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Anaheim"/>
      <p:regular r:id="rId26"/>
    </p:embeddedFont>
    <p:embeddedFont>
      <p:font typeface="Bebas Neue"/>
      <p:regular r:id="rId27"/>
    </p:embeddedFont>
    <p:embeddedFont>
      <p:font typeface="Lato Black"/>
      <p:bold r:id="rId28"/>
      <p:boldItalic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LatoBlack-bold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5260bdd8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5260bdd8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c15a4e9f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c15a4e9f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c151799ab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c151799a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6b3c8381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6b3c8381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697232"/>
            <a:ext cx="50232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989068"/>
            <a:ext cx="5023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143000" y="1338513"/>
            <a:ext cx="6858000" cy="16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143000" y="3347787"/>
            <a:ext cx="6858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892875" y="2158975"/>
            <a:ext cx="249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2" type="title"/>
          </p:nvPr>
        </p:nvSpPr>
        <p:spPr>
          <a:xfrm>
            <a:off x="886200" y="1880274"/>
            <a:ext cx="742200" cy="74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1892875" y="1821150"/>
            <a:ext cx="2496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5933676" y="2158975"/>
            <a:ext cx="249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5" type="title"/>
          </p:nvPr>
        </p:nvSpPr>
        <p:spPr>
          <a:xfrm>
            <a:off x="4926975" y="1880248"/>
            <a:ext cx="742200" cy="74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5933676" y="1821150"/>
            <a:ext cx="2496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5933676" y="3624425"/>
            <a:ext cx="249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8" type="title"/>
          </p:nvPr>
        </p:nvSpPr>
        <p:spPr>
          <a:xfrm>
            <a:off x="4926975" y="3345698"/>
            <a:ext cx="742200" cy="74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5933676" y="3286600"/>
            <a:ext cx="2496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1892900" y="3622021"/>
            <a:ext cx="2496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14" type="title"/>
          </p:nvPr>
        </p:nvSpPr>
        <p:spPr>
          <a:xfrm>
            <a:off x="886200" y="3343286"/>
            <a:ext cx="742200" cy="745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5" type="subTitle"/>
          </p:nvPr>
        </p:nvSpPr>
        <p:spPr>
          <a:xfrm>
            <a:off x="1892900" y="3284196"/>
            <a:ext cx="2496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408303" y="3393537"/>
            <a:ext cx="5022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408303" y="1201263"/>
            <a:ext cx="5022600" cy="18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409050" y="2308597"/>
            <a:ext cx="5020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hasCustomPrompt="1" idx="2" type="title"/>
          </p:nvPr>
        </p:nvSpPr>
        <p:spPr>
          <a:xfrm>
            <a:off x="5343150" y="944150"/>
            <a:ext cx="1152000" cy="1152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4547550" y="3586904"/>
            <a:ext cx="2743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713225" y="1154432"/>
            <a:ext cx="36759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713225" y="3074668"/>
            <a:ext cx="3675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4754825" y="539550"/>
            <a:ext cx="3675900" cy="406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713225" y="1428752"/>
            <a:ext cx="3675900" cy="11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713225" y="2800348"/>
            <a:ext cx="3675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4754825" y="1703075"/>
            <a:ext cx="3675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754875" y="2526025"/>
            <a:ext cx="3675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713225" y="1362450"/>
            <a:ext cx="38586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4754814" y="3120448"/>
            <a:ext cx="2743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645936" y="3120448"/>
            <a:ext cx="2743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645936" y="2571750"/>
            <a:ext cx="2743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4" type="subTitle"/>
          </p:nvPr>
        </p:nvSpPr>
        <p:spPr>
          <a:xfrm>
            <a:off x="4754814" y="2571750"/>
            <a:ext cx="2743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308597"/>
            <a:ext cx="5020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649150" y="946224"/>
            <a:ext cx="1148400" cy="114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851725" y="3586904"/>
            <a:ext cx="27432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4754831" y="2023050"/>
            <a:ext cx="30174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subTitle"/>
          </p:nvPr>
        </p:nvSpPr>
        <p:spPr>
          <a:xfrm>
            <a:off x="1371725" y="2023050"/>
            <a:ext cx="30174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4754824" y="1362450"/>
            <a:ext cx="36759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2" type="subTitle"/>
          </p:nvPr>
        </p:nvSpPr>
        <p:spPr>
          <a:xfrm>
            <a:off x="713225" y="1362450"/>
            <a:ext cx="36759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713225" y="3120450"/>
            <a:ext cx="2328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subTitle"/>
          </p:nvPr>
        </p:nvSpPr>
        <p:spPr>
          <a:xfrm>
            <a:off x="3407700" y="3120450"/>
            <a:ext cx="2328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subTitle"/>
          </p:nvPr>
        </p:nvSpPr>
        <p:spPr>
          <a:xfrm>
            <a:off x="6102175" y="3120450"/>
            <a:ext cx="2328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4" type="subTitle"/>
          </p:nvPr>
        </p:nvSpPr>
        <p:spPr>
          <a:xfrm>
            <a:off x="713225" y="2571750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5" type="subTitle"/>
          </p:nvPr>
        </p:nvSpPr>
        <p:spPr>
          <a:xfrm>
            <a:off x="3407700" y="2571750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6" type="subTitle"/>
          </p:nvPr>
        </p:nvSpPr>
        <p:spPr>
          <a:xfrm>
            <a:off x="6102175" y="2571750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1444619" y="1977379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2" type="subTitle"/>
          </p:nvPr>
        </p:nvSpPr>
        <p:spPr>
          <a:xfrm>
            <a:off x="5486191" y="1977388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>
            <a:off x="1444636" y="3623314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4" type="subTitle"/>
          </p:nvPr>
        </p:nvSpPr>
        <p:spPr>
          <a:xfrm>
            <a:off x="5486204" y="3623314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5" type="subTitle"/>
          </p:nvPr>
        </p:nvSpPr>
        <p:spPr>
          <a:xfrm>
            <a:off x="1444624" y="1538538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24"/>
          <p:cNvSpPr txBox="1"/>
          <p:nvPr>
            <p:ph idx="6" type="subTitle"/>
          </p:nvPr>
        </p:nvSpPr>
        <p:spPr>
          <a:xfrm>
            <a:off x="1444636" y="3184463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7" type="subTitle"/>
          </p:nvPr>
        </p:nvSpPr>
        <p:spPr>
          <a:xfrm>
            <a:off x="5486211" y="1538538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8" type="subTitle"/>
          </p:nvPr>
        </p:nvSpPr>
        <p:spPr>
          <a:xfrm>
            <a:off x="5486198" y="3184463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713225" y="539500"/>
            <a:ext cx="771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713225" y="1977400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2" type="subTitle"/>
          </p:nvPr>
        </p:nvSpPr>
        <p:spPr>
          <a:xfrm>
            <a:off x="3407700" y="1977400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3" type="subTitle"/>
          </p:nvPr>
        </p:nvSpPr>
        <p:spPr>
          <a:xfrm>
            <a:off x="713225" y="3623337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4" type="subTitle"/>
          </p:nvPr>
        </p:nvSpPr>
        <p:spPr>
          <a:xfrm>
            <a:off x="3407700" y="3623337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5" type="subTitle"/>
          </p:nvPr>
        </p:nvSpPr>
        <p:spPr>
          <a:xfrm>
            <a:off x="6102175" y="1977400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6" type="subTitle"/>
          </p:nvPr>
        </p:nvSpPr>
        <p:spPr>
          <a:xfrm>
            <a:off x="6102175" y="3623337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7" type="subTitle"/>
          </p:nvPr>
        </p:nvSpPr>
        <p:spPr>
          <a:xfrm>
            <a:off x="713225" y="1538538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8" type="subTitle"/>
          </p:nvPr>
        </p:nvSpPr>
        <p:spPr>
          <a:xfrm>
            <a:off x="3407700" y="1538551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9" type="subTitle"/>
          </p:nvPr>
        </p:nvSpPr>
        <p:spPr>
          <a:xfrm>
            <a:off x="6102300" y="1538551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3" type="subTitle"/>
          </p:nvPr>
        </p:nvSpPr>
        <p:spPr>
          <a:xfrm>
            <a:off x="713225" y="3184487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4" type="subTitle"/>
          </p:nvPr>
        </p:nvSpPr>
        <p:spPr>
          <a:xfrm>
            <a:off x="3407702" y="3184487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5" type="subTitle"/>
          </p:nvPr>
        </p:nvSpPr>
        <p:spPr>
          <a:xfrm>
            <a:off x="6102175" y="3184487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hasCustomPrompt="1" type="title"/>
          </p:nvPr>
        </p:nvSpPr>
        <p:spPr>
          <a:xfrm>
            <a:off x="3407700" y="633600"/>
            <a:ext cx="5023200" cy="73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idx="1" type="subTitle"/>
          </p:nvPr>
        </p:nvSpPr>
        <p:spPr>
          <a:xfrm>
            <a:off x="3407700" y="1362456"/>
            <a:ext cx="5023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hasCustomPrompt="1" idx="2" type="title"/>
          </p:nvPr>
        </p:nvSpPr>
        <p:spPr>
          <a:xfrm>
            <a:off x="3407700" y="2070412"/>
            <a:ext cx="5023200" cy="73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3407700" y="2801489"/>
            <a:ext cx="5023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hasCustomPrompt="1" idx="4" type="title"/>
          </p:nvPr>
        </p:nvSpPr>
        <p:spPr>
          <a:xfrm>
            <a:off x="3407700" y="3507199"/>
            <a:ext cx="5023200" cy="73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6"/>
          <p:cNvSpPr txBox="1"/>
          <p:nvPr>
            <p:ph idx="5" type="subTitle"/>
          </p:nvPr>
        </p:nvSpPr>
        <p:spPr>
          <a:xfrm>
            <a:off x="3407700" y="4238606"/>
            <a:ext cx="5023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hasCustomPrompt="1" type="title"/>
          </p:nvPr>
        </p:nvSpPr>
        <p:spPr>
          <a:xfrm>
            <a:off x="1191725" y="1792847"/>
            <a:ext cx="1371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713225" y="3687350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2" type="subTitle"/>
          </p:nvPr>
        </p:nvSpPr>
        <p:spPr>
          <a:xfrm>
            <a:off x="713225" y="2827250"/>
            <a:ext cx="23286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hasCustomPrompt="1" idx="3" type="title"/>
          </p:nvPr>
        </p:nvSpPr>
        <p:spPr>
          <a:xfrm>
            <a:off x="3886200" y="1792847"/>
            <a:ext cx="1371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7"/>
          <p:cNvSpPr txBox="1"/>
          <p:nvPr>
            <p:ph idx="4" type="subTitle"/>
          </p:nvPr>
        </p:nvSpPr>
        <p:spPr>
          <a:xfrm>
            <a:off x="3407700" y="3687350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5" type="subTitle"/>
          </p:nvPr>
        </p:nvSpPr>
        <p:spPr>
          <a:xfrm>
            <a:off x="3411150" y="2827250"/>
            <a:ext cx="23217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hasCustomPrompt="1" idx="6" type="title"/>
          </p:nvPr>
        </p:nvSpPr>
        <p:spPr>
          <a:xfrm>
            <a:off x="6582075" y="1792847"/>
            <a:ext cx="13716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27"/>
          <p:cNvSpPr txBox="1"/>
          <p:nvPr>
            <p:ph idx="7" type="subTitle"/>
          </p:nvPr>
        </p:nvSpPr>
        <p:spPr>
          <a:xfrm>
            <a:off x="6103575" y="3687350"/>
            <a:ext cx="23286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8" type="subTitle"/>
          </p:nvPr>
        </p:nvSpPr>
        <p:spPr>
          <a:xfrm>
            <a:off x="6102075" y="2827250"/>
            <a:ext cx="2331600" cy="9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9"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2286000" y="539492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286000" y="1545336"/>
            <a:ext cx="45720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/>
        </p:nvSpPr>
        <p:spPr>
          <a:xfrm>
            <a:off x="2057400" y="3502152"/>
            <a:ext cx="5029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CREDITS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Lato Black"/>
                <a:ea typeface="Lato Black"/>
                <a:cs typeface="Lato Black"/>
                <a:sym typeface="Lato Blac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 </a:t>
            </a:r>
            <a:endParaRPr sz="12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2786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 flipH="1">
            <a:off x="-713022" y="3679316"/>
            <a:ext cx="2636207" cy="2003556"/>
          </a:xfrm>
          <a:custGeom>
            <a:rect b="b" l="l" r="r" t="t"/>
            <a:pathLst>
              <a:path extrusionOk="0" h="14864" w="19738">
                <a:moveTo>
                  <a:pt x="12653" y="0"/>
                </a:moveTo>
                <a:cubicBezTo>
                  <a:pt x="11162" y="0"/>
                  <a:pt x="10092" y="914"/>
                  <a:pt x="8804" y="2030"/>
                </a:cubicBezTo>
                <a:cubicBezTo>
                  <a:pt x="6831" y="3738"/>
                  <a:pt x="6021" y="5677"/>
                  <a:pt x="2994" y="7242"/>
                </a:cubicBezTo>
                <a:cubicBezTo>
                  <a:pt x="299" y="8630"/>
                  <a:pt x="0" y="11691"/>
                  <a:pt x="2912" y="13685"/>
                </a:cubicBezTo>
                <a:cubicBezTo>
                  <a:pt x="4040" y="14456"/>
                  <a:pt x="5241" y="14864"/>
                  <a:pt x="6597" y="14864"/>
                </a:cubicBezTo>
                <a:cubicBezTo>
                  <a:pt x="8735" y="14864"/>
                  <a:pt x="11256" y="13850"/>
                  <a:pt x="14478" y="11644"/>
                </a:cubicBezTo>
                <a:cubicBezTo>
                  <a:pt x="19737" y="8031"/>
                  <a:pt x="18792" y="2724"/>
                  <a:pt x="15519" y="901"/>
                </a:cubicBezTo>
                <a:cubicBezTo>
                  <a:pt x="14376" y="264"/>
                  <a:pt x="13454" y="0"/>
                  <a:pt x="12653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213894" y="3028762"/>
            <a:ext cx="1215560" cy="3399222"/>
            <a:chOff x="2277494" y="872037"/>
            <a:chExt cx="1215560" cy="3399222"/>
          </a:xfrm>
        </p:grpSpPr>
        <p:sp>
          <p:nvSpPr>
            <p:cNvPr id="173" name="Google Shape;173;p30"/>
            <p:cNvSpPr/>
            <p:nvPr/>
          </p:nvSpPr>
          <p:spPr>
            <a:xfrm>
              <a:off x="2840221" y="1176503"/>
              <a:ext cx="66669" cy="3094756"/>
            </a:xfrm>
            <a:custGeom>
              <a:rect b="b" l="l" r="r" t="t"/>
              <a:pathLst>
                <a:path extrusionOk="0" h="29528" w="640">
                  <a:moveTo>
                    <a:pt x="0" y="0"/>
                  </a:moveTo>
                  <a:lnTo>
                    <a:pt x="0" y="29528"/>
                  </a:lnTo>
                  <a:lnTo>
                    <a:pt x="640" y="2952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2840950" y="1826099"/>
              <a:ext cx="65940" cy="216847"/>
            </a:xfrm>
            <a:custGeom>
              <a:rect b="b" l="l" r="r" t="t"/>
              <a:pathLst>
                <a:path extrusionOk="0" h="2069" w="633">
                  <a:moveTo>
                    <a:pt x="0" y="0"/>
                  </a:moveTo>
                  <a:lnTo>
                    <a:pt x="0" y="2069"/>
                  </a:lnTo>
                  <a:lnTo>
                    <a:pt x="633" y="206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2688549" y="4217702"/>
              <a:ext cx="370741" cy="53557"/>
            </a:xfrm>
            <a:custGeom>
              <a:rect b="b" l="l" r="r" t="t"/>
              <a:pathLst>
                <a:path extrusionOk="0" h="511" w="3559">
                  <a:moveTo>
                    <a:pt x="0" y="0"/>
                  </a:moveTo>
                  <a:lnTo>
                    <a:pt x="0" y="511"/>
                  </a:lnTo>
                  <a:lnTo>
                    <a:pt x="3559" y="511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277494" y="872037"/>
              <a:ext cx="1215560" cy="1058975"/>
            </a:xfrm>
            <a:custGeom>
              <a:rect b="b" l="l" r="r" t="t"/>
              <a:pathLst>
                <a:path extrusionOk="0" h="10104" w="11669">
                  <a:moveTo>
                    <a:pt x="2919" y="0"/>
                  </a:moveTo>
                  <a:lnTo>
                    <a:pt x="0" y="5055"/>
                  </a:lnTo>
                  <a:lnTo>
                    <a:pt x="2919" y="10103"/>
                  </a:lnTo>
                  <a:lnTo>
                    <a:pt x="8750" y="10103"/>
                  </a:lnTo>
                  <a:lnTo>
                    <a:pt x="11668" y="5055"/>
                  </a:lnTo>
                  <a:lnTo>
                    <a:pt x="8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10725" y="900544"/>
              <a:ext cx="1148266" cy="1001226"/>
            </a:xfrm>
            <a:custGeom>
              <a:rect b="b" l="l" r="r" t="t"/>
              <a:pathLst>
                <a:path extrusionOk="0" h="9553" w="11023">
                  <a:moveTo>
                    <a:pt x="8138" y="232"/>
                  </a:moveTo>
                  <a:lnTo>
                    <a:pt x="10764" y="4776"/>
                  </a:lnTo>
                  <a:lnTo>
                    <a:pt x="8138" y="9328"/>
                  </a:lnTo>
                  <a:lnTo>
                    <a:pt x="2892" y="9328"/>
                  </a:lnTo>
                  <a:lnTo>
                    <a:pt x="266" y="4776"/>
                  </a:lnTo>
                  <a:lnTo>
                    <a:pt x="2892" y="232"/>
                  </a:lnTo>
                  <a:close/>
                  <a:moveTo>
                    <a:pt x="2756" y="0"/>
                  </a:moveTo>
                  <a:lnTo>
                    <a:pt x="35" y="4722"/>
                  </a:lnTo>
                  <a:lnTo>
                    <a:pt x="1" y="4776"/>
                  </a:lnTo>
                  <a:lnTo>
                    <a:pt x="2756" y="9553"/>
                  </a:lnTo>
                  <a:lnTo>
                    <a:pt x="8274" y="9553"/>
                  </a:lnTo>
                  <a:lnTo>
                    <a:pt x="10996" y="4831"/>
                  </a:lnTo>
                  <a:lnTo>
                    <a:pt x="11023" y="4776"/>
                  </a:lnTo>
                  <a:lnTo>
                    <a:pt x="8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2821783" y="1046017"/>
              <a:ext cx="126983" cy="555585"/>
            </a:xfrm>
            <a:custGeom>
              <a:rect b="b" l="l" r="r" t="t"/>
              <a:pathLst>
                <a:path extrusionOk="0" h="5301" w="1219">
                  <a:moveTo>
                    <a:pt x="592" y="0"/>
                  </a:moveTo>
                  <a:cubicBezTo>
                    <a:pt x="170" y="0"/>
                    <a:pt x="0" y="245"/>
                    <a:pt x="0" y="463"/>
                  </a:cubicBezTo>
                  <a:lnTo>
                    <a:pt x="198" y="4906"/>
                  </a:lnTo>
                  <a:cubicBezTo>
                    <a:pt x="198" y="5123"/>
                    <a:pt x="375" y="5300"/>
                    <a:pt x="592" y="5300"/>
                  </a:cubicBezTo>
                  <a:cubicBezTo>
                    <a:pt x="596" y="5300"/>
                    <a:pt x="600" y="5300"/>
                    <a:pt x="604" y="5300"/>
                  </a:cubicBezTo>
                  <a:cubicBezTo>
                    <a:pt x="817" y="5300"/>
                    <a:pt x="994" y="5119"/>
                    <a:pt x="994" y="4906"/>
                  </a:cubicBezTo>
                  <a:lnTo>
                    <a:pt x="1218" y="463"/>
                  </a:lnTo>
                  <a:cubicBezTo>
                    <a:pt x="1218" y="245"/>
                    <a:pt x="1021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836679" y="1643525"/>
              <a:ext cx="93649" cy="94222"/>
            </a:xfrm>
            <a:custGeom>
              <a:rect b="b" l="l" r="r" t="t"/>
              <a:pathLst>
                <a:path extrusionOk="0" h="899" w="899">
                  <a:moveTo>
                    <a:pt x="449" y="1"/>
                  </a:moveTo>
                  <a:cubicBezTo>
                    <a:pt x="204" y="1"/>
                    <a:pt x="0" y="205"/>
                    <a:pt x="0" y="450"/>
                  </a:cubicBezTo>
                  <a:cubicBezTo>
                    <a:pt x="0" y="695"/>
                    <a:pt x="204" y="892"/>
                    <a:pt x="449" y="899"/>
                  </a:cubicBezTo>
                  <a:cubicBezTo>
                    <a:pt x="694" y="899"/>
                    <a:pt x="898" y="695"/>
                    <a:pt x="898" y="450"/>
                  </a:cubicBezTo>
                  <a:cubicBezTo>
                    <a:pt x="898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362450"/>
            <a:ext cx="7717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4754829" y="3621023"/>
            <a:ext cx="246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1920125" y="3621023"/>
            <a:ext cx="246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754827" y="3187226"/>
            <a:ext cx="24690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1920125" y="3184475"/>
            <a:ext cx="24690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13225" y="539500"/>
            <a:ext cx="36759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13225" y="1911101"/>
            <a:ext cx="36759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713225" y="704106"/>
            <a:ext cx="77175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fmla="val 385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3858775" y="1338544"/>
            <a:ext cx="45720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3858775" y="3073556"/>
            <a:ext cx="4572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13225" y="4055300"/>
            <a:ext cx="77175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b="1" sz="3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zSc50jAF8zu7HVVIfcbs9dRoNo9q0nbr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-48775" y="697225"/>
            <a:ext cx="6274200" cy="29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Traffic Signs Recognition</a:t>
            </a:r>
            <a:endParaRPr sz="3200"/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2586050" y="3111250"/>
            <a:ext cx="34863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Jumana Lightwala – C0892358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Niral Shah – C0894470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Shreyash Banawala - C0891309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Shivam Patel - C0907758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86" name="Google Shape;186;p31"/>
          <p:cNvCxnSpPr/>
          <p:nvPr/>
        </p:nvCxnSpPr>
        <p:spPr>
          <a:xfrm flipH="1" rot="10800000">
            <a:off x="514925" y="2493475"/>
            <a:ext cx="5307300" cy="2760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31"/>
          <p:cNvGrpSpPr/>
          <p:nvPr/>
        </p:nvGrpSpPr>
        <p:grpSpPr>
          <a:xfrm>
            <a:off x="713232" y="2640025"/>
            <a:ext cx="750418" cy="909900"/>
            <a:chOff x="713232" y="2640025"/>
            <a:chExt cx="750418" cy="909900"/>
          </a:xfrm>
        </p:grpSpPr>
        <p:sp>
          <p:nvSpPr>
            <p:cNvPr id="188" name="Google Shape;188;p31"/>
            <p:cNvSpPr/>
            <p:nvPr/>
          </p:nvSpPr>
          <p:spPr>
            <a:xfrm>
              <a:off x="1280650" y="2640025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31"/>
            <p:cNvGrpSpPr/>
            <p:nvPr/>
          </p:nvGrpSpPr>
          <p:grpSpPr>
            <a:xfrm>
              <a:off x="713232" y="2983197"/>
              <a:ext cx="182878" cy="182886"/>
              <a:chOff x="769861" y="772165"/>
              <a:chExt cx="148500" cy="149100"/>
            </a:xfrm>
          </p:grpSpPr>
          <p:sp>
            <p:nvSpPr>
              <p:cNvPr id="190" name="Google Shape;190;p31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1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31"/>
            <p:cNvSpPr/>
            <p:nvPr/>
          </p:nvSpPr>
          <p:spPr>
            <a:xfrm>
              <a:off x="1044750" y="3366925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31"/>
          <p:cNvGrpSpPr/>
          <p:nvPr/>
        </p:nvGrpSpPr>
        <p:grpSpPr>
          <a:xfrm>
            <a:off x="5736403" y="862170"/>
            <a:ext cx="2636207" cy="3463002"/>
            <a:chOff x="5740617" y="862170"/>
            <a:chExt cx="2636207" cy="3463002"/>
          </a:xfrm>
        </p:grpSpPr>
        <p:sp>
          <p:nvSpPr>
            <p:cNvPr id="194" name="Google Shape;194;p31"/>
            <p:cNvSpPr/>
            <p:nvPr/>
          </p:nvSpPr>
          <p:spPr>
            <a:xfrm flipH="1">
              <a:off x="5740617" y="984741"/>
              <a:ext cx="2636207" cy="2003556"/>
            </a:xfrm>
            <a:custGeom>
              <a:rect b="b" l="l" r="r" t="t"/>
              <a:pathLst>
                <a:path extrusionOk="0" h="14864" w="19738">
                  <a:moveTo>
                    <a:pt x="12653" y="0"/>
                  </a:moveTo>
                  <a:cubicBezTo>
                    <a:pt x="11162" y="0"/>
                    <a:pt x="10092" y="914"/>
                    <a:pt x="8804" y="2030"/>
                  </a:cubicBezTo>
                  <a:cubicBezTo>
                    <a:pt x="6831" y="3738"/>
                    <a:pt x="6021" y="5677"/>
                    <a:pt x="2994" y="7242"/>
                  </a:cubicBezTo>
                  <a:cubicBezTo>
                    <a:pt x="299" y="8630"/>
                    <a:pt x="0" y="11691"/>
                    <a:pt x="2912" y="13685"/>
                  </a:cubicBezTo>
                  <a:cubicBezTo>
                    <a:pt x="4040" y="14456"/>
                    <a:pt x="5241" y="14864"/>
                    <a:pt x="6597" y="14864"/>
                  </a:cubicBezTo>
                  <a:cubicBezTo>
                    <a:pt x="8735" y="14864"/>
                    <a:pt x="11256" y="13850"/>
                    <a:pt x="14478" y="11644"/>
                  </a:cubicBezTo>
                  <a:cubicBezTo>
                    <a:pt x="19737" y="8031"/>
                    <a:pt x="18792" y="2724"/>
                    <a:pt x="15519" y="901"/>
                  </a:cubicBezTo>
                  <a:cubicBezTo>
                    <a:pt x="14376" y="264"/>
                    <a:pt x="13454" y="0"/>
                    <a:pt x="12653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5926459" y="4233672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31"/>
            <p:cNvGrpSpPr/>
            <p:nvPr/>
          </p:nvGrpSpPr>
          <p:grpSpPr>
            <a:xfrm>
              <a:off x="7441717" y="862170"/>
              <a:ext cx="813206" cy="3415647"/>
              <a:chOff x="7617563" y="862170"/>
              <a:chExt cx="813206" cy="3415647"/>
            </a:xfrm>
          </p:grpSpPr>
          <p:sp>
            <p:nvSpPr>
              <p:cNvPr id="197" name="Google Shape;197;p31"/>
              <p:cNvSpPr/>
              <p:nvPr/>
            </p:nvSpPr>
            <p:spPr>
              <a:xfrm>
                <a:off x="7965017" y="964687"/>
                <a:ext cx="119001" cy="3198249"/>
              </a:xfrm>
              <a:custGeom>
                <a:rect b="b" l="l" r="r" t="t"/>
                <a:pathLst>
                  <a:path extrusionOk="0" h="31821" w="1184">
                    <a:moveTo>
                      <a:pt x="0" y="1"/>
                    </a:moveTo>
                    <a:lnTo>
                      <a:pt x="0" y="31821"/>
                    </a:lnTo>
                    <a:lnTo>
                      <a:pt x="1184" y="3182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1"/>
              <p:cNvSpPr/>
              <p:nvPr/>
            </p:nvSpPr>
            <p:spPr>
              <a:xfrm>
                <a:off x="7965017" y="4097204"/>
                <a:ext cx="119001" cy="65732"/>
              </a:xfrm>
              <a:custGeom>
                <a:rect b="b" l="l" r="r" t="t"/>
                <a:pathLst>
                  <a:path extrusionOk="0" h="654" w="1184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1"/>
              <p:cNvSpPr/>
              <p:nvPr/>
            </p:nvSpPr>
            <p:spPr>
              <a:xfrm>
                <a:off x="7617563" y="862170"/>
                <a:ext cx="813206" cy="1371726"/>
              </a:xfrm>
              <a:custGeom>
                <a:rect b="b" l="l" r="r" t="t"/>
                <a:pathLst>
                  <a:path extrusionOk="0" h="13648" w="8091">
                    <a:moveTo>
                      <a:pt x="1865" y="0"/>
                    </a:moveTo>
                    <a:cubicBezTo>
                      <a:pt x="824" y="0"/>
                      <a:pt x="1" y="864"/>
                      <a:pt x="55" y="1898"/>
                    </a:cubicBezTo>
                    <a:lnTo>
                      <a:pt x="586" y="12614"/>
                    </a:lnTo>
                    <a:cubicBezTo>
                      <a:pt x="620" y="13192"/>
                      <a:pt x="1096" y="13648"/>
                      <a:pt x="1675" y="13648"/>
                    </a:cubicBezTo>
                    <a:lnTo>
                      <a:pt x="6423" y="13648"/>
                    </a:lnTo>
                    <a:cubicBezTo>
                      <a:pt x="7002" y="13648"/>
                      <a:pt x="7478" y="13192"/>
                      <a:pt x="7505" y="12614"/>
                    </a:cubicBezTo>
                    <a:lnTo>
                      <a:pt x="8043" y="1898"/>
                    </a:lnTo>
                    <a:cubicBezTo>
                      <a:pt x="8090" y="864"/>
                      <a:pt x="7267" y="0"/>
                      <a:pt x="6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1"/>
              <p:cNvSpPr/>
              <p:nvPr/>
            </p:nvSpPr>
            <p:spPr>
              <a:xfrm>
                <a:off x="7724905" y="4162836"/>
                <a:ext cx="598522" cy="114981"/>
              </a:xfrm>
              <a:custGeom>
                <a:rect b="b" l="l" r="r" t="t"/>
                <a:pathLst>
                  <a:path extrusionOk="0" h="1144" w="5955">
                    <a:moveTo>
                      <a:pt x="1" y="1"/>
                    </a:moveTo>
                    <a:lnTo>
                      <a:pt x="1" y="1144"/>
                    </a:lnTo>
                    <a:lnTo>
                      <a:pt x="5954" y="1144"/>
                    </a:lnTo>
                    <a:lnTo>
                      <a:pt x="5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1"/>
              <p:cNvSpPr/>
              <p:nvPr/>
            </p:nvSpPr>
            <p:spPr>
              <a:xfrm>
                <a:off x="7783802" y="1595171"/>
                <a:ext cx="480727" cy="480828"/>
              </a:xfrm>
              <a:custGeom>
                <a:rect b="b" l="l" r="r" t="t"/>
                <a:pathLst>
                  <a:path extrusionOk="0" h="4784" w="4783">
                    <a:moveTo>
                      <a:pt x="2395" y="0"/>
                    </a:moveTo>
                    <a:cubicBezTo>
                      <a:pt x="1075" y="0"/>
                      <a:pt x="0" y="1075"/>
                      <a:pt x="0" y="2395"/>
                    </a:cubicBezTo>
                    <a:cubicBezTo>
                      <a:pt x="0" y="3715"/>
                      <a:pt x="1075" y="4783"/>
                      <a:pt x="2395" y="4783"/>
                    </a:cubicBezTo>
                    <a:cubicBezTo>
                      <a:pt x="3715" y="4783"/>
                      <a:pt x="4783" y="3715"/>
                      <a:pt x="4783" y="2395"/>
                    </a:cubicBezTo>
                    <a:cubicBezTo>
                      <a:pt x="4783" y="1075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1"/>
              <p:cNvSpPr/>
              <p:nvPr/>
            </p:nvSpPr>
            <p:spPr>
              <a:xfrm>
                <a:off x="7783802" y="1605423"/>
                <a:ext cx="480727" cy="480124"/>
              </a:xfrm>
              <a:custGeom>
                <a:rect b="b" l="l" r="r" t="t"/>
                <a:pathLst>
                  <a:path extrusionOk="0" h="4777" w="4783">
                    <a:moveTo>
                      <a:pt x="2395" y="0"/>
                    </a:moveTo>
                    <a:cubicBezTo>
                      <a:pt x="1075" y="0"/>
                      <a:pt x="0" y="1069"/>
                      <a:pt x="0" y="2389"/>
                    </a:cubicBezTo>
                    <a:cubicBezTo>
                      <a:pt x="0" y="3708"/>
                      <a:pt x="1075" y="4777"/>
                      <a:pt x="2395" y="4777"/>
                    </a:cubicBezTo>
                    <a:cubicBezTo>
                      <a:pt x="3715" y="4777"/>
                      <a:pt x="4783" y="3708"/>
                      <a:pt x="4783" y="2389"/>
                    </a:cubicBezTo>
                    <a:cubicBezTo>
                      <a:pt x="4783" y="1069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1"/>
              <p:cNvSpPr/>
              <p:nvPr/>
            </p:nvSpPr>
            <p:spPr>
              <a:xfrm>
                <a:off x="7785109" y="1605423"/>
                <a:ext cx="478818" cy="235288"/>
              </a:xfrm>
              <a:custGeom>
                <a:rect b="b" l="l" r="r" t="t"/>
                <a:pathLst>
                  <a:path extrusionOk="0" h="2341" w="4764">
                    <a:moveTo>
                      <a:pt x="2382" y="0"/>
                    </a:moveTo>
                    <a:cubicBezTo>
                      <a:pt x="1137" y="0"/>
                      <a:pt x="103" y="953"/>
                      <a:pt x="1" y="2191"/>
                    </a:cubicBezTo>
                    <a:cubicBezTo>
                      <a:pt x="1" y="2239"/>
                      <a:pt x="8" y="2286"/>
                      <a:pt x="14" y="2341"/>
                    </a:cubicBezTo>
                    <a:cubicBezTo>
                      <a:pt x="184" y="1164"/>
                      <a:pt x="1191" y="293"/>
                      <a:pt x="2382" y="293"/>
                    </a:cubicBezTo>
                    <a:cubicBezTo>
                      <a:pt x="3566" y="293"/>
                      <a:pt x="4573" y="1164"/>
                      <a:pt x="4743" y="2341"/>
                    </a:cubicBezTo>
                    <a:cubicBezTo>
                      <a:pt x="4750" y="2286"/>
                      <a:pt x="4763" y="2239"/>
                      <a:pt x="4763" y="2191"/>
                    </a:cubicBezTo>
                    <a:cubicBezTo>
                      <a:pt x="4654" y="953"/>
                      <a:pt x="3620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7995069" y="1660099"/>
                <a:ext cx="59601" cy="59601"/>
              </a:xfrm>
              <a:custGeom>
                <a:rect b="b" l="l" r="r" t="t"/>
                <a:pathLst>
                  <a:path extrusionOk="0" h="593" w="593">
                    <a:moveTo>
                      <a:pt x="300" y="1"/>
                    </a:moveTo>
                    <a:cubicBezTo>
                      <a:pt x="136" y="1"/>
                      <a:pt x="0" y="137"/>
                      <a:pt x="0" y="300"/>
                    </a:cubicBezTo>
                    <a:cubicBezTo>
                      <a:pt x="0" y="463"/>
                      <a:pt x="136" y="593"/>
                      <a:pt x="300" y="593"/>
                    </a:cubicBezTo>
                    <a:cubicBezTo>
                      <a:pt x="463" y="593"/>
                      <a:pt x="592" y="463"/>
                      <a:pt x="592" y="300"/>
                    </a:cubicBezTo>
                    <a:cubicBezTo>
                      <a:pt x="592" y="137"/>
                      <a:pt x="463" y="1"/>
                      <a:pt x="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7941699" y="1799402"/>
                <a:ext cx="152570" cy="231469"/>
              </a:xfrm>
              <a:custGeom>
                <a:rect b="b" l="l" r="r" t="t"/>
                <a:pathLst>
                  <a:path extrusionOk="0" h="2303" w="1518">
                    <a:moveTo>
                      <a:pt x="823" y="0"/>
                    </a:moveTo>
                    <a:cubicBezTo>
                      <a:pt x="733" y="0"/>
                      <a:pt x="643" y="53"/>
                      <a:pt x="613" y="159"/>
                    </a:cubicBezTo>
                    <a:lnTo>
                      <a:pt x="42" y="2017"/>
                    </a:lnTo>
                    <a:cubicBezTo>
                      <a:pt x="1" y="2132"/>
                      <a:pt x="69" y="2255"/>
                      <a:pt x="184" y="2289"/>
                    </a:cubicBezTo>
                    <a:cubicBezTo>
                      <a:pt x="205" y="2295"/>
                      <a:pt x="225" y="2302"/>
                      <a:pt x="252" y="2302"/>
                    </a:cubicBezTo>
                    <a:cubicBezTo>
                      <a:pt x="348" y="2302"/>
                      <a:pt x="429" y="2241"/>
                      <a:pt x="463" y="2146"/>
                    </a:cubicBezTo>
                    <a:lnTo>
                      <a:pt x="804" y="1044"/>
                    </a:lnTo>
                    <a:lnTo>
                      <a:pt x="1069" y="2132"/>
                    </a:lnTo>
                    <a:cubicBezTo>
                      <a:pt x="1105" y="2232"/>
                      <a:pt x="1188" y="2276"/>
                      <a:pt x="1271" y="2276"/>
                    </a:cubicBezTo>
                    <a:cubicBezTo>
                      <a:pt x="1394" y="2276"/>
                      <a:pt x="1518" y="2181"/>
                      <a:pt x="1498" y="2023"/>
                    </a:cubicBezTo>
                    <a:lnTo>
                      <a:pt x="1035" y="173"/>
                    </a:lnTo>
                    <a:cubicBezTo>
                      <a:pt x="1011" y="58"/>
                      <a:pt x="917" y="0"/>
                      <a:pt x="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7978686" y="1714875"/>
                <a:ext cx="89653" cy="162822"/>
              </a:xfrm>
              <a:custGeom>
                <a:rect b="b" l="l" r="r" t="t"/>
                <a:pathLst>
                  <a:path extrusionOk="0" h="1620" w="892">
                    <a:moveTo>
                      <a:pt x="293" y="0"/>
                    </a:moveTo>
                    <a:lnTo>
                      <a:pt x="0" y="88"/>
                    </a:lnTo>
                    <a:cubicBezTo>
                      <a:pt x="34" y="143"/>
                      <a:pt x="48" y="197"/>
                      <a:pt x="48" y="259"/>
                    </a:cubicBezTo>
                    <a:lnTo>
                      <a:pt x="61" y="1619"/>
                    </a:lnTo>
                    <a:lnTo>
                      <a:pt x="823" y="1619"/>
                    </a:lnTo>
                    <a:lnTo>
                      <a:pt x="891" y="177"/>
                    </a:lnTo>
                    <a:lnTo>
                      <a:pt x="891" y="54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8034066" y="1717890"/>
                <a:ext cx="83522" cy="147243"/>
              </a:xfrm>
              <a:custGeom>
                <a:rect b="b" l="l" r="r" t="t"/>
                <a:pathLst>
                  <a:path extrusionOk="0" h="1465" w="831">
                    <a:moveTo>
                      <a:pt x="294" y="1"/>
                    </a:moveTo>
                    <a:cubicBezTo>
                      <a:pt x="148" y="1"/>
                      <a:pt x="0" y="164"/>
                      <a:pt x="123" y="324"/>
                    </a:cubicBezTo>
                    <a:lnTo>
                      <a:pt x="116" y="324"/>
                    </a:lnTo>
                    <a:lnTo>
                      <a:pt x="420" y="820"/>
                    </a:lnTo>
                    <a:lnTo>
                      <a:pt x="408" y="1324"/>
                    </a:lnTo>
                    <a:cubicBezTo>
                      <a:pt x="405" y="1414"/>
                      <a:pt x="475" y="1465"/>
                      <a:pt x="545" y="1465"/>
                    </a:cubicBezTo>
                    <a:cubicBezTo>
                      <a:pt x="602" y="1465"/>
                      <a:pt x="659" y="1431"/>
                      <a:pt x="674" y="1358"/>
                    </a:cubicBezTo>
                    <a:lnTo>
                      <a:pt x="823" y="786"/>
                    </a:lnTo>
                    <a:cubicBezTo>
                      <a:pt x="830" y="746"/>
                      <a:pt x="823" y="705"/>
                      <a:pt x="803" y="671"/>
                    </a:cubicBezTo>
                    <a:lnTo>
                      <a:pt x="796" y="657"/>
                    </a:lnTo>
                    <a:lnTo>
                      <a:pt x="463" y="113"/>
                    </a:lnTo>
                    <a:cubicBezTo>
                      <a:pt x="423" y="33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7930744" y="1724323"/>
                <a:ext cx="79602" cy="143826"/>
              </a:xfrm>
              <a:custGeom>
                <a:rect b="b" l="l" r="r" t="t"/>
                <a:pathLst>
                  <a:path extrusionOk="0" h="1431" w="792">
                    <a:moveTo>
                      <a:pt x="532" y="0"/>
                    </a:moveTo>
                    <a:cubicBezTo>
                      <a:pt x="476" y="0"/>
                      <a:pt x="419" y="25"/>
                      <a:pt x="375" y="83"/>
                    </a:cubicBezTo>
                    <a:lnTo>
                      <a:pt x="42" y="627"/>
                    </a:lnTo>
                    <a:lnTo>
                      <a:pt x="28" y="641"/>
                    </a:lnTo>
                    <a:cubicBezTo>
                      <a:pt x="8" y="675"/>
                      <a:pt x="1" y="709"/>
                      <a:pt x="14" y="750"/>
                    </a:cubicBezTo>
                    <a:lnTo>
                      <a:pt x="137" y="1321"/>
                    </a:lnTo>
                    <a:cubicBezTo>
                      <a:pt x="149" y="1396"/>
                      <a:pt x="206" y="1431"/>
                      <a:pt x="264" y="1431"/>
                    </a:cubicBezTo>
                    <a:cubicBezTo>
                      <a:pt x="332" y="1431"/>
                      <a:pt x="402" y="1382"/>
                      <a:pt x="402" y="1294"/>
                    </a:cubicBezTo>
                    <a:lnTo>
                      <a:pt x="414" y="779"/>
                    </a:lnTo>
                    <a:lnTo>
                      <a:pt x="715" y="294"/>
                    </a:lnTo>
                    <a:cubicBezTo>
                      <a:pt x="792" y="140"/>
                      <a:pt x="666" y="0"/>
                      <a:pt x="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7759781" y="956044"/>
                <a:ext cx="528066" cy="480727"/>
              </a:xfrm>
              <a:custGeom>
                <a:rect b="b" l="l" r="r" t="t"/>
                <a:pathLst>
                  <a:path extrusionOk="0" h="4783" w="5254">
                    <a:moveTo>
                      <a:pt x="2623" y="1"/>
                    </a:moveTo>
                    <a:cubicBezTo>
                      <a:pt x="1541" y="1"/>
                      <a:pt x="562" y="742"/>
                      <a:pt x="300" y="1842"/>
                    </a:cubicBezTo>
                    <a:cubicBezTo>
                      <a:pt x="1" y="3128"/>
                      <a:pt x="790" y="4414"/>
                      <a:pt x="2076" y="4720"/>
                    </a:cubicBezTo>
                    <a:cubicBezTo>
                      <a:pt x="2259" y="4762"/>
                      <a:pt x="2442" y="4783"/>
                      <a:pt x="2622" y="4783"/>
                    </a:cubicBezTo>
                    <a:cubicBezTo>
                      <a:pt x="3708" y="4783"/>
                      <a:pt x="4691" y="4040"/>
                      <a:pt x="4954" y="2937"/>
                    </a:cubicBezTo>
                    <a:cubicBezTo>
                      <a:pt x="5253" y="1658"/>
                      <a:pt x="4457" y="365"/>
                      <a:pt x="3178" y="66"/>
                    </a:cubicBezTo>
                    <a:cubicBezTo>
                      <a:pt x="2992" y="22"/>
                      <a:pt x="2806" y="1"/>
                      <a:pt x="2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7760484" y="957453"/>
                <a:ext cx="527363" cy="480526"/>
              </a:xfrm>
              <a:custGeom>
                <a:rect b="b" l="l" r="r" t="t"/>
                <a:pathLst>
                  <a:path extrusionOk="0" h="4781" w="5247">
                    <a:moveTo>
                      <a:pt x="2624" y="1"/>
                    </a:moveTo>
                    <a:cubicBezTo>
                      <a:pt x="2011" y="1"/>
                      <a:pt x="1399" y="234"/>
                      <a:pt x="933" y="700"/>
                    </a:cubicBezTo>
                    <a:cubicBezTo>
                      <a:pt x="1" y="1639"/>
                      <a:pt x="1" y="3149"/>
                      <a:pt x="933" y="4081"/>
                    </a:cubicBezTo>
                    <a:cubicBezTo>
                      <a:pt x="1399" y="4547"/>
                      <a:pt x="2011" y="4780"/>
                      <a:pt x="2624" y="4780"/>
                    </a:cubicBezTo>
                    <a:cubicBezTo>
                      <a:pt x="3236" y="4780"/>
                      <a:pt x="3848" y="4547"/>
                      <a:pt x="4314" y="4081"/>
                    </a:cubicBezTo>
                    <a:cubicBezTo>
                      <a:pt x="5246" y="3149"/>
                      <a:pt x="5246" y="1639"/>
                      <a:pt x="4314" y="700"/>
                    </a:cubicBezTo>
                    <a:cubicBezTo>
                      <a:pt x="3848" y="234"/>
                      <a:pt x="3236" y="1"/>
                      <a:pt x="2624" y="1"/>
                    </a:cubicBezTo>
                    <a:close/>
                  </a:path>
                </a:pathLst>
              </a:custGeom>
              <a:solidFill>
                <a:srgbClr val="C9F190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7826116" y="1029515"/>
                <a:ext cx="396703" cy="361425"/>
              </a:xfrm>
              <a:custGeom>
                <a:rect b="b" l="l" r="r" t="t"/>
                <a:pathLst>
                  <a:path extrusionOk="0" h="3596" w="3947">
                    <a:moveTo>
                      <a:pt x="1971" y="0"/>
                    </a:moveTo>
                    <a:cubicBezTo>
                      <a:pt x="1511" y="0"/>
                      <a:pt x="1052" y="175"/>
                      <a:pt x="702" y="526"/>
                    </a:cubicBezTo>
                    <a:cubicBezTo>
                      <a:pt x="1" y="1227"/>
                      <a:pt x="1" y="2370"/>
                      <a:pt x="702" y="3070"/>
                    </a:cubicBezTo>
                    <a:cubicBezTo>
                      <a:pt x="1052" y="3421"/>
                      <a:pt x="1511" y="3596"/>
                      <a:pt x="1971" y="3596"/>
                    </a:cubicBezTo>
                    <a:cubicBezTo>
                      <a:pt x="2431" y="3596"/>
                      <a:pt x="2892" y="3421"/>
                      <a:pt x="3246" y="3070"/>
                    </a:cubicBezTo>
                    <a:cubicBezTo>
                      <a:pt x="3947" y="2370"/>
                      <a:pt x="3947" y="1227"/>
                      <a:pt x="3246" y="526"/>
                    </a:cubicBezTo>
                    <a:cubicBezTo>
                      <a:pt x="2892" y="175"/>
                      <a:pt x="2431" y="0"/>
                      <a:pt x="1971" y="0"/>
                    </a:cubicBezTo>
                    <a:close/>
                  </a:path>
                </a:pathLst>
              </a:custGeom>
              <a:solidFill>
                <a:srgbClr val="C9F190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7901396" y="1087105"/>
                <a:ext cx="245540" cy="245540"/>
              </a:xfrm>
              <a:custGeom>
                <a:rect b="b" l="l" r="r" t="t"/>
                <a:pathLst>
                  <a:path extrusionOk="0" h="2443" w="2443">
                    <a:moveTo>
                      <a:pt x="1225" y="0"/>
                    </a:moveTo>
                    <a:cubicBezTo>
                      <a:pt x="551" y="0"/>
                      <a:pt x="0" y="551"/>
                      <a:pt x="0" y="1225"/>
                    </a:cubicBezTo>
                    <a:cubicBezTo>
                      <a:pt x="0" y="1899"/>
                      <a:pt x="551" y="2443"/>
                      <a:pt x="1225" y="2443"/>
                    </a:cubicBezTo>
                    <a:cubicBezTo>
                      <a:pt x="1899" y="2443"/>
                      <a:pt x="2443" y="1899"/>
                      <a:pt x="2443" y="1225"/>
                    </a:cubicBezTo>
                    <a:cubicBezTo>
                      <a:pt x="2443" y="551"/>
                      <a:pt x="1899" y="0"/>
                      <a:pt x="1225" y="0"/>
                    </a:cubicBezTo>
                    <a:close/>
                  </a:path>
                </a:pathLst>
              </a:custGeom>
              <a:solidFill>
                <a:srgbClr val="C9F190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7992355" y="1029615"/>
                <a:ext cx="65732" cy="65832"/>
              </a:xfrm>
              <a:custGeom>
                <a:rect b="b" l="l" r="r" t="t"/>
                <a:pathLst>
                  <a:path extrusionOk="0" h="655" w="654">
                    <a:moveTo>
                      <a:pt x="327" y="1"/>
                    </a:moveTo>
                    <a:cubicBezTo>
                      <a:pt x="143" y="1"/>
                      <a:pt x="0" y="144"/>
                      <a:pt x="0" y="327"/>
                    </a:cubicBezTo>
                    <a:cubicBezTo>
                      <a:pt x="0" y="504"/>
                      <a:pt x="143" y="654"/>
                      <a:pt x="327" y="654"/>
                    </a:cubicBezTo>
                    <a:cubicBezTo>
                      <a:pt x="504" y="654"/>
                      <a:pt x="653" y="504"/>
                      <a:pt x="653" y="327"/>
                    </a:cubicBezTo>
                    <a:cubicBezTo>
                      <a:pt x="653" y="144"/>
                      <a:pt x="504" y="1"/>
                      <a:pt x="3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>
                <a:off x="7912351" y="1097659"/>
                <a:ext cx="133373" cy="270566"/>
              </a:xfrm>
              <a:custGeom>
                <a:rect b="b" l="l" r="r" t="t"/>
                <a:pathLst>
                  <a:path extrusionOk="0" h="2692" w="1327">
                    <a:moveTo>
                      <a:pt x="1136" y="1"/>
                    </a:moveTo>
                    <a:cubicBezTo>
                      <a:pt x="1041" y="1"/>
                      <a:pt x="946" y="65"/>
                      <a:pt x="946" y="195"/>
                    </a:cubicBezTo>
                    <a:lnTo>
                      <a:pt x="946" y="1147"/>
                    </a:lnTo>
                    <a:lnTo>
                      <a:pt x="89" y="2392"/>
                    </a:lnTo>
                    <a:cubicBezTo>
                      <a:pt x="0" y="2522"/>
                      <a:pt x="89" y="2692"/>
                      <a:pt x="245" y="2692"/>
                    </a:cubicBezTo>
                    <a:cubicBezTo>
                      <a:pt x="306" y="2692"/>
                      <a:pt x="368" y="2664"/>
                      <a:pt x="402" y="2610"/>
                    </a:cubicBezTo>
                    <a:lnTo>
                      <a:pt x="1293" y="1311"/>
                    </a:lnTo>
                    <a:cubicBezTo>
                      <a:pt x="1320" y="1276"/>
                      <a:pt x="1327" y="1242"/>
                      <a:pt x="1327" y="1202"/>
                    </a:cubicBezTo>
                    <a:lnTo>
                      <a:pt x="1327" y="195"/>
                    </a:lnTo>
                    <a:cubicBezTo>
                      <a:pt x="1327" y="65"/>
                      <a:pt x="1232" y="1"/>
                      <a:pt x="1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>
                <a:off x="7904914" y="1083789"/>
                <a:ext cx="219508" cy="147042"/>
              </a:xfrm>
              <a:custGeom>
                <a:rect b="b" l="l" r="r" t="t"/>
                <a:pathLst>
                  <a:path extrusionOk="0" h="1463" w="2184">
                    <a:moveTo>
                      <a:pt x="1195" y="1"/>
                    </a:moveTo>
                    <a:cubicBezTo>
                      <a:pt x="1128" y="1"/>
                      <a:pt x="1063" y="37"/>
                      <a:pt x="1027" y="101"/>
                    </a:cubicBezTo>
                    <a:lnTo>
                      <a:pt x="721" y="652"/>
                    </a:lnTo>
                    <a:lnTo>
                      <a:pt x="176" y="1006"/>
                    </a:lnTo>
                    <a:cubicBezTo>
                      <a:pt x="1" y="1125"/>
                      <a:pt x="117" y="1366"/>
                      <a:pt x="286" y="1366"/>
                    </a:cubicBezTo>
                    <a:cubicBezTo>
                      <a:pt x="321" y="1366"/>
                      <a:pt x="357" y="1356"/>
                      <a:pt x="394" y="1333"/>
                    </a:cubicBezTo>
                    <a:lnTo>
                      <a:pt x="972" y="945"/>
                    </a:lnTo>
                    <a:cubicBezTo>
                      <a:pt x="999" y="931"/>
                      <a:pt x="1020" y="904"/>
                      <a:pt x="1033" y="877"/>
                    </a:cubicBezTo>
                    <a:lnTo>
                      <a:pt x="1244" y="496"/>
                    </a:lnTo>
                    <a:lnTo>
                      <a:pt x="1544" y="761"/>
                    </a:lnTo>
                    <a:lnTo>
                      <a:pt x="1775" y="1346"/>
                    </a:lnTo>
                    <a:cubicBezTo>
                      <a:pt x="1802" y="1414"/>
                      <a:pt x="1877" y="1462"/>
                      <a:pt x="1952" y="1462"/>
                    </a:cubicBezTo>
                    <a:cubicBezTo>
                      <a:pt x="2088" y="1462"/>
                      <a:pt x="2183" y="1326"/>
                      <a:pt x="2136" y="1204"/>
                    </a:cubicBezTo>
                    <a:lnTo>
                      <a:pt x="1884" y="578"/>
                    </a:lnTo>
                    <a:cubicBezTo>
                      <a:pt x="1870" y="550"/>
                      <a:pt x="1857" y="523"/>
                      <a:pt x="1836" y="510"/>
                    </a:cubicBezTo>
                    <a:lnTo>
                      <a:pt x="1326" y="54"/>
                    </a:lnTo>
                    <a:cubicBezTo>
                      <a:pt x="1287" y="18"/>
                      <a:pt x="1241" y="1"/>
                      <a:pt x="11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>
                <a:off x="7999692" y="1197965"/>
                <a:ext cx="124730" cy="175084"/>
              </a:xfrm>
              <a:custGeom>
                <a:rect b="b" l="l" r="r" t="t"/>
                <a:pathLst>
                  <a:path extrusionOk="0" h="1742" w="1241">
                    <a:moveTo>
                      <a:pt x="268" y="0"/>
                    </a:moveTo>
                    <a:cubicBezTo>
                      <a:pt x="135" y="0"/>
                      <a:pt x="0" y="142"/>
                      <a:pt x="97" y="299"/>
                    </a:cubicBezTo>
                    <a:lnTo>
                      <a:pt x="852" y="1639"/>
                    </a:lnTo>
                    <a:cubicBezTo>
                      <a:pt x="886" y="1700"/>
                      <a:pt x="955" y="1741"/>
                      <a:pt x="1023" y="1741"/>
                    </a:cubicBezTo>
                    <a:cubicBezTo>
                      <a:pt x="1057" y="1734"/>
                      <a:pt x="1091" y="1728"/>
                      <a:pt x="1118" y="1714"/>
                    </a:cubicBezTo>
                    <a:cubicBezTo>
                      <a:pt x="1206" y="1660"/>
                      <a:pt x="1240" y="1544"/>
                      <a:pt x="1193" y="1449"/>
                    </a:cubicBezTo>
                    <a:lnTo>
                      <a:pt x="431" y="108"/>
                    </a:lnTo>
                    <a:cubicBezTo>
                      <a:pt x="394" y="32"/>
                      <a:pt x="331" y="0"/>
                      <a:pt x="2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>
                <a:off x="7785109" y="957955"/>
                <a:ext cx="478818" cy="234685"/>
              </a:xfrm>
              <a:custGeom>
                <a:rect b="b" l="l" r="r" t="t"/>
                <a:pathLst>
                  <a:path extrusionOk="0" h="2335" w="4764">
                    <a:moveTo>
                      <a:pt x="2382" y="1"/>
                    </a:moveTo>
                    <a:cubicBezTo>
                      <a:pt x="1137" y="1"/>
                      <a:pt x="103" y="953"/>
                      <a:pt x="1" y="2192"/>
                    </a:cubicBezTo>
                    <a:cubicBezTo>
                      <a:pt x="1" y="2239"/>
                      <a:pt x="8" y="2287"/>
                      <a:pt x="14" y="2335"/>
                    </a:cubicBezTo>
                    <a:cubicBezTo>
                      <a:pt x="184" y="1164"/>
                      <a:pt x="1191" y="294"/>
                      <a:pt x="2382" y="294"/>
                    </a:cubicBezTo>
                    <a:cubicBezTo>
                      <a:pt x="3566" y="294"/>
                      <a:pt x="4573" y="1164"/>
                      <a:pt x="4743" y="2335"/>
                    </a:cubicBezTo>
                    <a:cubicBezTo>
                      <a:pt x="4750" y="2287"/>
                      <a:pt x="4756" y="2239"/>
                      <a:pt x="4763" y="2192"/>
                    </a:cubicBezTo>
                    <a:cubicBezTo>
                      <a:pt x="4654" y="953"/>
                      <a:pt x="3620" y="1"/>
                      <a:pt x="2382" y="1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7965705" y="2233204"/>
                <a:ext cx="119001" cy="65732"/>
              </a:xfrm>
              <a:custGeom>
                <a:rect b="b" l="l" r="r" t="t"/>
                <a:pathLst>
                  <a:path extrusionOk="0" h="654" w="1184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31"/>
            <p:cNvGrpSpPr/>
            <p:nvPr/>
          </p:nvGrpSpPr>
          <p:grpSpPr>
            <a:xfrm>
              <a:off x="5926466" y="1307719"/>
              <a:ext cx="1703401" cy="2973615"/>
              <a:chOff x="6102312" y="1307719"/>
              <a:chExt cx="1703401" cy="2973615"/>
            </a:xfrm>
          </p:grpSpPr>
          <p:sp>
            <p:nvSpPr>
              <p:cNvPr id="220" name="Google Shape;220;p31"/>
              <p:cNvSpPr/>
              <p:nvPr/>
            </p:nvSpPr>
            <p:spPr>
              <a:xfrm>
                <a:off x="6946776" y="3929658"/>
                <a:ext cx="109553" cy="259309"/>
              </a:xfrm>
              <a:custGeom>
                <a:rect b="b" l="l" r="r" t="t"/>
                <a:pathLst>
                  <a:path extrusionOk="0" h="2580" w="1090">
                    <a:moveTo>
                      <a:pt x="1001" y="1"/>
                    </a:moveTo>
                    <a:lnTo>
                      <a:pt x="1" y="416"/>
                    </a:lnTo>
                    <a:lnTo>
                      <a:pt x="55" y="2579"/>
                    </a:lnTo>
                    <a:lnTo>
                      <a:pt x="1089" y="251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6932403" y="4120422"/>
                <a:ext cx="349565" cy="160108"/>
              </a:xfrm>
              <a:custGeom>
                <a:rect b="b" l="l" r="r" t="t"/>
                <a:pathLst>
                  <a:path extrusionOk="0" h="1593" w="3478">
                    <a:moveTo>
                      <a:pt x="1266" y="1"/>
                    </a:moveTo>
                    <a:cubicBezTo>
                      <a:pt x="1264" y="1"/>
                      <a:pt x="1262" y="1"/>
                      <a:pt x="1259" y="1"/>
                    </a:cubicBezTo>
                    <a:cubicBezTo>
                      <a:pt x="1116" y="15"/>
                      <a:pt x="1327" y="389"/>
                      <a:pt x="906" y="518"/>
                    </a:cubicBezTo>
                    <a:cubicBezTo>
                      <a:pt x="824" y="543"/>
                      <a:pt x="752" y="554"/>
                      <a:pt x="687" y="554"/>
                    </a:cubicBezTo>
                    <a:cubicBezTo>
                      <a:pt x="434" y="554"/>
                      <a:pt x="305" y="395"/>
                      <a:pt x="207" y="395"/>
                    </a:cubicBezTo>
                    <a:cubicBezTo>
                      <a:pt x="204" y="395"/>
                      <a:pt x="201" y="395"/>
                      <a:pt x="198" y="396"/>
                    </a:cubicBezTo>
                    <a:cubicBezTo>
                      <a:pt x="75" y="409"/>
                      <a:pt x="28" y="858"/>
                      <a:pt x="14" y="1076"/>
                    </a:cubicBezTo>
                    <a:cubicBezTo>
                      <a:pt x="1" y="1294"/>
                      <a:pt x="82" y="1450"/>
                      <a:pt x="266" y="1504"/>
                    </a:cubicBezTo>
                    <a:cubicBezTo>
                      <a:pt x="299" y="1515"/>
                      <a:pt x="377" y="1518"/>
                      <a:pt x="479" y="1518"/>
                    </a:cubicBezTo>
                    <a:cubicBezTo>
                      <a:pt x="701" y="1518"/>
                      <a:pt x="1039" y="1501"/>
                      <a:pt x="1279" y="1501"/>
                    </a:cubicBezTo>
                    <a:cubicBezTo>
                      <a:pt x="1374" y="1501"/>
                      <a:pt x="1453" y="1504"/>
                      <a:pt x="1504" y="1511"/>
                    </a:cubicBezTo>
                    <a:cubicBezTo>
                      <a:pt x="1659" y="1537"/>
                      <a:pt x="1918" y="1592"/>
                      <a:pt x="2214" y="1592"/>
                    </a:cubicBezTo>
                    <a:cubicBezTo>
                      <a:pt x="2387" y="1592"/>
                      <a:pt x="2573" y="1573"/>
                      <a:pt x="2756" y="1518"/>
                    </a:cubicBezTo>
                    <a:cubicBezTo>
                      <a:pt x="3260" y="1368"/>
                      <a:pt x="3477" y="1232"/>
                      <a:pt x="3382" y="953"/>
                    </a:cubicBezTo>
                    <a:cubicBezTo>
                      <a:pt x="3287" y="681"/>
                      <a:pt x="2994" y="681"/>
                      <a:pt x="2879" y="668"/>
                    </a:cubicBezTo>
                    <a:cubicBezTo>
                      <a:pt x="2756" y="661"/>
                      <a:pt x="2491" y="654"/>
                      <a:pt x="2314" y="545"/>
                    </a:cubicBezTo>
                    <a:cubicBezTo>
                      <a:pt x="2146" y="438"/>
                      <a:pt x="1431" y="1"/>
                      <a:pt x="1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1"/>
              <p:cNvSpPr/>
              <p:nvPr/>
            </p:nvSpPr>
            <p:spPr>
              <a:xfrm>
                <a:off x="7071204" y="4137106"/>
                <a:ext cx="21308" cy="24524"/>
              </a:xfrm>
              <a:custGeom>
                <a:rect b="b" l="l" r="r" t="t"/>
                <a:pathLst>
                  <a:path extrusionOk="0" h="244" w="212">
                    <a:moveTo>
                      <a:pt x="181" y="1"/>
                    </a:moveTo>
                    <a:cubicBezTo>
                      <a:pt x="173" y="1"/>
                      <a:pt x="165" y="4"/>
                      <a:pt x="157" y="12"/>
                    </a:cubicBezTo>
                    <a:lnTo>
                      <a:pt x="14" y="195"/>
                    </a:lnTo>
                    <a:cubicBezTo>
                      <a:pt x="1" y="209"/>
                      <a:pt x="8" y="223"/>
                      <a:pt x="21" y="236"/>
                    </a:cubicBezTo>
                    <a:cubicBezTo>
                      <a:pt x="21" y="243"/>
                      <a:pt x="28" y="243"/>
                      <a:pt x="35" y="243"/>
                    </a:cubicBezTo>
                    <a:cubicBezTo>
                      <a:pt x="42" y="243"/>
                      <a:pt x="48" y="236"/>
                      <a:pt x="55" y="230"/>
                    </a:cubicBezTo>
                    <a:lnTo>
                      <a:pt x="198" y="53"/>
                    </a:lnTo>
                    <a:cubicBezTo>
                      <a:pt x="212" y="39"/>
                      <a:pt x="212" y="19"/>
                      <a:pt x="198" y="5"/>
                    </a:cubicBezTo>
                    <a:cubicBezTo>
                      <a:pt x="192" y="2"/>
                      <a:pt x="187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1"/>
              <p:cNvSpPr/>
              <p:nvPr/>
            </p:nvSpPr>
            <p:spPr>
              <a:xfrm>
                <a:off x="7091104" y="4148162"/>
                <a:ext cx="22112" cy="24323"/>
              </a:xfrm>
              <a:custGeom>
                <a:rect b="b" l="l" r="r" t="t"/>
                <a:pathLst>
                  <a:path extrusionOk="0" h="242" w="220">
                    <a:moveTo>
                      <a:pt x="176" y="1"/>
                    </a:moveTo>
                    <a:cubicBezTo>
                      <a:pt x="169" y="1"/>
                      <a:pt x="162" y="4"/>
                      <a:pt x="157" y="11"/>
                    </a:cubicBezTo>
                    <a:lnTo>
                      <a:pt x="7" y="194"/>
                    </a:lnTo>
                    <a:cubicBezTo>
                      <a:pt x="0" y="208"/>
                      <a:pt x="0" y="228"/>
                      <a:pt x="14" y="235"/>
                    </a:cubicBezTo>
                    <a:cubicBezTo>
                      <a:pt x="20" y="242"/>
                      <a:pt x="27" y="242"/>
                      <a:pt x="34" y="242"/>
                    </a:cubicBezTo>
                    <a:cubicBezTo>
                      <a:pt x="41" y="242"/>
                      <a:pt x="55" y="235"/>
                      <a:pt x="55" y="228"/>
                    </a:cubicBezTo>
                    <a:lnTo>
                      <a:pt x="204" y="51"/>
                    </a:lnTo>
                    <a:cubicBezTo>
                      <a:pt x="219" y="26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7110201" y="4159821"/>
                <a:ext cx="21308" cy="24323"/>
              </a:xfrm>
              <a:custGeom>
                <a:rect b="b" l="l" r="r" t="t"/>
                <a:pathLst>
                  <a:path extrusionOk="0" h="242" w="212">
                    <a:moveTo>
                      <a:pt x="181" y="0"/>
                    </a:moveTo>
                    <a:cubicBezTo>
                      <a:pt x="172" y="0"/>
                      <a:pt x="164" y="4"/>
                      <a:pt x="157" y="10"/>
                    </a:cubicBezTo>
                    <a:lnTo>
                      <a:pt x="14" y="187"/>
                    </a:lnTo>
                    <a:cubicBezTo>
                      <a:pt x="1" y="201"/>
                      <a:pt x="7" y="221"/>
                      <a:pt x="21" y="235"/>
                    </a:cubicBezTo>
                    <a:cubicBezTo>
                      <a:pt x="21" y="235"/>
                      <a:pt x="28" y="242"/>
                      <a:pt x="35" y="242"/>
                    </a:cubicBezTo>
                    <a:cubicBezTo>
                      <a:pt x="41" y="242"/>
                      <a:pt x="48" y="235"/>
                      <a:pt x="55" y="235"/>
                    </a:cubicBezTo>
                    <a:lnTo>
                      <a:pt x="205" y="51"/>
                    </a:lnTo>
                    <a:cubicBezTo>
                      <a:pt x="211" y="38"/>
                      <a:pt x="211" y="17"/>
                      <a:pt x="205" y="10"/>
                    </a:cubicBezTo>
                    <a:cubicBezTo>
                      <a:pt x="198" y="4"/>
                      <a:pt x="189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933810" y="4212788"/>
                <a:ext cx="347454" cy="68245"/>
              </a:xfrm>
              <a:custGeom>
                <a:rect b="b" l="l" r="r" t="t"/>
                <a:pathLst>
                  <a:path extrusionOk="0" h="679" w="3457">
                    <a:moveTo>
                      <a:pt x="3348" y="0"/>
                    </a:moveTo>
                    <a:cubicBezTo>
                      <a:pt x="3164" y="136"/>
                      <a:pt x="2960" y="245"/>
                      <a:pt x="2742" y="327"/>
                    </a:cubicBezTo>
                    <a:cubicBezTo>
                      <a:pt x="2616" y="365"/>
                      <a:pt x="2442" y="378"/>
                      <a:pt x="2254" y="378"/>
                    </a:cubicBezTo>
                    <a:cubicBezTo>
                      <a:pt x="2008" y="378"/>
                      <a:pt x="1737" y="356"/>
                      <a:pt x="1517" y="341"/>
                    </a:cubicBezTo>
                    <a:cubicBezTo>
                      <a:pt x="1450" y="336"/>
                      <a:pt x="1380" y="334"/>
                      <a:pt x="1310" y="334"/>
                    </a:cubicBezTo>
                    <a:cubicBezTo>
                      <a:pt x="1025" y="334"/>
                      <a:pt x="733" y="365"/>
                      <a:pt x="549" y="365"/>
                    </a:cubicBezTo>
                    <a:cubicBezTo>
                      <a:pt x="514" y="365"/>
                      <a:pt x="483" y="364"/>
                      <a:pt x="456" y="361"/>
                    </a:cubicBezTo>
                    <a:cubicBezTo>
                      <a:pt x="300" y="334"/>
                      <a:pt x="150" y="300"/>
                      <a:pt x="0" y="252"/>
                    </a:cubicBezTo>
                    <a:lnTo>
                      <a:pt x="0" y="252"/>
                    </a:lnTo>
                    <a:cubicBezTo>
                      <a:pt x="0" y="409"/>
                      <a:pt x="102" y="545"/>
                      <a:pt x="252" y="592"/>
                    </a:cubicBezTo>
                    <a:cubicBezTo>
                      <a:pt x="283" y="602"/>
                      <a:pt x="352" y="605"/>
                      <a:pt x="443" y="605"/>
                    </a:cubicBezTo>
                    <a:cubicBezTo>
                      <a:pt x="658" y="605"/>
                      <a:pt x="995" y="586"/>
                      <a:pt x="1242" y="586"/>
                    </a:cubicBezTo>
                    <a:cubicBezTo>
                      <a:pt x="1346" y="586"/>
                      <a:pt x="1434" y="590"/>
                      <a:pt x="1490" y="599"/>
                    </a:cubicBezTo>
                    <a:cubicBezTo>
                      <a:pt x="1647" y="621"/>
                      <a:pt x="1911" y="679"/>
                      <a:pt x="2211" y="679"/>
                    </a:cubicBezTo>
                    <a:cubicBezTo>
                      <a:pt x="2381" y="679"/>
                      <a:pt x="2562" y="660"/>
                      <a:pt x="2742" y="606"/>
                    </a:cubicBezTo>
                    <a:cubicBezTo>
                      <a:pt x="3246" y="456"/>
                      <a:pt x="3456" y="313"/>
                      <a:pt x="3361" y="41"/>
                    </a:cubicBezTo>
                    <a:cubicBezTo>
                      <a:pt x="3361" y="28"/>
                      <a:pt x="3354" y="14"/>
                      <a:pt x="3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577511" y="4013080"/>
                <a:ext cx="114277" cy="165636"/>
              </a:xfrm>
              <a:custGeom>
                <a:rect b="b" l="l" r="r" t="t"/>
                <a:pathLst>
                  <a:path extrusionOk="0" h="1648" w="1137">
                    <a:moveTo>
                      <a:pt x="82" y="1"/>
                    </a:moveTo>
                    <a:lnTo>
                      <a:pt x="1" y="1307"/>
                    </a:lnTo>
                    <a:lnTo>
                      <a:pt x="1042" y="1647"/>
                    </a:lnTo>
                    <a:lnTo>
                      <a:pt x="1137" y="457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518714" y="2940162"/>
                <a:ext cx="623046" cy="1152419"/>
              </a:xfrm>
              <a:custGeom>
                <a:rect b="b" l="l" r="r" t="t"/>
                <a:pathLst>
                  <a:path extrusionOk="0" h="11466" w="6199">
                    <a:moveTo>
                      <a:pt x="6124" y="1"/>
                    </a:moveTo>
                    <a:lnTo>
                      <a:pt x="89" y="62"/>
                    </a:lnTo>
                    <a:cubicBezTo>
                      <a:pt x="89" y="62"/>
                      <a:pt x="0" y="11111"/>
                      <a:pt x="89" y="11227"/>
                    </a:cubicBezTo>
                    <a:cubicBezTo>
                      <a:pt x="137" y="11295"/>
                      <a:pt x="1055" y="11458"/>
                      <a:pt x="1735" y="11465"/>
                    </a:cubicBezTo>
                    <a:cubicBezTo>
                      <a:pt x="1748" y="11465"/>
                      <a:pt x="1760" y="11465"/>
                      <a:pt x="1772" y="11465"/>
                    </a:cubicBezTo>
                    <a:cubicBezTo>
                      <a:pt x="2241" y="11465"/>
                      <a:pt x="2532" y="11341"/>
                      <a:pt x="2559" y="11281"/>
                    </a:cubicBezTo>
                    <a:cubicBezTo>
                      <a:pt x="2627" y="11145"/>
                      <a:pt x="3287" y="4559"/>
                      <a:pt x="3287" y="4559"/>
                    </a:cubicBezTo>
                    <a:cubicBezTo>
                      <a:pt x="3287" y="4559"/>
                      <a:pt x="3395" y="11206"/>
                      <a:pt x="3532" y="11329"/>
                    </a:cubicBezTo>
                    <a:cubicBezTo>
                      <a:pt x="3594" y="11385"/>
                      <a:pt x="3933" y="11453"/>
                      <a:pt x="4447" y="11453"/>
                    </a:cubicBezTo>
                    <a:cubicBezTo>
                      <a:pt x="4492" y="11453"/>
                      <a:pt x="4538" y="11452"/>
                      <a:pt x="4586" y="11451"/>
                    </a:cubicBezTo>
                    <a:cubicBezTo>
                      <a:pt x="5232" y="11445"/>
                      <a:pt x="6076" y="11329"/>
                      <a:pt x="6117" y="11240"/>
                    </a:cubicBezTo>
                    <a:cubicBezTo>
                      <a:pt x="6199" y="11070"/>
                      <a:pt x="6124" y="1"/>
                      <a:pt x="6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840740" y="2942273"/>
                <a:ext cx="54174" cy="201116"/>
              </a:xfrm>
              <a:custGeom>
                <a:rect b="b" l="l" r="r" t="t"/>
                <a:pathLst>
                  <a:path extrusionOk="0" h="2001" w="539">
                    <a:moveTo>
                      <a:pt x="130" y="89"/>
                    </a:moveTo>
                    <a:lnTo>
                      <a:pt x="457" y="170"/>
                    </a:lnTo>
                    <a:lnTo>
                      <a:pt x="314" y="1919"/>
                    </a:lnTo>
                    <a:cubicBezTo>
                      <a:pt x="266" y="1912"/>
                      <a:pt x="171" y="1871"/>
                      <a:pt x="137" y="1681"/>
                    </a:cubicBezTo>
                    <a:cubicBezTo>
                      <a:pt x="83" y="1429"/>
                      <a:pt x="117" y="334"/>
                      <a:pt x="130" y="89"/>
                    </a:cubicBezTo>
                    <a:close/>
                    <a:moveTo>
                      <a:pt x="103" y="0"/>
                    </a:moveTo>
                    <a:cubicBezTo>
                      <a:pt x="89" y="0"/>
                      <a:pt x="76" y="0"/>
                      <a:pt x="69" y="7"/>
                    </a:cubicBezTo>
                    <a:cubicBezTo>
                      <a:pt x="55" y="14"/>
                      <a:pt x="55" y="28"/>
                      <a:pt x="55" y="34"/>
                    </a:cubicBezTo>
                    <a:cubicBezTo>
                      <a:pt x="49" y="96"/>
                      <a:pt x="1" y="1402"/>
                      <a:pt x="55" y="1701"/>
                    </a:cubicBezTo>
                    <a:cubicBezTo>
                      <a:pt x="110" y="1980"/>
                      <a:pt x="287" y="2001"/>
                      <a:pt x="341" y="2001"/>
                    </a:cubicBezTo>
                    <a:lnTo>
                      <a:pt x="355" y="2001"/>
                    </a:lnTo>
                    <a:cubicBezTo>
                      <a:pt x="375" y="2001"/>
                      <a:pt x="389" y="1980"/>
                      <a:pt x="389" y="1967"/>
                    </a:cubicBezTo>
                    <a:lnTo>
                      <a:pt x="538" y="143"/>
                    </a:lnTo>
                    <a:cubicBezTo>
                      <a:pt x="538" y="130"/>
                      <a:pt x="525" y="109"/>
                      <a:pt x="511" y="102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6844861" y="3135448"/>
                <a:ext cx="35379" cy="267149"/>
              </a:xfrm>
              <a:custGeom>
                <a:rect b="b" l="l" r="r" t="t"/>
                <a:pathLst>
                  <a:path extrusionOk="0" h="2658" w="352">
                    <a:moveTo>
                      <a:pt x="309" y="0"/>
                    </a:moveTo>
                    <a:cubicBezTo>
                      <a:pt x="291" y="0"/>
                      <a:pt x="273" y="12"/>
                      <a:pt x="273" y="38"/>
                    </a:cubicBezTo>
                    <a:cubicBezTo>
                      <a:pt x="253" y="256"/>
                      <a:pt x="232" y="473"/>
                      <a:pt x="212" y="677"/>
                    </a:cubicBezTo>
                    <a:cubicBezTo>
                      <a:pt x="191" y="915"/>
                      <a:pt x="171" y="1160"/>
                      <a:pt x="144" y="1433"/>
                    </a:cubicBezTo>
                    <a:cubicBezTo>
                      <a:pt x="110" y="1807"/>
                      <a:pt x="8" y="2603"/>
                      <a:pt x="8" y="2610"/>
                    </a:cubicBezTo>
                    <a:cubicBezTo>
                      <a:pt x="1" y="2630"/>
                      <a:pt x="14" y="2650"/>
                      <a:pt x="42" y="2657"/>
                    </a:cubicBezTo>
                    <a:cubicBezTo>
                      <a:pt x="62" y="2657"/>
                      <a:pt x="82" y="2637"/>
                      <a:pt x="82" y="2623"/>
                    </a:cubicBezTo>
                    <a:cubicBezTo>
                      <a:pt x="82" y="2616"/>
                      <a:pt x="184" y="1814"/>
                      <a:pt x="225" y="1439"/>
                    </a:cubicBezTo>
                    <a:cubicBezTo>
                      <a:pt x="253" y="1167"/>
                      <a:pt x="273" y="922"/>
                      <a:pt x="293" y="684"/>
                    </a:cubicBezTo>
                    <a:cubicBezTo>
                      <a:pt x="314" y="466"/>
                      <a:pt x="327" y="262"/>
                      <a:pt x="348" y="45"/>
                    </a:cubicBezTo>
                    <a:cubicBezTo>
                      <a:pt x="351" y="16"/>
                      <a:pt x="330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6447555" y="4120924"/>
                <a:ext cx="255892" cy="160410"/>
              </a:xfrm>
              <a:custGeom>
                <a:rect b="b" l="l" r="r" t="t"/>
                <a:pathLst>
                  <a:path extrusionOk="0" h="1596" w="2546">
                    <a:moveTo>
                      <a:pt x="1563" y="0"/>
                    </a:moveTo>
                    <a:cubicBezTo>
                      <a:pt x="1453" y="0"/>
                      <a:pt x="1365" y="14"/>
                      <a:pt x="1260" y="105"/>
                    </a:cubicBezTo>
                    <a:cubicBezTo>
                      <a:pt x="1096" y="254"/>
                      <a:pt x="953" y="486"/>
                      <a:pt x="845" y="561"/>
                    </a:cubicBezTo>
                    <a:cubicBezTo>
                      <a:pt x="695" y="656"/>
                      <a:pt x="538" y="737"/>
                      <a:pt x="368" y="792"/>
                    </a:cubicBezTo>
                    <a:cubicBezTo>
                      <a:pt x="198" y="833"/>
                      <a:pt x="130" y="908"/>
                      <a:pt x="96" y="1030"/>
                    </a:cubicBezTo>
                    <a:cubicBezTo>
                      <a:pt x="55" y="1153"/>
                      <a:pt x="1" y="1357"/>
                      <a:pt x="117" y="1459"/>
                    </a:cubicBezTo>
                    <a:cubicBezTo>
                      <a:pt x="217" y="1559"/>
                      <a:pt x="978" y="1596"/>
                      <a:pt x="1275" y="1596"/>
                    </a:cubicBezTo>
                    <a:cubicBezTo>
                      <a:pt x="1301" y="1596"/>
                      <a:pt x="1323" y="1595"/>
                      <a:pt x="1341" y="1595"/>
                    </a:cubicBezTo>
                    <a:cubicBezTo>
                      <a:pt x="1566" y="1588"/>
                      <a:pt x="1600" y="1540"/>
                      <a:pt x="1777" y="1527"/>
                    </a:cubicBezTo>
                    <a:cubicBezTo>
                      <a:pt x="1947" y="1520"/>
                      <a:pt x="2341" y="1506"/>
                      <a:pt x="2437" y="1486"/>
                    </a:cubicBezTo>
                    <a:cubicBezTo>
                      <a:pt x="2498" y="1479"/>
                      <a:pt x="2545" y="1425"/>
                      <a:pt x="2545" y="1363"/>
                    </a:cubicBezTo>
                    <a:cubicBezTo>
                      <a:pt x="2545" y="1329"/>
                      <a:pt x="2511" y="1255"/>
                      <a:pt x="2491" y="1146"/>
                    </a:cubicBezTo>
                    <a:cubicBezTo>
                      <a:pt x="2443" y="962"/>
                      <a:pt x="2423" y="765"/>
                      <a:pt x="2423" y="574"/>
                    </a:cubicBezTo>
                    <a:cubicBezTo>
                      <a:pt x="2423" y="486"/>
                      <a:pt x="2267" y="329"/>
                      <a:pt x="2130" y="186"/>
                    </a:cubicBezTo>
                    <a:cubicBezTo>
                      <a:pt x="2022" y="71"/>
                      <a:pt x="1872" y="3"/>
                      <a:pt x="1715" y="3"/>
                    </a:cubicBezTo>
                    <a:cubicBezTo>
                      <a:pt x="1659" y="3"/>
                      <a:pt x="1609" y="0"/>
                      <a:pt x="15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6560425" y="4147860"/>
                <a:ext cx="71863" cy="6231"/>
              </a:xfrm>
              <a:custGeom>
                <a:rect b="b" l="l" r="r" t="t"/>
                <a:pathLst>
                  <a:path extrusionOk="0" h="62" w="715">
                    <a:moveTo>
                      <a:pt x="41" y="0"/>
                    </a:moveTo>
                    <a:cubicBezTo>
                      <a:pt x="1" y="0"/>
                      <a:pt x="1" y="61"/>
                      <a:pt x="41" y="61"/>
                    </a:cubicBezTo>
                    <a:lnTo>
                      <a:pt x="681" y="61"/>
                    </a:lnTo>
                    <a:cubicBezTo>
                      <a:pt x="715" y="61"/>
                      <a:pt x="715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1"/>
              <p:cNvSpPr/>
              <p:nvPr/>
            </p:nvSpPr>
            <p:spPr>
              <a:xfrm>
                <a:off x="6546052" y="4165550"/>
                <a:ext cx="72566" cy="6332"/>
              </a:xfrm>
              <a:custGeom>
                <a:rect b="b" l="l" r="r" t="t"/>
                <a:pathLst>
                  <a:path extrusionOk="0" h="63" w="722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681" y="62"/>
                    </a:lnTo>
                    <a:cubicBezTo>
                      <a:pt x="722" y="62"/>
                      <a:pt x="722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6532584" y="4183339"/>
                <a:ext cx="70858" cy="6332"/>
              </a:xfrm>
              <a:custGeom>
                <a:rect b="b" l="l" r="r" t="t"/>
                <a:pathLst>
                  <a:path extrusionOk="0" h="63" w="705">
                    <a:moveTo>
                      <a:pt x="34" y="0"/>
                    </a:moveTo>
                    <a:cubicBezTo>
                      <a:pt x="0" y="0"/>
                      <a:pt x="0" y="62"/>
                      <a:pt x="34" y="62"/>
                    </a:cubicBezTo>
                    <a:cubicBezTo>
                      <a:pt x="36" y="62"/>
                      <a:pt x="38" y="62"/>
                      <a:pt x="39" y="62"/>
                    </a:cubicBezTo>
                    <a:lnTo>
                      <a:pt x="672" y="62"/>
                    </a:lnTo>
                    <a:cubicBezTo>
                      <a:pt x="674" y="62"/>
                      <a:pt x="675" y="62"/>
                      <a:pt x="676" y="62"/>
                    </a:cubicBezTo>
                    <a:cubicBezTo>
                      <a:pt x="705" y="62"/>
                      <a:pt x="705" y="0"/>
                      <a:pt x="676" y="0"/>
                    </a:cubicBezTo>
                    <a:cubicBezTo>
                      <a:pt x="675" y="0"/>
                      <a:pt x="674" y="1"/>
                      <a:pt x="672" y="1"/>
                    </a:cubicBezTo>
                    <a:lnTo>
                      <a:pt x="39" y="1"/>
                    </a:lnTo>
                    <a:cubicBezTo>
                      <a:pt x="38" y="1"/>
                      <a:pt x="36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6450972" y="4238015"/>
                <a:ext cx="253178" cy="43319"/>
              </a:xfrm>
              <a:custGeom>
                <a:rect b="b" l="l" r="r" t="t"/>
                <a:pathLst>
                  <a:path extrusionOk="0" h="431" w="2519">
                    <a:moveTo>
                      <a:pt x="2125" y="0"/>
                    </a:moveTo>
                    <a:cubicBezTo>
                      <a:pt x="1980" y="0"/>
                      <a:pt x="1835" y="6"/>
                      <a:pt x="1688" y="15"/>
                    </a:cubicBezTo>
                    <a:cubicBezTo>
                      <a:pt x="1432" y="40"/>
                      <a:pt x="792" y="105"/>
                      <a:pt x="547" y="105"/>
                    </a:cubicBezTo>
                    <a:cubicBezTo>
                      <a:pt x="525" y="105"/>
                      <a:pt x="506" y="104"/>
                      <a:pt x="491" y="103"/>
                    </a:cubicBezTo>
                    <a:cubicBezTo>
                      <a:pt x="334" y="76"/>
                      <a:pt x="178" y="49"/>
                      <a:pt x="28" y="8"/>
                    </a:cubicBezTo>
                    <a:lnTo>
                      <a:pt x="28" y="8"/>
                    </a:lnTo>
                    <a:cubicBezTo>
                      <a:pt x="8" y="117"/>
                      <a:pt x="1" y="232"/>
                      <a:pt x="83" y="300"/>
                    </a:cubicBezTo>
                    <a:cubicBezTo>
                      <a:pt x="183" y="394"/>
                      <a:pt x="943" y="431"/>
                      <a:pt x="1240" y="431"/>
                    </a:cubicBezTo>
                    <a:cubicBezTo>
                      <a:pt x="1266" y="431"/>
                      <a:pt x="1289" y="430"/>
                      <a:pt x="1307" y="430"/>
                    </a:cubicBezTo>
                    <a:cubicBezTo>
                      <a:pt x="1532" y="430"/>
                      <a:pt x="1566" y="375"/>
                      <a:pt x="1743" y="368"/>
                    </a:cubicBezTo>
                    <a:cubicBezTo>
                      <a:pt x="1920" y="355"/>
                      <a:pt x="2307" y="348"/>
                      <a:pt x="2403" y="328"/>
                    </a:cubicBezTo>
                    <a:cubicBezTo>
                      <a:pt x="2471" y="321"/>
                      <a:pt x="2518" y="260"/>
                      <a:pt x="2511" y="198"/>
                    </a:cubicBezTo>
                    <a:cubicBezTo>
                      <a:pt x="2498" y="144"/>
                      <a:pt x="2484" y="83"/>
                      <a:pt x="2464" y="28"/>
                    </a:cubicBezTo>
                    <a:lnTo>
                      <a:pt x="2396" y="8"/>
                    </a:lnTo>
                    <a:cubicBezTo>
                      <a:pt x="2305" y="3"/>
                      <a:pt x="2215" y="0"/>
                      <a:pt x="2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6102312" y="2820558"/>
                <a:ext cx="221619" cy="234786"/>
              </a:xfrm>
              <a:custGeom>
                <a:rect b="b" l="l" r="r" t="t"/>
                <a:pathLst>
                  <a:path extrusionOk="0" h="2336" w="2205">
                    <a:moveTo>
                      <a:pt x="1551" y="0"/>
                    </a:moveTo>
                    <a:cubicBezTo>
                      <a:pt x="1483" y="211"/>
                      <a:pt x="1402" y="415"/>
                      <a:pt x="1306" y="613"/>
                    </a:cubicBezTo>
                    <a:cubicBezTo>
                      <a:pt x="1252" y="694"/>
                      <a:pt x="1184" y="756"/>
                      <a:pt x="1102" y="796"/>
                    </a:cubicBezTo>
                    <a:cubicBezTo>
                      <a:pt x="1041" y="830"/>
                      <a:pt x="592" y="1191"/>
                      <a:pt x="531" y="1239"/>
                    </a:cubicBezTo>
                    <a:cubicBezTo>
                      <a:pt x="470" y="1279"/>
                      <a:pt x="102" y="1586"/>
                      <a:pt x="55" y="1613"/>
                    </a:cubicBezTo>
                    <a:cubicBezTo>
                      <a:pt x="0" y="1640"/>
                      <a:pt x="27" y="1688"/>
                      <a:pt x="95" y="1694"/>
                    </a:cubicBezTo>
                    <a:cubicBezTo>
                      <a:pt x="100" y="1695"/>
                      <a:pt x="105" y="1696"/>
                      <a:pt x="110" y="1696"/>
                    </a:cubicBezTo>
                    <a:cubicBezTo>
                      <a:pt x="184" y="1696"/>
                      <a:pt x="332" y="1610"/>
                      <a:pt x="408" y="1565"/>
                    </a:cubicBezTo>
                    <a:cubicBezTo>
                      <a:pt x="490" y="1518"/>
                      <a:pt x="626" y="1450"/>
                      <a:pt x="626" y="1450"/>
                    </a:cubicBezTo>
                    <a:lnTo>
                      <a:pt x="626" y="1450"/>
                    </a:lnTo>
                    <a:cubicBezTo>
                      <a:pt x="626" y="1450"/>
                      <a:pt x="374" y="1701"/>
                      <a:pt x="299" y="1769"/>
                    </a:cubicBezTo>
                    <a:cubicBezTo>
                      <a:pt x="197" y="1858"/>
                      <a:pt x="48" y="1946"/>
                      <a:pt x="68" y="2014"/>
                    </a:cubicBezTo>
                    <a:cubicBezTo>
                      <a:pt x="77" y="2043"/>
                      <a:pt x="101" y="2053"/>
                      <a:pt x="131" y="2053"/>
                    </a:cubicBezTo>
                    <a:cubicBezTo>
                      <a:pt x="172" y="2053"/>
                      <a:pt x="223" y="2034"/>
                      <a:pt x="259" y="2014"/>
                    </a:cubicBezTo>
                    <a:cubicBezTo>
                      <a:pt x="327" y="1987"/>
                      <a:pt x="619" y="1776"/>
                      <a:pt x="619" y="1776"/>
                    </a:cubicBezTo>
                    <a:lnTo>
                      <a:pt x="619" y="1776"/>
                    </a:lnTo>
                    <a:lnTo>
                      <a:pt x="313" y="2116"/>
                    </a:lnTo>
                    <a:cubicBezTo>
                      <a:pt x="272" y="2157"/>
                      <a:pt x="218" y="2218"/>
                      <a:pt x="299" y="2239"/>
                    </a:cubicBezTo>
                    <a:cubicBezTo>
                      <a:pt x="305" y="2240"/>
                      <a:pt x="311" y="2241"/>
                      <a:pt x="317" y="2241"/>
                    </a:cubicBezTo>
                    <a:cubicBezTo>
                      <a:pt x="400" y="2241"/>
                      <a:pt x="565" y="2124"/>
                      <a:pt x="653" y="2048"/>
                    </a:cubicBezTo>
                    <a:cubicBezTo>
                      <a:pt x="749" y="1967"/>
                      <a:pt x="905" y="1756"/>
                      <a:pt x="932" y="1735"/>
                    </a:cubicBezTo>
                    <a:cubicBezTo>
                      <a:pt x="946" y="1724"/>
                      <a:pt x="958" y="1719"/>
                      <a:pt x="968" y="1719"/>
                    </a:cubicBezTo>
                    <a:cubicBezTo>
                      <a:pt x="984" y="1719"/>
                      <a:pt x="993" y="1731"/>
                      <a:pt x="993" y="1756"/>
                    </a:cubicBezTo>
                    <a:cubicBezTo>
                      <a:pt x="993" y="1796"/>
                      <a:pt x="708" y="2150"/>
                      <a:pt x="667" y="2205"/>
                    </a:cubicBezTo>
                    <a:cubicBezTo>
                      <a:pt x="626" y="2259"/>
                      <a:pt x="626" y="2314"/>
                      <a:pt x="701" y="2334"/>
                    </a:cubicBezTo>
                    <a:cubicBezTo>
                      <a:pt x="705" y="2335"/>
                      <a:pt x="708" y="2335"/>
                      <a:pt x="712" y="2335"/>
                    </a:cubicBezTo>
                    <a:cubicBezTo>
                      <a:pt x="779" y="2335"/>
                      <a:pt x="868" y="2227"/>
                      <a:pt x="925" y="2150"/>
                    </a:cubicBezTo>
                    <a:cubicBezTo>
                      <a:pt x="987" y="2075"/>
                      <a:pt x="1225" y="1769"/>
                      <a:pt x="1320" y="1681"/>
                    </a:cubicBezTo>
                    <a:cubicBezTo>
                      <a:pt x="1415" y="1605"/>
                      <a:pt x="1533" y="1564"/>
                      <a:pt x="1653" y="1564"/>
                    </a:cubicBezTo>
                    <a:cubicBezTo>
                      <a:pt x="1662" y="1564"/>
                      <a:pt x="1671" y="1565"/>
                      <a:pt x="1681" y="1565"/>
                    </a:cubicBezTo>
                    <a:cubicBezTo>
                      <a:pt x="1728" y="1579"/>
                      <a:pt x="1681" y="1715"/>
                      <a:pt x="1660" y="1783"/>
                    </a:cubicBezTo>
                    <a:cubicBezTo>
                      <a:pt x="1647" y="1865"/>
                      <a:pt x="1715" y="1939"/>
                      <a:pt x="1796" y="1939"/>
                    </a:cubicBezTo>
                    <a:cubicBezTo>
                      <a:pt x="1878" y="1933"/>
                      <a:pt x="1892" y="1810"/>
                      <a:pt x="1919" y="1688"/>
                    </a:cubicBezTo>
                    <a:cubicBezTo>
                      <a:pt x="1939" y="1565"/>
                      <a:pt x="1980" y="1545"/>
                      <a:pt x="2000" y="1436"/>
                    </a:cubicBezTo>
                    <a:cubicBezTo>
                      <a:pt x="2028" y="1334"/>
                      <a:pt x="1966" y="1089"/>
                      <a:pt x="1960" y="885"/>
                    </a:cubicBezTo>
                    <a:cubicBezTo>
                      <a:pt x="1946" y="688"/>
                      <a:pt x="2204" y="286"/>
                      <a:pt x="2204" y="286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>
                <a:off x="6161812" y="2983481"/>
                <a:ext cx="20604" cy="18393"/>
              </a:xfrm>
              <a:custGeom>
                <a:rect b="b" l="l" r="r" t="t"/>
                <a:pathLst>
                  <a:path extrusionOk="0" h="183" w="205">
                    <a:moveTo>
                      <a:pt x="178" y="0"/>
                    </a:moveTo>
                    <a:cubicBezTo>
                      <a:pt x="172" y="0"/>
                      <a:pt x="167" y="2"/>
                      <a:pt x="163" y="5"/>
                    </a:cubicBezTo>
                    <a:lnTo>
                      <a:pt x="14" y="141"/>
                    </a:lnTo>
                    <a:cubicBezTo>
                      <a:pt x="0" y="148"/>
                      <a:pt x="0" y="169"/>
                      <a:pt x="14" y="175"/>
                    </a:cubicBezTo>
                    <a:cubicBezTo>
                      <a:pt x="14" y="182"/>
                      <a:pt x="20" y="182"/>
                      <a:pt x="27" y="182"/>
                    </a:cubicBezTo>
                    <a:cubicBezTo>
                      <a:pt x="34" y="182"/>
                      <a:pt x="41" y="182"/>
                      <a:pt x="48" y="175"/>
                    </a:cubicBezTo>
                    <a:lnTo>
                      <a:pt x="197" y="39"/>
                    </a:lnTo>
                    <a:cubicBezTo>
                      <a:pt x="204" y="33"/>
                      <a:pt x="204" y="12"/>
                      <a:pt x="197" y="5"/>
                    </a:cubicBezTo>
                    <a:cubicBezTo>
                      <a:pt x="191" y="2"/>
                      <a:pt x="184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7565600" y="1307719"/>
                <a:ext cx="240112" cy="288256"/>
              </a:xfrm>
              <a:custGeom>
                <a:rect b="b" l="l" r="r" t="t"/>
                <a:pathLst>
                  <a:path extrusionOk="0" h="2868" w="2389">
                    <a:moveTo>
                      <a:pt x="2081" y="1"/>
                    </a:moveTo>
                    <a:cubicBezTo>
                      <a:pt x="2050" y="1"/>
                      <a:pt x="2019" y="12"/>
                      <a:pt x="1994" y="37"/>
                    </a:cubicBezTo>
                    <a:cubicBezTo>
                      <a:pt x="1975" y="26"/>
                      <a:pt x="1955" y="21"/>
                      <a:pt x="1936" y="21"/>
                    </a:cubicBezTo>
                    <a:cubicBezTo>
                      <a:pt x="1906" y="21"/>
                      <a:pt x="1879" y="33"/>
                      <a:pt x="1858" y="57"/>
                    </a:cubicBezTo>
                    <a:cubicBezTo>
                      <a:pt x="1797" y="125"/>
                      <a:pt x="1647" y="554"/>
                      <a:pt x="1613" y="656"/>
                    </a:cubicBezTo>
                    <a:cubicBezTo>
                      <a:pt x="1606" y="676"/>
                      <a:pt x="1586" y="704"/>
                      <a:pt x="1572" y="724"/>
                    </a:cubicBezTo>
                    <a:cubicBezTo>
                      <a:pt x="1593" y="683"/>
                      <a:pt x="1579" y="629"/>
                      <a:pt x="1538" y="602"/>
                    </a:cubicBezTo>
                    <a:cubicBezTo>
                      <a:pt x="1519" y="587"/>
                      <a:pt x="1498" y="581"/>
                      <a:pt x="1476" y="581"/>
                    </a:cubicBezTo>
                    <a:cubicBezTo>
                      <a:pt x="1380" y="581"/>
                      <a:pt x="1263" y="694"/>
                      <a:pt x="1191" y="772"/>
                    </a:cubicBezTo>
                    <a:cubicBezTo>
                      <a:pt x="1076" y="894"/>
                      <a:pt x="974" y="1023"/>
                      <a:pt x="872" y="1160"/>
                    </a:cubicBezTo>
                    <a:cubicBezTo>
                      <a:pt x="817" y="1241"/>
                      <a:pt x="538" y="1493"/>
                      <a:pt x="443" y="1622"/>
                    </a:cubicBezTo>
                    <a:cubicBezTo>
                      <a:pt x="382" y="1704"/>
                      <a:pt x="327" y="1881"/>
                      <a:pt x="246" y="2030"/>
                    </a:cubicBezTo>
                    <a:cubicBezTo>
                      <a:pt x="103" y="2309"/>
                      <a:pt x="1" y="2486"/>
                      <a:pt x="1" y="2486"/>
                    </a:cubicBezTo>
                    <a:lnTo>
                      <a:pt x="742" y="2867"/>
                    </a:lnTo>
                    <a:cubicBezTo>
                      <a:pt x="742" y="2867"/>
                      <a:pt x="1014" y="2405"/>
                      <a:pt x="1178" y="2262"/>
                    </a:cubicBezTo>
                    <a:cubicBezTo>
                      <a:pt x="1334" y="2126"/>
                      <a:pt x="1851" y="1765"/>
                      <a:pt x="1933" y="1670"/>
                    </a:cubicBezTo>
                    <a:cubicBezTo>
                      <a:pt x="2021" y="1568"/>
                      <a:pt x="2130" y="1146"/>
                      <a:pt x="2171" y="1044"/>
                    </a:cubicBezTo>
                    <a:cubicBezTo>
                      <a:pt x="2198" y="969"/>
                      <a:pt x="2389" y="527"/>
                      <a:pt x="2321" y="459"/>
                    </a:cubicBezTo>
                    <a:cubicBezTo>
                      <a:pt x="2292" y="434"/>
                      <a:pt x="2283" y="431"/>
                      <a:pt x="2281" y="431"/>
                    </a:cubicBezTo>
                    <a:cubicBezTo>
                      <a:pt x="2280" y="431"/>
                      <a:pt x="2280" y="431"/>
                      <a:pt x="2280" y="432"/>
                    </a:cubicBezTo>
                    <a:lnTo>
                      <a:pt x="2280" y="432"/>
                    </a:lnTo>
                    <a:cubicBezTo>
                      <a:pt x="2287" y="329"/>
                      <a:pt x="2287" y="234"/>
                      <a:pt x="2280" y="132"/>
                    </a:cubicBezTo>
                    <a:cubicBezTo>
                      <a:pt x="2266" y="98"/>
                      <a:pt x="2239" y="71"/>
                      <a:pt x="2198" y="71"/>
                    </a:cubicBezTo>
                    <a:cubicBezTo>
                      <a:pt x="2174" y="26"/>
                      <a:pt x="2128" y="1"/>
                      <a:pt x="208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7733146" y="1308121"/>
                <a:ext cx="37590" cy="94276"/>
              </a:xfrm>
              <a:custGeom>
                <a:rect b="b" l="l" r="r" t="t"/>
                <a:pathLst>
                  <a:path extrusionOk="0" h="938" w="374">
                    <a:moveTo>
                      <a:pt x="326" y="1"/>
                    </a:moveTo>
                    <a:cubicBezTo>
                      <a:pt x="317" y="1"/>
                      <a:pt x="308" y="4"/>
                      <a:pt x="300" y="13"/>
                    </a:cubicBezTo>
                    <a:cubicBezTo>
                      <a:pt x="191" y="128"/>
                      <a:pt x="198" y="428"/>
                      <a:pt x="198" y="482"/>
                    </a:cubicBezTo>
                    <a:cubicBezTo>
                      <a:pt x="184" y="523"/>
                      <a:pt x="75" y="775"/>
                      <a:pt x="14" y="897"/>
                    </a:cubicBezTo>
                    <a:cubicBezTo>
                      <a:pt x="1" y="911"/>
                      <a:pt x="7" y="931"/>
                      <a:pt x="28" y="938"/>
                    </a:cubicBezTo>
                    <a:lnTo>
                      <a:pt x="41" y="938"/>
                    </a:lnTo>
                    <a:cubicBezTo>
                      <a:pt x="55" y="938"/>
                      <a:pt x="69" y="931"/>
                      <a:pt x="75" y="924"/>
                    </a:cubicBezTo>
                    <a:cubicBezTo>
                      <a:pt x="144" y="788"/>
                      <a:pt x="266" y="509"/>
                      <a:pt x="266" y="496"/>
                    </a:cubicBezTo>
                    <a:lnTo>
                      <a:pt x="266" y="489"/>
                    </a:lnTo>
                    <a:lnTo>
                      <a:pt x="266" y="482"/>
                    </a:lnTo>
                    <a:cubicBezTo>
                      <a:pt x="259" y="400"/>
                      <a:pt x="266" y="142"/>
                      <a:pt x="348" y="60"/>
                    </a:cubicBezTo>
                    <a:cubicBezTo>
                      <a:pt x="373" y="34"/>
                      <a:pt x="352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1"/>
              <p:cNvSpPr/>
              <p:nvPr/>
            </p:nvSpPr>
            <p:spPr>
              <a:xfrm>
                <a:off x="7749529" y="1346817"/>
                <a:ext cx="52063" cy="75682"/>
              </a:xfrm>
              <a:custGeom>
                <a:rect b="b" l="l" r="r" t="t"/>
                <a:pathLst>
                  <a:path extrusionOk="0" h="753" w="518">
                    <a:moveTo>
                      <a:pt x="413" y="1"/>
                    </a:moveTo>
                    <a:cubicBezTo>
                      <a:pt x="377" y="1"/>
                      <a:pt x="342" y="14"/>
                      <a:pt x="314" y="43"/>
                    </a:cubicBezTo>
                    <a:cubicBezTo>
                      <a:pt x="205" y="117"/>
                      <a:pt x="151" y="349"/>
                      <a:pt x="151" y="349"/>
                    </a:cubicBezTo>
                    <a:cubicBezTo>
                      <a:pt x="137" y="396"/>
                      <a:pt x="49" y="621"/>
                      <a:pt x="8" y="709"/>
                    </a:cubicBezTo>
                    <a:cubicBezTo>
                      <a:pt x="1" y="723"/>
                      <a:pt x="15" y="743"/>
                      <a:pt x="28" y="750"/>
                    </a:cubicBezTo>
                    <a:lnTo>
                      <a:pt x="42" y="750"/>
                    </a:lnTo>
                    <a:cubicBezTo>
                      <a:pt x="45" y="752"/>
                      <a:pt x="49" y="753"/>
                      <a:pt x="53" y="753"/>
                    </a:cubicBezTo>
                    <a:cubicBezTo>
                      <a:pt x="62" y="753"/>
                      <a:pt x="71" y="746"/>
                      <a:pt x="76" y="736"/>
                    </a:cubicBezTo>
                    <a:cubicBezTo>
                      <a:pt x="89" y="709"/>
                      <a:pt x="205" y="430"/>
                      <a:pt x="219" y="369"/>
                    </a:cubicBezTo>
                    <a:cubicBezTo>
                      <a:pt x="239" y="267"/>
                      <a:pt x="287" y="172"/>
                      <a:pt x="355" y="97"/>
                    </a:cubicBezTo>
                    <a:cubicBezTo>
                      <a:pt x="383" y="77"/>
                      <a:pt x="405" y="72"/>
                      <a:pt x="421" y="72"/>
                    </a:cubicBezTo>
                    <a:cubicBezTo>
                      <a:pt x="445" y="72"/>
                      <a:pt x="457" y="83"/>
                      <a:pt x="457" y="83"/>
                    </a:cubicBezTo>
                    <a:cubicBezTo>
                      <a:pt x="464" y="90"/>
                      <a:pt x="472" y="94"/>
                      <a:pt x="481" y="94"/>
                    </a:cubicBezTo>
                    <a:cubicBezTo>
                      <a:pt x="489" y="94"/>
                      <a:pt x="498" y="90"/>
                      <a:pt x="504" y="83"/>
                    </a:cubicBezTo>
                    <a:cubicBezTo>
                      <a:pt x="518" y="70"/>
                      <a:pt x="518" y="49"/>
                      <a:pt x="504" y="36"/>
                    </a:cubicBezTo>
                    <a:cubicBezTo>
                      <a:pt x="478" y="13"/>
                      <a:pt x="445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7766012" y="1311438"/>
                <a:ext cx="24725" cy="68446"/>
              </a:xfrm>
              <a:custGeom>
                <a:rect b="b" l="l" r="r" t="t"/>
                <a:pathLst>
                  <a:path extrusionOk="0" h="681" w="246">
                    <a:moveTo>
                      <a:pt x="205" y="0"/>
                    </a:moveTo>
                    <a:cubicBezTo>
                      <a:pt x="179" y="0"/>
                      <a:pt x="144" y="30"/>
                      <a:pt x="95" y="88"/>
                    </a:cubicBezTo>
                    <a:cubicBezTo>
                      <a:pt x="21" y="184"/>
                      <a:pt x="0" y="599"/>
                      <a:pt x="0" y="646"/>
                    </a:cubicBezTo>
                    <a:cubicBezTo>
                      <a:pt x="0" y="667"/>
                      <a:pt x="14" y="680"/>
                      <a:pt x="34" y="680"/>
                    </a:cubicBezTo>
                    <a:cubicBezTo>
                      <a:pt x="55" y="680"/>
                      <a:pt x="68" y="667"/>
                      <a:pt x="68" y="653"/>
                    </a:cubicBezTo>
                    <a:cubicBezTo>
                      <a:pt x="75" y="483"/>
                      <a:pt x="102" y="190"/>
                      <a:pt x="150" y="129"/>
                    </a:cubicBezTo>
                    <a:cubicBezTo>
                      <a:pt x="163" y="109"/>
                      <a:pt x="184" y="88"/>
                      <a:pt x="211" y="68"/>
                    </a:cubicBezTo>
                    <a:cubicBezTo>
                      <a:pt x="218" y="68"/>
                      <a:pt x="232" y="61"/>
                      <a:pt x="232" y="54"/>
                    </a:cubicBezTo>
                    <a:cubicBezTo>
                      <a:pt x="245" y="34"/>
                      <a:pt x="238" y="14"/>
                      <a:pt x="225" y="7"/>
                    </a:cubicBezTo>
                    <a:cubicBezTo>
                      <a:pt x="219" y="2"/>
                      <a:pt x="212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>
                <a:off x="7659977" y="1377773"/>
                <a:ext cx="67742" cy="79401"/>
              </a:xfrm>
              <a:custGeom>
                <a:rect b="b" l="l" r="r" t="t"/>
                <a:pathLst>
                  <a:path extrusionOk="0" h="790" w="674">
                    <a:moveTo>
                      <a:pt x="630" y="1"/>
                    </a:moveTo>
                    <a:cubicBezTo>
                      <a:pt x="622" y="1"/>
                      <a:pt x="613" y="4"/>
                      <a:pt x="606" y="13"/>
                    </a:cubicBezTo>
                    <a:cubicBezTo>
                      <a:pt x="599" y="13"/>
                      <a:pt x="436" y="231"/>
                      <a:pt x="375" y="299"/>
                    </a:cubicBezTo>
                    <a:cubicBezTo>
                      <a:pt x="361" y="320"/>
                      <a:pt x="348" y="340"/>
                      <a:pt x="334" y="360"/>
                    </a:cubicBezTo>
                    <a:cubicBezTo>
                      <a:pt x="280" y="456"/>
                      <a:pt x="157" y="680"/>
                      <a:pt x="28" y="721"/>
                    </a:cubicBezTo>
                    <a:cubicBezTo>
                      <a:pt x="7" y="728"/>
                      <a:pt x="1" y="748"/>
                      <a:pt x="1" y="762"/>
                    </a:cubicBezTo>
                    <a:cubicBezTo>
                      <a:pt x="7" y="775"/>
                      <a:pt x="21" y="782"/>
                      <a:pt x="35" y="789"/>
                    </a:cubicBezTo>
                    <a:lnTo>
                      <a:pt x="41" y="782"/>
                    </a:lnTo>
                    <a:cubicBezTo>
                      <a:pt x="205" y="735"/>
                      <a:pt x="334" y="503"/>
                      <a:pt x="395" y="388"/>
                    </a:cubicBezTo>
                    <a:cubicBezTo>
                      <a:pt x="402" y="374"/>
                      <a:pt x="409" y="360"/>
                      <a:pt x="422" y="340"/>
                    </a:cubicBezTo>
                    <a:cubicBezTo>
                      <a:pt x="484" y="272"/>
                      <a:pt x="647" y="61"/>
                      <a:pt x="654" y="54"/>
                    </a:cubicBezTo>
                    <a:cubicBezTo>
                      <a:pt x="674" y="29"/>
                      <a:pt x="65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6729277" y="2044439"/>
                <a:ext cx="233278" cy="196291"/>
              </a:xfrm>
              <a:custGeom>
                <a:rect b="b" l="l" r="r" t="t"/>
                <a:pathLst>
                  <a:path extrusionOk="0" h="1953" w="2321">
                    <a:moveTo>
                      <a:pt x="423" y="0"/>
                    </a:moveTo>
                    <a:lnTo>
                      <a:pt x="1" y="150"/>
                    </a:lnTo>
                    <a:lnTo>
                      <a:pt x="1750" y="1953"/>
                    </a:lnTo>
                    <a:lnTo>
                      <a:pt x="2321" y="109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6539921" y="1432650"/>
                <a:ext cx="491783" cy="529172"/>
              </a:xfrm>
              <a:custGeom>
                <a:rect b="b" l="l" r="r" t="t"/>
                <a:pathLst>
                  <a:path extrusionOk="0" h="5265" w="4893">
                    <a:moveTo>
                      <a:pt x="1890" y="1"/>
                    </a:moveTo>
                    <a:cubicBezTo>
                      <a:pt x="1857" y="1"/>
                      <a:pt x="1824" y="2"/>
                      <a:pt x="1790" y="5"/>
                    </a:cubicBezTo>
                    <a:cubicBezTo>
                      <a:pt x="1565" y="32"/>
                      <a:pt x="1341" y="100"/>
                      <a:pt x="1137" y="209"/>
                    </a:cubicBezTo>
                    <a:cubicBezTo>
                      <a:pt x="871" y="345"/>
                      <a:pt x="592" y="549"/>
                      <a:pt x="470" y="835"/>
                    </a:cubicBezTo>
                    <a:cubicBezTo>
                      <a:pt x="429" y="923"/>
                      <a:pt x="415" y="1025"/>
                      <a:pt x="368" y="1121"/>
                    </a:cubicBezTo>
                    <a:cubicBezTo>
                      <a:pt x="307" y="1216"/>
                      <a:pt x="232" y="1311"/>
                      <a:pt x="157" y="1400"/>
                    </a:cubicBezTo>
                    <a:cubicBezTo>
                      <a:pt x="55" y="1556"/>
                      <a:pt x="0" y="1740"/>
                      <a:pt x="0" y="1930"/>
                    </a:cubicBezTo>
                    <a:cubicBezTo>
                      <a:pt x="7" y="2175"/>
                      <a:pt x="55" y="2413"/>
                      <a:pt x="130" y="2645"/>
                    </a:cubicBezTo>
                    <a:cubicBezTo>
                      <a:pt x="205" y="2862"/>
                      <a:pt x="320" y="3060"/>
                      <a:pt x="477" y="3230"/>
                    </a:cubicBezTo>
                    <a:cubicBezTo>
                      <a:pt x="490" y="3237"/>
                      <a:pt x="504" y="3250"/>
                      <a:pt x="511" y="3271"/>
                    </a:cubicBezTo>
                    <a:cubicBezTo>
                      <a:pt x="517" y="3284"/>
                      <a:pt x="517" y="3305"/>
                      <a:pt x="517" y="3325"/>
                    </a:cubicBezTo>
                    <a:cubicBezTo>
                      <a:pt x="524" y="3570"/>
                      <a:pt x="647" y="3822"/>
                      <a:pt x="762" y="4039"/>
                    </a:cubicBezTo>
                    <a:cubicBezTo>
                      <a:pt x="858" y="4223"/>
                      <a:pt x="1001" y="4380"/>
                      <a:pt x="1177" y="4502"/>
                    </a:cubicBezTo>
                    <a:cubicBezTo>
                      <a:pt x="1218" y="4529"/>
                      <a:pt x="1273" y="4557"/>
                      <a:pt x="1320" y="4577"/>
                    </a:cubicBezTo>
                    <a:cubicBezTo>
                      <a:pt x="1334" y="4584"/>
                      <a:pt x="1341" y="4591"/>
                      <a:pt x="1354" y="4604"/>
                    </a:cubicBezTo>
                    <a:cubicBezTo>
                      <a:pt x="1361" y="4618"/>
                      <a:pt x="1368" y="4631"/>
                      <a:pt x="1375" y="4652"/>
                    </a:cubicBezTo>
                    <a:cubicBezTo>
                      <a:pt x="1416" y="4767"/>
                      <a:pt x="1477" y="4883"/>
                      <a:pt x="1558" y="4985"/>
                    </a:cubicBezTo>
                    <a:cubicBezTo>
                      <a:pt x="1579" y="5019"/>
                      <a:pt x="1606" y="5053"/>
                      <a:pt x="1640" y="5080"/>
                    </a:cubicBezTo>
                    <a:cubicBezTo>
                      <a:pt x="1681" y="5114"/>
                      <a:pt x="1722" y="5135"/>
                      <a:pt x="1769" y="5148"/>
                    </a:cubicBezTo>
                    <a:cubicBezTo>
                      <a:pt x="1939" y="5216"/>
                      <a:pt x="2116" y="5250"/>
                      <a:pt x="2307" y="5264"/>
                    </a:cubicBezTo>
                    <a:cubicBezTo>
                      <a:pt x="2314" y="5264"/>
                      <a:pt x="2327" y="5257"/>
                      <a:pt x="2341" y="5250"/>
                    </a:cubicBezTo>
                    <a:cubicBezTo>
                      <a:pt x="2348" y="5244"/>
                      <a:pt x="2354" y="5230"/>
                      <a:pt x="2348" y="5216"/>
                    </a:cubicBezTo>
                    <a:cubicBezTo>
                      <a:pt x="2334" y="4863"/>
                      <a:pt x="2035" y="4516"/>
                      <a:pt x="1831" y="4250"/>
                    </a:cubicBezTo>
                    <a:cubicBezTo>
                      <a:pt x="1606" y="3958"/>
                      <a:pt x="1348" y="3672"/>
                      <a:pt x="1198" y="3325"/>
                    </a:cubicBezTo>
                    <a:cubicBezTo>
                      <a:pt x="1164" y="3257"/>
                      <a:pt x="1143" y="3182"/>
                      <a:pt x="1130" y="3107"/>
                    </a:cubicBezTo>
                    <a:cubicBezTo>
                      <a:pt x="1055" y="2740"/>
                      <a:pt x="1075" y="2359"/>
                      <a:pt x="1096" y="1978"/>
                    </a:cubicBezTo>
                    <a:cubicBezTo>
                      <a:pt x="1089" y="1910"/>
                      <a:pt x="1103" y="1842"/>
                      <a:pt x="1130" y="1781"/>
                    </a:cubicBezTo>
                    <a:cubicBezTo>
                      <a:pt x="1164" y="1719"/>
                      <a:pt x="1218" y="1665"/>
                      <a:pt x="1279" y="1631"/>
                    </a:cubicBezTo>
                    <a:cubicBezTo>
                      <a:pt x="1474" y="1512"/>
                      <a:pt x="1703" y="1483"/>
                      <a:pt x="1932" y="1483"/>
                    </a:cubicBezTo>
                    <a:cubicBezTo>
                      <a:pt x="1991" y="1483"/>
                      <a:pt x="2051" y="1485"/>
                      <a:pt x="2110" y="1488"/>
                    </a:cubicBezTo>
                    <a:cubicBezTo>
                      <a:pt x="2477" y="1509"/>
                      <a:pt x="2865" y="1536"/>
                      <a:pt x="3212" y="1679"/>
                    </a:cubicBezTo>
                    <a:cubicBezTo>
                      <a:pt x="3368" y="1747"/>
                      <a:pt x="3402" y="1849"/>
                      <a:pt x="3518" y="1964"/>
                    </a:cubicBezTo>
                    <a:cubicBezTo>
                      <a:pt x="3634" y="2073"/>
                      <a:pt x="3892" y="2556"/>
                      <a:pt x="4069" y="2584"/>
                    </a:cubicBezTo>
                    <a:lnTo>
                      <a:pt x="4157" y="2584"/>
                    </a:lnTo>
                    <a:cubicBezTo>
                      <a:pt x="4525" y="2577"/>
                      <a:pt x="4824" y="2189"/>
                      <a:pt x="4872" y="1835"/>
                    </a:cubicBezTo>
                    <a:cubicBezTo>
                      <a:pt x="4892" y="1611"/>
                      <a:pt x="4858" y="1386"/>
                      <a:pt x="4763" y="1175"/>
                    </a:cubicBezTo>
                    <a:cubicBezTo>
                      <a:pt x="4681" y="951"/>
                      <a:pt x="4545" y="713"/>
                      <a:pt x="4321" y="597"/>
                    </a:cubicBezTo>
                    <a:cubicBezTo>
                      <a:pt x="4253" y="556"/>
                      <a:pt x="4171" y="542"/>
                      <a:pt x="4103" y="502"/>
                    </a:cubicBezTo>
                    <a:cubicBezTo>
                      <a:pt x="3960" y="413"/>
                      <a:pt x="3878" y="257"/>
                      <a:pt x="3742" y="168"/>
                    </a:cubicBezTo>
                    <a:cubicBezTo>
                      <a:pt x="3595" y="81"/>
                      <a:pt x="3427" y="38"/>
                      <a:pt x="3257" y="38"/>
                    </a:cubicBezTo>
                    <a:cubicBezTo>
                      <a:pt x="3215" y="38"/>
                      <a:pt x="3172" y="40"/>
                      <a:pt x="3130" y="46"/>
                    </a:cubicBezTo>
                    <a:cubicBezTo>
                      <a:pt x="3001" y="73"/>
                      <a:pt x="2865" y="100"/>
                      <a:pt x="2729" y="127"/>
                    </a:cubicBezTo>
                    <a:cubicBezTo>
                      <a:pt x="2694" y="137"/>
                      <a:pt x="2659" y="144"/>
                      <a:pt x="2624" y="144"/>
                    </a:cubicBezTo>
                    <a:cubicBezTo>
                      <a:pt x="2611" y="144"/>
                      <a:pt x="2599" y="143"/>
                      <a:pt x="2586" y="141"/>
                    </a:cubicBezTo>
                    <a:cubicBezTo>
                      <a:pt x="2545" y="141"/>
                      <a:pt x="2504" y="127"/>
                      <a:pt x="2470" y="114"/>
                    </a:cubicBezTo>
                    <a:cubicBezTo>
                      <a:pt x="2270" y="55"/>
                      <a:pt x="2100" y="1"/>
                      <a:pt x="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6764154" y="1932976"/>
                <a:ext cx="157395" cy="111563"/>
              </a:xfrm>
              <a:custGeom>
                <a:rect b="b" l="l" r="r" t="t"/>
                <a:pathLst>
                  <a:path extrusionOk="0" h="1110" w="1566">
                    <a:moveTo>
                      <a:pt x="1" y="0"/>
                    </a:moveTo>
                    <a:lnTo>
                      <a:pt x="76" y="1109"/>
                    </a:lnTo>
                    <a:lnTo>
                      <a:pt x="1566" y="1109"/>
                    </a:lnTo>
                    <a:lnTo>
                      <a:pt x="1450" y="2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>
                <a:off x="6620629" y="1531348"/>
                <a:ext cx="385748" cy="447459"/>
              </a:xfrm>
              <a:custGeom>
                <a:rect b="b" l="l" r="r" t="t"/>
                <a:pathLst>
                  <a:path extrusionOk="0" h="4452" w="3838">
                    <a:moveTo>
                      <a:pt x="1811" y="1"/>
                    </a:moveTo>
                    <a:cubicBezTo>
                      <a:pt x="1585" y="1"/>
                      <a:pt x="1354" y="50"/>
                      <a:pt x="1062" y="152"/>
                    </a:cubicBezTo>
                    <a:cubicBezTo>
                      <a:pt x="483" y="356"/>
                      <a:pt x="184" y="792"/>
                      <a:pt x="82" y="1343"/>
                    </a:cubicBezTo>
                    <a:cubicBezTo>
                      <a:pt x="0" y="1928"/>
                      <a:pt x="89" y="2527"/>
                      <a:pt x="347" y="3064"/>
                    </a:cubicBezTo>
                    <a:cubicBezTo>
                      <a:pt x="599" y="3513"/>
                      <a:pt x="960" y="3881"/>
                      <a:pt x="1402" y="4146"/>
                    </a:cubicBezTo>
                    <a:cubicBezTo>
                      <a:pt x="1699" y="4314"/>
                      <a:pt x="2067" y="4451"/>
                      <a:pt x="2468" y="4451"/>
                    </a:cubicBezTo>
                    <a:cubicBezTo>
                      <a:pt x="2636" y="4451"/>
                      <a:pt x="2810" y="4427"/>
                      <a:pt x="2987" y="4371"/>
                    </a:cubicBezTo>
                    <a:cubicBezTo>
                      <a:pt x="3593" y="4180"/>
                      <a:pt x="3776" y="3636"/>
                      <a:pt x="3810" y="3180"/>
                    </a:cubicBezTo>
                    <a:cubicBezTo>
                      <a:pt x="3837" y="2710"/>
                      <a:pt x="3640" y="1921"/>
                      <a:pt x="3524" y="1513"/>
                    </a:cubicBezTo>
                    <a:cubicBezTo>
                      <a:pt x="3402" y="1105"/>
                      <a:pt x="3218" y="384"/>
                      <a:pt x="2524" y="146"/>
                    </a:cubicBezTo>
                    <a:cubicBezTo>
                      <a:pt x="2256" y="50"/>
                      <a:pt x="2036" y="1"/>
                      <a:pt x="181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6859234" y="1845133"/>
                <a:ext cx="56184" cy="16182"/>
              </a:xfrm>
              <a:custGeom>
                <a:rect b="b" l="l" r="r" t="t"/>
                <a:pathLst>
                  <a:path extrusionOk="0" h="161" w="559">
                    <a:moveTo>
                      <a:pt x="28" y="0"/>
                    </a:moveTo>
                    <a:cubicBezTo>
                      <a:pt x="21" y="0"/>
                      <a:pt x="14" y="4"/>
                      <a:pt x="7" y="10"/>
                    </a:cubicBezTo>
                    <a:cubicBezTo>
                      <a:pt x="1" y="17"/>
                      <a:pt x="1" y="38"/>
                      <a:pt x="7" y="51"/>
                    </a:cubicBezTo>
                    <a:cubicBezTo>
                      <a:pt x="77" y="121"/>
                      <a:pt x="176" y="161"/>
                      <a:pt x="276" y="161"/>
                    </a:cubicBezTo>
                    <a:cubicBezTo>
                      <a:pt x="284" y="161"/>
                      <a:pt x="292" y="160"/>
                      <a:pt x="300" y="160"/>
                    </a:cubicBezTo>
                    <a:cubicBezTo>
                      <a:pt x="382" y="160"/>
                      <a:pt x="463" y="146"/>
                      <a:pt x="538" y="112"/>
                    </a:cubicBezTo>
                    <a:cubicBezTo>
                      <a:pt x="552" y="112"/>
                      <a:pt x="559" y="92"/>
                      <a:pt x="552" y="78"/>
                    </a:cubicBezTo>
                    <a:cubicBezTo>
                      <a:pt x="547" y="68"/>
                      <a:pt x="538" y="62"/>
                      <a:pt x="526" y="62"/>
                    </a:cubicBezTo>
                    <a:cubicBezTo>
                      <a:pt x="521" y="62"/>
                      <a:pt x="516" y="63"/>
                      <a:pt x="511" y="65"/>
                    </a:cubicBezTo>
                    <a:cubicBezTo>
                      <a:pt x="511" y="65"/>
                      <a:pt x="412" y="106"/>
                      <a:pt x="296" y="106"/>
                    </a:cubicBezTo>
                    <a:cubicBezTo>
                      <a:pt x="212" y="106"/>
                      <a:pt x="120" y="84"/>
                      <a:pt x="48" y="10"/>
                    </a:cubicBezTo>
                    <a:cubicBezTo>
                      <a:pt x="41" y="4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6835011" y="1971873"/>
                <a:ext cx="75481" cy="10453"/>
              </a:xfrm>
              <a:custGeom>
                <a:rect b="b" l="l" r="r" t="t"/>
                <a:pathLst>
                  <a:path extrusionOk="0" h="104" w="751">
                    <a:moveTo>
                      <a:pt x="717" y="0"/>
                    </a:moveTo>
                    <a:cubicBezTo>
                      <a:pt x="715" y="0"/>
                      <a:pt x="713" y="1"/>
                      <a:pt x="711" y="1"/>
                    </a:cubicBezTo>
                    <a:cubicBezTo>
                      <a:pt x="580" y="29"/>
                      <a:pt x="449" y="43"/>
                      <a:pt x="320" y="43"/>
                    </a:cubicBezTo>
                    <a:cubicBezTo>
                      <a:pt x="227" y="43"/>
                      <a:pt x="135" y="36"/>
                      <a:pt x="44" y="22"/>
                    </a:cubicBezTo>
                    <a:cubicBezTo>
                      <a:pt x="40" y="20"/>
                      <a:pt x="37" y="20"/>
                      <a:pt x="33" y="20"/>
                    </a:cubicBezTo>
                    <a:cubicBezTo>
                      <a:pt x="3" y="20"/>
                      <a:pt x="0" y="70"/>
                      <a:pt x="31" y="76"/>
                    </a:cubicBezTo>
                    <a:cubicBezTo>
                      <a:pt x="133" y="90"/>
                      <a:pt x="235" y="96"/>
                      <a:pt x="337" y="103"/>
                    </a:cubicBezTo>
                    <a:cubicBezTo>
                      <a:pt x="466" y="103"/>
                      <a:pt x="595" y="83"/>
                      <a:pt x="725" y="56"/>
                    </a:cubicBezTo>
                    <a:cubicBezTo>
                      <a:pt x="750" y="43"/>
                      <a:pt x="74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6764857" y="1680200"/>
                <a:ext cx="65129" cy="38092"/>
              </a:xfrm>
              <a:custGeom>
                <a:rect b="b" l="l" r="r" t="t"/>
                <a:pathLst>
                  <a:path extrusionOk="0" h="379" w="648">
                    <a:moveTo>
                      <a:pt x="503" y="1"/>
                    </a:moveTo>
                    <a:cubicBezTo>
                      <a:pt x="465" y="1"/>
                      <a:pt x="421" y="8"/>
                      <a:pt x="375" y="25"/>
                    </a:cubicBezTo>
                    <a:cubicBezTo>
                      <a:pt x="253" y="59"/>
                      <a:pt x="144" y="127"/>
                      <a:pt x="62" y="223"/>
                    </a:cubicBezTo>
                    <a:cubicBezTo>
                      <a:pt x="1" y="300"/>
                      <a:pt x="31" y="378"/>
                      <a:pt x="88" y="378"/>
                    </a:cubicBezTo>
                    <a:cubicBezTo>
                      <a:pt x="101" y="378"/>
                      <a:pt x="115" y="374"/>
                      <a:pt x="130" y="365"/>
                    </a:cubicBezTo>
                    <a:cubicBezTo>
                      <a:pt x="225" y="318"/>
                      <a:pt x="321" y="277"/>
                      <a:pt x="423" y="243"/>
                    </a:cubicBezTo>
                    <a:cubicBezTo>
                      <a:pt x="538" y="202"/>
                      <a:pt x="647" y="189"/>
                      <a:pt x="647" y="100"/>
                    </a:cubicBezTo>
                    <a:cubicBezTo>
                      <a:pt x="647" y="39"/>
                      <a:pt x="589" y="1"/>
                      <a:pt x="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6911900" y="1655174"/>
                <a:ext cx="61008" cy="23921"/>
              </a:xfrm>
              <a:custGeom>
                <a:rect b="b" l="l" r="r" t="t"/>
                <a:pathLst>
                  <a:path extrusionOk="0" h="238" w="607">
                    <a:moveTo>
                      <a:pt x="305" y="0"/>
                    </a:moveTo>
                    <a:cubicBezTo>
                      <a:pt x="287" y="0"/>
                      <a:pt x="270" y="1"/>
                      <a:pt x="252" y="2"/>
                    </a:cubicBezTo>
                    <a:cubicBezTo>
                      <a:pt x="96" y="9"/>
                      <a:pt x="1" y="97"/>
                      <a:pt x="35" y="179"/>
                    </a:cubicBezTo>
                    <a:cubicBezTo>
                      <a:pt x="52" y="225"/>
                      <a:pt x="90" y="238"/>
                      <a:pt x="138" y="238"/>
                    </a:cubicBezTo>
                    <a:cubicBezTo>
                      <a:pt x="183" y="238"/>
                      <a:pt x="237" y="226"/>
                      <a:pt x="293" y="220"/>
                    </a:cubicBezTo>
                    <a:cubicBezTo>
                      <a:pt x="344" y="216"/>
                      <a:pt x="395" y="215"/>
                      <a:pt x="447" y="215"/>
                    </a:cubicBezTo>
                    <a:cubicBezTo>
                      <a:pt x="499" y="215"/>
                      <a:pt x="552" y="216"/>
                      <a:pt x="606" y="220"/>
                    </a:cubicBezTo>
                    <a:cubicBezTo>
                      <a:pt x="586" y="165"/>
                      <a:pt x="572" y="97"/>
                      <a:pt x="552" y="36"/>
                    </a:cubicBezTo>
                    <a:cubicBezTo>
                      <a:pt x="473" y="14"/>
                      <a:pt x="389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6901246" y="1752767"/>
                <a:ext cx="57591" cy="64827"/>
              </a:xfrm>
              <a:custGeom>
                <a:rect b="b" l="l" r="r" t="t"/>
                <a:pathLst>
                  <a:path extrusionOk="0" h="645" w="573">
                    <a:moveTo>
                      <a:pt x="126" y="0"/>
                    </a:moveTo>
                    <a:cubicBezTo>
                      <a:pt x="98" y="0"/>
                      <a:pt x="69" y="4"/>
                      <a:pt x="39" y="11"/>
                    </a:cubicBezTo>
                    <a:cubicBezTo>
                      <a:pt x="0" y="17"/>
                      <a:pt x="10" y="66"/>
                      <a:pt x="45" y="66"/>
                    </a:cubicBezTo>
                    <a:cubicBezTo>
                      <a:pt x="47" y="66"/>
                      <a:pt x="50" y="66"/>
                      <a:pt x="52" y="65"/>
                    </a:cubicBezTo>
                    <a:cubicBezTo>
                      <a:pt x="69" y="62"/>
                      <a:pt x="87" y="60"/>
                      <a:pt x="104" y="60"/>
                    </a:cubicBezTo>
                    <a:cubicBezTo>
                      <a:pt x="226" y="60"/>
                      <a:pt x="335" y="145"/>
                      <a:pt x="365" y="276"/>
                    </a:cubicBezTo>
                    <a:cubicBezTo>
                      <a:pt x="392" y="419"/>
                      <a:pt x="297" y="555"/>
                      <a:pt x="154" y="589"/>
                    </a:cubicBezTo>
                    <a:cubicBezTo>
                      <a:pt x="115" y="589"/>
                      <a:pt x="120" y="644"/>
                      <a:pt x="155" y="644"/>
                    </a:cubicBezTo>
                    <a:cubicBezTo>
                      <a:pt x="157" y="644"/>
                      <a:pt x="159" y="644"/>
                      <a:pt x="161" y="644"/>
                    </a:cubicBezTo>
                    <a:lnTo>
                      <a:pt x="168" y="644"/>
                    </a:lnTo>
                    <a:cubicBezTo>
                      <a:pt x="572" y="574"/>
                      <a:pt x="4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6619925" y="1528735"/>
                <a:ext cx="373486" cy="300417"/>
              </a:xfrm>
              <a:custGeom>
                <a:rect b="b" l="l" r="r" t="t"/>
                <a:pathLst>
                  <a:path extrusionOk="0" h="2989" w="3716">
                    <a:moveTo>
                      <a:pt x="1841" y="1"/>
                    </a:moveTo>
                    <a:cubicBezTo>
                      <a:pt x="1610" y="1"/>
                      <a:pt x="1374" y="52"/>
                      <a:pt x="1075" y="158"/>
                    </a:cubicBezTo>
                    <a:cubicBezTo>
                      <a:pt x="483" y="369"/>
                      <a:pt x="177" y="804"/>
                      <a:pt x="75" y="1362"/>
                    </a:cubicBezTo>
                    <a:cubicBezTo>
                      <a:pt x="0" y="1913"/>
                      <a:pt x="68" y="2478"/>
                      <a:pt x="293" y="2988"/>
                    </a:cubicBezTo>
                    <a:cubicBezTo>
                      <a:pt x="354" y="2981"/>
                      <a:pt x="409" y="2954"/>
                      <a:pt x="443" y="2907"/>
                    </a:cubicBezTo>
                    <a:cubicBezTo>
                      <a:pt x="477" y="2866"/>
                      <a:pt x="511" y="2832"/>
                      <a:pt x="545" y="2791"/>
                    </a:cubicBezTo>
                    <a:cubicBezTo>
                      <a:pt x="674" y="2702"/>
                      <a:pt x="1089" y="2791"/>
                      <a:pt x="1164" y="2614"/>
                    </a:cubicBezTo>
                    <a:cubicBezTo>
                      <a:pt x="1245" y="2437"/>
                      <a:pt x="919" y="1872"/>
                      <a:pt x="919" y="1872"/>
                    </a:cubicBezTo>
                    <a:cubicBezTo>
                      <a:pt x="919" y="1872"/>
                      <a:pt x="1225" y="1798"/>
                      <a:pt x="1470" y="1328"/>
                    </a:cubicBezTo>
                    <a:cubicBezTo>
                      <a:pt x="1552" y="1172"/>
                      <a:pt x="1531" y="920"/>
                      <a:pt x="1688" y="750"/>
                    </a:cubicBezTo>
                    <a:cubicBezTo>
                      <a:pt x="1858" y="566"/>
                      <a:pt x="2171" y="587"/>
                      <a:pt x="2252" y="321"/>
                    </a:cubicBezTo>
                    <a:cubicBezTo>
                      <a:pt x="2314" y="450"/>
                      <a:pt x="2409" y="553"/>
                      <a:pt x="2531" y="614"/>
                    </a:cubicBezTo>
                    <a:cubicBezTo>
                      <a:pt x="2674" y="682"/>
                      <a:pt x="2838" y="661"/>
                      <a:pt x="2953" y="743"/>
                    </a:cubicBezTo>
                    <a:cubicBezTo>
                      <a:pt x="3069" y="831"/>
                      <a:pt x="3130" y="1056"/>
                      <a:pt x="3348" y="1138"/>
                    </a:cubicBezTo>
                    <a:cubicBezTo>
                      <a:pt x="3413" y="1164"/>
                      <a:pt x="3465" y="1174"/>
                      <a:pt x="3507" y="1174"/>
                    </a:cubicBezTo>
                    <a:cubicBezTo>
                      <a:pt x="3605" y="1174"/>
                      <a:pt x="3644" y="1122"/>
                      <a:pt x="3654" y="1117"/>
                    </a:cubicBezTo>
                    <a:cubicBezTo>
                      <a:pt x="3715" y="1083"/>
                      <a:pt x="3491" y="954"/>
                      <a:pt x="3484" y="879"/>
                    </a:cubicBezTo>
                    <a:cubicBezTo>
                      <a:pt x="3470" y="825"/>
                      <a:pt x="3443" y="777"/>
                      <a:pt x="3409" y="736"/>
                    </a:cubicBezTo>
                    <a:cubicBezTo>
                      <a:pt x="3191" y="464"/>
                      <a:pt x="2892" y="253"/>
                      <a:pt x="2559" y="144"/>
                    </a:cubicBezTo>
                    <a:cubicBezTo>
                      <a:pt x="2289" y="50"/>
                      <a:pt x="2067" y="1"/>
                      <a:pt x="1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6626056" y="1767340"/>
                <a:ext cx="99904" cy="95985"/>
              </a:xfrm>
              <a:custGeom>
                <a:rect b="b" l="l" r="r" t="t"/>
                <a:pathLst>
                  <a:path extrusionOk="0" h="955" w="994">
                    <a:moveTo>
                      <a:pt x="399" y="0"/>
                    </a:moveTo>
                    <a:cubicBezTo>
                      <a:pt x="320" y="0"/>
                      <a:pt x="246" y="23"/>
                      <a:pt x="184" y="70"/>
                    </a:cubicBezTo>
                    <a:cubicBezTo>
                      <a:pt x="7" y="213"/>
                      <a:pt x="1" y="505"/>
                      <a:pt x="178" y="730"/>
                    </a:cubicBezTo>
                    <a:cubicBezTo>
                      <a:pt x="287" y="875"/>
                      <a:pt x="445" y="954"/>
                      <a:pt x="591" y="954"/>
                    </a:cubicBezTo>
                    <a:cubicBezTo>
                      <a:pt x="671" y="954"/>
                      <a:pt x="747" y="930"/>
                      <a:pt x="810" y="880"/>
                    </a:cubicBezTo>
                    <a:cubicBezTo>
                      <a:pt x="987" y="743"/>
                      <a:pt x="994" y="451"/>
                      <a:pt x="817" y="226"/>
                    </a:cubicBezTo>
                    <a:cubicBezTo>
                      <a:pt x="706" y="80"/>
                      <a:pt x="546" y="0"/>
                      <a:pt x="399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6645856" y="1797693"/>
                <a:ext cx="48244" cy="41711"/>
              </a:xfrm>
              <a:custGeom>
                <a:rect b="b" l="l" r="r" t="t"/>
                <a:pathLst>
                  <a:path extrusionOk="0" h="415" w="480">
                    <a:moveTo>
                      <a:pt x="178" y="1"/>
                    </a:moveTo>
                    <a:cubicBezTo>
                      <a:pt x="171" y="1"/>
                      <a:pt x="164" y="3"/>
                      <a:pt x="157" y="6"/>
                    </a:cubicBezTo>
                    <a:cubicBezTo>
                      <a:pt x="1" y="149"/>
                      <a:pt x="96" y="407"/>
                      <a:pt x="307" y="414"/>
                    </a:cubicBezTo>
                    <a:cubicBezTo>
                      <a:pt x="362" y="407"/>
                      <a:pt x="416" y="387"/>
                      <a:pt x="464" y="353"/>
                    </a:cubicBezTo>
                    <a:cubicBezTo>
                      <a:pt x="479" y="332"/>
                      <a:pt x="463" y="303"/>
                      <a:pt x="442" y="303"/>
                    </a:cubicBezTo>
                    <a:cubicBezTo>
                      <a:pt x="436" y="303"/>
                      <a:pt x="429" y="306"/>
                      <a:pt x="423" y="312"/>
                    </a:cubicBezTo>
                    <a:cubicBezTo>
                      <a:pt x="387" y="343"/>
                      <a:pt x="349" y="357"/>
                      <a:pt x="313" y="357"/>
                    </a:cubicBezTo>
                    <a:cubicBezTo>
                      <a:pt x="174" y="357"/>
                      <a:pt x="58" y="165"/>
                      <a:pt x="198" y="47"/>
                    </a:cubicBezTo>
                    <a:cubicBezTo>
                      <a:pt x="205" y="33"/>
                      <a:pt x="205" y="20"/>
                      <a:pt x="198" y="6"/>
                    </a:cubicBezTo>
                    <a:cubicBezTo>
                      <a:pt x="191" y="3"/>
                      <a:pt x="185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6805864" y="1734474"/>
                <a:ext cx="30253" cy="41610"/>
              </a:xfrm>
              <a:custGeom>
                <a:rect b="b" l="l" r="r" t="t"/>
                <a:pathLst>
                  <a:path extrusionOk="0" h="414" w="301">
                    <a:moveTo>
                      <a:pt x="111" y="1"/>
                    </a:moveTo>
                    <a:cubicBezTo>
                      <a:pt x="106" y="1"/>
                      <a:pt x="101" y="1"/>
                      <a:pt x="96" y="2"/>
                    </a:cubicBezTo>
                    <a:cubicBezTo>
                      <a:pt x="28" y="23"/>
                      <a:pt x="1" y="132"/>
                      <a:pt x="28" y="240"/>
                    </a:cubicBezTo>
                    <a:cubicBezTo>
                      <a:pt x="53" y="338"/>
                      <a:pt x="126" y="414"/>
                      <a:pt x="185" y="414"/>
                    </a:cubicBezTo>
                    <a:cubicBezTo>
                      <a:pt x="192" y="414"/>
                      <a:pt x="199" y="413"/>
                      <a:pt x="205" y="411"/>
                    </a:cubicBezTo>
                    <a:cubicBezTo>
                      <a:pt x="273" y="390"/>
                      <a:pt x="300" y="288"/>
                      <a:pt x="273" y="172"/>
                    </a:cubicBezTo>
                    <a:cubicBezTo>
                      <a:pt x="242" y="72"/>
                      <a:pt x="170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6920141" y="1703518"/>
                <a:ext cx="30856" cy="41108"/>
              </a:xfrm>
              <a:custGeom>
                <a:rect b="b" l="l" r="r" t="t"/>
                <a:pathLst>
                  <a:path extrusionOk="0" h="409" w="307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34" y="18"/>
                      <a:pt x="0" y="127"/>
                      <a:pt x="34" y="235"/>
                    </a:cubicBezTo>
                    <a:cubicBezTo>
                      <a:pt x="64" y="338"/>
                      <a:pt x="132" y="409"/>
                      <a:pt x="190" y="409"/>
                    </a:cubicBezTo>
                    <a:cubicBezTo>
                      <a:pt x="197" y="409"/>
                      <a:pt x="204" y="408"/>
                      <a:pt x="211" y="406"/>
                    </a:cubicBezTo>
                    <a:cubicBezTo>
                      <a:pt x="279" y="392"/>
                      <a:pt x="306" y="283"/>
                      <a:pt x="279" y="174"/>
                    </a:cubicBezTo>
                    <a:cubicBezTo>
                      <a:pt x="249" y="71"/>
                      <a:pt x="181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6578918" y="1531550"/>
                <a:ext cx="88246" cy="119101"/>
              </a:xfrm>
              <a:custGeom>
                <a:rect b="b" l="l" r="r" t="t"/>
                <a:pathLst>
                  <a:path extrusionOk="0" h="1185" w="878">
                    <a:moveTo>
                      <a:pt x="851" y="1"/>
                    </a:moveTo>
                    <a:cubicBezTo>
                      <a:pt x="681" y="14"/>
                      <a:pt x="517" y="144"/>
                      <a:pt x="415" y="348"/>
                    </a:cubicBezTo>
                    <a:cubicBezTo>
                      <a:pt x="381" y="422"/>
                      <a:pt x="347" y="497"/>
                      <a:pt x="327" y="572"/>
                    </a:cubicBezTo>
                    <a:cubicBezTo>
                      <a:pt x="320" y="606"/>
                      <a:pt x="313" y="640"/>
                      <a:pt x="306" y="674"/>
                    </a:cubicBezTo>
                    <a:cubicBezTo>
                      <a:pt x="293" y="735"/>
                      <a:pt x="279" y="790"/>
                      <a:pt x="259" y="851"/>
                    </a:cubicBezTo>
                    <a:cubicBezTo>
                      <a:pt x="211" y="967"/>
                      <a:pt x="129" y="1069"/>
                      <a:pt x="21" y="1130"/>
                    </a:cubicBezTo>
                    <a:cubicBezTo>
                      <a:pt x="0" y="1150"/>
                      <a:pt x="7" y="1184"/>
                      <a:pt x="41" y="1184"/>
                    </a:cubicBezTo>
                    <a:lnTo>
                      <a:pt x="55" y="1184"/>
                    </a:lnTo>
                    <a:cubicBezTo>
                      <a:pt x="170" y="1110"/>
                      <a:pt x="266" y="1001"/>
                      <a:pt x="313" y="872"/>
                    </a:cubicBezTo>
                    <a:cubicBezTo>
                      <a:pt x="334" y="810"/>
                      <a:pt x="354" y="749"/>
                      <a:pt x="361" y="681"/>
                    </a:cubicBezTo>
                    <a:cubicBezTo>
                      <a:pt x="368" y="654"/>
                      <a:pt x="374" y="620"/>
                      <a:pt x="388" y="586"/>
                    </a:cubicBezTo>
                    <a:cubicBezTo>
                      <a:pt x="408" y="511"/>
                      <a:pt x="429" y="443"/>
                      <a:pt x="463" y="375"/>
                    </a:cubicBezTo>
                    <a:cubicBezTo>
                      <a:pt x="558" y="184"/>
                      <a:pt x="701" y="69"/>
                      <a:pt x="851" y="55"/>
                    </a:cubicBezTo>
                    <a:cubicBezTo>
                      <a:pt x="871" y="55"/>
                      <a:pt x="878" y="41"/>
                      <a:pt x="878" y="28"/>
                    </a:cubicBezTo>
                    <a:cubicBezTo>
                      <a:pt x="878" y="14"/>
                      <a:pt x="86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6619925" y="1652058"/>
                <a:ext cx="56887" cy="52565"/>
              </a:xfrm>
              <a:custGeom>
                <a:rect b="b" l="l" r="r" t="t"/>
                <a:pathLst>
                  <a:path extrusionOk="0" h="523" w="566">
                    <a:moveTo>
                      <a:pt x="526" y="1"/>
                    </a:moveTo>
                    <a:cubicBezTo>
                      <a:pt x="517" y="1"/>
                      <a:pt x="508" y="6"/>
                      <a:pt x="504" y="20"/>
                    </a:cubicBezTo>
                    <a:cubicBezTo>
                      <a:pt x="395" y="210"/>
                      <a:pt x="225" y="366"/>
                      <a:pt x="28" y="469"/>
                    </a:cubicBezTo>
                    <a:cubicBezTo>
                      <a:pt x="0" y="482"/>
                      <a:pt x="7" y="523"/>
                      <a:pt x="41" y="523"/>
                    </a:cubicBezTo>
                    <a:cubicBezTo>
                      <a:pt x="48" y="523"/>
                      <a:pt x="48" y="523"/>
                      <a:pt x="55" y="516"/>
                    </a:cubicBezTo>
                    <a:cubicBezTo>
                      <a:pt x="266" y="414"/>
                      <a:pt x="436" y="251"/>
                      <a:pt x="552" y="47"/>
                    </a:cubicBezTo>
                    <a:cubicBezTo>
                      <a:pt x="565" y="24"/>
                      <a:pt x="545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6833303" y="1471949"/>
                <a:ext cx="78697" cy="26232"/>
              </a:xfrm>
              <a:custGeom>
                <a:rect b="b" l="l" r="r" t="t"/>
                <a:pathLst>
                  <a:path extrusionOk="0" h="261" w="783">
                    <a:moveTo>
                      <a:pt x="282" y="0"/>
                    </a:moveTo>
                    <a:cubicBezTo>
                      <a:pt x="194" y="0"/>
                      <a:pt x="105" y="18"/>
                      <a:pt x="21" y="56"/>
                    </a:cubicBezTo>
                    <a:cubicBezTo>
                      <a:pt x="7" y="63"/>
                      <a:pt x="0" y="77"/>
                      <a:pt x="7" y="90"/>
                    </a:cubicBezTo>
                    <a:cubicBezTo>
                      <a:pt x="12" y="100"/>
                      <a:pt x="21" y="106"/>
                      <a:pt x="30" y="106"/>
                    </a:cubicBezTo>
                    <a:cubicBezTo>
                      <a:pt x="34" y="106"/>
                      <a:pt x="37" y="106"/>
                      <a:pt x="41" y="104"/>
                    </a:cubicBezTo>
                    <a:cubicBezTo>
                      <a:pt x="118" y="71"/>
                      <a:pt x="199" y="55"/>
                      <a:pt x="280" y="55"/>
                    </a:cubicBezTo>
                    <a:cubicBezTo>
                      <a:pt x="448" y="55"/>
                      <a:pt x="613" y="125"/>
                      <a:pt x="728" y="253"/>
                    </a:cubicBezTo>
                    <a:cubicBezTo>
                      <a:pt x="735" y="260"/>
                      <a:pt x="742" y="260"/>
                      <a:pt x="749" y="260"/>
                    </a:cubicBezTo>
                    <a:cubicBezTo>
                      <a:pt x="755" y="260"/>
                      <a:pt x="762" y="260"/>
                      <a:pt x="769" y="253"/>
                    </a:cubicBezTo>
                    <a:cubicBezTo>
                      <a:pt x="783" y="247"/>
                      <a:pt x="783" y="226"/>
                      <a:pt x="769" y="219"/>
                    </a:cubicBezTo>
                    <a:cubicBezTo>
                      <a:pt x="641" y="77"/>
                      <a:pt x="46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6950897" y="1590145"/>
                <a:ext cx="46334" cy="39399"/>
              </a:xfrm>
              <a:custGeom>
                <a:rect b="b" l="l" r="r" t="t"/>
                <a:pathLst>
                  <a:path extrusionOk="0" h="392" w="461">
                    <a:moveTo>
                      <a:pt x="33" y="0"/>
                    </a:moveTo>
                    <a:cubicBezTo>
                      <a:pt x="29" y="0"/>
                      <a:pt x="24" y="1"/>
                      <a:pt x="21" y="3"/>
                    </a:cubicBezTo>
                    <a:cubicBezTo>
                      <a:pt x="7" y="10"/>
                      <a:pt x="0" y="30"/>
                      <a:pt x="14" y="44"/>
                    </a:cubicBezTo>
                    <a:cubicBezTo>
                      <a:pt x="96" y="207"/>
                      <a:pt x="238" y="329"/>
                      <a:pt x="415" y="391"/>
                    </a:cubicBezTo>
                    <a:lnTo>
                      <a:pt x="422" y="391"/>
                    </a:lnTo>
                    <a:cubicBezTo>
                      <a:pt x="424" y="391"/>
                      <a:pt x="426" y="391"/>
                      <a:pt x="428" y="391"/>
                    </a:cubicBezTo>
                    <a:cubicBezTo>
                      <a:pt x="457" y="391"/>
                      <a:pt x="461" y="343"/>
                      <a:pt x="429" y="336"/>
                    </a:cubicBezTo>
                    <a:cubicBezTo>
                      <a:pt x="272" y="282"/>
                      <a:pt x="136" y="166"/>
                      <a:pt x="62" y="16"/>
                    </a:cubicBezTo>
                    <a:cubicBezTo>
                      <a:pt x="57" y="6"/>
                      <a:pt x="44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6751188" y="1531348"/>
                <a:ext cx="41108" cy="29750"/>
              </a:xfrm>
              <a:custGeom>
                <a:rect b="b" l="l" r="r" t="t"/>
                <a:pathLst>
                  <a:path extrusionOk="0" h="296" w="409">
                    <a:moveTo>
                      <a:pt x="377" y="0"/>
                    </a:moveTo>
                    <a:cubicBezTo>
                      <a:pt x="366" y="0"/>
                      <a:pt x="354" y="8"/>
                      <a:pt x="354" y="23"/>
                    </a:cubicBezTo>
                    <a:cubicBezTo>
                      <a:pt x="341" y="57"/>
                      <a:pt x="320" y="98"/>
                      <a:pt x="300" y="132"/>
                    </a:cubicBezTo>
                    <a:cubicBezTo>
                      <a:pt x="225" y="200"/>
                      <a:pt x="130" y="241"/>
                      <a:pt x="28" y="241"/>
                    </a:cubicBezTo>
                    <a:cubicBezTo>
                      <a:pt x="14" y="248"/>
                      <a:pt x="1" y="261"/>
                      <a:pt x="8" y="275"/>
                    </a:cubicBezTo>
                    <a:cubicBezTo>
                      <a:pt x="8" y="288"/>
                      <a:pt x="14" y="295"/>
                      <a:pt x="35" y="295"/>
                    </a:cubicBezTo>
                    <a:cubicBezTo>
                      <a:pt x="150" y="295"/>
                      <a:pt x="259" y="248"/>
                      <a:pt x="341" y="166"/>
                    </a:cubicBezTo>
                    <a:cubicBezTo>
                      <a:pt x="375" y="125"/>
                      <a:pt x="395" y="84"/>
                      <a:pt x="409" y="37"/>
                    </a:cubicBezTo>
                    <a:cubicBezTo>
                      <a:pt x="409" y="23"/>
                      <a:pt x="402" y="3"/>
                      <a:pt x="389" y="3"/>
                    </a:cubicBezTo>
                    <a:cubicBezTo>
                      <a:pt x="385" y="1"/>
                      <a:pt x="381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6448962" y="1989060"/>
                <a:ext cx="776219" cy="986682"/>
              </a:xfrm>
              <a:custGeom>
                <a:rect b="b" l="l" r="r" t="t"/>
                <a:pathLst>
                  <a:path extrusionOk="0" h="9817" w="7723">
                    <a:moveTo>
                      <a:pt x="5994" y="0"/>
                    </a:moveTo>
                    <a:lnTo>
                      <a:pt x="5110" y="660"/>
                    </a:lnTo>
                    <a:cubicBezTo>
                      <a:pt x="4989" y="959"/>
                      <a:pt x="4651" y="1068"/>
                      <a:pt x="4256" y="1068"/>
                    </a:cubicBezTo>
                    <a:cubicBezTo>
                      <a:pt x="3744" y="1068"/>
                      <a:pt x="3137" y="885"/>
                      <a:pt x="2783" y="701"/>
                    </a:cubicBezTo>
                    <a:lnTo>
                      <a:pt x="1858" y="905"/>
                    </a:lnTo>
                    <a:lnTo>
                      <a:pt x="756" y="3150"/>
                    </a:lnTo>
                    <a:cubicBezTo>
                      <a:pt x="756" y="3150"/>
                      <a:pt x="1" y="9199"/>
                      <a:pt x="463" y="9593"/>
                    </a:cubicBezTo>
                    <a:cubicBezTo>
                      <a:pt x="620" y="9736"/>
                      <a:pt x="1708" y="9757"/>
                      <a:pt x="2661" y="9811"/>
                    </a:cubicBezTo>
                    <a:cubicBezTo>
                      <a:pt x="2728" y="9815"/>
                      <a:pt x="2797" y="9817"/>
                      <a:pt x="2868" y="9817"/>
                    </a:cubicBezTo>
                    <a:cubicBezTo>
                      <a:pt x="3558" y="9817"/>
                      <a:pt x="4405" y="9653"/>
                      <a:pt x="5096" y="9634"/>
                    </a:cubicBezTo>
                    <a:cubicBezTo>
                      <a:pt x="5333" y="9627"/>
                      <a:pt x="5558" y="9626"/>
                      <a:pt x="5767" y="9626"/>
                    </a:cubicBezTo>
                    <a:cubicBezTo>
                      <a:pt x="5960" y="9626"/>
                      <a:pt x="6139" y="9627"/>
                      <a:pt x="6303" y="9627"/>
                    </a:cubicBezTo>
                    <a:cubicBezTo>
                      <a:pt x="6850" y="9627"/>
                      <a:pt x="7221" y="9612"/>
                      <a:pt x="7321" y="9478"/>
                    </a:cubicBezTo>
                    <a:cubicBezTo>
                      <a:pt x="7723" y="8947"/>
                      <a:pt x="6607" y="4293"/>
                      <a:pt x="6947" y="2824"/>
                    </a:cubicBezTo>
                    <a:lnTo>
                      <a:pt x="59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6771692" y="2224850"/>
                <a:ext cx="289361" cy="278707"/>
              </a:xfrm>
              <a:custGeom>
                <a:rect b="b" l="l" r="r" t="t"/>
                <a:pathLst>
                  <a:path extrusionOk="0" h="2773" w="2879">
                    <a:moveTo>
                      <a:pt x="1332" y="0"/>
                    </a:moveTo>
                    <a:cubicBezTo>
                      <a:pt x="1271" y="0"/>
                      <a:pt x="1209" y="32"/>
                      <a:pt x="1178" y="90"/>
                    </a:cubicBezTo>
                    <a:lnTo>
                      <a:pt x="844" y="695"/>
                    </a:lnTo>
                    <a:cubicBezTo>
                      <a:pt x="824" y="729"/>
                      <a:pt x="797" y="757"/>
                      <a:pt x="763" y="770"/>
                    </a:cubicBezTo>
                    <a:lnTo>
                      <a:pt x="137" y="1056"/>
                    </a:lnTo>
                    <a:cubicBezTo>
                      <a:pt x="28" y="1110"/>
                      <a:pt x="1" y="1247"/>
                      <a:pt x="82" y="1335"/>
                    </a:cubicBezTo>
                    <a:lnTo>
                      <a:pt x="559" y="1838"/>
                    </a:lnTo>
                    <a:cubicBezTo>
                      <a:pt x="579" y="1866"/>
                      <a:pt x="600" y="1900"/>
                      <a:pt x="600" y="1940"/>
                    </a:cubicBezTo>
                    <a:lnTo>
                      <a:pt x="681" y="2621"/>
                    </a:lnTo>
                    <a:cubicBezTo>
                      <a:pt x="692" y="2711"/>
                      <a:pt x="773" y="2772"/>
                      <a:pt x="859" y="2772"/>
                    </a:cubicBezTo>
                    <a:cubicBezTo>
                      <a:pt x="884" y="2772"/>
                      <a:pt x="909" y="2767"/>
                      <a:pt x="933" y="2757"/>
                    </a:cubicBezTo>
                    <a:lnTo>
                      <a:pt x="1552" y="2464"/>
                    </a:lnTo>
                    <a:cubicBezTo>
                      <a:pt x="1574" y="2451"/>
                      <a:pt x="1598" y="2447"/>
                      <a:pt x="1621" y="2447"/>
                    </a:cubicBezTo>
                    <a:cubicBezTo>
                      <a:pt x="1635" y="2447"/>
                      <a:pt x="1648" y="2448"/>
                      <a:pt x="1661" y="2451"/>
                    </a:cubicBezTo>
                    <a:lnTo>
                      <a:pt x="2334" y="2587"/>
                    </a:lnTo>
                    <a:cubicBezTo>
                      <a:pt x="2346" y="2589"/>
                      <a:pt x="2357" y="2590"/>
                      <a:pt x="2367" y="2590"/>
                    </a:cubicBezTo>
                    <a:cubicBezTo>
                      <a:pt x="2475" y="2590"/>
                      <a:pt x="2558" y="2501"/>
                      <a:pt x="2545" y="2390"/>
                    </a:cubicBezTo>
                    <a:lnTo>
                      <a:pt x="2464" y="1709"/>
                    </a:lnTo>
                    <a:cubicBezTo>
                      <a:pt x="2457" y="1675"/>
                      <a:pt x="2464" y="1634"/>
                      <a:pt x="2484" y="1600"/>
                    </a:cubicBezTo>
                    <a:lnTo>
                      <a:pt x="2824" y="1002"/>
                    </a:lnTo>
                    <a:cubicBezTo>
                      <a:pt x="2879" y="900"/>
                      <a:pt x="2817" y="770"/>
                      <a:pt x="2702" y="750"/>
                    </a:cubicBezTo>
                    <a:lnTo>
                      <a:pt x="2021" y="621"/>
                    </a:lnTo>
                    <a:cubicBezTo>
                      <a:pt x="1987" y="614"/>
                      <a:pt x="1953" y="593"/>
                      <a:pt x="1926" y="566"/>
                    </a:cubicBezTo>
                    <a:lnTo>
                      <a:pt x="1457" y="56"/>
                    </a:lnTo>
                    <a:cubicBezTo>
                      <a:pt x="1425" y="18"/>
                      <a:pt x="1379" y="0"/>
                      <a:pt x="1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6211664" y="2080019"/>
                <a:ext cx="424041" cy="866676"/>
              </a:xfrm>
              <a:custGeom>
                <a:rect b="b" l="l" r="r" t="t"/>
                <a:pathLst>
                  <a:path extrusionOk="0" h="8623" w="4219">
                    <a:moveTo>
                      <a:pt x="4219" y="0"/>
                    </a:moveTo>
                    <a:cubicBezTo>
                      <a:pt x="4219" y="0"/>
                      <a:pt x="3450" y="211"/>
                      <a:pt x="3035" y="524"/>
                    </a:cubicBezTo>
                    <a:cubicBezTo>
                      <a:pt x="2654" y="817"/>
                      <a:pt x="1021" y="4831"/>
                      <a:pt x="375" y="6566"/>
                    </a:cubicBezTo>
                    <a:cubicBezTo>
                      <a:pt x="307" y="6742"/>
                      <a:pt x="218" y="7171"/>
                      <a:pt x="218" y="7171"/>
                    </a:cubicBezTo>
                    <a:cubicBezTo>
                      <a:pt x="218" y="7171"/>
                      <a:pt x="1" y="7430"/>
                      <a:pt x="28" y="7702"/>
                    </a:cubicBezTo>
                    <a:cubicBezTo>
                      <a:pt x="41" y="7847"/>
                      <a:pt x="1202" y="8623"/>
                      <a:pt x="1362" y="8623"/>
                    </a:cubicBezTo>
                    <a:cubicBezTo>
                      <a:pt x="1368" y="8623"/>
                      <a:pt x="1372" y="8622"/>
                      <a:pt x="1375" y="8620"/>
                    </a:cubicBezTo>
                    <a:cubicBezTo>
                      <a:pt x="1593" y="8491"/>
                      <a:pt x="1606" y="8035"/>
                      <a:pt x="1606" y="8035"/>
                    </a:cubicBezTo>
                    <a:cubicBezTo>
                      <a:pt x="1742" y="7838"/>
                      <a:pt x="1878" y="7640"/>
                      <a:pt x="1994" y="7430"/>
                    </a:cubicBezTo>
                    <a:cubicBezTo>
                      <a:pt x="2123" y="7185"/>
                      <a:pt x="3579" y="3313"/>
                      <a:pt x="3579" y="3313"/>
                    </a:cubicBezTo>
                    <a:lnTo>
                      <a:pt x="42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7052108" y="1529439"/>
                <a:ext cx="660636" cy="944469"/>
              </a:xfrm>
              <a:custGeom>
                <a:rect b="b" l="l" r="r" t="t"/>
                <a:pathLst>
                  <a:path extrusionOk="0" h="9397" w="6573">
                    <a:moveTo>
                      <a:pt x="5189" y="1"/>
                    </a:moveTo>
                    <a:cubicBezTo>
                      <a:pt x="5171" y="1"/>
                      <a:pt x="5156" y="3"/>
                      <a:pt x="5144" y="8"/>
                    </a:cubicBezTo>
                    <a:cubicBezTo>
                      <a:pt x="4933" y="83"/>
                      <a:pt x="4470" y="886"/>
                      <a:pt x="4470" y="886"/>
                    </a:cubicBezTo>
                    <a:cubicBezTo>
                      <a:pt x="4259" y="1056"/>
                      <a:pt x="4069" y="1260"/>
                      <a:pt x="3906" y="1478"/>
                    </a:cubicBezTo>
                    <a:cubicBezTo>
                      <a:pt x="3824" y="1607"/>
                      <a:pt x="2729" y="2981"/>
                      <a:pt x="2729" y="2981"/>
                    </a:cubicBezTo>
                    <a:lnTo>
                      <a:pt x="0" y="4573"/>
                    </a:lnTo>
                    <a:lnTo>
                      <a:pt x="653" y="9397"/>
                    </a:lnTo>
                    <a:cubicBezTo>
                      <a:pt x="653" y="9397"/>
                      <a:pt x="987" y="7614"/>
                      <a:pt x="1347" y="7172"/>
                    </a:cubicBezTo>
                    <a:cubicBezTo>
                      <a:pt x="1701" y="6723"/>
                      <a:pt x="3919" y="5424"/>
                      <a:pt x="4341" y="5043"/>
                    </a:cubicBezTo>
                    <a:cubicBezTo>
                      <a:pt x="4770" y="4655"/>
                      <a:pt x="5906" y="2525"/>
                      <a:pt x="5974" y="2362"/>
                    </a:cubicBezTo>
                    <a:cubicBezTo>
                      <a:pt x="6069" y="2110"/>
                      <a:pt x="6130" y="1852"/>
                      <a:pt x="6144" y="1580"/>
                    </a:cubicBezTo>
                    <a:cubicBezTo>
                      <a:pt x="6144" y="1580"/>
                      <a:pt x="6573" y="933"/>
                      <a:pt x="6511" y="756"/>
                    </a:cubicBezTo>
                    <a:cubicBezTo>
                      <a:pt x="6454" y="584"/>
                      <a:pt x="5474" y="1"/>
                      <a:pt x="51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6706060" y="2051274"/>
                <a:ext cx="260616" cy="74577"/>
              </a:xfrm>
              <a:custGeom>
                <a:rect b="b" l="l" r="r" t="t"/>
                <a:pathLst>
                  <a:path extrusionOk="0" h="742" w="2593">
                    <a:moveTo>
                      <a:pt x="2552" y="0"/>
                    </a:moveTo>
                    <a:cubicBezTo>
                      <a:pt x="2532" y="0"/>
                      <a:pt x="2518" y="21"/>
                      <a:pt x="2518" y="41"/>
                    </a:cubicBezTo>
                    <a:cubicBezTo>
                      <a:pt x="2511" y="198"/>
                      <a:pt x="2443" y="347"/>
                      <a:pt x="2327" y="463"/>
                    </a:cubicBezTo>
                    <a:cubicBezTo>
                      <a:pt x="2197" y="594"/>
                      <a:pt x="1991" y="662"/>
                      <a:pt x="1728" y="662"/>
                    </a:cubicBezTo>
                    <a:cubicBezTo>
                      <a:pt x="1704" y="662"/>
                      <a:pt x="1679" y="661"/>
                      <a:pt x="1654" y="660"/>
                    </a:cubicBezTo>
                    <a:cubicBezTo>
                      <a:pt x="1089" y="647"/>
                      <a:pt x="538" y="477"/>
                      <a:pt x="69" y="170"/>
                    </a:cubicBezTo>
                    <a:cubicBezTo>
                      <a:pt x="61" y="165"/>
                      <a:pt x="52" y="163"/>
                      <a:pt x="44" y="163"/>
                    </a:cubicBezTo>
                    <a:cubicBezTo>
                      <a:pt x="30" y="163"/>
                      <a:pt x="18" y="169"/>
                      <a:pt x="14" y="177"/>
                    </a:cubicBezTo>
                    <a:cubicBezTo>
                      <a:pt x="1" y="198"/>
                      <a:pt x="1" y="218"/>
                      <a:pt x="21" y="232"/>
                    </a:cubicBezTo>
                    <a:cubicBezTo>
                      <a:pt x="48" y="252"/>
                      <a:pt x="661" y="701"/>
                      <a:pt x="1654" y="742"/>
                    </a:cubicBezTo>
                    <a:lnTo>
                      <a:pt x="1715" y="742"/>
                    </a:lnTo>
                    <a:cubicBezTo>
                      <a:pt x="2008" y="742"/>
                      <a:pt x="2232" y="660"/>
                      <a:pt x="2389" y="517"/>
                    </a:cubicBezTo>
                    <a:cubicBezTo>
                      <a:pt x="2511" y="388"/>
                      <a:pt x="2586" y="218"/>
                      <a:pt x="2593" y="41"/>
                    </a:cubicBezTo>
                    <a:cubicBezTo>
                      <a:pt x="2593" y="14"/>
                      <a:pt x="2572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7514442" y="1623313"/>
                <a:ext cx="151766" cy="64928"/>
              </a:xfrm>
              <a:custGeom>
                <a:rect b="b" l="l" r="r" t="t"/>
                <a:pathLst>
                  <a:path extrusionOk="0" h="646" w="1510">
                    <a:moveTo>
                      <a:pt x="60" y="0"/>
                    </a:moveTo>
                    <a:cubicBezTo>
                      <a:pt x="23" y="0"/>
                      <a:pt x="1" y="57"/>
                      <a:pt x="47" y="74"/>
                    </a:cubicBezTo>
                    <a:cubicBezTo>
                      <a:pt x="707" y="380"/>
                      <a:pt x="1442" y="646"/>
                      <a:pt x="1449" y="646"/>
                    </a:cubicBezTo>
                    <a:lnTo>
                      <a:pt x="1462" y="646"/>
                    </a:lnTo>
                    <a:cubicBezTo>
                      <a:pt x="1476" y="646"/>
                      <a:pt x="1496" y="639"/>
                      <a:pt x="1503" y="618"/>
                    </a:cubicBezTo>
                    <a:cubicBezTo>
                      <a:pt x="1510" y="598"/>
                      <a:pt x="1496" y="578"/>
                      <a:pt x="1476" y="571"/>
                    </a:cubicBezTo>
                    <a:cubicBezTo>
                      <a:pt x="1469" y="571"/>
                      <a:pt x="734" y="312"/>
                      <a:pt x="81" y="6"/>
                    </a:cubicBezTo>
                    <a:cubicBezTo>
                      <a:pt x="74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7331920" y="1835082"/>
                <a:ext cx="31358" cy="96588"/>
              </a:xfrm>
              <a:custGeom>
                <a:rect b="b" l="l" r="r" t="t"/>
                <a:pathLst>
                  <a:path extrusionOk="0" h="961" w="312">
                    <a:moveTo>
                      <a:pt x="53" y="0"/>
                    </a:moveTo>
                    <a:cubicBezTo>
                      <a:pt x="26" y="0"/>
                      <a:pt x="1" y="28"/>
                      <a:pt x="19" y="56"/>
                    </a:cubicBezTo>
                    <a:cubicBezTo>
                      <a:pt x="74" y="151"/>
                      <a:pt x="128" y="246"/>
                      <a:pt x="183" y="342"/>
                    </a:cubicBezTo>
                    <a:cubicBezTo>
                      <a:pt x="155" y="328"/>
                      <a:pt x="135" y="314"/>
                      <a:pt x="108" y="308"/>
                    </a:cubicBezTo>
                    <a:cubicBezTo>
                      <a:pt x="101" y="304"/>
                      <a:pt x="94" y="303"/>
                      <a:pt x="88" y="303"/>
                    </a:cubicBezTo>
                    <a:cubicBezTo>
                      <a:pt x="82" y="303"/>
                      <a:pt x="77" y="304"/>
                      <a:pt x="74" y="308"/>
                    </a:cubicBezTo>
                    <a:cubicBezTo>
                      <a:pt x="60" y="314"/>
                      <a:pt x="53" y="321"/>
                      <a:pt x="53" y="335"/>
                    </a:cubicBezTo>
                    <a:cubicBezTo>
                      <a:pt x="40" y="532"/>
                      <a:pt x="53" y="729"/>
                      <a:pt x="81" y="927"/>
                    </a:cubicBezTo>
                    <a:cubicBezTo>
                      <a:pt x="81" y="947"/>
                      <a:pt x="101" y="961"/>
                      <a:pt x="121" y="961"/>
                    </a:cubicBezTo>
                    <a:cubicBezTo>
                      <a:pt x="149" y="961"/>
                      <a:pt x="162" y="940"/>
                      <a:pt x="155" y="920"/>
                    </a:cubicBezTo>
                    <a:cubicBezTo>
                      <a:pt x="135" y="750"/>
                      <a:pt x="121" y="573"/>
                      <a:pt x="128" y="403"/>
                    </a:cubicBezTo>
                    <a:lnTo>
                      <a:pt x="128" y="403"/>
                    </a:lnTo>
                    <a:cubicBezTo>
                      <a:pt x="169" y="423"/>
                      <a:pt x="203" y="444"/>
                      <a:pt x="244" y="471"/>
                    </a:cubicBezTo>
                    <a:cubicBezTo>
                      <a:pt x="251" y="478"/>
                      <a:pt x="264" y="478"/>
                      <a:pt x="278" y="478"/>
                    </a:cubicBezTo>
                    <a:cubicBezTo>
                      <a:pt x="285" y="471"/>
                      <a:pt x="298" y="464"/>
                      <a:pt x="298" y="457"/>
                    </a:cubicBezTo>
                    <a:cubicBezTo>
                      <a:pt x="312" y="430"/>
                      <a:pt x="305" y="403"/>
                      <a:pt x="291" y="382"/>
                    </a:cubicBezTo>
                    <a:cubicBezTo>
                      <a:pt x="230" y="260"/>
                      <a:pt x="162" y="138"/>
                      <a:pt x="87" y="22"/>
                    </a:cubicBezTo>
                    <a:cubicBezTo>
                      <a:pt x="79" y="7"/>
                      <a:pt x="66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7171711" y="2133589"/>
                <a:ext cx="51058" cy="130459"/>
              </a:xfrm>
              <a:custGeom>
                <a:rect b="b" l="l" r="r" t="t"/>
                <a:pathLst>
                  <a:path extrusionOk="0" h="1298" w="508">
                    <a:moveTo>
                      <a:pt x="456" y="0"/>
                    </a:moveTo>
                    <a:cubicBezTo>
                      <a:pt x="442" y="0"/>
                      <a:pt x="428" y="8"/>
                      <a:pt x="423" y="25"/>
                    </a:cubicBezTo>
                    <a:cubicBezTo>
                      <a:pt x="416" y="32"/>
                      <a:pt x="171" y="705"/>
                      <a:pt x="8" y="1250"/>
                    </a:cubicBezTo>
                    <a:cubicBezTo>
                      <a:pt x="1" y="1270"/>
                      <a:pt x="15" y="1290"/>
                      <a:pt x="35" y="1297"/>
                    </a:cubicBezTo>
                    <a:lnTo>
                      <a:pt x="49" y="1297"/>
                    </a:lnTo>
                    <a:cubicBezTo>
                      <a:pt x="62" y="1297"/>
                      <a:pt x="76" y="1290"/>
                      <a:pt x="83" y="1270"/>
                    </a:cubicBezTo>
                    <a:cubicBezTo>
                      <a:pt x="246" y="726"/>
                      <a:pt x="491" y="59"/>
                      <a:pt x="491" y="52"/>
                    </a:cubicBezTo>
                    <a:cubicBezTo>
                      <a:pt x="508" y="22"/>
                      <a:pt x="482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6269958" y="2810005"/>
                <a:ext cx="96387" cy="75582"/>
              </a:xfrm>
              <a:custGeom>
                <a:rect b="b" l="l" r="r" t="t"/>
                <a:pathLst>
                  <a:path extrusionOk="0" h="752" w="959">
                    <a:moveTo>
                      <a:pt x="55" y="0"/>
                    </a:moveTo>
                    <a:cubicBezTo>
                      <a:pt x="24" y="0"/>
                      <a:pt x="1" y="44"/>
                      <a:pt x="33" y="71"/>
                    </a:cubicBezTo>
                    <a:lnTo>
                      <a:pt x="890" y="738"/>
                    </a:lnTo>
                    <a:cubicBezTo>
                      <a:pt x="897" y="745"/>
                      <a:pt x="904" y="752"/>
                      <a:pt x="917" y="752"/>
                    </a:cubicBezTo>
                    <a:cubicBezTo>
                      <a:pt x="931" y="752"/>
                      <a:pt x="938" y="745"/>
                      <a:pt x="945" y="738"/>
                    </a:cubicBezTo>
                    <a:cubicBezTo>
                      <a:pt x="958" y="718"/>
                      <a:pt x="958" y="690"/>
                      <a:pt x="938" y="684"/>
                    </a:cubicBezTo>
                    <a:lnTo>
                      <a:pt x="81" y="10"/>
                    </a:lnTo>
                    <a:cubicBezTo>
                      <a:pt x="72" y="3"/>
                      <a:pt x="64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6492683" y="2114191"/>
                <a:ext cx="117795" cy="503342"/>
              </a:xfrm>
              <a:custGeom>
                <a:rect b="b" l="l" r="r" t="t"/>
                <a:pathLst>
                  <a:path extrusionOk="0" h="5008" w="1172">
                    <a:moveTo>
                      <a:pt x="620" y="0"/>
                    </a:moveTo>
                    <a:cubicBezTo>
                      <a:pt x="590" y="0"/>
                      <a:pt x="560" y="42"/>
                      <a:pt x="586" y="68"/>
                    </a:cubicBezTo>
                    <a:cubicBezTo>
                      <a:pt x="892" y="436"/>
                      <a:pt x="1062" y="885"/>
                      <a:pt x="1076" y="1361"/>
                    </a:cubicBezTo>
                    <a:cubicBezTo>
                      <a:pt x="1083" y="1871"/>
                      <a:pt x="804" y="2592"/>
                      <a:pt x="668" y="2939"/>
                    </a:cubicBezTo>
                    <a:cubicBezTo>
                      <a:pt x="634" y="3021"/>
                      <a:pt x="613" y="3082"/>
                      <a:pt x="600" y="3116"/>
                    </a:cubicBezTo>
                    <a:cubicBezTo>
                      <a:pt x="484" y="3497"/>
                      <a:pt x="8" y="4940"/>
                      <a:pt x="8" y="4953"/>
                    </a:cubicBezTo>
                    <a:cubicBezTo>
                      <a:pt x="1" y="4974"/>
                      <a:pt x="8" y="5001"/>
                      <a:pt x="28" y="5008"/>
                    </a:cubicBezTo>
                    <a:lnTo>
                      <a:pt x="42" y="5008"/>
                    </a:lnTo>
                    <a:cubicBezTo>
                      <a:pt x="62" y="5008"/>
                      <a:pt x="76" y="4994"/>
                      <a:pt x="83" y="4980"/>
                    </a:cubicBezTo>
                    <a:cubicBezTo>
                      <a:pt x="89" y="4967"/>
                      <a:pt x="559" y="3518"/>
                      <a:pt x="681" y="3137"/>
                    </a:cubicBezTo>
                    <a:cubicBezTo>
                      <a:pt x="688" y="3110"/>
                      <a:pt x="715" y="3048"/>
                      <a:pt x="743" y="2967"/>
                    </a:cubicBezTo>
                    <a:cubicBezTo>
                      <a:pt x="879" y="2620"/>
                      <a:pt x="1171" y="1885"/>
                      <a:pt x="1158" y="1361"/>
                    </a:cubicBezTo>
                    <a:cubicBezTo>
                      <a:pt x="1144" y="864"/>
                      <a:pt x="967" y="388"/>
                      <a:pt x="647" y="14"/>
                    </a:cubicBezTo>
                    <a:cubicBezTo>
                      <a:pt x="639" y="4"/>
                      <a:pt x="630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7008990" y="2019815"/>
                <a:ext cx="149153" cy="348158"/>
              </a:xfrm>
              <a:custGeom>
                <a:rect b="b" l="l" r="r" t="t"/>
                <a:pathLst>
                  <a:path extrusionOk="0" h="3464" w="1484">
                    <a:moveTo>
                      <a:pt x="48" y="0"/>
                    </a:moveTo>
                    <a:cubicBezTo>
                      <a:pt x="28" y="0"/>
                      <a:pt x="7" y="14"/>
                      <a:pt x="1" y="34"/>
                    </a:cubicBezTo>
                    <a:cubicBezTo>
                      <a:pt x="1" y="55"/>
                      <a:pt x="14" y="75"/>
                      <a:pt x="35" y="75"/>
                    </a:cubicBezTo>
                    <a:cubicBezTo>
                      <a:pt x="41" y="82"/>
                      <a:pt x="688" y="170"/>
                      <a:pt x="987" y="912"/>
                    </a:cubicBezTo>
                    <a:cubicBezTo>
                      <a:pt x="1402" y="1946"/>
                      <a:pt x="1205" y="3409"/>
                      <a:pt x="1205" y="3423"/>
                    </a:cubicBezTo>
                    <a:cubicBezTo>
                      <a:pt x="1205" y="3443"/>
                      <a:pt x="1218" y="3463"/>
                      <a:pt x="1239" y="3463"/>
                    </a:cubicBezTo>
                    <a:lnTo>
                      <a:pt x="1246" y="3463"/>
                    </a:lnTo>
                    <a:cubicBezTo>
                      <a:pt x="1266" y="3463"/>
                      <a:pt x="1280" y="3450"/>
                      <a:pt x="1287" y="3429"/>
                    </a:cubicBezTo>
                    <a:cubicBezTo>
                      <a:pt x="1287" y="3416"/>
                      <a:pt x="1484" y="1933"/>
                      <a:pt x="1055" y="885"/>
                    </a:cubicBezTo>
                    <a:cubicBezTo>
                      <a:pt x="742" y="102"/>
                      <a:pt x="55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2" name="Google Shape;272;p31"/>
          <p:cNvGrpSpPr/>
          <p:nvPr/>
        </p:nvGrpSpPr>
        <p:grpSpPr>
          <a:xfrm>
            <a:off x="6627800" y="539500"/>
            <a:ext cx="489400" cy="529168"/>
            <a:chOff x="6627800" y="539500"/>
            <a:chExt cx="489400" cy="529168"/>
          </a:xfrm>
        </p:grpSpPr>
        <p:sp>
          <p:nvSpPr>
            <p:cNvPr id="273" name="Google Shape;273;p31"/>
            <p:cNvSpPr/>
            <p:nvPr/>
          </p:nvSpPr>
          <p:spPr>
            <a:xfrm>
              <a:off x="6627800" y="885668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934200" y="539500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1"/>
          <p:cNvSpPr/>
          <p:nvPr/>
        </p:nvSpPr>
        <p:spPr>
          <a:xfrm>
            <a:off x="8247775" y="2983200"/>
            <a:ext cx="183000" cy="158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40"/>
          <p:cNvGrpSpPr/>
          <p:nvPr/>
        </p:nvGrpSpPr>
        <p:grpSpPr>
          <a:xfrm>
            <a:off x="2858832" y="2891700"/>
            <a:ext cx="640368" cy="1129550"/>
            <a:chOff x="2858832" y="2891700"/>
            <a:chExt cx="640368" cy="1129550"/>
          </a:xfrm>
        </p:grpSpPr>
        <p:sp>
          <p:nvSpPr>
            <p:cNvPr id="679" name="Google Shape;679;p40"/>
            <p:cNvSpPr/>
            <p:nvPr/>
          </p:nvSpPr>
          <p:spPr>
            <a:xfrm>
              <a:off x="3316200" y="3838250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40"/>
            <p:cNvGrpSpPr/>
            <p:nvPr/>
          </p:nvGrpSpPr>
          <p:grpSpPr>
            <a:xfrm>
              <a:off x="2858832" y="3474882"/>
              <a:ext cx="182878" cy="182886"/>
              <a:chOff x="769861" y="772165"/>
              <a:chExt cx="148500" cy="149100"/>
            </a:xfrm>
          </p:grpSpPr>
          <p:sp>
            <p:nvSpPr>
              <p:cNvPr id="681" name="Google Shape;681;p40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0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3" name="Google Shape;683;p40"/>
            <p:cNvSpPr/>
            <p:nvPr/>
          </p:nvSpPr>
          <p:spPr>
            <a:xfrm>
              <a:off x="3133046" y="2891700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40"/>
          <p:cNvGrpSpPr/>
          <p:nvPr/>
        </p:nvGrpSpPr>
        <p:grpSpPr>
          <a:xfrm>
            <a:off x="621732" y="720075"/>
            <a:ext cx="533996" cy="1223650"/>
            <a:chOff x="621732" y="720075"/>
            <a:chExt cx="533996" cy="1223650"/>
          </a:xfrm>
        </p:grpSpPr>
        <p:sp>
          <p:nvSpPr>
            <p:cNvPr id="685" name="Google Shape;685;p40"/>
            <p:cNvSpPr/>
            <p:nvPr/>
          </p:nvSpPr>
          <p:spPr>
            <a:xfrm>
              <a:off x="621732" y="1760725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713214" y="720075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972728" y="1021300"/>
              <a:ext cx="183000" cy="158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40"/>
          <p:cNvGrpSpPr/>
          <p:nvPr/>
        </p:nvGrpSpPr>
        <p:grpSpPr>
          <a:xfrm>
            <a:off x="553398" y="720087"/>
            <a:ext cx="2788931" cy="3751389"/>
            <a:chOff x="553398" y="720087"/>
            <a:chExt cx="2788931" cy="3751389"/>
          </a:xfrm>
        </p:grpSpPr>
        <p:sp>
          <p:nvSpPr>
            <p:cNvPr id="689" name="Google Shape;689;p40"/>
            <p:cNvSpPr/>
            <p:nvPr/>
          </p:nvSpPr>
          <p:spPr>
            <a:xfrm>
              <a:off x="553398" y="741524"/>
              <a:ext cx="2788931" cy="2443616"/>
            </a:xfrm>
            <a:custGeom>
              <a:rect b="b" l="l" r="r" t="t"/>
              <a:pathLst>
                <a:path extrusionOk="0" h="14272" w="16271">
                  <a:moveTo>
                    <a:pt x="10321" y="1"/>
                  </a:moveTo>
                  <a:cubicBezTo>
                    <a:pt x="9763" y="1"/>
                    <a:pt x="9211" y="99"/>
                    <a:pt x="8709" y="296"/>
                  </a:cubicBezTo>
                  <a:cubicBezTo>
                    <a:pt x="5593" y="1514"/>
                    <a:pt x="5355" y="4657"/>
                    <a:pt x="3368" y="6889"/>
                  </a:cubicBezTo>
                  <a:cubicBezTo>
                    <a:pt x="1388" y="9114"/>
                    <a:pt x="1" y="11420"/>
                    <a:pt x="1831" y="13373"/>
                  </a:cubicBezTo>
                  <a:cubicBezTo>
                    <a:pt x="2394" y="13973"/>
                    <a:pt x="3207" y="14272"/>
                    <a:pt x="4166" y="14272"/>
                  </a:cubicBezTo>
                  <a:cubicBezTo>
                    <a:pt x="6775" y="14272"/>
                    <a:pt x="10466" y="12060"/>
                    <a:pt x="13172" y="7678"/>
                  </a:cubicBezTo>
                  <a:cubicBezTo>
                    <a:pt x="16271" y="2645"/>
                    <a:pt x="13220" y="1"/>
                    <a:pt x="10321" y="1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713275" y="4379976"/>
              <a:ext cx="23283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1" name="Google Shape;691;p40"/>
            <p:cNvGrpSpPr/>
            <p:nvPr/>
          </p:nvGrpSpPr>
          <p:grpSpPr>
            <a:xfrm>
              <a:off x="1172560" y="720087"/>
              <a:ext cx="1409928" cy="3703320"/>
              <a:chOff x="1172560" y="720087"/>
              <a:chExt cx="1409928" cy="3703320"/>
            </a:xfrm>
          </p:grpSpPr>
          <p:sp>
            <p:nvSpPr>
              <p:cNvPr id="692" name="Google Shape;692;p40"/>
              <p:cNvSpPr/>
              <p:nvPr/>
            </p:nvSpPr>
            <p:spPr>
              <a:xfrm>
                <a:off x="1340243" y="4118410"/>
                <a:ext cx="162801" cy="210107"/>
              </a:xfrm>
              <a:custGeom>
                <a:rect b="b" l="l" r="r" t="t"/>
                <a:pathLst>
                  <a:path extrusionOk="0" h="1716" w="1334">
                    <a:moveTo>
                      <a:pt x="1334" y="1"/>
                    </a:moveTo>
                    <a:lnTo>
                      <a:pt x="177" y="246"/>
                    </a:lnTo>
                    <a:cubicBezTo>
                      <a:pt x="82" y="933"/>
                      <a:pt x="14" y="1409"/>
                      <a:pt x="0" y="1484"/>
                    </a:cubicBezTo>
                    <a:lnTo>
                      <a:pt x="1103" y="1715"/>
                    </a:lnTo>
                    <a:cubicBezTo>
                      <a:pt x="1116" y="1593"/>
                      <a:pt x="1157" y="647"/>
                      <a:pt x="1334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1963745" y="3118809"/>
                <a:ext cx="271661" cy="1184729"/>
              </a:xfrm>
              <a:custGeom>
                <a:rect b="b" l="l" r="r" t="t"/>
                <a:pathLst>
                  <a:path extrusionOk="0" h="9676" w="2226">
                    <a:moveTo>
                      <a:pt x="2103" y="0"/>
                    </a:moveTo>
                    <a:lnTo>
                      <a:pt x="2103" y="0"/>
                    </a:lnTo>
                    <a:cubicBezTo>
                      <a:pt x="1402" y="170"/>
                      <a:pt x="300" y="279"/>
                      <a:pt x="1" y="354"/>
                    </a:cubicBezTo>
                    <a:lnTo>
                      <a:pt x="695" y="9580"/>
                    </a:lnTo>
                    <a:lnTo>
                      <a:pt x="1749" y="9675"/>
                    </a:lnTo>
                    <a:cubicBezTo>
                      <a:pt x="1749" y="9675"/>
                      <a:pt x="2226" y="701"/>
                      <a:pt x="2103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1300336" y="2402413"/>
                <a:ext cx="969120" cy="1786889"/>
              </a:xfrm>
              <a:custGeom>
                <a:rect b="b" l="l" r="r" t="t"/>
                <a:pathLst>
                  <a:path extrusionOk="0" h="14594" w="7941">
                    <a:moveTo>
                      <a:pt x="1681" y="0"/>
                    </a:moveTo>
                    <a:cubicBezTo>
                      <a:pt x="1681" y="0"/>
                      <a:pt x="1443" y="749"/>
                      <a:pt x="1348" y="2035"/>
                    </a:cubicBezTo>
                    <a:cubicBezTo>
                      <a:pt x="1266" y="3191"/>
                      <a:pt x="1225" y="4334"/>
                      <a:pt x="1083" y="5484"/>
                    </a:cubicBezTo>
                    <a:cubicBezTo>
                      <a:pt x="933" y="6688"/>
                      <a:pt x="736" y="7913"/>
                      <a:pt x="586" y="9103"/>
                    </a:cubicBezTo>
                    <a:cubicBezTo>
                      <a:pt x="450" y="10158"/>
                      <a:pt x="334" y="11219"/>
                      <a:pt x="246" y="12281"/>
                    </a:cubicBezTo>
                    <a:cubicBezTo>
                      <a:pt x="232" y="12430"/>
                      <a:pt x="48" y="14594"/>
                      <a:pt x="1" y="14594"/>
                    </a:cubicBezTo>
                    <a:cubicBezTo>
                      <a:pt x="8" y="14594"/>
                      <a:pt x="2015" y="14560"/>
                      <a:pt x="2028" y="14560"/>
                    </a:cubicBezTo>
                    <a:cubicBezTo>
                      <a:pt x="2083" y="14485"/>
                      <a:pt x="2117" y="14403"/>
                      <a:pt x="2144" y="14315"/>
                    </a:cubicBezTo>
                    <a:cubicBezTo>
                      <a:pt x="2185" y="14159"/>
                      <a:pt x="2205" y="14002"/>
                      <a:pt x="2246" y="13852"/>
                    </a:cubicBezTo>
                    <a:cubicBezTo>
                      <a:pt x="2341" y="13437"/>
                      <a:pt x="2443" y="13111"/>
                      <a:pt x="2552" y="12703"/>
                    </a:cubicBezTo>
                    <a:cubicBezTo>
                      <a:pt x="2607" y="12498"/>
                      <a:pt x="2668" y="12288"/>
                      <a:pt x="2729" y="12083"/>
                    </a:cubicBezTo>
                    <a:cubicBezTo>
                      <a:pt x="2797" y="11879"/>
                      <a:pt x="2831" y="11682"/>
                      <a:pt x="2879" y="11478"/>
                    </a:cubicBezTo>
                    <a:cubicBezTo>
                      <a:pt x="2913" y="11369"/>
                      <a:pt x="2954" y="11260"/>
                      <a:pt x="2994" y="11151"/>
                    </a:cubicBezTo>
                    <a:cubicBezTo>
                      <a:pt x="3287" y="10321"/>
                      <a:pt x="3409" y="9437"/>
                      <a:pt x="3559" y="8573"/>
                    </a:cubicBezTo>
                    <a:cubicBezTo>
                      <a:pt x="3593" y="8362"/>
                      <a:pt x="3627" y="8151"/>
                      <a:pt x="3675" y="7947"/>
                    </a:cubicBezTo>
                    <a:cubicBezTo>
                      <a:pt x="3777" y="7539"/>
                      <a:pt x="3933" y="7144"/>
                      <a:pt x="4049" y="6736"/>
                    </a:cubicBezTo>
                    <a:cubicBezTo>
                      <a:pt x="4117" y="6532"/>
                      <a:pt x="4185" y="6382"/>
                      <a:pt x="4260" y="6185"/>
                    </a:cubicBezTo>
                    <a:cubicBezTo>
                      <a:pt x="4313" y="6046"/>
                      <a:pt x="4683" y="5331"/>
                      <a:pt x="4689" y="5144"/>
                    </a:cubicBezTo>
                    <a:lnTo>
                      <a:pt x="4689" y="5144"/>
                    </a:lnTo>
                    <a:cubicBezTo>
                      <a:pt x="4691" y="5194"/>
                      <a:pt x="4703" y="5243"/>
                      <a:pt x="4709" y="5287"/>
                    </a:cubicBezTo>
                    <a:cubicBezTo>
                      <a:pt x="4777" y="5919"/>
                      <a:pt x="4784" y="6545"/>
                      <a:pt x="4886" y="7171"/>
                    </a:cubicBezTo>
                    <a:cubicBezTo>
                      <a:pt x="4927" y="7355"/>
                      <a:pt x="4954" y="7545"/>
                      <a:pt x="4961" y="7729"/>
                    </a:cubicBezTo>
                    <a:cubicBezTo>
                      <a:pt x="4967" y="7886"/>
                      <a:pt x="4954" y="8049"/>
                      <a:pt x="4961" y="8212"/>
                    </a:cubicBezTo>
                    <a:cubicBezTo>
                      <a:pt x="4981" y="8328"/>
                      <a:pt x="5001" y="8444"/>
                      <a:pt x="5029" y="8559"/>
                    </a:cubicBezTo>
                    <a:cubicBezTo>
                      <a:pt x="5110" y="8865"/>
                      <a:pt x="5158" y="9178"/>
                      <a:pt x="5172" y="9498"/>
                    </a:cubicBezTo>
                    <a:cubicBezTo>
                      <a:pt x="5172" y="9750"/>
                      <a:pt x="5253" y="9988"/>
                      <a:pt x="5301" y="10240"/>
                    </a:cubicBezTo>
                    <a:cubicBezTo>
                      <a:pt x="5355" y="10539"/>
                      <a:pt x="5389" y="10832"/>
                      <a:pt x="5403" y="11131"/>
                    </a:cubicBezTo>
                    <a:cubicBezTo>
                      <a:pt x="5416" y="11444"/>
                      <a:pt x="5410" y="11757"/>
                      <a:pt x="5430" y="12063"/>
                    </a:cubicBezTo>
                    <a:cubicBezTo>
                      <a:pt x="5457" y="12458"/>
                      <a:pt x="5512" y="12852"/>
                      <a:pt x="5580" y="13233"/>
                    </a:cubicBezTo>
                    <a:cubicBezTo>
                      <a:pt x="5593" y="13328"/>
                      <a:pt x="5770" y="14567"/>
                      <a:pt x="5743" y="14567"/>
                    </a:cubicBezTo>
                    <a:lnTo>
                      <a:pt x="7498" y="14594"/>
                    </a:lnTo>
                    <a:cubicBezTo>
                      <a:pt x="7560" y="14594"/>
                      <a:pt x="7580" y="11389"/>
                      <a:pt x="7587" y="11104"/>
                    </a:cubicBezTo>
                    <a:cubicBezTo>
                      <a:pt x="7594" y="10464"/>
                      <a:pt x="7689" y="9845"/>
                      <a:pt x="7730" y="9212"/>
                    </a:cubicBezTo>
                    <a:cubicBezTo>
                      <a:pt x="7750" y="8879"/>
                      <a:pt x="7764" y="8539"/>
                      <a:pt x="7764" y="8199"/>
                    </a:cubicBezTo>
                    <a:cubicBezTo>
                      <a:pt x="7764" y="7879"/>
                      <a:pt x="7709" y="7525"/>
                      <a:pt x="7757" y="7212"/>
                    </a:cubicBezTo>
                    <a:cubicBezTo>
                      <a:pt x="7839" y="6593"/>
                      <a:pt x="7832" y="5960"/>
                      <a:pt x="7845" y="5341"/>
                    </a:cubicBezTo>
                    <a:cubicBezTo>
                      <a:pt x="7873" y="4443"/>
                      <a:pt x="7941" y="3525"/>
                      <a:pt x="7859" y="2633"/>
                    </a:cubicBezTo>
                    <a:cubicBezTo>
                      <a:pt x="7736" y="1205"/>
                      <a:pt x="7628" y="150"/>
                      <a:pt x="7628" y="150"/>
                    </a:cubicBezTo>
                    <a:lnTo>
                      <a:pt x="16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1474731" y="3510740"/>
                <a:ext cx="248718" cy="288714"/>
              </a:xfrm>
              <a:custGeom>
                <a:rect b="b" l="l" r="r" t="t"/>
                <a:pathLst>
                  <a:path extrusionOk="0" h="2358" w="2038">
                    <a:moveTo>
                      <a:pt x="1982" y="0"/>
                    </a:moveTo>
                    <a:cubicBezTo>
                      <a:pt x="1968" y="0"/>
                      <a:pt x="1955" y="7"/>
                      <a:pt x="1946" y="24"/>
                    </a:cubicBezTo>
                    <a:lnTo>
                      <a:pt x="1457" y="868"/>
                    </a:lnTo>
                    <a:cubicBezTo>
                      <a:pt x="1286" y="1174"/>
                      <a:pt x="1096" y="1460"/>
                      <a:pt x="878" y="1725"/>
                    </a:cubicBezTo>
                    <a:cubicBezTo>
                      <a:pt x="654" y="1977"/>
                      <a:pt x="35" y="2283"/>
                      <a:pt x="28" y="2283"/>
                    </a:cubicBezTo>
                    <a:cubicBezTo>
                      <a:pt x="7" y="2290"/>
                      <a:pt x="1" y="2317"/>
                      <a:pt x="14" y="2337"/>
                    </a:cubicBezTo>
                    <a:cubicBezTo>
                      <a:pt x="14" y="2351"/>
                      <a:pt x="35" y="2358"/>
                      <a:pt x="48" y="2358"/>
                    </a:cubicBezTo>
                    <a:cubicBezTo>
                      <a:pt x="55" y="2358"/>
                      <a:pt x="55" y="2358"/>
                      <a:pt x="62" y="2351"/>
                    </a:cubicBezTo>
                    <a:cubicBezTo>
                      <a:pt x="89" y="2337"/>
                      <a:pt x="701" y="2038"/>
                      <a:pt x="933" y="1780"/>
                    </a:cubicBezTo>
                    <a:cubicBezTo>
                      <a:pt x="1157" y="1507"/>
                      <a:pt x="1354" y="1215"/>
                      <a:pt x="1525" y="909"/>
                    </a:cubicBezTo>
                    <a:lnTo>
                      <a:pt x="2014" y="65"/>
                    </a:lnTo>
                    <a:cubicBezTo>
                      <a:pt x="2038" y="33"/>
                      <a:pt x="2010" y="0"/>
                      <a:pt x="1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2167186" y="3371158"/>
                <a:ext cx="61630" cy="317487"/>
              </a:xfrm>
              <a:custGeom>
                <a:rect b="b" l="l" r="r" t="t"/>
                <a:pathLst>
                  <a:path extrusionOk="0" h="2593" w="505">
                    <a:moveTo>
                      <a:pt x="42" y="1"/>
                    </a:moveTo>
                    <a:cubicBezTo>
                      <a:pt x="14" y="1"/>
                      <a:pt x="1" y="21"/>
                      <a:pt x="1" y="48"/>
                    </a:cubicBezTo>
                    <a:cubicBezTo>
                      <a:pt x="48" y="375"/>
                      <a:pt x="110" y="695"/>
                      <a:pt x="191" y="1015"/>
                    </a:cubicBezTo>
                    <a:cubicBezTo>
                      <a:pt x="307" y="1518"/>
                      <a:pt x="423" y="2035"/>
                      <a:pt x="382" y="2545"/>
                    </a:cubicBezTo>
                    <a:cubicBezTo>
                      <a:pt x="382" y="2573"/>
                      <a:pt x="395" y="2586"/>
                      <a:pt x="423" y="2593"/>
                    </a:cubicBezTo>
                    <a:cubicBezTo>
                      <a:pt x="443" y="2593"/>
                      <a:pt x="457" y="2579"/>
                      <a:pt x="463" y="2559"/>
                    </a:cubicBezTo>
                    <a:cubicBezTo>
                      <a:pt x="504" y="2028"/>
                      <a:pt x="382" y="1504"/>
                      <a:pt x="266" y="1001"/>
                    </a:cubicBezTo>
                    <a:cubicBezTo>
                      <a:pt x="184" y="681"/>
                      <a:pt x="123" y="361"/>
                      <a:pt x="82" y="35"/>
                    </a:cubicBezTo>
                    <a:cubicBezTo>
                      <a:pt x="82" y="14"/>
                      <a:pt x="62" y="1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1872459" y="2670679"/>
                <a:ext cx="83109" cy="275000"/>
              </a:xfrm>
              <a:custGeom>
                <a:rect b="b" l="l" r="r" t="t"/>
                <a:pathLst>
                  <a:path extrusionOk="0" h="2246" w="681">
                    <a:moveTo>
                      <a:pt x="640" y="0"/>
                    </a:moveTo>
                    <a:cubicBezTo>
                      <a:pt x="620" y="0"/>
                      <a:pt x="599" y="14"/>
                      <a:pt x="599" y="34"/>
                    </a:cubicBezTo>
                    <a:cubicBezTo>
                      <a:pt x="592" y="170"/>
                      <a:pt x="586" y="320"/>
                      <a:pt x="579" y="483"/>
                    </a:cubicBezTo>
                    <a:cubicBezTo>
                      <a:pt x="565" y="837"/>
                      <a:pt x="545" y="1245"/>
                      <a:pt x="504" y="1565"/>
                    </a:cubicBezTo>
                    <a:lnTo>
                      <a:pt x="504" y="1585"/>
                    </a:lnTo>
                    <a:cubicBezTo>
                      <a:pt x="484" y="1789"/>
                      <a:pt x="443" y="2164"/>
                      <a:pt x="82" y="2170"/>
                    </a:cubicBezTo>
                    <a:cubicBezTo>
                      <a:pt x="116" y="1415"/>
                      <a:pt x="184" y="82"/>
                      <a:pt x="184" y="68"/>
                    </a:cubicBezTo>
                    <a:cubicBezTo>
                      <a:pt x="184" y="41"/>
                      <a:pt x="164" y="27"/>
                      <a:pt x="143" y="20"/>
                    </a:cubicBezTo>
                    <a:cubicBezTo>
                      <a:pt x="123" y="20"/>
                      <a:pt x="103" y="41"/>
                      <a:pt x="103" y="61"/>
                    </a:cubicBezTo>
                    <a:cubicBezTo>
                      <a:pt x="103" y="75"/>
                      <a:pt x="41" y="1463"/>
                      <a:pt x="0" y="2204"/>
                    </a:cubicBezTo>
                    <a:cubicBezTo>
                      <a:pt x="0" y="2218"/>
                      <a:pt x="0" y="2225"/>
                      <a:pt x="7" y="2238"/>
                    </a:cubicBezTo>
                    <a:cubicBezTo>
                      <a:pt x="14" y="2245"/>
                      <a:pt x="28" y="2245"/>
                      <a:pt x="34" y="2245"/>
                    </a:cubicBezTo>
                    <a:lnTo>
                      <a:pt x="68" y="2245"/>
                    </a:lnTo>
                    <a:cubicBezTo>
                      <a:pt x="511" y="2245"/>
                      <a:pt x="565" y="1789"/>
                      <a:pt x="586" y="1592"/>
                    </a:cubicBezTo>
                    <a:lnTo>
                      <a:pt x="586" y="1572"/>
                    </a:lnTo>
                    <a:cubicBezTo>
                      <a:pt x="626" y="1252"/>
                      <a:pt x="640" y="844"/>
                      <a:pt x="660" y="483"/>
                    </a:cubicBezTo>
                    <a:cubicBezTo>
                      <a:pt x="667" y="327"/>
                      <a:pt x="674" y="177"/>
                      <a:pt x="681" y="41"/>
                    </a:cubicBezTo>
                    <a:cubicBezTo>
                      <a:pt x="681" y="20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868310" y="2936251"/>
                <a:ext cx="14279" cy="88524"/>
              </a:xfrm>
              <a:custGeom>
                <a:rect b="b" l="l" r="r" t="t"/>
                <a:pathLst>
                  <a:path extrusionOk="0" h="723" w="117">
                    <a:moveTo>
                      <a:pt x="67" y="0"/>
                    </a:moveTo>
                    <a:cubicBezTo>
                      <a:pt x="50" y="0"/>
                      <a:pt x="34" y="18"/>
                      <a:pt x="34" y="35"/>
                    </a:cubicBezTo>
                    <a:lnTo>
                      <a:pt x="0" y="682"/>
                    </a:lnTo>
                    <a:cubicBezTo>
                      <a:pt x="0" y="702"/>
                      <a:pt x="21" y="723"/>
                      <a:pt x="41" y="723"/>
                    </a:cubicBezTo>
                    <a:cubicBezTo>
                      <a:pt x="62" y="723"/>
                      <a:pt x="82" y="709"/>
                      <a:pt x="82" y="689"/>
                    </a:cubicBezTo>
                    <a:lnTo>
                      <a:pt x="116" y="42"/>
                    </a:lnTo>
                    <a:cubicBezTo>
                      <a:pt x="116" y="22"/>
                      <a:pt x="96" y="1"/>
                      <a:pt x="75" y="1"/>
                    </a:cubicBezTo>
                    <a:cubicBezTo>
                      <a:pt x="73" y="0"/>
                      <a:pt x="70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1172560" y="4246114"/>
                <a:ext cx="318891" cy="177293"/>
              </a:xfrm>
              <a:custGeom>
                <a:rect b="b" l="l" r="r" t="t"/>
                <a:pathLst>
                  <a:path extrusionOk="0" h="1448" w="2613">
                    <a:moveTo>
                      <a:pt x="1899" y="0"/>
                    </a:moveTo>
                    <a:cubicBezTo>
                      <a:pt x="1689" y="0"/>
                      <a:pt x="1473" y="33"/>
                      <a:pt x="1395" y="107"/>
                    </a:cubicBezTo>
                    <a:cubicBezTo>
                      <a:pt x="1259" y="230"/>
                      <a:pt x="1109" y="339"/>
                      <a:pt x="953" y="434"/>
                    </a:cubicBezTo>
                    <a:cubicBezTo>
                      <a:pt x="830" y="516"/>
                      <a:pt x="381" y="672"/>
                      <a:pt x="191" y="849"/>
                    </a:cubicBezTo>
                    <a:cubicBezTo>
                      <a:pt x="0" y="1019"/>
                      <a:pt x="0" y="1271"/>
                      <a:pt x="123" y="1380"/>
                    </a:cubicBezTo>
                    <a:cubicBezTo>
                      <a:pt x="179" y="1433"/>
                      <a:pt x="304" y="1447"/>
                      <a:pt x="478" y="1447"/>
                    </a:cubicBezTo>
                    <a:cubicBezTo>
                      <a:pt x="682" y="1447"/>
                      <a:pt x="953" y="1427"/>
                      <a:pt x="1259" y="1427"/>
                    </a:cubicBezTo>
                    <a:cubicBezTo>
                      <a:pt x="1660" y="1421"/>
                      <a:pt x="2062" y="1386"/>
                      <a:pt x="2456" y="1332"/>
                    </a:cubicBezTo>
                    <a:cubicBezTo>
                      <a:pt x="2613" y="1298"/>
                      <a:pt x="2592" y="1087"/>
                      <a:pt x="2585" y="965"/>
                    </a:cubicBezTo>
                    <a:cubicBezTo>
                      <a:pt x="2585" y="767"/>
                      <a:pt x="2565" y="563"/>
                      <a:pt x="2524" y="359"/>
                    </a:cubicBezTo>
                    <a:cubicBezTo>
                      <a:pt x="2497" y="257"/>
                      <a:pt x="2443" y="169"/>
                      <a:pt x="2368" y="87"/>
                    </a:cubicBezTo>
                    <a:cubicBezTo>
                      <a:pt x="2313" y="33"/>
                      <a:pt x="2109" y="0"/>
                      <a:pt x="18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2028549" y="4246114"/>
                <a:ext cx="319013" cy="177293"/>
              </a:xfrm>
              <a:custGeom>
                <a:rect b="b" l="l" r="r" t="t"/>
                <a:pathLst>
                  <a:path extrusionOk="0" h="1448" w="2614">
                    <a:moveTo>
                      <a:pt x="711" y="0"/>
                    </a:moveTo>
                    <a:cubicBezTo>
                      <a:pt x="502" y="0"/>
                      <a:pt x="300" y="33"/>
                      <a:pt x="245" y="87"/>
                    </a:cubicBezTo>
                    <a:cubicBezTo>
                      <a:pt x="171" y="162"/>
                      <a:pt x="116" y="257"/>
                      <a:pt x="82" y="359"/>
                    </a:cubicBezTo>
                    <a:cubicBezTo>
                      <a:pt x="48" y="563"/>
                      <a:pt x="28" y="767"/>
                      <a:pt x="28" y="965"/>
                    </a:cubicBezTo>
                    <a:cubicBezTo>
                      <a:pt x="14" y="1087"/>
                      <a:pt x="1" y="1298"/>
                      <a:pt x="150" y="1332"/>
                    </a:cubicBezTo>
                    <a:cubicBezTo>
                      <a:pt x="545" y="1386"/>
                      <a:pt x="946" y="1421"/>
                      <a:pt x="1348" y="1427"/>
                    </a:cubicBezTo>
                    <a:cubicBezTo>
                      <a:pt x="1657" y="1427"/>
                      <a:pt x="1930" y="1447"/>
                      <a:pt x="2135" y="1447"/>
                    </a:cubicBezTo>
                    <a:cubicBezTo>
                      <a:pt x="2309" y="1447"/>
                      <a:pt x="2434" y="1433"/>
                      <a:pt x="2491" y="1380"/>
                    </a:cubicBezTo>
                    <a:cubicBezTo>
                      <a:pt x="2613" y="1271"/>
                      <a:pt x="2613" y="1019"/>
                      <a:pt x="2423" y="849"/>
                    </a:cubicBezTo>
                    <a:cubicBezTo>
                      <a:pt x="2232" y="672"/>
                      <a:pt x="1776" y="516"/>
                      <a:pt x="1654" y="434"/>
                    </a:cubicBezTo>
                    <a:cubicBezTo>
                      <a:pt x="1497" y="339"/>
                      <a:pt x="1354" y="230"/>
                      <a:pt x="1218" y="107"/>
                    </a:cubicBezTo>
                    <a:cubicBezTo>
                      <a:pt x="1137" y="33"/>
                      <a:pt x="921" y="0"/>
                      <a:pt x="7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2128987" y="2661496"/>
                <a:ext cx="128020" cy="159172"/>
              </a:xfrm>
              <a:custGeom>
                <a:rect b="b" l="l" r="r" t="t"/>
                <a:pathLst>
                  <a:path extrusionOk="0" h="1300" w="1049">
                    <a:moveTo>
                      <a:pt x="42" y="0"/>
                    </a:moveTo>
                    <a:cubicBezTo>
                      <a:pt x="14" y="7"/>
                      <a:pt x="1" y="27"/>
                      <a:pt x="8" y="48"/>
                    </a:cubicBezTo>
                    <a:cubicBezTo>
                      <a:pt x="14" y="75"/>
                      <a:pt x="144" y="701"/>
                      <a:pt x="967" y="1286"/>
                    </a:cubicBezTo>
                    <a:cubicBezTo>
                      <a:pt x="974" y="1293"/>
                      <a:pt x="987" y="1293"/>
                      <a:pt x="994" y="1293"/>
                    </a:cubicBezTo>
                    <a:lnTo>
                      <a:pt x="994" y="1300"/>
                    </a:lnTo>
                    <a:cubicBezTo>
                      <a:pt x="1028" y="1293"/>
                      <a:pt x="1049" y="1245"/>
                      <a:pt x="1014" y="1225"/>
                    </a:cubicBezTo>
                    <a:cubicBezTo>
                      <a:pt x="218" y="660"/>
                      <a:pt x="89" y="41"/>
                      <a:pt x="89" y="34"/>
                    </a:cubicBezTo>
                    <a:cubicBezTo>
                      <a:pt x="82" y="14"/>
                      <a:pt x="6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278735" y="4094289"/>
                <a:ext cx="303269" cy="119746"/>
              </a:xfrm>
              <a:custGeom>
                <a:rect b="b" l="l" r="r" t="t"/>
                <a:pathLst>
                  <a:path extrusionOk="0" h="978" w="2485">
                    <a:moveTo>
                      <a:pt x="285" y="0"/>
                    </a:moveTo>
                    <a:cubicBezTo>
                      <a:pt x="212" y="0"/>
                      <a:pt x="147" y="17"/>
                      <a:pt x="110" y="82"/>
                    </a:cubicBezTo>
                    <a:cubicBezTo>
                      <a:pt x="42" y="211"/>
                      <a:pt x="42" y="490"/>
                      <a:pt x="8" y="647"/>
                    </a:cubicBezTo>
                    <a:cubicBezTo>
                      <a:pt x="1" y="681"/>
                      <a:pt x="1" y="715"/>
                      <a:pt x="8" y="749"/>
                    </a:cubicBezTo>
                    <a:cubicBezTo>
                      <a:pt x="28" y="864"/>
                      <a:pt x="178" y="898"/>
                      <a:pt x="293" y="905"/>
                    </a:cubicBezTo>
                    <a:lnTo>
                      <a:pt x="1219" y="973"/>
                    </a:lnTo>
                    <a:cubicBezTo>
                      <a:pt x="1262" y="976"/>
                      <a:pt x="1304" y="977"/>
                      <a:pt x="1347" y="977"/>
                    </a:cubicBezTo>
                    <a:cubicBezTo>
                      <a:pt x="1603" y="977"/>
                      <a:pt x="1859" y="932"/>
                      <a:pt x="2110" y="932"/>
                    </a:cubicBezTo>
                    <a:cubicBezTo>
                      <a:pt x="2151" y="932"/>
                      <a:pt x="2185" y="932"/>
                      <a:pt x="2219" y="919"/>
                    </a:cubicBezTo>
                    <a:cubicBezTo>
                      <a:pt x="2307" y="885"/>
                      <a:pt x="2314" y="810"/>
                      <a:pt x="2335" y="735"/>
                    </a:cubicBezTo>
                    <a:cubicBezTo>
                      <a:pt x="2355" y="647"/>
                      <a:pt x="2382" y="565"/>
                      <a:pt x="2423" y="483"/>
                    </a:cubicBezTo>
                    <a:cubicBezTo>
                      <a:pt x="2471" y="381"/>
                      <a:pt x="2484" y="266"/>
                      <a:pt x="2450" y="157"/>
                    </a:cubicBezTo>
                    <a:cubicBezTo>
                      <a:pt x="2443" y="143"/>
                      <a:pt x="2437" y="130"/>
                      <a:pt x="2423" y="123"/>
                    </a:cubicBezTo>
                    <a:cubicBezTo>
                      <a:pt x="2403" y="109"/>
                      <a:pt x="2389" y="102"/>
                      <a:pt x="2362" y="102"/>
                    </a:cubicBezTo>
                    <a:cubicBezTo>
                      <a:pt x="2062" y="48"/>
                      <a:pt x="1770" y="68"/>
                      <a:pt x="1464" y="55"/>
                    </a:cubicBezTo>
                    <a:lnTo>
                      <a:pt x="511" y="21"/>
                    </a:lnTo>
                    <a:cubicBezTo>
                      <a:pt x="440" y="17"/>
                      <a:pt x="358" y="0"/>
                      <a:pt x="2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1435678" y="4150856"/>
                <a:ext cx="123016" cy="11020"/>
              </a:xfrm>
              <a:custGeom>
                <a:rect b="b" l="l" r="r" t="t"/>
                <a:pathLst>
                  <a:path extrusionOk="0" h="90" w="1008">
                    <a:moveTo>
                      <a:pt x="974" y="1"/>
                    </a:moveTo>
                    <a:lnTo>
                      <a:pt x="35" y="28"/>
                    </a:lnTo>
                    <a:cubicBezTo>
                      <a:pt x="14" y="28"/>
                      <a:pt x="1" y="42"/>
                      <a:pt x="1" y="55"/>
                    </a:cubicBezTo>
                    <a:cubicBezTo>
                      <a:pt x="1" y="76"/>
                      <a:pt x="14" y="89"/>
                      <a:pt x="35" y="89"/>
                    </a:cubicBezTo>
                    <a:lnTo>
                      <a:pt x="974" y="62"/>
                    </a:lnTo>
                    <a:cubicBezTo>
                      <a:pt x="994" y="62"/>
                      <a:pt x="1008" y="49"/>
                      <a:pt x="1008" y="28"/>
                    </a:cubicBezTo>
                    <a:cubicBezTo>
                      <a:pt x="1008" y="15"/>
                      <a:pt x="994" y="1"/>
                      <a:pt x="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985346" y="4112410"/>
                <a:ext cx="256772" cy="105054"/>
              </a:xfrm>
              <a:custGeom>
                <a:rect b="b" l="l" r="r" t="t"/>
                <a:pathLst>
                  <a:path extrusionOk="0" h="858" w="2104">
                    <a:moveTo>
                      <a:pt x="300" y="0"/>
                    </a:moveTo>
                    <a:cubicBezTo>
                      <a:pt x="188" y="0"/>
                      <a:pt x="82" y="19"/>
                      <a:pt x="42" y="90"/>
                    </a:cubicBezTo>
                    <a:cubicBezTo>
                      <a:pt x="8" y="165"/>
                      <a:pt x="1" y="254"/>
                      <a:pt x="14" y="335"/>
                    </a:cubicBezTo>
                    <a:cubicBezTo>
                      <a:pt x="21" y="444"/>
                      <a:pt x="28" y="546"/>
                      <a:pt x="35" y="655"/>
                    </a:cubicBezTo>
                    <a:cubicBezTo>
                      <a:pt x="35" y="710"/>
                      <a:pt x="48" y="764"/>
                      <a:pt x="89" y="812"/>
                    </a:cubicBezTo>
                    <a:cubicBezTo>
                      <a:pt x="125" y="842"/>
                      <a:pt x="172" y="858"/>
                      <a:pt x="222" y="858"/>
                    </a:cubicBezTo>
                    <a:cubicBezTo>
                      <a:pt x="239" y="858"/>
                      <a:pt x="256" y="856"/>
                      <a:pt x="273" y="852"/>
                    </a:cubicBezTo>
                    <a:cubicBezTo>
                      <a:pt x="487" y="842"/>
                      <a:pt x="703" y="837"/>
                      <a:pt x="920" y="837"/>
                    </a:cubicBezTo>
                    <a:cubicBezTo>
                      <a:pt x="1137" y="837"/>
                      <a:pt x="1355" y="842"/>
                      <a:pt x="1572" y="852"/>
                    </a:cubicBezTo>
                    <a:cubicBezTo>
                      <a:pt x="1611" y="852"/>
                      <a:pt x="1655" y="854"/>
                      <a:pt x="1700" y="854"/>
                    </a:cubicBezTo>
                    <a:cubicBezTo>
                      <a:pt x="1805" y="854"/>
                      <a:pt x="1918" y="844"/>
                      <a:pt x="1994" y="778"/>
                    </a:cubicBezTo>
                    <a:cubicBezTo>
                      <a:pt x="2103" y="676"/>
                      <a:pt x="2042" y="465"/>
                      <a:pt x="2042" y="335"/>
                    </a:cubicBezTo>
                    <a:cubicBezTo>
                      <a:pt x="2049" y="281"/>
                      <a:pt x="2035" y="227"/>
                      <a:pt x="2008" y="179"/>
                    </a:cubicBezTo>
                    <a:cubicBezTo>
                      <a:pt x="1967" y="131"/>
                      <a:pt x="1919" y="104"/>
                      <a:pt x="1865" y="97"/>
                    </a:cubicBezTo>
                    <a:cubicBezTo>
                      <a:pt x="1619" y="29"/>
                      <a:pt x="1346" y="14"/>
                      <a:pt x="1077" y="14"/>
                    </a:cubicBezTo>
                    <a:cubicBezTo>
                      <a:pt x="914" y="14"/>
                      <a:pt x="753" y="20"/>
                      <a:pt x="599" y="22"/>
                    </a:cubicBezTo>
                    <a:cubicBezTo>
                      <a:pt x="531" y="19"/>
                      <a:pt x="412" y="0"/>
                      <a:pt x="3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0"/>
              <p:cNvSpPr/>
              <p:nvPr/>
            </p:nvSpPr>
            <p:spPr>
              <a:xfrm>
                <a:off x="2042705" y="4160039"/>
                <a:ext cx="96412" cy="10163"/>
              </a:xfrm>
              <a:custGeom>
                <a:rect b="b" l="l" r="r" t="t"/>
                <a:pathLst>
                  <a:path extrusionOk="0" h="83" w="790">
                    <a:moveTo>
                      <a:pt x="34" y="1"/>
                    </a:moveTo>
                    <a:cubicBezTo>
                      <a:pt x="14" y="1"/>
                      <a:pt x="0" y="14"/>
                      <a:pt x="0" y="35"/>
                    </a:cubicBezTo>
                    <a:cubicBezTo>
                      <a:pt x="0" y="48"/>
                      <a:pt x="14" y="62"/>
                      <a:pt x="34" y="62"/>
                    </a:cubicBezTo>
                    <a:lnTo>
                      <a:pt x="755" y="82"/>
                    </a:lnTo>
                    <a:cubicBezTo>
                      <a:pt x="769" y="82"/>
                      <a:pt x="783" y="69"/>
                      <a:pt x="783" y="55"/>
                    </a:cubicBezTo>
                    <a:cubicBezTo>
                      <a:pt x="789" y="35"/>
                      <a:pt x="776" y="21"/>
                      <a:pt x="755" y="21"/>
                    </a:cubicBez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0"/>
              <p:cNvSpPr/>
              <p:nvPr/>
            </p:nvSpPr>
            <p:spPr>
              <a:xfrm>
                <a:off x="1678172" y="1471869"/>
                <a:ext cx="298998" cy="214270"/>
              </a:xfrm>
              <a:custGeom>
                <a:rect b="b" l="l" r="r" t="t"/>
                <a:pathLst>
                  <a:path extrusionOk="0" h="1750" w="2450">
                    <a:moveTo>
                      <a:pt x="266" y="1"/>
                    </a:moveTo>
                    <a:lnTo>
                      <a:pt x="0" y="82"/>
                    </a:lnTo>
                    <a:lnTo>
                      <a:pt x="327" y="1749"/>
                    </a:lnTo>
                    <a:lnTo>
                      <a:pt x="1409" y="1722"/>
                    </a:lnTo>
                    <a:lnTo>
                      <a:pt x="2450" y="497"/>
                    </a:lnTo>
                    <a:lnTo>
                      <a:pt x="2116" y="69"/>
                    </a:lnTo>
                    <a:lnTo>
                      <a:pt x="1844" y="8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>
                <a:off x="1233946" y="1481052"/>
                <a:ext cx="444348" cy="619914"/>
              </a:xfrm>
              <a:custGeom>
                <a:rect b="b" l="l" r="r" t="t"/>
                <a:pathLst>
                  <a:path extrusionOk="0" h="5063" w="3641">
                    <a:moveTo>
                      <a:pt x="3640" y="1"/>
                    </a:moveTo>
                    <a:cubicBezTo>
                      <a:pt x="3640" y="1"/>
                      <a:pt x="2307" y="171"/>
                      <a:pt x="1803" y="545"/>
                    </a:cubicBezTo>
                    <a:cubicBezTo>
                      <a:pt x="1388" y="844"/>
                      <a:pt x="1" y="2756"/>
                      <a:pt x="1" y="2756"/>
                    </a:cubicBezTo>
                    <a:cubicBezTo>
                      <a:pt x="1" y="2756"/>
                      <a:pt x="1191" y="4913"/>
                      <a:pt x="2212" y="5062"/>
                    </a:cubicBezTo>
                    <a:lnTo>
                      <a:pt x="3443" y="3225"/>
                    </a:lnTo>
                    <a:lnTo>
                      <a:pt x="36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0"/>
              <p:cNvSpPr/>
              <p:nvPr/>
            </p:nvSpPr>
            <p:spPr>
              <a:xfrm>
                <a:off x="1426525" y="1480195"/>
                <a:ext cx="857087" cy="1165506"/>
              </a:xfrm>
              <a:custGeom>
                <a:rect b="b" l="l" r="r" t="t"/>
                <a:pathLst>
                  <a:path extrusionOk="0" h="9519" w="7023">
                    <a:moveTo>
                      <a:pt x="4178" y="1"/>
                    </a:moveTo>
                    <a:cubicBezTo>
                      <a:pt x="4178" y="1"/>
                      <a:pt x="3980" y="865"/>
                      <a:pt x="3155" y="865"/>
                    </a:cubicBezTo>
                    <a:cubicBezTo>
                      <a:pt x="3143" y="865"/>
                      <a:pt x="3130" y="865"/>
                      <a:pt x="3117" y="865"/>
                    </a:cubicBezTo>
                    <a:cubicBezTo>
                      <a:pt x="2260" y="838"/>
                      <a:pt x="2062" y="14"/>
                      <a:pt x="2062" y="14"/>
                    </a:cubicBezTo>
                    <a:cubicBezTo>
                      <a:pt x="2062" y="14"/>
                      <a:pt x="1518" y="150"/>
                      <a:pt x="1096" y="1083"/>
                    </a:cubicBezTo>
                    <a:cubicBezTo>
                      <a:pt x="681" y="2021"/>
                      <a:pt x="674" y="3130"/>
                      <a:pt x="600" y="3981"/>
                    </a:cubicBezTo>
                    <a:cubicBezTo>
                      <a:pt x="525" y="4831"/>
                      <a:pt x="1" y="9267"/>
                      <a:pt x="1" y="9267"/>
                    </a:cubicBezTo>
                    <a:cubicBezTo>
                      <a:pt x="1232" y="9424"/>
                      <a:pt x="2464" y="9512"/>
                      <a:pt x="3702" y="9519"/>
                    </a:cubicBezTo>
                    <a:cubicBezTo>
                      <a:pt x="4818" y="9519"/>
                      <a:pt x="5927" y="9403"/>
                      <a:pt x="7022" y="9179"/>
                    </a:cubicBezTo>
                    <a:lnTo>
                      <a:pt x="5818" y="1307"/>
                    </a:lnTo>
                    <a:lnTo>
                      <a:pt x="41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0"/>
              <p:cNvSpPr/>
              <p:nvPr/>
            </p:nvSpPr>
            <p:spPr>
              <a:xfrm>
                <a:off x="1936408" y="1480195"/>
                <a:ext cx="478397" cy="613302"/>
              </a:xfrm>
              <a:custGeom>
                <a:rect b="b" l="l" r="r" t="t"/>
                <a:pathLst>
                  <a:path extrusionOk="0" h="5009" w="3920">
                    <a:moveTo>
                      <a:pt x="0" y="1"/>
                    </a:moveTo>
                    <a:lnTo>
                      <a:pt x="225" y="2525"/>
                    </a:lnTo>
                    <a:lnTo>
                      <a:pt x="2177" y="5008"/>
                    </a:lnTo>
                    <a:cubicBezTo>
                      <a:pt x="2919" y="4654"/>
                      <a:pt x="3531" y="4246"/>
                      <a:pt x="3919" y="3348"/>
                    </a:cubicBezTo>
                    <a:cubicBezTo>
                      <a:pt x="3919" y="3348"/>
                      <a:pt x="2756" y="940"/>
                      <a:pt x="2211" y="552"/>
                    </a:cubicBezTo>
                    <a:cubicBezTo>
                      <a:pt x="1674" y="16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0"/>
              <p:cNvSpPr/>
              <p:nvPr/>
            </p:nvSpPr>
            <p:spPr>
              <a:xfrm>
                <a:off x="1506339" y="720087"/>
                <a:ext cx="606173" cy="478496"/>
              </a:xfrm>
              <a:custGeom>
                <a:rect b="b" l="l" r="r" t="t"/>
                <a:pathLst>
                  <a:path extrusionOk="0" h="3908" w="4967">
                    <a:moveTo>
                      <a:pt x="3215" y="1"/>
                    </a:moveTo>
                    <a:cubicBezTo>
                      <a:pt x="2954" y="1"/>
                      <a:pt x="2728" y="195"/>
                      <a:pt x="2728" y="201"/>
                    </a:cubicBezTo>
                    <a:cubicBezTo>
                      <a:pt x="2681" y="133"/>
                      <a:pt x="2613" y="92"/>
                      <a:pt x="2538" y="72"/>
                    </a:cubicBezTo>
                    <a:cubicBezTo>
                      <a:pt x="2500" y="62"/>
                      <a:pt x="2463" y="57"/>
                      <a:pt x="2426" y="57"/>
                    </a:cubicBezTo>
                    <a:cubicBezTo>
                      <a:pt x="2388" y="57"/>
                      <a:pt x="2351" y="62"/>
                      <a:pt x="2313" y="72"/>
                    </a:cubicBezTo>
                    <a:cubicBezTo>
                      <a:pt x="2238" y="86"/>
                      <a:pt x="2177" y="133"/>
                      <a:pt x="2150" y="194"/>
                    </a:cubicBezTo>
                    <a:cubicBezTo>
                      <a:pt x="2000" y="120"/>
                      <a:pt x="1837" y="65"/>
                      <a:pt x="1674" y="24"/>
                    </a:cubicBezTo>
                    <a:cubicBezTo>
                      <a:pt x="1625" y="18"/>
                      <a:pt x="1575" y="14"/>
                      <a:pt x="1526" y="14"/>
                    </a:cubicBezTo>
                    <a:cubicBezTo>
                      <a:pt x="1310" y="14"/>
                      <a:pt x="1092" y="80"/>
                      <a:pt x="959" y="263"/>
                    </a:cubicBezTo>
                    <a:cubicBezTo>
                      <a:pt x="878" y="378"/>
                      <a:pt x="837" y="514"/>
                      <a:pt x="837" y="657"/>
                    </a:cubicBezTo>
                    <a:cubicBezTo>
                      <a:pt x="708" y="664"/>
                      <a:pt x="599" y="759"/>
                      <a:pt x="565" y="882"/>
                    </a:cubicBezTo>
                    <a:cubicBezTo>
                      <a:pt x="558" y="909"/>
                      <a:pt x="558" y="936"/>
                      <a:pt x="565" y="963"/>
                    </a:cubicBezTo>
                    <a:cubicBezTo>
                      <a:pt x="415" y="1031"/>
                      <a:pt x="293" y="1147"/>
                      <a:pt x="211" y="1290"/>
                    </a:cubicBezTo>
                    <a:cubicBezTo>
                      <a:pt x="170" y="1351"/>
                      <a:pt x="143" y="1426"/>
                      <a:pt x="123" y="1501"/>
                    </a:cubicBezTo>
                    <a:cubicBezTo>
                      <a:pt x="75" y="1732"/>
                      <a:pt x="102" y="1970"/>
                      <a:pt x="211" y="2181"/>
                    </a:cubicBezTo>
                    <a:cubicBezTo>
                      <a:pt x="184" y="2188"/>
                      <a:pt x="163" y="2208"/>
                      <a:pt x="143" y="2222"/>
                    </a:cubicBezTo>
                    <a:cubicBezTo>
                      <a:pt x="129" y="2242"/>
                      <a:pt x="116" y="2263"/>
                      <a:pt x="116" y="2290"/>
                    </a:cubicBezTo>
                    <a:cubicBezTo>
                      <a:pt x="89" y="2378"/>
                      <a:pt x="102" y="2474"/>
                      <a:pt x="150" y="2555"/>
                    </a:cubicBezTo>
                    <a:cubicBezTo>
                      <a:pt x="89" y="2623"/>
                      <a:pt x="48" y="2705"/>
                      <a:pt x="20" y="2793"/>
                    </a:cubicBezTo>
                    <a:cubicBezTo>
                      <a:pt x="0" y="2882"/>
                      <a:pt x="20" y="2977"/>
                      <a:pt x="75" y="3052"/>
                    </a:cubicBezTo>
                    <a:cubicBezTo>
                      <a:pt x="211" y="3236"/>
                      <a:pt x="184" y="3433"/>
                      <a:pt x="211" y="3657"/>
                    </a:cubicBezTo>
                    <a:cubicBezTo>
                      <a:pt x="211" y="3685"/>
                      <a:pt x="633" y="3834"/>
                      <a:pt x="653" y="3834"/>
                    </a:cubicBezTo>
                    <a:cubicBezTo>
                      <a:pt x="965" y="3867"/>
                      <a:pt x="1185" y="3907"/>
                      <a:pt x="1422" y="3907"/>
                    </a:cubicBezTo>
                    <a:cubicBezTo>
                      <a:pt x="1579" y="3907"/>
                      <a:pt x="1743" y="3890"/>
                      <a:pt x="1946" y="3841"/>
                    </a:cubicBezTo>
                    <a:cubicBezTo>
                      <a:pt x="2858" y="3623"/>
                      <a:pt x="3796" y="3413"/>
                      <a:pt x="4729" y="3283"/>
                    </a:cubicBezTo>
                    <a:cubicBezTo>
                      <a:pt x="4735" y="3263"/>
                      <a:pt x="4749" y="2998"/>
                      <a:pt x="4763" y="2984"/>
                    </a:cubicBezTo>
                    <a:cubicBezTo>
                      <a:pt x="4790" y="2964"/>
                      <a:pt x="4810" y="2936"/>
                      <a:pt x="4831" y="2909"/>
                    </a:cubicBezTo>
                    <a:cubicBezTo>
                      <a:pt x="4844" y="2882"/>
                      <a:pt x="4858" y="2861"/>
                      <a:pt x="4871" y="2834"/>
                    </a:cubicBezTo>
                    <a:cubicBezTo>
                      <a:pt x="4885" y="2807"/>
                      <a:pt x="4885" y="2773"/>
                      <a:pt x="4878" y="2739"/>
                    </a:cubicBezTo>
                    <a:cubicBezTo>
                      <a:pt x="4953" y="2678"/>
                      <a:pt x="4953" y="2555"/>
                      <a:pt x="4878" y="2487"/>
                    </a:cubicBezTo>
                    <a:cubicBezTo>
                      <a:pt x="4933" y="2392"/>
                      <a:pt x="4960" y="2276"/>
                      <a:pt x="4960" y="2167"/>
                    </a:cubicBezTo>
                    <a:cubicBezTo>
                      <a:pt x="4967" y="2052"/>
                      <a:pt x="4926" y="1943"/>
                      <a:pt x="4858" y="1848"/>
                    </a:cubicBezTo>
                    <a:cubicBezTo>
                      <a:pt x="4960" y="1691"/>
                      <a:pt x="4967" y="1487"/>
                      <a:pt x="4885" y="1324"/>
                    </a:cubicBezTo>
                    <a:cubicBezTo>
                      <a:pt x="4844" y="1235"/>
                      <a:pt x="4763" y="1174"/>
                      <a:pt x="4674" y="1161"/>
                    </a:cubicBezTo>
                    <a:cubicBezTo>
                      <a:pt x="4667" y="1059"/>
                      <a:pt x="4627" y="963"/>
                      <a:pt x="4552" y="888"/>
                    </a:cubicBezTo>
                    <a:cubicBezTo>
                      <a:pt x="4463" y="800"/>
                      <a:pt x="4348" y="746"/>
                      <a:pt x="4225" y="718"/>
                    </a:cubicBezTo>
                    <a:cubicBezTo>
                      <a:pt x="4239" y="678"/>
                      <a:pt x="4246" y="623"/>
                      <a:pt x="4239" y="582"/>
                    </a:cubicBezTo>
                    <a:cubicBezTo>
                      <a:pt x="4232" y="535"/>
                      <a:pt x="4225" y="501"/>
                      <a:pt x="4205" y="460"/>
                    </a:cubicBezTo>
                    <a:cubicBezTo>
                      <a:pt x="4162" y="387"/>
                      <a:pt x="4081" y="335"/>
                      <a:pt x="3996" y="335"/>
                    </a:cubicBezTo>
                    <a:cubicBezTo>
                      <a:pt x="3986" y="335"/>
                      <a:pt x="3976" y="336"/>
                      <a:pt x="3967" y="337"/>
                    </a:cubicBezTo>
                    <a:cubicBezTo>
                      <a:pt x="3865" y="344"/>
                      <a:pt x="3769" y="392"/>
                      <a:pt x="3708" y="467"/>
                    </a:cubicBezTo>
                    <a:cubicBezTo>
                      <a:pt x="3701" y="358"/>
                      <a:pt x="3606" y="72"/>
                      <a:pt x="3313" y="11"/>
                    </a:cubicBezTo>
                    <a:cubicBezTo>
                      <a:pt x="3280" y="4"/>
                      <a:pt x="3247" y="1"/>
                      <a:pt x="3215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0"/>
              <p:cNvSpPr/>
              <p:nvPr/>
            </p:nvSpPr>
            <p:spPr>
              <a:xfrm>
                <a:off x="1710512" y="1389467"/>
                <a:ext cx="192823" cy="83382"/>
              </a:xfrm>
              <a:custGeom>
                <a:rect b="b" l="l" r="r" t="t"/>
                <a:pathLst>
                  <a:path extrusionOk="0" h="681" w="1580">
                    <a:moveTo>
                      <a:pt x="1" y="0"/>
                    </a:moveTo>
                    <a:lnTo>
                      <a:pt x="1" y="674"/>
                    </a:lnTo>
                    <a:lnTo>
                      <a:pt x="1579" y="681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0"/>
              <p:cNvSpPr/>
              <p:nvPr/>
            </p:nvSpPr>
            <p:spPr>
              <a:xfrm>
                <a:off x="1566017" y="815468"/>
                <a:ext cx="479251" cy="606568"/>
              </a:xfrm>
              <a:custGeom>
                <a:rect b="b" l="l" r="r" t="t"/>
                <a:pathLst>
                  <a:path extrusionOk="0" h="4954" w="3927">
                    <a:moveTo>
                      <a:pt x="1974" y="1"/>
                    </a:moveTo>
                    <a:cubicBezTo>
                      <a:pt x="1212" y="1"/>
                      <a:pt x="443" y="402"/>
                      <a:pt x="130" y="1130"/>
                    </a:cubicBezTo>
                    <a:cubicBezTo>
                      <a:pt x="1" y="1423"/>
                      <a:pt x="35" y="1708"/>
                      <a:pt x="35" y="2157"/>
                    </a:cubicBezTo>
                    <a:cubicBezTo>
                      <a:pt x="35" y="3532"/>
                      <a:pt x="858" y="4954"/>
                      <a:pt x="1974" y="4954"/>
                    </a:cubicBezTo>
                    <a:cubicBezTo>
                      <a:pt x="3090" y="4954"/>
                      <a:pt x="3913" y="3532"/>
                      <a:pt x="3913" y="2157"/>
                    </a:cubicBezTo>
                    <a:cubicBezTo>
                      <a:pt x="3913" y="1647"/>
                      <a:pt x="3927" y="1212"/>
                      <a:pt x="3716" y="871"/>
                    </a:cubicBezTo>
                    <a:cubicBezTo>
                      <a:pt x="3369" y="307"/>
                      <a:pt x="2641" y="1"/>
                      <a:pt x="1974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0"/>
              <p:cNvSpPr/>
              <p:nvPr/>
            </p:nvSpPr>
            <p:spPr>
              <a:xfrm>
                <a:off x="1732113" y="1402445"/>
                <a:ext cx="136319" cy="23753"/>
              </a:xfrm>
              <a:custGeom>
                <a:rect b="b" l="l" r="r" t="t"/>
                <a:pathLst>
                  <a:path extrusionOk="0" h="194" w="1117">
                    <a:moveTo>
                      <a:pt x="36" y="0"/>
                    </a:moveTo>
                    <a:cubicBezTo>
                      <a:pt x="25" y="0"/>
                      <a:pt x="12" y="7"/>
                      <a:pt x="7" y="17"/>
                    </a:cubicBezTo>
                    <a:cubicBezTo>
                      <a:pt x="1" y="30"/>
                      <a:pt x="7" y="51"/>
                      <a:pt x="21" y="58"/>
                    </a:cubicBezTo>
                    <a:cubicBezTo>
                      <a:pt x="205" y="146"/>
                      <a:pt x="409" y="194"/>
                      <a:pt x="613" y="194"/>
                    </a:cubicBezTo>
                    <a:cubicBezTo>
                      <a:pt x="776" y="194"/>
                      <a:pt x="940" y="160"/>
                      <a:pt x="1096" y="105"/>
                    </a:cubicBezTo>
                    <a:cubicBezTo>
                      <a:pt x="1110" y="98"/>
                      <a:pt x="1116" y="78"/>
                      <a:pt x="1116" y="64"/>
                    </a:cubicBezTo>
                    <a:cubicBezTo>
                      <a:pt x="1111" y="49"/>
                      <a:pt x="1099" y="41"/>
                      <a:pt x="1087" y="41"/>
                    </a:cubicBezTo>
                    <a:cubicBezTo>
                      <a:pt x="1083" y="41"/>
                      <a:pt x="1079" y="42"/>
                      <a:pt x="1076" y="44"/>
                    </a:cubicBezTo>
                    <a:cubicBezTo>
                      <a:pt x="925" y="102"/>
                      <a:pt x="766" y="132"/>
                      <a:pt x="607" y="132"/>
                    </a:cubicBezTo>
                    <a:cubicBezTo>
                      <a:pt x="415" y="132"/>
                      <a:pt x="223" y="89"/>
                      <a:pt x="48" y="3"/>
                    </a:cubicBezTo>
                    <a:cubicBezTo>
                      <a:pt x="45" y="1"/>
                      <a:pt x="40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0"/>
              <p:cNvSpPr/>
              <p:nvPr/>
            </p:nvSpPr>
            <p:spPr>
              <a:xfrm>
                <a:off x="1644367" y="1036350"/>
                <a:ext cx="110324" cy="35018"/>
              </a:xfrm>
              <a:custGeom>
                <a:rect b="b" l="l" r="r" t="t"/>
                <a:pathLst>
                  <a:path extrusionOk="0" h="286" w="904">
                    <a:moveTo>
                      <a:pt x="672" y="1"/>
                    </a:moveTo>
                    <a:cubicBezTo>
                      <a:pt x="642" y="1"/>
                      <a:pt x="610" y="3"/>
                      <a:pt x="577" y="6"/>
                    </a:cubicBezTo>
                    <a:cubicBezTo>
                      <a:pt x="407" y="6"/>
                      <a:pt x="243" y="61"/>
                      <a:pt x="107" y="156"/>
                    </a:cubicBezTo>
                    <a:cubicBezTo>
                      <a:pt x="1" y="235"/>
                      <a:pt x="10" y="285"/>
                      <a:pt x="85" y="285"/>
                    </a:cubicBezTo>
                    <a:cubicBezTo>
                      <a:pt x="101" y="285"/>
                      <a:pt x="120" y="283"/>
                      <a:pt x="141" y="278"/>
                    </a:cubicBezTo>
                    <a:cubicBezTo>
                      <a:pt x="277" y="244"/>
                      <a:pt x="413" y="224"/>
                      <a:pt x="556" y="217"/>
                    </a:cubicBezTo>
                    <a:cubicBezTo>
                      <a:pt x="590" y="214"/>
                      <a:pt x="622" y="214"/>
                      <a:pt x="652" y="214"/>
                    </a:cubicBezTo>
                    <a:cubicBezTo>
                      <a:pt x="665" y="214"/>
                      <a:pt x="677" y="214"/>
                      <a:pt x="689" y="214"/>
                    </a:cubicBezTo>
                    <a:cubicBezTo>
                      <a:pt x="783" y="214"/>
                      <a:pt x="852" y="209"/>
                      <a:pt x="876" y="129"/>
                    </a:cubicBezTo>
                    <a:cubicBezTo>
                      <a:pt x="904" y="40"/>
                      <a:pt x="809" y="1"/>
                      <a:pt x="672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0"/>
              <p:cNvSpPr/>
              <p:nvPr/>
            </p:nvSpPr>
            <p:spPr>
              <a:xfrm>
                <a:off x="1868676" y="1037819"/>
                <a:ext cx="113009" cy="31467"/>
              </a:xfrm>
              <a:custGeom>
                <a:rect b="b" l="l" r="r" t="t"/>
                <a:pathLst>
                  <a:path extrusionOk="0" h="257" w="926">
                    <a:moveTo>
                      <a:pt x="293" y="0"/>
                    </a:moveTo>
                    <a:cubicBezTo>
                      <a:pt x="127" y="0"/>
                      <a:pt x="0" y="43"/>
                      <a:pt x="38" y="144"/>
                    </a:cubicBezTo>
                    <a:cubicBezTo>
                      <a:pt x="60" y="202"/>
                      <a:pt x="107" y="216"/>
                      <a:pt x="170" y="216"/>
                    </a:cubicBezTo>
                    <a:cubicBezTo>
                      <a:pt x="225" y="216"/>
                      <a:pt x="292" y="205"/>
                      <a:pt x="365" y="205"/>
                    </a:cubicBezTo>
                    <a:cubicBezTo>
                      <a:pt x="508" y="212"/>
                      <a:pt x="644" y="226"/>
                      <a:pt x="780" y="253"/>
                    </a:cubicBezTo>
                    <a:cubicBezTo>
                      <a:pt x="796" y="256"/>
                      <a:pt x="810" y="257"/>
                      <a:pt x="823" y="257"/>
                    </a:cubicBezTo>
                    <a:cubicBezTo>
                      <a:pt x="910" y="257"/>
                      <a:pt x="925" y="200"/>
                      <a:pt x="807" y="124"/>
                    </a:cubicBezTo>
                    <a:cubicBezTo>
                      <a:pt x="673" y="47"/>
                      <a:pt x="521" y="0"/>
                      <a:pt x="363" y="0"/>
                    </a:cubicBezTo>
                    <a:cubicBezTo>
                      <a:pt x="352" y="0"/>
                      <a:pt x="342" y="1"/>
                      <a:pt x="331" y="1"/>
                    </a:cubicBezTo>
                    <a:cubicBezTo>
                      <a:pt x="318" y="1"/>
                      <a:pt x="305" y="0"/>
                      <a:pt x="293" y="0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0"/>
              <p:cNvSpPr/>
              <p:nvPr/>
            </p:nvSpPr>
            <p:spPr>
              <a:xfrm>
                <a:off x="1796917" y="1142016"/>
                <a:ext cx="52355" cy="85096"/>
              </a:xfrm>
              <a:custGeom>
                <a:rect b="b" l="l" r="r" t="t"/>
                <a:pathLst>
                  <a:path extrusionOk="0" h="695" w="429">
                    <a:moveTo>
                      <a:pt x="96" y="1"/>
                    </a:moveTo>
                    <a:cubicBezTo>
                      <a:pt x="82" y="1"/>
                      <a:pt x="68" y="14"/>
                      <a:pt x="68" y="28"/>
                    </a:cubicBezTo>
                    <a:cubicBezTo>
                      <a:pt x="62" y="48"/>
                      <a:pt x="75" y="62"/>
                      <a:pt x="96" y="62"/>
                    </a:cubicBezTo>
                    <a:cubicBezTo>
                      <a:pt x="170" y="69"/>
                      <a:pt x="238" y="103"/>
                      <a:pt x="286" y="164"/>
                    </a:cubicBezTo>
                    <a:cubicBezTo>
                      <a:pt x="334" y="225"/>
                      <a:pt x="361" y="300"/>
                      <a:pt x="354" y="375"/>
                    </a:cubicBezTo>
                    <a:cubicBezTo>
                      <a:pt x="335" y="523"/>
                      <a:pt x="212" y="634"/>
                      <a:pt x="66" y="634"/>
                    </a:cubicBezTo>
                    <a:cubicBezTo>
                      <a:pt x="58" y="634"/>
                      <a:pt x="50" y="634"/>
                      <a:pt x="41" y="633"/>
                    </a:cubicBezTo>
                    <a:cubicBezTo>
                      <a:pt x="38" y="632"/>
                      <a:pt x="34" y="632"/>
                      <a:pt x="31" y="632"/>
                    </a:cubicBezTo>
                    <a:cubicBezTo>
                      <a:pt x="16" y="632"/>
                      <a:pt x="7" y="644"/>
                      <a:pt x="7" y="661"/>
                    </a:cubicBezTo>
                    <a:cubicBezTo>
                      <a:pt x="0" y="674"/>
                      <a:pt x="14" y="688"/>
                      <a:pt x="34" y="695"/>
                    </a:cubicBezTo>
                    <a:lnTo>
                      <a:pt x="68" y="695"/>
                    </a:lnTo>
                    <a:cubicBezTo>
                      <a:pt x="245" y="688"/>
                      <a:pt x="395" y="558"/>
                      <a:pt x="415" y="382"/>
                    </a:cubicBezTo>
                    <a:cubicBezTo>
                      <a:pt x="429" y="191"/>
                      <a:pt x="293" y="2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0"/>
              <p:cNvSpPr/>
              <p:nvPr/>
            </p:nvSpPr>
            <p:spPr>
              <a:xfrm>
                <a:off x="1888203" y="1086183"/>
                <a:ext cx="31730" cy="57669"/>
              </a:xfrm>
              <a:custGeom>
                <a:rect b="b" l="l" r="r" t="t"/>
                <a:pathLst>
                  <a:path extrusionOk="0" h="471" w="260">
                    <a:moveTo>
                      <a:pt x="130" y="1"/>
                    </a:moveTo>
                    <a:cubicBezTo>
                      <a:pt x="62" y="1"/>
                      <a:pt x="1" y="110"/>
                      <a:pt x="1" y="239"/>
                    </a:cubicBezTo>
                    <a:cubicBezTo>
                      <a:pt x="1" y="368"/>
                      <a:pt x="62" y="470"/>
                      <a:pt x="130" y="470"/>
                    </a:cubicBezTo>
                    <a:cubicBezTo>
                      <a:pt x="198" y="470"/>
                      <a:pt x="259" y="368"/>
                      <a:pt x="259" y="239"/>
                    </a:cubicBezTo>
                    <a:cubicBezTo>
                      <a:pt x="259" y="110"/>
                      <a:pt x="198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0"/>
              <p:cNvSpPr/>
              <p:nvPr/>
            </p:nvSpPr>
            <p:spPr>
              <a:xfrm>
                <a:off x="1708071" y="1086183"/>
                <a:ext cx="30876" cy="57669"/>
              </a:xfrm>
              <a:custGeom>
                <a:rect b="b" l="l" r="r" t="t"/>
                <a:pathLst>
                  <a:path extrusionOk="0" h="471" w="253">
                    <a:moveTo>
                      <a:pt x="130" y="1"/>
                    </a:moveTo>
                    <a:cubicBezTo>
                      <a:pt x="55" y="1"/>
                      <a:pt x="0" y="103"/>
                      <a:pt x="0" y="239"/>
                    </a:cubicBezTo>
                    <a:cubicBezTo>
                      <a:pt x="0" y="368"/>
                      <a:pt x="55" y="470"/>
                      <a:pt x="130" y="470"/>
                    </a:cubicBezTo>
                    <a:cubicBezTo>
                      <a:pt x="198" y="470"/>
                      <a:pt x="252" y="368"/>
                      <a:pt x="252" y="239"/>
                    </a:cubicBezTo>
                    <a:cubicBezTo>
                      <a:pt x="252" y="103"/>
                      <a:pt x="198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0"/>
              <p:cNvSpPr/>
              <p:nvPr/>
            </p:nvSpPr>
            <p:spPr>
              <a:xfrm>
                <a:off x="1973753" y="1087407"/>
                <a:ext cx="124725" cy="133460"/>
              </a:xfrm>
              <a:custGeom>
                <a:rect b="b" l="l" r="r" t="t"/>
                <a:pathLst>
                  <a:path extrusionOk="0" h="1090" w="1022">
                    <a:moveTo>
                      <a:pt x="565" y="1"/>
                    </a:moveTo>
                    <a:cubicBezTo>
                      <a:pt x="366" y="1"/>
                      <a:pt x="169" y="165"/>
                      <a:pt x="89" y="413"/>
                    </a:cubicBezTo>
                    <a:cubicBezTo>
                      <a:pt x="0" y="705"/>
                      <a:pt x="116" y="1004"/>
                      <a:pt x="347" y="1072"/>
                    </a:cubicBezTo>
                    <a:cubicBezTo>
                      <a:pt x="383" y="1084"/>
                      <a:pt x="420" y="1090"/>
                      <a:pt x="456" y="1090"/>
                    </a:cubicBezTo>
                    <a:cubicBezTo>
                      <a:pt x="655" y="1090"/>
                      <a:pt x="852" y="925"/>
                      <a:pt x="933" y="678"/>
                    </a:cubicBezTo>
                    <a:cubicBezTo>
                      <a:pt x="1021" y="385"/>
                      <a:pt x="905" y="93"/>
                      <a:pt x="674" y="18"/>
                    </a:cubicBezTo>
                    <a:cubicBezTo>
                      <a:pt x="638" y="6"/>
                      <a:pt x="602" y="1"/>
                      <a:pt x="565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0"/>
              <p:cNvSpPr/>
              <p:nvPr/>
            </p:nvSpPr>
            <p:spPr>
              <a:xfrm>
                <a:off x="1513784" y="1086918"/>
                <a:ext cx="124603" cy="133704"/>
              </a:xfrm>
              <a:custGeom>
                <a:rect b="b" l="l" r="r" t="t"/>
                <a:pathLst>
                  <a:path extrusionOk="0" h="1092" w="1021">
                    <a:moveTo>
                      <a:pt x="449" y="1"/>
                    </a:moveTo>
                    <a:cubicBezTo>
                      <a:pt x="415" y="1"/>
                      <a:pt x="381" y="5"/>
                      <a:pt x="347" y="15"/>
                    </a:cubicBezTo>
                    <a:cubicBezTo>
                      <a:pt x="116" y="90"/>
                      <a:pt x="0" y="389"/>
                      <a:pt x="96" y="675"/>
                    </a:cubicBezTo>
                    <a:cubicBezTo>
                      <a:pt x="171" y="925"/>
                      <a:pt x="376" y="1091"/>
                      <a:pt x="579" y="1091"/>
                    </a:cubicBezTo>
                    <a:cubicBezTo>
                      <a:pt x="613" y="1091"/>
                      <a:pt x="647" y="1086"/>
                      <a:pt x="681" y="1076"/>
                    </a:cubicBezTo>
                    <a:cubicBezTo>
                      <a:pt x="912" y="1002"/>
                      <a:pt x="1021" y="702"/>
                      <a:pt x="932" y="417"/>
                    </a:cubicBezTo>
                    <a:cubicBezTo>
                      <a:pt x="851" y="166"/>
                      <a:pt x="650" y="1"/>
                      <a:pt x="449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0"/>
              <p:cNvSpPr/>
              <p:nvPr/>
            </p:nvSpPr>
            <p:spPr>
              <a:xfrm>
                <a:off x="1562722" y="811305"/>
                <a:ext cx="484255" cy="358382"/>
              </a:xfrm>
              <a:custGeom>
                <a:rect b="b" l="l" r="r" t="t"/>
                <a:pathLst>
                  <a:path extrusionOk="0" h="2927" w="3968">
                    <a:moveTo>
                      <a:pt x="2001" y="1"/>
                    </a:moveTo>
                    <a:cubicBezTo>
                      <a:pt x="1225" y="1"/>
                      <a:pt x="450" y="402"/>
                      <a:pt x="130" y="1144"/>
                    </a:cubicBezTo>
                    <a:cubicBezTo>
                      <a:pt x="1" y="1436"/>
                      <a:pt x="21" y="1729"/>
                      <a:pt x="35" y="2184"/>
                    </a:cubicBezTo>
                    <a:cubicBezTo>
                      <a:pt x="48" y="2572"/>
                      <a:pt x="69" y="2878"/>
                      <a:pt x="103" y="2912"/>
                    </a:cubicBezTo>
                    <a:cubicBezTo>
                      <a:pt x="112" y="2922"/>
                      <a:pt x="120" y="2927"/>
                      <a:pt x="128" y="2927"/>
                    </a:cubicBezTo>
                    <a:cubicBezTo>
                      <a:pt x="175" y="2927"/>
                      <a:pt x="207" y="2779"/>
                      <a:pt x="218" y="2756"/>
                    </a:cubicBezTo>
                    <a:cubicBezTo>
                      <a:pt x="252" y="2640"/>
                      <a:pt x="266" y="2518"/>
                      <a:pt x="266" y="2395"/>
                    </a:cubicBezTo>
                    <a:cubicBezTo>
                      <a:pt x="266" y="2334"/>
                      <a:pt x="252" y="2280"/>
                      <a:pt x="246" y="2219"/>
                    </a:cubicBezTo>
                    <a:cubicBezTo>
                      <a:pt x="246" y="2157"/>
                      <a:pt x="259" y="2089"/>
                      <a:pt x="273" y="2028"/>
                    </a:cubicBezTo>
                    <a:cubicBezTo>
                      <a:pt x="273" y="2008"/>
                      <a:pt x="266" y="1933"/>
                      <a:pt x="280" y="1919"/>
                    </a:cubicBezTo>
                    <a:cubicBezTo>
                      <a:pt x="368" y="1851"/>
                      <a:pt x="443" y="1756"/>
                      <a:pt x="504" y="1654"/>
                    </a:cubicBezTo>
                    <a:cubicBezTo>
                      <a:pt x="545" y="1552"/>
                      <a:pt x="559" y="1443"/>
                      <a:pt x="545" y="1334"/>
                    </a:cubicBezTo>
                    <a:lnTo>
                      <a:pt x="545" y="1334"/>
                    </a:lnTo>
                    <a:cubicBezTo>
                      <a:pt x="587" y="1340"/>
                      <a:pt x="630" y="1342"/>
                      <a:pt x="672" y="1342"/>
                    </a:cubicBezTo>
                    <a:cubicBezTo>
                      <a:pt x="932" y="1342"/>
                      <a:pt x="1179" y="1235"/>
                      <a:pt x="1355" y="1041"/>
                    </a:cubicBezTo>
                    <a:cubicBezTo>
                      <a:pt x="1436" y="1130"/>
                      <a:pt x="1545" y="1178"/>
                      <a:pt x="1661" y="1184"/>
                    </a:cubicBezTo>
                    <a:cubicBezTo>
                      <a:pt x="1858" y="1184"/>
                      <a:pt x="1919" y="1123"/>
                      <a:pt x="1919" y="1123"/>
                    </a:cubicBezTo>
                    <a:lnTo>
                      <a:pt x="1919" y="1123"/>
                    </a:lnTo>
                    <a:cubicBezTo>
                      <a:pt x="1919" y="1123"/>
                      <a:pt x="1885" y="1300"/>
                      <a:pt x="2001" y="1334"/>
                    </a:cubicBezTo>
                    <a:cubicBezTo>
                      <a:pt x="2025" y="1341"/>
                      <a:pt x="2048" y="1344"/>
                      <a:pt x="2069" y="1344"/>
                    </a:cubicBezTo>
                    <a:cubicBezTo>
                      <a:pt x="2270" y="1344"/>
                      <a:pt x="2321" y="1048"/>
                      <a:pt x="2321" y="1048"/>
                    </a:cubicBezTo>
                    <a:cubicBezTo>
                      <a:pt x="2399" y="1093"/>
                      <a:pt x="2487" y="1115"/>
                      <a:pt x="2575" y="1115"/>
                    </a:cubicBezTo>
                    <a:cubicBezTo>
                      <a:pt x="2648" y="1115"/>
                      <a:pt x="2722" y="1100"/>
                      <a:pt x="2790" y="1069"/>
                    </a:cubicBezTo>
                    <a:cubicBezTo>
                      <a:pt x="2838" y="1157"/>
                      <a:pt x="2926" y="1218"/>
                      <a:pt x="3022" y="1252"/>
                    </a:cubicBezTo>
                    <a:cubicBezTo>
                      <a:pt x="3086" y="1266"/>
                      <a:pt x="3152" y="1273"/>
                      <a:pt x="3219" y="1273"/>
                    </a:cubicBezTo>
                    <a:cubicBezTo>
                      <a:pt x="3285" y="1273"/>
                      <a:pt x="3351" y="1266"/>
                      <a:pt x="3416" y="1252"/>
                    </a:cubicBezTo>
                    <a:lnTo>
                      <a:pt x="3416" y="1252"/>
                    </a:lnTo>
                    <a:cubicBezTo>
                      <a:pt x="3403" y="1334"/>
                      <a:pt x="3423" y="1416"/>
                      <a:pt x="3471" y="1484"/>
                    </a:cubicBezTo>
                    <a:cubicBezTo>
                      <a:pt x="3511" y="1552"/>
                      <a:pt x="3579" y="1606"/>
                      <a:pt x="3654" y="1633"/>
                    </a:cubicBezTo>
                    <a:cubicBezTo>
                      <a:pt x="3641" y="1633"/>
                      <a:pt x="3607" y="1803"/>
                      <a:pt x="3654" y="1974"/>
                    </a:cubicBezTo>
                    <a:cubicBezTo>
                      <a:pt x="3695" y="2123"/>
                      <a:pt x="3804" y="2225"/>
                      <a:pt x="3811" y="2300"/>
                    </a:cubicBezTo>
                    <a:cubicBezTo>
                      <a:pt x="3818" y="2382"/>
                      <a:pt x="3838" y="2470"/>
                      <a:pt x="3845" y="2545"/>
                    </a:cubicBezTo>
                    <a:cubicBezTo>
                      <a:pt x="3845" y="2613"/>
                      <a:pt x="3858" y="2688"/>
                      <a:pt x="3892" y="2749"/>
                    </a:cubicBezTo>
                    <a:cubicBezTo>
                      <a:pt x="3895" y="2752"/>
                      <a:pt x="3897" y="2753"/>
                      <a:pt x="3899" y="2753"/>
                    </a:cubicBezTo>
                    <a:cubicBezTo>
                      <a:pt x="3913" y="2753"/>
                      <a:pt x="3915" y="2681"/>
                      <a:pt x="3933" y="2470"/>
                    </a:cubicBezTo>
                    <a:cubicBezTo>
                      <a:pt x="3940" y="2375"/>
                      <a:pt x="3954" y="2280"/>
                      <a:pt x="3954" y="2184"/>
                    </a:cubicBezTo>
                    <a:cubicBezTo>
                      <a:pt x="3954" y="1661"/>
                      <a:pt x="3967" y="1225"/>
                      <a:pt x="3756" y="878"/>
                    </a:cubicBezTo>
                    <a:cubicBezTo>
                      <a:pt x="3409" y="314"/>
                      <a:pt x="2681" y="1"/>
                      <a:pt x="2001" y="1"/>
                    </a:cubicBezTo>
                    <a:close/>
                  </a:path>
                </a:pathLst>
              </a:custGeom>
              <a:solidFill>
                <a:srgbClr val="E691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0"/>
              <p:cNvSpPr/>
              <p:nvPr/>
            </p:nvSpPr>
            <p:spPr>
              <a:xfrm>
                <a:off x="1764210" y="742739"/>
                <a:ext cx="43568" cy="50323"/>
              </a:xfrm>
              <a:custGeom>
                <a:rect b="b" l="l" r="r" t="t"/>
                <a:pathLst>
                  <a:path extrusionOk="0" h="411" w="357">
                    <a:moveTo>
                      <a:pt x="58" y="1"/>
                    </a:moveTo>
                    <a:cubicBezTo>
                      <a:pt x="19" y="1"/>
                      <a:pt x="0" y="52"/>
                      <a:pt x="37" y="71"/>
                    </a:cubicBezTo>
                    <a:cubicBezTo>
                      <a:pt x="159" y="132"/>
                      <a:pt x="255" y="248"/>
                      <a:pt x="275" y="384"/>
                    </a:cubicBezTo>
                    <a:cubicBezTo>
                      <a:pt x="282" y="397"/>
                      <a:pt x="296" y="411"/>
                      <a:pt x="316" y="411"/>
                    </a:cubicBezTo>
                    <a:lnTo>
                      <a:pt x="323" y="411"/>
                    </a:lnTo>
                    <a:cubicBezTo>
                      <a:pt x="343" y="404"/>
                      <a:pt x="357" y="390"/>
                      <a:pt x="350" y="370"/>
                    </a:cubicBezTo>
                    <a:cubicBezTo>
                      <a:pt x="323" y="207"/>
                      <a:pt x="214" y="71"/>
                      <a:pt x="71" y="3"/>
                    </a:cubicBezTo>
                    <a:cubicBezTo>
                      <a:pt x="66" y="1"/>
                      <a:pt x="62" y="1"/>
                      <a:pt x="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0"/>
              <p:cNvSpPr/>
              <p:nvPr/>
            </p:nvSpPr>
            <p:spPr>
              <a:xfrm>
                <a:off x="1607633" y="917950"/>
                <a:ext cx="25018" cy="53384"/>
              </a:xfrm>
              <a:custGeom>
                <a:rect b="b" l="l" r="r" t="t"/>
                <a:pathLst>
                  <a:path extrusionOk="0" h="436" w="205">
                    <a:moveTo>
                      <a:pt x="41" y="0"/>
                    </a:moveTo>
                    <a:cubicBezTo>
                      <a:pt x="21" y="0"/>
                      <a:pt x="0" y="14"/>
                      <a:pt x="0" y="34"/>
                    </a:cubicBezTo>
                    <a:cubicBezTo>
                      <a:pt x="14" y="170"/>
                      <a:pt x="55" y="300"/>
                      <a:pt x="129" y="415"/>
                    </a:cubicBezTo>
                    <a:cubicBezTo>
                      <a:pt x="136" y="429"/>
                      <a:pt x="143" y="436"/>
                      <a:pt x="157" y="436"/>
                    </a:cubicBezTo>
                    <a:cubicBezTo>
                      <a:pt x="163" y="429"/>
                      <a:pt x="170" y="429"/>
                      <a:pt x="177" y="429"/>
                    </a:cubicBezTo>
                    <a:cubicBezTo>
                      <a:pt x="197" y="415"/>
                      <a:pt x="204" y="395"/>
                      <a:pt x="191" y="375"/>
                    </a:cubicBezTo>
                    <a:cubicBezTo>
                      <a:pt x="123" y="273"/>
                      <a:pt x="89" y="157"/>
                      <a:pt x="75" y="34"/>
                    </a:cubicBezTo>
                    <a:cubicBezTo>
                      <a:pt x="75" y="14"/>
                      <a:pt x="61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0"/>
              <p:cNvSpPr/>
              <p:nvPr/>
            </p:nvSpPr>
            <p:spPr>
              <a:xfrm>
                <a:off x="1689765" y="800775"/>
                <a:ext cx="30876" cy="87300"/>
              </a:xfrm>
              <a:custGeom>
                <a:rect b="b" l="l" r="r" t="t"/>
                <a:pathLst>
                  <a:path extrusionOk="0" h="713" w="253">
                    <a:moveTo>
                      <a:pt x="103" y="1"/>
                    </a:moveTo>
                    <a:cubicBezTo>
                      <a:pt x="94" y="1"/>
                      <a:pt x="85" y="4"/>
                      <a:pt x="76" y="12"/>
                    </a:cubicBezTo>
                    <a:cubicBezTo>
                      <a:pt x="28" y="66"/>
                      <a:pt x="1" y="134"/>
                      <a:pt x="7" y="209"/>
                    </a:cubicBezTo>
                    <a:cubicBezTo>
                      <a:pt x="28" y="291"/>
                      <a:pt x="82" y="352"/>
                      <a:pt x="157" y="386"/>
                    </a:cubicBezTo>
                    <a:cubicBezTo>
                      <a:pt x="103" y="481"/>
                      <a:pt x="103" y="597"/>
                      <a:pt x="157" y="685"/>
                    </a:cubicBezTo>
                    <a:cubicBezTo>
                      <a:pt x="164" y="699"/>
                      <a:pt x="178" y="712"/>
                      <a:pt x="191" y="712"/>
                    </a:cubicBezTo>
                    <a:cubicBezTo>
                      <a:pt x="198" y="712"/>
                      <a:pt x="198" y="706"/>
                      <a:pt x="205" y="706"/>
                    </a:cubicBezTo>
                    <a:cubicBezTo>
                      <a:pt x="225" y="699"/>
                      <a:pt x="232" y="672"/>
                      <a:pt x="225" y="658"/>
                    </a:cubicBezTo>
                    <a:cubicBezTo>
                      <a:pt x="144" y="495"/>
                      <a:pt x="239" y="400"/>
                      <a:pt x="239" y="400"/>
                    </a:cubicBezTo>
                    <a:cubicBezTo>
                      <a:pt x="246" y="393"/>
                      <a:pt x="252" y="379"/>
                      <a:pt x="252" y="372"/>
                    </a:cubicBezTo>
                    <a:cubicBezTo>
                      <a:pt x="252" y="359"/>
                      <a:pt x="239" y="345"/>
                      <a:pt x="232" y="338"/>
                    </a:cubicBezTo>
                    <a:cubicBezTo>
                      <a:pt x="137" y="297"/>
                      <a:pt x="89" y="250"/>
                      <a:pt x="82" y="195"/>
                    </a:cubicBezTo>
                    <a:cubicBezTo>
                      <a:pt x="76" y="148"/>
                      <a:pt x="96" y="100"/>
                      <a:pt x="130" y="66"/>
                    </a:cubicBezTo>
                    <a:cubicBezTo>
                      <a:pt x="156" y="40"/>
                      <a:pt x="133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0"/>
              <p:cNvSpPr/>
              <p:nvPr/>
            </p:nvSpPr>
            <p:spPr>
              <a:xfrm>
                <a:off x="1980343" y="912930"/>
                <a:ext cx="43324" cy="53506"/>
              </a:xfrm>
              <a:custGeom>
                <a:rect b="b" l="l" r="r" t="t"/>
                <a:pathLst>
                  <a:path extrusionOk="0" h="437" w="355">
                    <a:moveTo>
                      <a:pt x="321" y="1"/>
                    </a:moveTo>
                    <a:cubicBezTo>
                      <a:pt x="300" y="1"/>
                      <a:pt x="280" y="14"/>
                      <a:pt x="273" y="35"/>
                    </a:cubicBezTo>
                    <a:cubicBezTo>
                      <a:pt x="266" y="177"/>
                      <a:pt x="171" y="307"/>
                      <a:pt x="28" y="361"/>
                    </a:cubicBezTo>
                    <a:cubicBezTo>
                      <a:pt x="8" y="368"/>
                      <a:pt x="1" y="388"/>
                      <a:pt x="8" y="409"/>
                    </a:cubicBezTo>
                    <a:cubicBezTo>
                      <a:pt x="8" y="422"/>
                      <a:pt x="21" y="436"/>
                      <a:pt x="42" y="436"/>
                    </a:cubicBezTo>
                    <a:lnTo>
                      <a:pt x="55" y="436"/>
                    </a:lnTo>
                    <a:cubicBezTo>
                      <a:pt x="219" y="375"/>
                      <a:pt x="334" y="218"/>
                      <a:pt x="348" y="41"/>
                    </a:cubicBezTo>
                    <a:cubicBezTo>
                      <a:pt x="355" y="21"/>
                      <a:pt x="334" y="7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2045146" y="976232"/>
                <a:ext cx="26727" cy="78484"/>
              </a:xfrm>
              <a:custGeom>
                <a:rect b="b" l="l" r="r" t="t"/>
                <a:pathLst>
                  <a:path extrusionOk="0" h="641" w="219">
                    <a:moveTo>
                      <a:pt x="142" y="0"/>
                    </a:moveTo>
                    <a:cubicBezTo>
                      <a:pt x="130" y="0"/>
                      <a:pt x="118" y="8"/>
                      <a:pt x="109" y="21"/>
                    </a:cubicBezTo>
                    <a:cubicBezTo>
                      <a:pt x="109" y="35"/>
                      <a:pt x="1" y="259"/>
                      <a:pt x="143" y="620"/>
                    </a:cubicBezTo>
                    <a:cubicBezTo>
                      <a:pt x="150" y="633"/>
                      <a:pt x="164" y="640"/>
                      <a:pt x="177" y="640"/>
                    </a:cubicBezTo>
                    <a:cubicBezTo>
                      <a:pt x="184" y="640"/>
                      <a:pt x="191" y="640"/>
                      <a:pt x="191" y="633"/>
                    </a:cubicBezTo>
                    <a:cubicBezTo>
                      <a:pt x="212" y="627"/>
                      <a:pt x="218" y="606"/>
                      <a:pt x="212" y="586"/>
                    </a:cubicBezTo>
                    <a:cubicBezTo>
                      <a:pt x="82" y="266"/>
                      <a:pt x="177" y="55"/>
                      <a:pt x="177" y="55"/>
                    </a:cubicBezTo>
                    <a:cubicBezTo>
                      <a:pt x="184" y="35"/>
                      <a:pt x="177" y="14"/>
                      <a:pt x="164" y="7"/>
                    </a:cubicBezTo>
                    <a:cubicBezTo>
                      <a:pt x="157" y="3"/>
                      <a:pt x="149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0"/>
              <p:cNvSpPr/>
              <p:nvPr/>
            </p:nvSpPr>
            <p:spPr>
              <a:xfrm>
                <a:off x="1887348" y="777634"/>
                <a:ext cx="73224" cy="102972"/>
              </a:xfrm>
              <a:custGeom>
                <a:rect b="b" l="l" r="r" t="t"/>
                <a:pathLst>
                  <a:path extrusionOk="0" h="841" w="600">
                    <a:moveTo>
                      <a:pt x="559" y="0"/>
                    </a:moveTo>
                    <a:cubicBezTo>
                      <a:pt x="549" y="0"/>
                      <a:pt x="538" y="3"/>
                      <a:pt x="532" y="10"/>
                    </a:cubicBezTo>
                    <a:cubicBezTo>
                      <a:pt x="450" y="92"/>
                      <a:pt x="396" y="187"/>
                      <a:pt x="368" y="303"/>
                    </a:cubicBezTo>
                    <a:cubicBezTo>
                      <a:pt x="355" y="364"/>
                      <a:pt x="355" y="432"/>
                      <a:pt x="355" y="493"/>
                    </a:cubicBezTo>
                    <a:cubicBezTo>
                      <a:pt x="355" y="541"/>
                      <a:pt x="348" y="582"/>
                      <a:pt x="334" y="623"/>
                    </a:cubicBezTo>
                    <a:cubicBezTo>
                      <a:pt x="293" y="663"/>
                      <a:pt x="239" y="684"/>
                      <a:pt x="185" y="691"/>
                    </a:cubicBezTo>
                    <a:cubicBezTo>
                      <a:pt x="117" y="704"/>
                      <a:pt x="35" y="718"/>
                      <a:pt x="15" y="793"/>
                    </a:cubicBezTo>
                    <a:cubicBezTo>
                      <a:pt x="1" y="813"/>
                      <a:pt x="15" y="833"/>
                      <a:pt x="35" y="840"/>
                    </a:cubicBezTo>
                    <a:lnTo>
                      <a:pt x="49" y="840"/>
                    </a:lnTo>
                    <a:cubicBezTo>
                      <a:pt x="62" y="840"/>
                      <a:pt x="83" y="827"/>
                      <a:pt x="83" y="806"/>
                    </a:cubicBezTo>
                    <a:cubicBezTo>
                      <a:pt x="96" y="772"/>
                      <a:pt x="130" y="765"/>
                      <a:pt x="198" y="752"/>
                    </a:cubicBezTo>
                    <a:cubicBezTo>
                      <a:pt x="273" y="752"/>
                      <a:pt x="341" y="718"/>
                      <a:pt x="396" y="670"/>
                    </a:cubicBezTo>
                    <a:cubicBezTo>
                      <a:pt x="423" y="616"/>
                      <a:pt x="436" y="555"/>
                      <a:pt x="430" y="493"/>
                    </a:cubicBezTo>
                    <a:cubicBezTo>
                      <a:pt x="430" y="432"/>
                      <a:pt x="436" y="371"/>
                      <a:pt x="443" y="310"/>
                    </a:cubicBezTo>
                    <a:cubicBezTo>
                      <a:pt x="470" y="214"/>
                      <a:pt x="518" y="133"/>
                      <a:pt x="586" y="65"/>
                    </a:cubicBezTo>
                    <a:cubicBezTo>
                      <a:pt x="600" y="51"/>
                      <a:pt x="600" y="24"/>
                      <a:pt x="586" y="10"/>
                    </a:cubicBezTo>
                    <a:cubicBezTo>
                      <a:pt x="579" y="3"/>
                      <a:pt x="569" y="0"/>
                      <a:pt x="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0"/>
              <p:cNvSpPr/>
              <p:nvPr/>
            </p:nvSpPr>
            <p:spPr>
              <a:xfrm>
                <a:off x="1758718" y="1261150"/>
                <a:ext cx="107273" cy="43466"/>
              </a:xfrm>
              <a:custGeom>
                <a:rect b="b" l="l" r="r" t="t"/>
                <a:pathLst>
                  <a:path extrusionOk="0" h="355" w="879">
                    <a:moveTo>
                      <a:pt x="0" y="0"/>
                    </a:moveTo>
                    <a:cubicBezTo>
                      <a:pt x="67" y="207"/>
                      <a:pt x="192" y="354"/>
                      <a:pt x="420" y="354"/>
                    </a:cubicBezTo>
                    <a:cubicBezTo>
                      <a:pt x="425" y="354"/>
                      <a:pt x="431" y="354"/>
                      <a:pt x="436" y="354"/>
                    </a:cubicBezTo>
                    <a:cubicBezTo>
                      <a:pt x="640" y="354"/>
                      <a:pt x="817" y="225"/>
                      <a:pt x="878" y="34"/>
                    </a:cubicBezTo>
                    <a:lnTo>
                      <a:pt x="878" y="34"/>
                    </a:lnTo>
                    <a:cubicBezTo>
                      <a:pt x="777" y="42"/>
                      <a:pt x="676" y="45"/>
                      <a:pt x="575" y="45"/>
                    </a:cubicBezTo>
                    <a:cubicBezTo>
                      <a:pt x="383" y="45"/>
                      <a:pt x="192" y="3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1876609" y="2491182"/>
                <a:ext cx="322308" cy="97952"/>
              </a:xfrm>
              <a:custGeom>
                <a:rect b="b" l="l" r="r" t="t"/>
                <a:pathLst>
                  <a:path extrusionOk="0" h="800" w="2641">
                    <a:moveTo>
                      <a:pt x="30" y="1"/>
                    </a:moveTo>
                    <a:cubicBezTo>
                      <a:pt x="21" y="1"/>
                      <a:pt x="12" y="7"/>
                      <a:pt x="7" y="17"/>
                    </a:cubicBezTo>
                    <a:cubicBezTo>
                      <a:pt x="0" y="31"/>
                      <a:pt x="7" y="44"/>
                      <a:pt x="21" y="51"/>
                    </a:cubicBezTo>
                    <a:cubicBezTo>
                      <a:pt x="34" y="58"/>
                      <a:pt x="1565" y="643"/>
                      <a:pt x="2606" y="799"/>
                    </a:cubicBezTo>
                    <a:lnTo>
                      <a:pt x="2613" y="799"/>
                    </a:lnTo>
                    <a:cubicBezTo>
                      <a:pt x="2627" y="799"/>
                      <a:pt x="2633" y="793"/>
                      <a:pt x="2633" y="779"/>
                    </a:cubicBezTo>
                    <a:cubicBezTo>
                      <a:pt x="2640" y="765"/>
                      <a:pt x="2627" y="752"/>
                      <a:pt x="2613" y="752"/>
                    </a:cubicBezTo>
                    <a:cubicBezTo>
                      <a:pt x="1572" y="595"/>
                      <a:pt x="55" y="10"/>
                      <a:pt x="41" y="3"/>
                    </a:cubicBezTo>
                    <a:cubicBezTo>
                      <a:pt x="38" y="1"/>
                      <a:pt x="34" y="1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1830966" y="2367028"/>
                <a:ext cx="142909" cy="108849"/>
              </a:xfrm>
              <a:custGeom>
                <a:rect b="b" l="l" r="r" t="t"/>
                <a:pathLst>
                  <a:path extrusionOk="0" h="889" w="1171">
                    <a:moveTo>
                      <a:pt x="27" y="0"/>
                    </a:moveTo>
                    <a:cubicBezTo>
                      <a:pt x="21" y="0"/>
                      <a:pt x="14" y="4"/>
                      <a:pt x="7" y="10"/>
                    </a:cubicBezTo>
                    <a:cubicBezTo>
                      <a:pt x="0" y="17"/>
                      <a:pt x="0" y="31"/>
                      <a:pt x="7" y="44"/>
                    </a:cubicBezTo>
                    <a:cubicBezTo>
                      <a:pt x="21" y="44"/>
                      <a:pt x="789" y="657"/>
                      <a:pt x="1130" y="881"/>
                    </a:cubicBezTo>
                    <a:cubicBezTo>
                      <a:pt x="1130" y="888"/>
                      <a:pt x="1136" y="888"/>
                      <a:pt x="1143" y="888"/>
                    </a:cubicBezTo>
                    <a:cubicBezTo>
                      <a:pt x="1150" y="888"/>
                      <a:pt x="1157" y="888"/>
                      <a:pt x="1164" y="881"/>
                    </a:cubicBezTo>
                    <a:cubicBezTo>
                      <a:pt x="1170" y="868"/>
                      <a:pt x="1170" y="854"/>
                      <a:pt x="1157" y="847"/>
                    </a:cubicBezTo>
                    <a:cubicBezTo>
                      <a:pt x="824" y="623"/>
                      <a:pt x="55" y="10"/>
                      <a:pt x="41" y="10"/>
                    </a:cubicBezTo>
                    <a:cubicBezTo>
                      <a:pt x="38" y="4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1493037" y="1823394"/>
                <a:ext cx="21723" cy="87912"/>
              </a:xfrm>
              <a:custGeom>
                <a:rect b="b" l="l" r="r" t="t"/>
                <a:pathLst>
                  <a:path extrusionOk="0" h="718" w="178">
                    <a:moveTo>
                      <a:pt x="150" y="1"/>
                    </a:moveTo>
                    <a:cubicBezTo>
                      <a:pt x="136" y="1"/>
                      <a:pt x="129" y="8"/>
                      <a:pt x="123" y="21"/>
                    </a:cubicBezTo>
                    <a:lnTo>
                      <a:pt x="0" y="688"/>
                    </a:lnTo>
                    <a:cubicBezTo>
                      <a:pt x="0" y="702"/>
                      <a:pt x="7" y="715"/>
                      <a:pt x="21" y="715"/>
                    </a:cubicBezTo>
                    <a:cubicBezTo>
                      <a:pt x="23" y="716"/>
                      <a:pt x="26" y="717"/>
                      <a:pt x="28" y="717"/>
                    </a:cubicBezTo>
                    <a:cubicBezTo>
                      <a:pt x="39" y="717"/>
                      <a:pt x="48" y="706"/>
                      <a:pt x="48" y="695"/>
                    </a:cubicBezTo>
                    <a:lnTo>
                      <a:pt x="170" y="28"/>
                    </a:lnTo>
                    <a:cubicBezTo>
                      <a:pt x="177" y="14"/>
                      <a:pt x="164" y="8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40"/>
              <p:cNvSpPr/>
              <p:nvPr/>
            </p:nvSpPr>
            <p:spPr>
              <a:xfrm>
                <a:off x="2158765" y="1800008"/>
                <a:ext cx="35148" cy="90238"/>
              </a:xfrm>
              <a:custGeom>
                <a:rect b="b" l="l" r="r" t="t"/>
                <a:pathLst>
                  <a:path extrusionOk="0" h="737" w="288">
                    <a:moveTo>
                      <a:pt x="31" y="0"/>
                    </a:moveTo>
                    <a:cubicBezTo>
                      <a:pt x="15" y="0"/>
                      <a:pt x="0" y="12"/>
                      <a:pt x="8" y="29"/>
                    </a:cubicBezTo>
                    <a:lnTo>
                      <a:pt x="240" y="723"/>
                    </a:lnTo>
                    <a:cubicBezTo>
                      <a:pt x="240" y="729"/>
                      <a:pt x="247" y="736"/>
                      <a:pt x="260" y="736"/>
                    </a:cubicBezTo>
                    <a:lnTo>
                      <a:pt x="267" y="736"/>
                    </a:lnTo>
                    <a:cubicBezTo>
                      <a:pt x="281" y="736"/>
                      <a:pt x="287" y="716"/>
                      <a:pt x="281" y="709"/>
                    </a:cubicBezTo>
                    <a:lnTo>
                      <a:pt x="56" y="15"/>
                    </a:lnTo>
                    <a:cubicBezTo>
                      <a:pt x="51" y="5"/>
                      <a:pt x="41" y="0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40"/>
              <p:cNvSpPr/>
              <p:nvPr/>
            </p:nvSpPr>
            <p:spPr>
              <a:xfrm>
                <a:off x="1457279" y="2636518"/>
                <a:ext cx="126311" cy="200802"/>
              </a:xfrm>
              <a:custGeom>
                <a:rect b="b" l="l" r="r" t="t"/>
                <a:pathLst>
                  <a:path extrusionOk="0" h="1640" w="1035">
                    <a:moveTo>
                      <a:pt x="1008" y="0"/>
                    </a:moveTo>
                    <a:cubicBezTo>
                      <a:pt x="994" y="0"/>
                      <a:pt x="987" y="7"/>
                      <a:pt x="980" y="21"/>
                    </a:cubicBezTo>
                    <a:cubicBezTo>
                      <a:pt x="838" y="640"/>
                      <a:pt x="504" y="1191"/>
                      <a:pt x="21" y="1599"/>
                    </a:cubicBezTo>
                    <a:cubicBezTo>
                      <a:pt x="1" y="1613"/>
                      <a:pt x="14" y="1640"/>
                      <a:pt x="35" y="1640"/>
                    </a:cubicBezTo>
                    <a:cubicBezTo>
                      <a:pt x="41" y="1640"/>
                      <a:pt x="48" y="1640"/>
                      <a:pt x="55" y="1633"/>
                    </a:cubicBezTo>
                    <a:cubicBezTo>
                      <a:pt x="545" y="1218"/>
                      <a:pt x="885" y="653"/>
                      <a:pt x="1028" y="27"/>
                    </a:cubicBezTo>
                    <a:cubicBezTo>
                      <a:pt x="1035" y="14"/>
                      <a:pt x="1021" y="7"/>
                      <a:pt x="1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1277148" y="2303237"/>
                <a:ext cx="103856" cy="190027"/>
              </a:xfrm>
              <a:custGeom>
                <a:rect b="b" l="l" r="r" t="t"/>
                <a:pathLst>
                  <a:path extrusionOk="0" h="1552" w="851">
                    <a:moveTo>
                      <a:pt x="301" y="1"/>
                    </a:moveTo>
                    <a:cubicBezTo>
                      <a:pt x="217" y="1"/>
                      <a:pt x="128" y="18"/>
                      <a:pt x="89" y="82"/>
                    </a:cubicBezTo>
                    <a:cubicBezTo>
                      <a:pt x="7" y="218"/>
                      <a:pt x="34" y="375"/>
                      <a:pt x="28" y="470"/>
                    </a:cubicBezTo>
                    <a:cubicBezTo>
                      <a:pt x="0" y="627"/>
                      <a:pt x="14" y="776"/>
                      <a:pt x="55" y="926"/>
                    </a:cubicBezTo>
                    <a:cubicBezTo>
                      <a:pt x="123" y="1178"/>
                      <a:pt x="170" y="1321"/>
                      <a:pt x="286" y="1423"/>
                    </a:cubicBezTo>
                    <a:cubicBezTo>
                      <a:pt x="402" y="1525"/>
                      <a:pt x="687" y="1552"/>
                      <a:pt x="687" y="1552"/>
                    </a:cubicBezTo>
                    <a:lnTo>
                      <a:pt x="851" y="1545"/>
                    </a:lnTo>
                    <a:lnTo>
                      <a:pt x="592" y="21"/>
                    </a:lnTo>
                    <a:lnTo>
                      <a:pt x="477" y="21"/>
                    </a:lnTo>
                    <a:cubicBezTo>
                      <a:pt x="477" y="21"/>
                      <a:pt x="393" y="1"/>
                      <a:pt x="301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2382220" y="1596146"/>
                <a:ext cx="100683" cy="204107"/>
              </a:xfrm>
              <a:custGeom>
                <a:rect b="b" l="l" r="r" t="t"/>
                <a:pathLst>
                  <a:path extrusionOk="0" h="1667" w="825">
                    <a:moveTo>
                      <a:pt x="392" y="1"/>
                    </a:moveTo>
                    <a:cubicBezTo>
                      <a:pt x="263" y="1"/>
                      <a:pt x="110" y="102"/>
                      <a:pt x="110" y="102"/>
                    </a:cubicBezTo>
                    <a:lnTo>
                      <a:pt x="1" y="142"/>
                    </a:lnTo>
                    <a:lnTo>
                      <a:pt x="259" y="1666"/>
                    </a:lnTo>
                    <a:lnTo>
                      <a:pt x="409" y="1619"/>
                    </a:lnTo>
                    <a:cubicBezTo>
                      <a:pt x="409" y="1619"/>
                      <a:pt x="668" y="1496"/>
                      <a:pt x="749" y="1367"/>
                    </a:cubicBezTo>
                    <a:cubicBezTo>
                      <a:pt x="824" y="1231"/>
                      <a:pt x="824" y="1074"/>
                      <a:pt x="804" y="823"/>
                    </a:cubicBezTo>
                    <a:cubicBezTo>
                      <a:pt x="797" y="666"/>
                      <a:pt x="749" y="517"/>
                      <a:pt x="681" y="387"/>
                    </a:cubicBezTo>
                    <a:cubicBezTo>
                      <a:pt x="640" y="299"/>
                      <a:pt x="620" y="136"/>
                      <a:pt x="498" y="34"/>
                    </a:cubicBezTo>
                    <a:cubicBezTo>
                      <a:pt x="468" y="10"/>
                      <a:pt x="431" y="1"/>
                      <a:pt x="392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40"/>
              <p:cNvSpPr/>
              <p:nvPr/>
            </p:nvSpPr>
            <p:spPr>
              <a:xfrm>
                <a:off x="1215640" y="1510315"/>
                <a:ext cx="1366848" cy="1362757"/>
              </a:xfrm>
              <a:custGeom>
                <a:rect b="b" l="l" r="r" t="t"/>
                <a:pathLst>
                  <a:path extrusionOk="0" h="11130" w="11200">
                    <a:moveTo>
                      <a:pt x="9334" y="0"/>
                    </a:moveTo>
                    <a:cubicBezTo>
                      <a:pt x="9309" y="0"/>
                      <a:pt x="9285" y="2"/>
                      <a:pt x="9260" y="7"/>
                    </a:cubicBezTo>
                    <a:lnTo>
                      <a:pt x="409" y="1401"/>
                    </a:lnTo>
                    <a:cubicBezTo>
                      <a:pt x="164" y="1435"/>
                      <a:pt x="1" y="1667"/>
                      <a:pt x="42" y="1905"/>
                    </a:cubicBezTo>
                    <a:lnTo>
                      <a:pt x="1436" y="10756"/>
                    </a:lnTo>
                    <a:cubicBezTo>
                      <a:pt x="1467" y="10970"/>
                      <a:pt x="1652" y="11130"/>
                      <a:pt x="1867" y="11130"/>
                    </a:cubicBezTo>
                    <a:cubicBezTo>
                      <a:pt x="1891" y="11130"/>
                      <a:pt x="1915" y="11128"/>
                      <a:pt x="1940" y="11124"/>
                    </a:cubicBezTo>
                    <a:lnTo>
                      <a:pt x="10791" y="9729"/>
                    </a:lnTo>
                    <a:cubicBezTo>
                      <a:pt x="11029" y="9688"/>
                      <a:pt x="11200" y="9463"/>
                      <a:pt x="11159" y="9225"/>
                    </a:cubicBezTo>
                    <a:lnTo>
                      <a:pt x="9764" y="374"/>
                    </a:lnTo>
                    <a:cubicBezTo>
                      <a:pt x="9727" y="154"/>
                      <a:pt x="9543" y="0"/>
                      <a:pt x="9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0"/>
              <p:cNvSpPr/>
              <p:nvPr/>
            </p:nvSpPr>
            <p:spPr>
              <a:xfrm>
                <a:off x="1417128" y="1676711"/>
                <a:ext cx="1102265" cy="1069391"/>
              </a:xfrm>
              <a:custGeom>
                <a:rect b="b" l="l" r="r" t="t"/>
                <a:pathLst>
                  <a:path extrusionOk="0" h="8734" w="9032">
                    <a:moveTo>
                      <a:pt x="3331" y="0"/>
                    </a:moveTo>
                    <a:cubicBezTo>
                      <a:pt x="3239" y="0"/>
                      <a:pt x="3148" y="53"/>
                      <a:pt x="3112" y="151"/>
                    </a:cubicBezTo>
                    <a:lnTo>
                      <a:pt x="58" y="8417"/>
                    </a:lnTo>
                    <a:cubicBezTo>
                      <a:pt x="1" y="8575"/>
                      <a:pt x="114" y="8733"/>
                      <a:pt x="272" y="8733"/>
                    </a:cubicBezTo>
                    <a:cubicBezTo>
                      <a:pt x="284" y="8733"/>
                      <a:pt x="297" y="8732"/>
                      <a:pt x="309" y="8730"/>
                    </a:cubicBezTo>
                    <a:lnTo>
                      <a:pt x="8773" y="7424"/>
                    </a:lnTo>
                    <a:cubicBezTo>
                      <a:pt x="8950" y="7397"/>
                      <a:pt x="9031" y="7186"/>
                      <a:pt x="8923" y="7043"/>
                    </a:cubicBezTo>
                    <a:lnTo>
                      <a:pt x="3514" y="90"/>
                    </a:lnTo>
                    <a:cubicBezTo>
                      <a:pt x="3468" y="29"/>
                      <a:pt x="3399" y="0"/>
                      <a:pt x="33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1801920" y="1944242"/>
                <a:ext cx="115450" cy="115094"/>
              </a:xfrm>
              <a:custGeom>
                <a:rect b="b" l="l" r="r" t="t"/>
                <a:pathLst>
                  <a:path extrusionOk="0" h="940" w="946">
                    <a:moveTo>
                      <a:pt x="476" y="0"/>
                    </a:moveTo>
                    <a:cubicBezTo>
                      <a:pt x="211" y="0"/>
                      <a:pt x="0" y="211"/>
                      <a:pt x="0" y="470"/>
                    </a:cubicBezTo>
                    <a:cubicBezTo>
                      <a:pt x="0" y="728"/>
                      <a:pt x="211" y="939"/>
                      <a:pt x="476" y="939"/>
                    </a:cubicBezTo>
                    <a:cubicBezTo>
                      <a:pt x="735" y="939"/>
                      <a:pt x="946" y="728"/>
                      <a:pt x="946" y="470"/>
                    </a:cubicBezTo>
                    <a:cubicBezTo>
                      <a:pt x="946" y="211"/>
                      <a:pt x="735" y="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1834749" y="2062764"/>
                <a:ext cx="296923" cy="445069"/>
              </a:xfrm>
              <a:custGeom>
                <a:rect b="b" l="l" r="r" t="t"/>
                <a:pathLst>
                  <a:path extrusionOk="0" h="3635" w="2433">
                    <a:moveTo>
                      <a:pt x="309" y="1"/>
                    </a:moveTo>
                    <a:cubicBezTo>
                      <a:pt x="156" y="1"/>
                      <a:pt x="0" y="117"/>
                      <a:pt x="31" y="318"/>
                    </a:cubicBezTo>
                    <a:lnTo>
                      <a:pt x="248" y="1754"/>
                    </a:lnTo>
                    <a:cubicBezTo>
                      <a:pt x="262" y="1808"/>
                      <a:pt x="282" y="1856"/>
                      <a:pt x="323" y="1903"/>
                    </a:cubicBezTo>
                    <a:lnTo>
                      <a:pt x="1881" y="3550"/>
                    </a:lnTo>
                    <a:cubicBezTo>
                      <a:pt x="1933" y="3602"/>
                      <a:pt x="2005" y="3635"/>
                      <a:pt x="2084" y="3635"/>
                    </a:cubicBezTo>
                    <a:cubicBezTo>
                      <a:pt x="2098" y="3635"/>
                      <a:pt x="2112" y="3634"/>
                      <a:pt x="2126" y="3632"/>
                    </a:cubicBezTo>
                    <a:cubicBezTo>
                      <a:pt x="2344" y="3598"/>
                      <a:pt x="2432" y="3332"/>
                      <a:pt x="2282" y="3169"/>
                    </a:cubicBezTo>
                    <a:lnTo>
                      <a:pt x="786" y="1584"/>
                    </a:lnTo>
                    <a:lnTo>
                      <a:pt x="575" y="237"/>
                    </a:lnTo>
                    <a:cubicBezTo>
                      <a:pt x="551" y="74"/>
                      <a:pt x="431" y="1"/>
                      <a:pt x="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731259" y="2039256"/>
                <a:ext cx="375273" cy="275612"/>
              </a:xfrm>
              <a:custGeom>
                <a:rect b="b" l="l" r="r" t="t"/>
                <a:pathLst>
                  <a:path extrusionOk="0" h="2251" w="3075">
                    <a:moveTo>
                      <a:pt x="1144" y="1"/>
                    </a:moveTo>
                    <a:cubicBezTo>
                      <a:pt x="1065" y="1"/>
                      <a:pt x="987" y="35"/>
                      <a:pt x="933" y="102"/>
                    </a:cubicBezTo>
                    <a:lnTo>
                      <a:pt x="307" y="857"/>
                    </a:lnTo>
                    <a:cubicBezTo>
                      <a:pt x="273" y="891"/>
                      <a:pt x="259" y="932"/>
                      <a:pt x="246" y="973"/>
                    </a:cubicBezTo>
                    <a:lnTo>
                      <a:pt x="35" y="1912"/>
                    </a:lnTo>
                    <a:cubicBezTo>
                      <a:pt x="1" y="2061"/>
                      <a:pt x="89" y="2211"/>
                      <a:pt x="239" y="2245"/>
                    </a:cubicBezTo>
                    <a:cubicBezTo>
                      <a:pt x="256" y="2249"/>
                      <a:pt x="273" y="2250"/>
                      <a:pt x="290" y="2250"/>
                    </a:cubicBezTo>
                    <a:cubicBezTo>
                      <a:pt x="307" y="2250"/>
                      <a:pt x="324" y="2249"/>
                      <a:pt x="341" y="2245"/>
                    </a:cubicBezTo>
                    <a:cubicBezTo>
                      <a:pt x="457" y="2225"/>
                      <a:pt x="545" y="2143"/>
                      <a:pt x="572" y="2034"/>
                    </a:cubicBezTo>
                    <a:lnTo>
                      <a:pt x="770" y="1157"/>
                    </a:lnTo>
                    <a:lnTo>
                      <a:pt x="1137" y="714"/>
                    </a:lnTo>
                    <a:lnTo>
                      <a:pt x="1518" y="1211"/>
                    </a:lnTo>
                    <a:cubicBezTo>
                      <a:pt x="1545" y="1245"/>
                      <a:pt x="1579" y="1272"/>
                      <a:pt x="1620" y="1293"/>
                    </a:cubicBezTo>
                    <a:lnTo>
                      <a:pt x="2539" y="1714"/>
                    </a:lnTo>
                    <a:cubicBezTo>
                      <a:pt x="2585" y="1738"/>
                      <a:pt x="2629" y="1748"/>
                      <a:pt x="2670" y="1748"/>
                    </a:cubicBezTo>
                    <a:cubicBezTo>
                      <a:pt x="2934" y="1748"/>
                      <a:pt x="3075" y="1335"/>
                      <a:pt x="2763" y="1211"/>
                    </a:cubicBezTo>
                    <a:lnTo>
                      <a:pt x="1913" y="823"/>
                    </a:lnTo>
                    <a:lnTo>
                      <a:pt x="1362" y="109"/>
                    </a:lnTo>
                    <a:cubicBezTo>
                      <a:pt x="1306" y="37"/>
                      <a:pt x="1225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765308" y="2236997"/>
                <a:ext cx="176836" cy="323242"/>
              </a:xfrm>
              <a:custGeom>
                <a:rect b="b" l="l" r="r" t="t"/>
                <a:pathLst>
                  <a:path extrusionOk="0" h="2640" w="1449">
                    <a:moveTo>
                      <a:pt x="1088" y="0"/>
                    </a:moveTo>
                    <a:cubicBezTo>
                      <a:pt x="982" y="0"/>
                      <a:pt x="876" y="58"/>
                      <a:pt x="831" y="195"/>
                    </a:cubicBezTo>
                    <a:lnTo>
                      <a:pt x="55" y="2263"/>
                    </a:lnTo>
                    <a:cubicBezTo>
                      <a:pt x="1" y="2406"/>
                      <a:pt x="76" y="2562"/>
                      <a:pt x="219" y="2617"/>
                    </a:cubicBezTo>
                    <a:cubicBezTo>
                      <a:pt x="249" y="2632"/>
                      <a:pt x="284" y="2640"/>
                      <a:pt x="319" y="2640"/>
                    </a:cubicBezTo>
                    <a:cubicBezTo>
                      <a:pt x="331" y="2640"/>
                      <a:pt x="343" y="2639"/>
                      <a:pt x="355" y="2637"/>
                    </a:cubicBezTo>
                    <a:cubicBezTo>
                      <a:pt x="457" y="2617"/>
                      <a:pt x="538" y="2549"/>
                      <a:pt x="572" y="2460"/>
                    </a:cubicBezTo>
                    <a:lnTo>
                      <a:pt x="1355" y="385"/>
                    </a:lnTo>
                    <a:cubicBezTo>
                      <a:pt x="1449" y="163"/>
                      <a:pt x="1267" y="0"/>
                      <a:pt x="10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40"/>
              <p:cNvSpPr/>
              <p:nvPr/>
            </p:nvSpPr>
            <p:spPr>
              <a:xfrm>
                <a:off x="1480589" y="2545668"/>
                <a:ext cx="232608" cy="145948"/>
              </a:xfrm>
              <a:custGeom>
                <a:rect b="b" l="l" r="r" t="t"/>
                <a:pathLst>
                  <a:path extrusionOk="0" h="1192" w="1906">
                    <a:moveTo>
                      <a:pt x="1905" y="1"/>
                    </a:moveTo>
                    <a:lnTo>
                      <a:pt x="1198" y="109"/>
                    </a:lnTo>
                    <a:lnTo>
                      <a:pt x="0" y="1191"/>
                    </a:lnTo>
                    <a:lnTo>
                      <a:pt x="0" y="1191"/>
                    </a:lnTo>
                    <a:lnTo>
                      <a:pt x="1068" y="1028"/>
                    </a:lnTo>
                    <a:lnTo>
                      <a:pt x="19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40"/>
              <p:cNvSpPr/>
              <p:nvPr/>
            </p:nvSpPr>
            <p:spPr>
              <a:xfrm>
                <a:off x="1899064" y="2502324"/>
                <a:ext cx="130461" cy="124277"/>
              </a:xfrm>
              <a:custGeom>
                <a:rect b="b" l="l" r="r" t="t"/>
                <a:pathLst>
                  <a:path extrusionOk="0" h="1015" w="1069">
                    <a:moveTo>
                      <a:pt x="755" y="1"/>
                    </a:moveTo>
                    <a:lnTo>
                      <a:pt x="48" y="110"/>
                    </a:lnTo>
                    <a:lnTo>
                      <a:pt x="0" y="1014"/>
                    </a:lnTo>
                    <a:lnTo>
                      <a:pt x="1068" y="851"/>
                    </a:lnTo>
                    <a:lnTo>
                      <a:pt x="7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40"/>
              <p:cNvSpPr/>
              <p:nvPr/>
            </p:nvSpPr>
            <p:spPr>
              <a:xfrm>
                <a:off x="2182197" y="2458980"/>
                <a:ext cx="265803" cy="102605"/>
              </a:xfrm>
              <a:custGeom>
                <a:rect b="b" l="l" r="r" t="t"/>
                <a:pathLst>
                  <a:path extrusionOk="0" h="838" w="2178">
                    <a:moveTo>
                      <a:pt x="708" y="1"/>
                    </a:moveTo>
                    <a:lnTo>
                      <a:pt x="0" y="110"/>
                    </a:lnTo>
                    <a:lnTo>
                      <a:pt x="1109" y="838"/>
                    </a:lnTo>
                    <a:lnTo>
                      <a:pt x="2177" y="675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40"/>
              <p:cNvSpPr/>
              <p:nvPr/>
            </p:nvSpPr>
            <p:spPr>
              <a:xfrm>
                <a:off x="1287888" y="2305440"/>
                <a:ext cx="128020" cy="171171"/>
              </a:xfrm>
              <a:custGeom>
                <a:rect b="b" l="l" r="r" t="t"/>
                <a:pathLst>
                  <a:path extrusionOk="0" h="1398" w="1049">
                    <a:moveTo>
                      <a:pt x="398" y="0"/>
                    </a:moveTo>
                    <a:cubicBezTo>
                      <a:pt x="318" y="0"/>
                      <a:pt x="259" y="3"/>
                      <a:pt x="259" y="3"/>
                    </a:cubicBezTo>
                    <a:lnTo>
                      <a:pt x="1" y="64"/>
                    </a:lnTo>
                    <a:lnTo>
                      <a:pt x="225" y="1398"/>
                    </a:lnTo>
                    <a:cubicBezTo>
                      <a:pt x="225" y="1398"/>
                      <a:pt x="674" y="1241"/>
                      <a:pt x="770" y="1126"/>
                    </a:cubicBezTo>
                    <a:cubicBezTo>
                      <a:pt x="865" y="1010"/>
                      <a:pt x="763" y="962"/>
                      <a:pt x="763" y="962"/>
                    </a:cubicBezTo>
                    <a:cubicBezTo>
                      <a:pt x="838" y="949"/>
                      <a:pt x="906" y="922"/>
                      <a:pt x="974" y="881"/>
                    </a:cubicBezTo>
                    <a:cubicBezTo>
                      <a:pt x="1042" y="826"/>
                      <a:pt x="1048" y="765"/>
                      <a:pt x="994" y="677"/>
                    </a:cubicBezTo>
                    <a:cubicBezTo>
                      <a:pt x="968" y="625"/>
                      <a:pt x="915" y="614"/>
                      <a:pt x="871" y="614"/>
                    </a:cubicBezTo>
                    <a:cubicBezTo>
                      <a:pt x="834" y="614"/>
                      <a:pt x="804" y="622"/>
                      <a:pt x="804" y="622"/>
                    </a:cubicBezTo>
                    <a:cubicBezTo>
                      <a:pt x="804" y="622"/>
                      <a:pt x="1001" y="527"/>
                      <a:pt x="974" y="398"/>
                    </a:cubicBezTo>
                    <a:cubicBezTo>
                      <a:pt x="940" y="275"/>
                      <a:pt x="770" y="275"/>
                      <a:pt x="770" y="275"/>
                    </a:cubicBezTo>
                    <a:cubicBezTo>
                      <a:pt x="770" y="275"/>
                      <a:pt x="872" y="194"/>
                      <a:pt x="831" y="85"/>
                    </a:cubicBezTo>
                    <a:cubicBezTo>
                      <a:pt x="804" y="12"/>
                      <a:pt x="559" y="0"/>
                      <a:pt x="398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1280443" y="2336540"/>
                <a:ext cx="101415" cy="27671"/>
              </a:xfrm>
              <a:custGeom>
                <a:rect b="b" l="l" r="r" t="t"/>
                <a:pathLst>
                  <a:path extrusionOk="0" h="226" w="831">
                    <a:moveTo>
                      <a:pt x="797" y="1"/>
                    </a:moveTo>
                    <a:cubicBezTo>
                      <a:pt x="749" y="1"/>
                      <a:pt x="320" y="8"/>
                      <a:pt x="239" y="28"/>
                    </a:cubicBezTo>
                    <a:cubicBezTo>
                      <a:pt x="157" y="62"/>
                      <a:pt x="75" y="110"/>
                      <a:pt x="14" y="171"/>
                    </a:cubicBezTo>
                    <a:cubicBezTo>
                      <a:pt x="1" y="185"/>
                      <a:pt x="1" y="198"/>
                      <a:pt x="14" y="212"/>
                    </a:cubicBezTo>
                    <a:cubicBezTo>
                      <a:pt x="14" y="219"/>
                      <a:pt x="28" y="225"/>
                      <a:pt x="35" y="225"/>
                    </a:cubicBezTo>
                    <a:cubicBezTo>
                      <a:pt x="41" y="225"/>
                      <a:pt x="48" y="219"/>
                      <a:pt x="48" y="219"/>
                    </a:cubicBezTo>
                    <a:cubicBezTo>
                      <a:pt x="109" y="164"/>
                      <a:pt x="177" y="117"/>
                      <a:pt x="252" y="89"/>
                    </a:cubicBezTo>
                    <a:cubicBezTo>
                      <a:pt x="429" y="69"/>
                      <a:pt x="613" y="62"/>
                      <a:pt x="797" y="62"/>
                    </a:cubicBezTo>
                    <a:cubicBezTo>
                      <a:pt x="817" y="62"/>
                      <a:pt x="831" y="42"/>
                      <a:pt x="824" y="28"/>
                    </a:cubicBezTo>
                    <a:cubicBezTo>
                      <a:pt x="824" y="14"/>
                      <a:pt x="810" y="1"/>
                      <a:pt x="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1282152" y="2377190"/>
                <a:ext cx="103002" cy="33671"/>
              </a:xfrm>
              <a:custGeom>
                <a:rect b="b" l="l" r="r" t="t"/>
                <a:pathLst>
                  <a:path extrusionOk="0" h="275" w="844">
                    <a:moveTo>
                      <a:pt x="824" y="0"/>
                    </a:moveTo>
                    <a:cubicBezTo>
                      <a:pt x="821" y="0"/>
                      <a:pt x="819" y="1"/>
                      <a:pt x="817" y="2"/>
                    </a:cubicBezTo>
                    <a:cubicBezTo>
                      <a:pt x="592" y="23"/>
                      <a:pt x="374" y="57"/>
                      <a:pt x="163" y="118"/>
                    </a:cubicBezTo>
                    <a:cubicBezTo>
                      <a:pt x="109" y="145"/>
                      <a:pt x="61" y="179"/>
                      <a:pt x="14" y="220"/>
                    </a:cubicBezTo>
                    <a:cubicBezTo>
                      <a:pt x="0" y="234"/>
                      <a:pt x="0" y="254"/>
                      <a:pt x="14" y="268"/>
                    </a:cubicBezTo>
                    <a:cubicBezTo>
                      <a:pt x="21" y="274"/>
                      <a:pt x="27" y="274"/>
                      <a:pt x="34" y="274"/>
                    </a:cubicBezTo>
                    <a:cubicBezTo>
                      <a:pt x="41" y="274"/>
                      <a:pt x="48" y="274"/>
                      <a:pt x="55" y="268"/>
                    </a:cubicBezTo>
                    <a:cubicBezTo>
                      <a:pt x="95" y="234"/>
                      <a:pt x="143" y="200"/>
                      <a:pt x="191" y="172"/>
                    </a:cubicBezTo>
                    <a:cubicBezTo>
                      <a:pt x="395" y="118"/>
                      <a:pt x="606" y="84"/>
                      <a:pt x="817" y="57"/>
                    </a:cubicBezTo>
                    <a:cubicBezTo>
                      <a:pt x="837" y="57"/>
                      <a:pt x="844" y="43"/>
                      <a:pt x="844" y="29"/>
                    </a:cubicBezTo>
                    <a:cubicBezTo>
                      <a:pt x="844" y="13"/>
                      <a:pt x="835" y="0"/>
                      <a:pt x="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1295332" y="2417228"/>
                <a:ext cx="84086" cy="30243"/>
              </a:xfrm>
              <a:custGeom>
                <a:rect b="b" l="l" r="r" t="t"/>
                <a:pathLst>
                  <a:path extrusionOk="0" h="247" w="689">
                    <a:moveTo>
                      <a:pt x="661" y="0"/>
                    </a:moveTo>
                    <a:cubicBezTo>
                      <a:pt x="659" y="0"/>
                      <a:pt x="657" y="1"/>
                      <a:pt x="654" y="2"/>
                    </a:cubicBezTo>
                    <a:cubicBezTo>
                      <a:pt x="538" y="9"/>
                      <a:pt x="430" y="22"/>
                      <a:pt x="321" y="43"/>
                    </a:cubicBezTo>
                    <a:cubicBezTo>
                      <a:pt x="219" y="83"/>
                      <a:pt x="117" y="131"/>
                      <a:pt x="21" y="192"/>
                    </a:cubicBezTo>
                    <a:cubicBezTo>
                      <a:pt x="8" y="199"/>
                      <a:pt x="1" y="220"/>
                      <a:pt x="8" y="233"/>
                    </a:cubicBezTo>
                    <a:cubicBezTo>
                      <a:pt x="15" y="240"/>
                      <a:pt x="21" y="247"/>
                      <a:pt x="35" y="247"/>
                    </a:cubicBezTo>
                    <a:lnTo>
                      <a:pt x="49" y="247"/>
                    </a:lnTo>
                    <a:cubicBezTo>
                      <a:pt x="144" y="185"/>
                      <a:pt x="239" y="145"/>
                      <a:pt x="341" y="104"/>
                    </a:cubicBezTo>
                    <a:cubicBezTo>
                      <a:pt x="443" y="83"/>
                      <a:pt x="552" y="70"/>
                      <a:pt x="654" y="56"/>
                    </a:cubicBezTo>
                    <a:cubicBezTo>
                      <a:pt x="675" y="56"/>
                      <a:pt x="688" y="43"/>
                      <a:pt x="681" y="29"/>
                    </a:cubicBezTo>
                    <a:cubicBezTo>
                      <a:pt x="681" y="12"/>
                      <a:pt x="672" y="0"/>
                      <a:pt x="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1321937" y="2440614"/>
                <a:ext cx="60776" cy="36854"/>
              </a:xfrm>
              <a:custGeom>
                <a:rect b="b" l="l" r="r" t="t"/>
                <a:pathLst>
                  <a:path extrusionOk="0" h="301" w="498">
                    <a:moveTo>
                      <a:pt x="467" y="1"/>
                    </a:moveTo>
                    <a:cubicBezTo>
                      <a:pt x="461" y="1"/>
                      <a:pt x="455" y="3"/>
                      <a:pt x="450" y="8"/>
                    </a:cubicBezTo>
                    <a:cubicBezTo>
                      <a:pt x="314" y="97"/>
                      <a:pt x="171" y="171"/>
                      <a:pt x="21" y="239"/>
                    </a:cubicBezTo>
                    <a:cubicBezTo>
                      <a:pt x="7" y="246"/>
                      <a:pt x="1" y="267"/>
                      <a:pt x="7" y="280"/>
                    </a:cubicBezTo>
                    <a:cubicBezTo>
                      <a:pt x="14" y="294"/>
                      <a:pt x="21" y="301"/>
                      <a:pt x="35" y="301"/>
                    </a:cubicBezTo>
                    <a:lnTo>
                      <a:pt x="48" y="294"/>
                    </a:lnTo>
                    <a:cubicBezTo>
                      <a:pt x="198" y="226"/>
                      <a:pt x="341" y="144"/>
                      <a:pt x="484" y="56"/>
                    </a:cubicBezTo>
                    <a:cubicBezTo>
                      <a:pt x="497" y="49"/>
                      <a:pt x="497" y="29"/>
                      <a:pt x="491" y="15"/>
                    </a:cubicBezTo>
                    <a:cubicBezTo>
                      <a:pt x="486" y="6"/>
                      <a:pt x="477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2342435" y="1600186"/>
                <a:ext cx="128752" cy="162600"/>
              </a:xfrm>
              <a:custGeom>
                <a:rect b="b" l="l" r="r" t="t"/>
                <a:pathLst>
                  <a:path extrusionOk="0" h="1328" w="1055">
                    <a:moveTo>
                      <a:pt x="824" y="1"/>
                    </a:moveTo>
                    <a:lnTo>
                      <a:pt x="565" y="28"/>
                    </a:lnTo>
                    <a:cubicBezTo>
                      <a:pt x="565" y="28"/>
                      <a:pt x="48" y="177"/>
                      <a:pt x="41" y="293"/>
                    </a:cubicBezTo>
                    <a:cubicBezTo>
                      <a:pt x="41" y="402"/>
                      <a:pt x="170" y="456"/>
                      <a:pt x="170" y="456"/>
                    </a:cubicBezTo>
                    <a:cubicBezTo>
                      <a:pt x="170" y="456"/>
                      <a:pt x="0" y="511"/>
                      <a:pt x="14" y="633"/>
                    </a:cubicBezTo>
                    <a:cubicBezTo>
                      <a:pt x="34" y="763"/>
                      <a:pt x="252" y="790"/>
                      <a:pt x="252" y="790"/>
                    </a:cubicBezTo>
                    <a:cubicBezTo>
                      <a:pt x="252" y="790"/>
                      <a:pt x="102" y="803"/>
                      <a:pt x="82" y="905"/>
                    </a:cubicBezTo>
                    <a:cubicBezTo>
                      <a:pt x="68" y="1007"/>
                      <a:pt x="96" y="1062"/>
                      <a:pt x="177" y="1089"/>
                    </a:cubicBezTo>
                    <a:cubicBezTo>
                      <a:pt x="215" y="1100"/>
                      <a:pt x="254" y="1105"/>
                      <a:pt x="295" y="1105"/>
                    </a:cubicBezTo>
                    <a:cubicBezTo>
                      <a:pt x="328" y="1105"/>
                      <a:pt x="361" y="1102"/>
                      <a:pt x="395" y="1096"/>
                    </a:cubicBezTo>
                    <a:lnTo>
                      <a:pt x="395" y="1096"/>
                    </a:lnTo>
                    <a:cubicBezTo>
                      <a:pt x="395" y="1096"/>
                      <a:pt x="320" y="1178"/>
                      <a:pt x="443" y="1252"/>
                    </a:cubicBezTo>
                    <a:cubicBezTo>
                      <a:pt x="572" y="1327"/>
                      <a:pt x="1055" y="1327"/>
                      <a:pt x="1055" y="1327"/>
                    </a:cubicBezTo>
                    <a:lnTo>
                      <a:pt x="824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2361474" y="1632633"/>
                <a:ext cx="103124" cy="26814"/>
              </a:xfrm>
              <a:custGeom>
                <a:rect b="b" l="l" r="r" t="t"/>
                <a:pathLst>
                  <a:path extrusionOk="0" h="219" w="845">
                    <a:moveTo>
                      <a:pt x="565" y="1"/>
                    </a:moveTo>
                    <a:cubicBezTo>
                      <a:pt x="484" y="8"/>
                      <a:pt x="76" y="144"/>
                      <a:pt x="28" y="157"/>
                    </a:cubicBezTo>
                    <a:cubicBezTo>
                      <a:pt x="14" y="164"/>
                      <a:pt x="1" y="178"/>
                      <a:pt x="8" y="198"/>
                    </a:cubicBezTo>
                    <a:cubicBezTo>
                      <a:pt x="14" y="205"/>
                      <a:pt x="21" y="219"/>
                      <a:pt x="35" y="219"/>
                    </a:cubicBezTo>
                    <a:lnTo>
                      <a:pt x="42" y="212"/>
                    </a:lnTo>
                    <a:cubicBezTo>
                      <a:pt x="171" y="171"/>
                      <a:pt x="504" y="69"/>
                      <a:pt x="572" y="62"/>
                    </a:cubicBezTo>
                    <a:cubicBezTo>
                      <a:pt x="647" y="69"/>
                      <a:pt x="729" y="89"/>
                      <a:pt x="804" y="117"/>
                    </a:cubicBezTo>
                    <a:cubicBezTo>
                      <a:pt x="807" y="118"/>
                      <a:pt x="811" y="119"/>
                      <a:pt x="814" y="119"/>
                    </a:cubicBezTo>
                    <a:cubicBezTo>
                      <a:pt x="824" y="119"/>
                      <a:pt x="833" y="113"/>
                      <a:pt x="838" y="103"/>
                    </a:cubicBezTo>
                    <a:cubicBezTo>
                      <a:pt x="844" y="82"/>
                      <a:pt x="838" y="69"/>
                      <a:pt x="824" y="62"/>
                    </a:cubicBezTo>
                    <a:cubicBezTo>
                      <a:pt x="742" y="28"/>
                      <a:pt x="654" y="8"/>
                      <a:pt x="5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2371481" y="1678548"/>
                <a:ext cx="108372" cy="20080"/>
              </a:xfrm>
              <a:custGeom>
                <a:rect b="b" l="l" r="r" t="t"/>
                <a:pathLst>
                  <a:path extrusionOk="0" h="164" w="888">
                    <a:moveTo>
                      <a:pt x="681" y="0"/>
                    </a:moveTo>
                    <a:cubicBezTo>
                      <a:pt x="463" y="20"/>
                      <a:pt x="239" y="54"/>
                      <a:pt x="28" y="109"/>
                    </a:cubicBezTo>
                    <a:cubicBezTo>
                      <a:pt x="7" y="109"/>
                      <a:pt x="0" y="129"/>
                      <a:pt x="7" y="143"/>
                    </a:cubicBezTo>
                    <a:cubicBezTo>
                      <a:pt x="7" y="157"/>
                      <a:pt x="21" y="163"/>
                      <a:pt x="34" y="163"/>
                    </a:cubicBezTo>
                    <a:lnTo>
                      <a:pt x="41" y="163"/>
                    </a:lnTo>
                    <a:cubicBezTo>
                      <a:pt x="252" y="116"/>
                      <a:pt x="463" y="82"/>
                      <a:pt x="674" y="61"/>
                    </a:cubicBezTo>
                    <a:cubicBezTo>
                      <a:pt x="728" y="75"/>
                      <a:pt x="783" y="88"/>
                      <a:pt x="837" y="109"/>
                    </a:cubicBezTo>
                    <a:cubicBezTo>
                      <a:pt x="841" y="110"/>
                      <a:pt x="845" y="111"/>
                      <a:pt x="848" y="111"/>
                    </a:cubicBezTo>
                    <a:cubicBezTo>
                      <a:pt x="875" y="111"/>
                      <a:pt x="888" y="67"/>
                      <a:pt x="858" y="54"/>
                    </a:cubicBezTo>
                    <a:cubicBezTo>
                      <a:pt x="796" y="27"/>
                      <a:pt x="742" y="14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2390519" y="1719320"/>
                <a:ext cx="88601" cy="15060"/>
              </a:xfrm>
              <a:custGeom>
                <a:rect b="b" l="l" r="r" t="t"/>
                <a:pathLst>
                  <a:path extrusionOk="0" h="123" w="726">
                    <a:moveTo>
                      <a:pt x="355" y="0"/>
                    </a:moveTo>
                    <a:cubicBezTo>
                      <a:pt x="246" y="14"/>
                      <a:pt x="137" y="34"/>
                      <a:pt x="35" y="62"/>
                    </a:cubicBezTo>
                    <a:cubicBezTo>
                      <a:pt x="1" y="75"/>
                      <a:pt x="8" y="123"/>
                      <a:pt x="42" y="123"/>
                    </a:cubicBezTo>
                    <a:lnTo>
                      <a:pt x="49" y="123"/>
                    </a:lnTo>
                    <a:cubicBezTo>
                      <a:pt x="49" y="123"/>
                      <a:pt x="266" y="68"/>
                      <a:pt x="361" y="62"/>
                    </a:cubicBezTo>
                    <a:cubicBezTo>
                      <a:pt x="470" y="62"/>
                      <a:pt x="579" y="75"/>
                      <a:pt x="681" y="96"/>
                    </a:cubicBezTo>
                    <a:cubicBezTo>
                      <a:pt x="684" y="97"/>
                      <a:pt x="687" y="97"/>
                      <a:pt x="690" y="97"/>
                    </a:cubicBezTo>
                    <a:cubicBezTo>
                      <a:pt x="717" y="97"/>
                      <a:pt x="726" y="41"/>
                      <a:pt x="695" y="41"/>
                    </a:cubicBezTo>
                    <a:cubicBezTo>
                      <a:pt x="579" y="14"/>
                      <a:pt x="470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2394424" y="1750665"/>
                <a:ext cx="68464" cy="17876"/>
              </a:xfrm>
              <a:custGeom>
                <a:rect b="b" l="l" r="r" t="t"/>
                <a:pathLst>
                  <a:path extrusionOk="0" h="146" w="561">
                    <a:moveTo>
                      <a:pt x="39" y="1"/>
                    </a:moveTo>
                    <a:cubicBezTo>
                      <a:pt x="8" y="1"/>
                      <a:pt x="0" y="51"/>
                      <a:pt x="37" y="57"/>
                    </a:cubicBezTo>
                    <a:cubicBezTo>
                      <a:pt x="200" y="98"/>
                      <a:pt x="363" y="125"/>
                      <a:pt x="527" y="146"/>
                    </a:cubicBezTo>
                    <a:cubicBezTo>
                      <a:pt x="547" y="146"/>
                      <a:pt x="561" y="132"/>
                      <a:pt x="561" y="112"/>
                    </a:cubicBezTo>
                    <a:cubicBezTo>
                      <a:pt x="561" y="98"/>
                      <a:pt x="547" y="85"/>
                      <a:pt x="534" y="78"/>
                    </a:cubicBezTo>
                    <a:cubicBezTo>
                      <a:pt x="370" y="64"/>
                      <a:pt x="207" y="37"/>
                      <a:pt x="51" y="3"/>
                    </a:cubicBezTo>
                    <a:cubicBezTo>
                      <a:pt x="46" y="2"/>
                      <a:pt x="43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5" name="Google Shape;755;p40"/>
          <p:cNvSpPr txBox="1"/>
          <p:nvPr/>
        </p:nvSpPr>
        <p:spPr>
          <a:xfrm>
            <a:off x="3563900" y="1540450"/>
            <a:ext cx="5065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Despite challenges, the TrafficSignGuard project is making steady progress towards enhancing road safety through improved traffic sign recognition capabilities.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With continued dedication and collaboration, the team remains committed to overcoming obstacles and delivering a robust solution.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6" name="Google Shape;756;p40"/>
          <p:cNvSpPr txBox="1"/>
          <p:nvPr>
            <p:ph type="title"/>
          </p:nvPr>
        </p:nvSpPr>
        <p:spPr>
          <a:xfrm>
            <a:off x="3227825" y="463300"/>
            <a:ext cx="51732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Conclusion</a:t>
            </a:r>
            <a:endParaRPr sz="3800"/>
          </a:p>
        </p:txBody>
      </p:sp>
      <p:cxnSp>
        <p:nvCxnSpPr>
          <p:cNvPr id="757" name="Google Shape;757;p40"/>
          <p:cNvCxnSpPr/>
          <p:nvPr/>
        </p:nvCxnSpPr>
        <p:spPr>
          <a:xfrm>
            <a:off x="5216877" y="1117800"/>
            <a:ext cx="1225800" cy="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41"/>
          <p:cNvGrpSpPr/>
          <p:nvPr/>
        </p:nvGrpSpPr>
        <p:grpSpPr>
          <a:xfrm>
            <a:off x="542075" y="539591"/>
            <a:ext cx="3217507" cy="4056041"/>
            <a:chOff x="542075" y="539591"/>
            <a:chExt cx="3217507" cy="4056041"/>
          </a:xfrm>
        </p:grpSpPr>
        <p:sp>
          <p:nvSpPr>
            <p:cNvPr id="763" name="Google Shape;763;p41"/>
            <p:cNvSpPr/>
            <p:nvPr/>
          </p:nvSpPr>
          <p:spPr>
            <a:xfrm>
              <a:off x="713225" y="1173156"/>
              <a:ext cx="3046357" cy="2223250"/>
            </a:xfrm>
            <a:custGeom>
              <a:rect b="b" l="l" r="r" t="t"/>
              <a:pathLst>
                <a:path extrusionOk="0" h="13986" w="19164">
                  <a:moveTo>
                    <a:pt x="3294" y="0"/>
                  </a:moveTo>
                  <a:cubicBezTo>
                    <a:pt x="197" y="0"/>
                    <a:pt x="1" y="4760"/>
                    <a:pt x="263" y="9799"/>
                  </a:cubicBezTo>
                  <a:cubicBezTo>
                    <a:pt x="409" y="12677"/>
                    <a:pt x="2251" y="13986"/>
                    <a:pt x="4506" y="13986"/>
                  </a:cubicBezTo>
                  <a:cubicBezTo>
                    <a:pt x="6250" y="13986"/>
                    <a:pt x="8240" y="13204"/>
                    <a:pt x="9883" y="11759"/>
                  </a:cubicBezTo>
                  <a:cubicBezTo>
                    <a:pt x="13659" y="8439"/>
                    <a:pt x="19163" y="1465"/>
                    <a:pt x="15877" y="261"/>
                  </a:cubicBezTo>
                  <a:cubicBezTo>
                    <a:pt x="15390" y="82"/>
                    <a:pt x="14958" y="6"/>
                    <a:pt x="14565" y="6"/>
                  </a:cubicBezTo>
                  <a:cubicBezTo>
                    <a:pt x="12310" y="6"/>
                    <a:pt x="11336" y="2520"/>
                    <a:pt x="8468" y="2642"/>
                  </a:cubicBezTo>
                  <a:cubicBezTo>
                    <a:pt x="8380" y="2646"/>
                    <a:pt x="8296" y="2648"/>
                    <a:pt x="8214" y="2648"/>
                  </a:cubicBezTo>
                  <a:cubicBezTo>
                    <a:pt x="5169" y="2648"/>
                    <a:pt x="6521" y="115"/>
                    <a:pt x="3400" y="2"/>
                  </a:cubicBezTo>
                  <a:cubicBezTo>
                    <a:pt x="3364" y="1"/>
                    <a:pt x="3329" y="0"/>
                    <a:pt x="3294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" name="Google Shape;764;p41"/>
            <p:cNvGrpSpPr/>
            <p:nvPr/>
          </p:nvGrpSpPr>
          <p:grpSpPr>
            <a:xfrm>
              <a:off x="542075" y="4253192"/>
              <a:ext cx="2688837" cy="342440"/>
              <a:chOff x="530352" y="4253192"/>
              <a:chExt cx="2688837" cy="342440"/>
            </a:xfrm>
          </p:grpSpPr>
          <p:sp>
            <p:nvSpPr>
              <p:cNvPr id="765" name="Google Shape;765;p41"/>
              <p:cNvSpPr/>
              <p:nvPr/>
            </p:nvSpPr>
            <p:spPr>
              <a:xfrm>
                <a:off x="530352" y="4253192"/>
                <a:ext cx="1964738" cy="105147"/>
              </a:xfrm>
              <a:custGeom>
                <a:rect b="b" l="l" r="r" t="t"/>
                <a:pathLst>
                  <a:path extrusionOk="0" h="1893" w="35372">
                    <a:moveTo>
                      <a:pt x="31024" y="1"/>
                    </a:moveTo>
                    <a:lnTo>
                      <a:pt x="0" y="463"/>
                    </a:lnTo>
                    <a:lnTo>
                      <a:pt x="4347" y="1892"/>
                    </a:lnTo>
                    <a:lnTo>
                      <a:pt x="35372" y="1429"/>
                    </a:lnTo>
                    <a:lnTo>
                      <a:pt x="310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1"/>
              <p:cNvSpPr/>
              <p:nvPr/>
            </p:nvSpPr>
            <p:spPr>
              <a:xfrm>
                <a:off x="892735" y="4371839"/>
                <a:ext cx="1964793" cy="105147"/>
              </a:xfrm>
              <a:custGeom>
                <a:rect b="b" l="l" r="r" t="t"/>
                <a:pathLst>
                  <a:path extrusionOk="0" h="1893" w="35373">
                    <a:moveTo>
                      <a:pt x="31025" y="1"/>
                    </a:moveTo>
                    <a:lnTo>
                      <a:pt x="1" y="464"/>
                    </a:lnTo>
                    <a:lnTo>
                      <a:pt x="4348" y="1892"/>
                    </a:lnTo>
                    <a:lnTo>
                      <a:pt x="35372" y="1430"/>
                    </a:lnTo>
                    <a:lnTo>
                      <a:pt x="310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1"/>
              <p:cNvSpPr/>
              <p:nvPr/>
            </p:nvSpPr>
            <p:spPr>
              <a:xfrm>
                <a:off x="1254395" y="4490930"/>
                <a:ext cx="1964793" cy="104702"/>
              </a:xfrm>
              <a:custGeom>
                <a:rect b="b" l="l" r="r" t="t"/>
                <a:pathLst>
                  <a:path extrusionOk="0" h="1885" w="35373">
                    <a:moveTo>
                      <a:pt x="31025" y="0"/>
                    </a:moveTo>
                    <a:lnTo>
                      <a:pt x="1" y="463"/>
                    </a:lnTo>
                    <a:lnTo>
                      <a:pt x="4348" y="1885"/>
                    </a:lnTo>
                    <a:lnTo>
                      <a:pt x="35372" y="1422"/>
                    </a:lnTo>
                    <a:lnTo>
                      <a:pt x="310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8" name="Google Shape;768;p41"/>
            <p:cNvSpPr/>
            <p:nvPr/>
          </p:nvSpPr>
          <p:spPr>
            <a:xfrm>
              <a:off x="2360231" y="4114800"/>
              <a:ext cx="9144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9" name="Google Shape;769;p41"/>
            <p:cNvGrpSpPr/>
            <p:nvPr/>
          </p:nvGrpSpPr>
          <p:grpSpPr>
            <a:xfrm>
              <a:off x="2231502" y="539591"/>
              <a:ext cx="1171845" cy="3624840"/>
              <a:chOff x="237850" y="760075"/>
              <a:chExt cx="1171845" cy="3624840"/>
            </a:xfrm>
          </p:grpSpPr>
          <p:grpSp>
            <p:nvGrpSpPr>
              <p:cNvPr id="770" name="Google Shape;770;p41"/>
              <p:cNvGrpSpPr/>
              <p:nvPr/>
            </p:nvGrpSpPr>
            <p:grpSpPr>
              <a:xfrm>
                <a:off x="631555" y="1076744"/>
                <a:ext cx="386427" cy="3308172"/>
                <a:chOff x="6554437" y="1075244"/>
                <a:chExt cx="386427" cy="3308172"/>
              </a:xfrm>
            </p:grpSpPr>
            <p:sp>
              <p:nvSpPr>
                <p:cNvPr id="771" name="Google Shape;771;p41"/>
                <p:cNvSpPr/>
                <p:nvPr/>
              </p:nvSpPr>
              <p:spPr>
                <a:xfrm>
                  <a:off x="6554437" y="4327496"/>
                  <a:ext cx="386427" cy="55919"/>
                </a:xfrm>
                <a:custGeom>
                  <a:rect b="b" l="l" r="r" t="t"/>
                  <a:pathLst>
                    <a:path extrusionOk="0" h="525" w="3628">
                      <a:moveTo>
                        <a:pt x="1" y="1"/>
                      </a:moveTo>
                      <a:lnTo>
                        <a:pt x="1" y="525"/>
                      </a:lnTo>
                      <a:lnTo>
                        <a:pt x="3627" y="525"/>
                      </a:lnTo>
                      <a:lnTo>
                        <a:pt x="362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41"/>
                <p:cNvSpPr/>
                <p:nvPr/>
              </p:nvSpPr>
              <p:spPr>
                <a:xfrm>
                  <a:off x="6713140" y="1075244"/>
                  <a:ext cx="69020" cy="3308172"/>
                </a:xfrm>
                <a:custGeom>
                  <a:rect b="b" l="l" r="r" t="t"/>
                  <a:pathLst>
                    <a:path extrusionOk="0" h="31059" w="648">
                      <a:moveTo>
                        <a:pt x="1" y="1"/>
                      </a:moveTo>
                      <a:lnTo>
                        <a:pt x="1" y="31059"/>
                      </a:lnTo>
                      <a:lnTo>
                        <a:pt x="647" y="31059"/>
                      </a:lnTo>
                      <a:lnTo>
                        <a:pt x="6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3" name="Google Shape;773;p41"/>
              <p:cNvSpPr/>
              <p:nvPr/>
            </p:nvSpPr>
            <p:spPr>
              <a:xfrm>
                <a:off x="791901" y="1672533"/>
                <a:ext cx="65756" cy="213992"/>
              </a:xfrm>
              <a:custGeom>
                <a:rect b="b" l="l" r="r" t="t"/>
                <a:pathLst>
                  <a:path extrusionOk="0" h="2239" w="688">
                    <a:moveTo>
                      <a:pt x="0" y="0"/>
                    </a:moveTo>
                    <a:lnTo>
                      <a:pt x="0" y="2239"/>
                    </a:lnTo>
                    <a:lnTo>
                      <a:pt x="687" y="2239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237850" y="760075"/>
                <a:ext cx="1171845" cy="1005545"/>
              </a:xfrm>
              <a:custGeom>
                <a:rect b="b" l="l" r="r" t="t"/>
                <a:pathLst>
                  <a:path extrusionOk="0" h="10521" w="12261">
                    <a:moveTo>
                      <a:pt x="6134" y="0"/>
                    </a:moveTo>
                    <a:cubicBezTo>
                      <a:pt x="5945" y="0"/>
                      <a:pt x="5756" y="94"/>
                      <a:pt x="5648" y="281"/>
                    </a:cubicBezTo>
                    <a:lnTo>
                      <a:pt x="225" y="9670"/>
                    </a:lnTo>
                    <a:cubicBezTo>
                      <a:pt x="1" y="10044"/>
                      <a:pt x="273" y="10520"/>
                      <a:pt x="715" y="10520"/>
                    </a:cubicBezTo>
                    <a:lnTo>
                      <a:pt x="11553" y="10520"/>
                    </a:lnTo>
                    <a:cubicBezTo>
                      <a:pt x="11989" y="10520"/>
                      <a:pt x="12261" y="10044"/>
                      <a:pt x="12043" y="9670"/>
                    </a:cubicBezTo>
                    <a:lnTo>
                      <a:pt x="6621" y="281"/>
                    </a:lnTo>
                    <a:cubicBezTo>
                      <a:pt x="6512" y="94"/>
                      <a:pt x="6323" y="0"/>
                      <a:pt x="6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1"/>
              <p:cNvSpPr/>
              <p:nvPr/>
            </p:nvSpPr>
            <p:spPr>
              <a:xfrm>
                <a:off x="304848" y="833190"/>
                <a:ext cx="1039187" cy="892766"/>
              </a:xfrm>
              <a:custGeom>
                <a:rect b="b" l="l" r="r" t="t"/>
                <a:pathLst>
                  <a:path extrusionOk="0" h="9341" w="10873">
                    <a:moveTo>
                      <a:pt x="5433" y="0"/>
                    </a:moveTo>
                    <a:cubicBezTo>
                      <a:pt x="5265" y="0"/>
                      <a:pt x="5096" y="84"/>
                      <a:pt x="5001" y="250"/>
                    </a:cubicBezTo>
                    <a:lnTo>
                      <a:pt x="191" y="8585"/>
                    </a:lnTo>
                    <a:cubicBezTo>
                      <a:pt x="0" y="8918"/>
                      <a:pt x="239" y="9333"/>
                      <a:pt x="626" y="9340"/>
                    </a:cubicBezTo>
                    <a:lnTo>
                      <a:pt x="10247" y="9340"/>
                    </a:lnTo>
                    <a:cubicBezTo>
                      <a:pt x="10628" y="9333"/>
                      <a:pt x="10873" y="8918"/>
                      <a:pt x="10675" y="8585"/>
                    </a:cubicBezTo>
                    <a:lnTo>
                      <a:pt x="5865" y="250"/>
                    </a:lnTo>
                    <a:cubicBezTo>
                      <a:pt x="5770" y="84"/>
                      <a:pt x="5601" y="0"/>
                      <a:pt x="54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1"/>
              <p:cNvSpPr/>
              <p:nvPr/>
            </p:nvSpPr>
            <p:spPr>
              <a:xfrm>
                <a:off x="359422" y="885566"/>
                <a:ext cx="929371" cy="801970"/>
              </a:xfrm>
              <a:custGeom>
                <a:rect b="b" l="l" r="r" t="t"/>
                <a:pathLst>
                  <a:path extrusionOk="0" h="8391" w="9724">
                    <a:moveTo>
                      <a:pt x="4862" y="0"/>
                    </a:moveTo>
                    <a:cubicBezTo>
                      <a:pt x="4779" y="0"/>
                      <a:pt x="4695" y="39"/>
                      <a:pt x="4648" y="118"/>
                    </a:cubicBezTo>
                    <a:lnTo>
                      <a:pt x="89" y="8010"/>
                    </a:lnTo>
                    <a:cubicBezTo>
                      <a:pt x="1" y="8180"/>
                      <a:pt x="117" y="8384"/>
                      <a:pt x="307" y="8391"/>
                    </a:cubicBezTo>
                    <a:lnTo>
                      <a:pt x="9417" y="8391"/>
                    </a:lnTo>
                    <a:cubicBezTo>
                      <a:pt x="9608" y="8384"/>
                      <a:pt x="9723" y="8180"/>
                      <a:pt x="9635" y="8010"/>
                    </a:cubicBezTo>
                    <a:lnTo>
                      <a:pt x="5076" y="118"/>
                    </a:lnTo>
                    <a:cubicBezTo>
                      <a:pt x="5029" y="39"/>
                      <a:pt x="4945" y="0"/>
                      <a:pt x="4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592913" y="1263471"/>
                <a:ext cx="102839" cy="84966"/>
              </a:xfrm>
              <a:custGeom>
                <a:rect b="b" l="l" r="r" t="t"/>
                <a:pathLst>
                  <a:path extrusionOk="0" h="889" w="1076">
                    <a:moveTo>
                      <a:pt x="574" y="0"/>
                    </a:moveTo>
                    <a:cubicBezTo>
                      <a:pt x="538" y="0"/>
                      <a:pt x="500" y="5"/>
                      <a:pt x="463" y="14"/>
                    </a:cubicBezTo>
                    <a:cubicBezTo>
                      <a:pt x="75" y="110"/>
                      <a:pt x="0" y="620"/>
                      <a:pt x="341" y="824"/>
                    </a:cubicBezTo>
                    <a:cubicBezTo>
                      <a:pt x="415" y="868"/>
                      <a:pt x="492" y="888"/>
                      <a:pt x="568" y="888"/>
                    </a:cubicBezTo>
                    <a:cubicBezTo>
                      <a:pt x="837" y="888"/>
                      <a:pt x="1075" y="632"/>
                      <a:pt x="1001" y="334"/>
                    </a:cubicBezTo>
                    <a:cubicBezTo>
                      <a:pt x="949" y="133"/>
                      <a:pt x="771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603330" y="1473545"/>
                <a:ext cx="116506" cy="114499"/>
              </a:xfrm>
              <a:custGeom>
                <a:rect b="b" l="l" r="r" t="t"/>
                <a:pathLst>
                  <a:path extrusionOk="0" h="1198" w="1219">
                    <a:moveTo>
                      <a:pt x="735" y="0"/>
                    </a:moveTo>
                    <a:lnTo>
                      <a:pt x="82" y="572"/>
                    </a:lnTo>
                    <a:lnTo>
                      <a:pt x="21" y="626"/>
                    </a:lnTo>
                    <a:cubicBezTo>
                      <a:pt x="21" y="674"/>
                      <a:pt x="14" y="721"/>
                      <a:pt x="0" y="769"/>
                    </a:cubicBezTo>
                    <a:cubicBezTo>
                      <a:pt x="68" y="905"/>
                      <a:pt x="123" y="1048"/>
                      <a:pt x="157" y="1198"/>
                    </a:cubicBezTo>
                    <a:lnTo>
                      <a:pt x="313" y="1055"/>
                    </a:lnTo>
                    <a:lnTo>
                      <a:pt x="1157" y="320"/>
                    </a:lnTo>
                    <a:cubicBezTo>
                      <a:pt x="1184" y="300"/>
                      <a:pt x="1198" y="272"/>
                      <a:pt x="1218" y="245"/>
                    </a:cubicBezTo>
                    <a:cubicBezTo>
                      <a:pt x="1048" y="177"/>
                      <a:pt x="892" y="96"/>
                      <a:pt x="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639458" y="1337159"/>
                <a:ext cx="82959" cy="153971"/>
              </a:xfrm>
              <a:custGeom>
                <a:rect b="b" l="l" r="r" t="t"/>
                <a:pathLst>
                  <a:path extrusionOk="0" h="1611" w="868">
                    <a:moveTo>
                      <a:pt x="321" y="0"/>
                    </a:moveTo>
                    <a:cubicBezTo>
                      <a:pt x="163" y="0"/>
                      <a:pt x="0" y="130"/>
                      <a:pt x="65" y="339"/>
                    </a:cubicBezTo>
                    <a:lnTo>
                      <a:pt x="350" y="1468"/>
                    </a:lnTo>
                    <a:lnTo>
                      <a:pt x="337" y="1488"/>
                    </a:lnTo>
                    <a:cubicBezTo>
                      <a:pt x="507" y="1543"/>
                      <a:pt x="684" y="1591"/>
                      <a:pt x="861" y="1611"/>
                    </a:cubicBezTo>
                    <a:cubicBezTo>
                      <a:pt x="867" y="1591"/>
                      <a:pt x="867" y="1570"/>
                      <a:pt x="867" y="1550"/>
                    </a:cubicBezTo>
                    <a:lnTo>
                      <a:pt x="568" y="209"/>
                    </a:lnTo>
                    <a:cubicBezTo>
                      <a:pt x="540" y="64"/>
                      <a:pt x="431" y="0"/>
                      <a:pt x="3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586414" y="1340027"/>
                <a:ext cx="99589" cy="120425"/>
              </a:xfrm>
              <a:custGeom>
                <a:rect b="b" l="l" r="r" t="t"/>
                <a:pathLst>
                  <a:path extrusionOk="0" h="1260" w="1042">
                    <a:moveTo>
                      <a:pt x="853" y="0"/>
                    </a:moveTo>
                    <a:cubicBezTo>
                      <a:pt x="772" y="0"/>
                      <a:pt x="691" y="38"/>
                      <a:pt x="640" y="111"/>
                    </a:cubicBezTo>
                    <a:lnTo>
                      <a:pt x="150" y="805"/>
                    </a:lnTo>
                    <a:cubicBezTo>
                      <a:pt x="150" y="805"/>
                      <a:pt x="0" y="1030"/>
                      <a:pt x="177" y="1193"/>
                    </a:cubicBezTo>
                    <a:cubicBezTo>
                      <a:pt x="222" y="1238"/>
                      <a:pt x="281" y="1259"/>
                      <a:pt x="341" y="1259"/>
                    </a:cubicBezTo>
                    <a:cubicBezTo>
                      <a:pt x="417" y="1259"/>
                      <a:pt x="495" y="1224"/>
                      <a:pt x="545" y="1159"/>
                    </a:cubicBezTo>
                    <a:lnTo>
                      <a:pt x="885" y="676"/>
                    </a:lnTo>
                    <a:lnTo>
                      <a:pt x="1041" y="84"/>
                    </a:lnTo>
                    <a:cubicBezTo>
                      <a:pt x="991" y="28"/>
                      <a:pt x="922" y="0"/>
                      <a:pt x="8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662874" y="1458444"/>
                <a:ext cx="121954" cy="142980"/>
              </a:xfrm>
              <a:custGeom>
                <a:rect b="b" l="l" r="r" t="t"/>
                <a:pathLst>
                  <a:path extrusionOk="0" h="1496" w="1276">
                    <a:moveTo>
                      <a:pt x="366" y="0"/>
                    </a:moveTo>
                    <a:cubicBezTo>
                      <a:pt x="185" y="0"/>
                      <a:pt x="1" y="195"/>
                      <a:pt x="139" y="403"/>
                    </a:cubicBezTo>
                    <a:lnTo>
                      <a:pt x="697" y="1362"/>
                    </a:lnTo>
                    <a:cubicBezTo>
                      <a:pt x="744" y="1444"/>
                      <a:pt x="831" y="1496"/>
                      <a:pt x="923" y="1496"/>
                    </a:cubicBezTo>
                    <a:cubicBezTo>
                      <a:pt x="939" y="1496"/>
                      <a:pt x="954" y="1495"/>
                      <a:pt x="969" y="1492"/>
                    </a:cubicBezTo>
                    <a:cubicBezTo>
                      <a:pt x="1085" y="1465"/>
                      <a:pt x="1194" y="1410"/>
                      <a:pt x="1275" y="1335"/>
                    </a:cubicBezTo>
                    <a:lnTo>
                      <a:pt x="588" y="151"/>
                    </a:lnTo>
                    <a:cubicBezTo>
                      <a:pt x="538" y="44"/>
                      <a:pt x="452" y="0"/>
                      <a:pt x="3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718308" y="1522384"/>
                <a:ext cx="112014" cy="78372"/>
              </a:xfrm>
              <a:custGeom>
                <a:rect b="b" l="l" r="r" t="t"/>
                <a:pathLst>
                  <a:path extrusionOk="0" h="820" w="1172">
                    <a:moveTo>
                      <a:pt x="913" y="1"/>
                    </a:moveTo>
                    <a:cubicBezTo>
                      <a:pt x="870" y="1"/>
                      <a:pt x="826" y="12"/>
                      <a:pt x="784" y="34"/>
                    </a:cubicBezTo>
                    <a:lnTo>
                      <a:pt x="253" y="333"/>
                    </a:lnTo>
                    <a:cubicBezTo>
                      <a:pt x="0" y="477"/>
                      <a:pt x="141" y="820"/>
                      <a:pt x="375" y="820"/>
                    </a:cubicBezTo>
                    <a:cubicBezTo>
                      <a:pt x="418" y="820"/>
                      <a:pt x="464" y="808"/>
                      <a:pt x="512" y="782"/>
                    </a:cubicBezTo>
                    <a:lnTo>
                      <a:pt x="1042" y="489"/>
                    </a:lnTo>
                    <a:cubicBezTo>
                      <a:pt x="1124" y="442"/>
                      <a:pt x="1172" y="353"/>
                      <a:pt x="1172" y="258"/>
                    </a:cubicBezTo>
                    <a:cubicBezTo>
                      <a:pt x="1172" y="217"/>
                      <a:pt x="1158" y="170"/>
                      <a:pt x="1138" y="136"/>
                    </a:cubicBezTo>
                    <a:cubicBezTo>
                      <a:pt x="1092" y="48"/>
                      <a:pt x="1005" y="1"/>
                      <a:pt x="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545412" y="1357135"/>
                <a:ext cx="112492" cy="104177"/>
              </a:xfrm>
              <a:custGeom>
                <a:rect b="b" l="l" r="r" t="t"/>
                <a:pathLst>
                  <a:path extrusionOk="0" h="1090" w="1177">
                    <a:moveTo>
                      <a:pt x="286" y="1"/>
                    </a:moveTo>
                    <a:cubicBezTo>
                      <a:pt x="266" y="1"/>
                      <a:pt x="246" y="3"/>
                      <a:pt x="225" y="7"/>
                    </a:cubicBezTo>
                    <a:cubicBezTo>
                      <a:pt x="184" y="21"/>
                      <a:pt x="144" y="41"/>
                      <a:pt x="110" y="68"/>
                    </a:cubicBezTo>
                    <a:cubicBezTo>
                      <a:pt x="8" y="164"/>
                      <a:pt x="1" y="334"/>
                      <a:pt x="96" y="436"/>
                    </a:cubicBezTo>
                    <a:lnTo>
                      <a:pt x="599" y="994"/>
                    </a:lnTo>
                    <a:cubicBezTo>
                      <a:pt x="657" y="1062"/>
                      <a:pt x="726" y="1090"/>
                      <a:pt x="792" y="1090"/>
                    </a:cubicBezTo>
                    <a:cubicBezTo>
                      <a:pt x="993" y="1090"/>
                      <a:pt x="1176" y="834"/>
                      <a:pt x="987" y="640"/>
                    </a:cubicBezTo>
                    <a:lnTo>
                      <a:pt x="477" y="89"/>
                    </a:lnTo>
                    <a:cubicBezTo>
                      <a:pt x="429" y="30"/>
                      <a:pt x="360" y="1"/>
                      <a:pt x="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665741" y="1259074"/>
                <a:ext cx="135621" cy="119182"/>
              </a:xfrm>
              <a:custGeom>
                <a:rect b="b" l="l" r="r" t="t"/>
                <a:pathLst>
                  <a:path extrusionOk="0" h="1247" w="1419">
                    <a:moveTo>
                      <a:pt x="1048" y="1"/>
                    </a:moveTo>
                    <a:cubicBezTo>
                      <a:pt x="992" y="1"/>
                      <a:pt x="933" y="20"/>
                      <a:pt x="878" y="67"/>
                    </a:cubicBezTo>
                    <a:lnTo>
                      <a:pt x="102" y="727"/>
                    </a:lnTo>
                    <a:cubicBezTo>
                      <a:pt x="28" y="788"/>
                      <a:pt x="0" y="890"/>
                      <a:pt x="21" y="979"/>
                    </a:cubicBezTo>
                    <a:cubicBezTo>
                      <a:pt x="34" y="1020"/>
                      <a:pt x="55" y="1060"/>
                      <a:pt x="89" y="1094"/>
                    </a:cubicBezTo>
                    <a:cubicBezTo>
                      <a:pt x="158" y="1169"/>
                      <a:pt x="202" y="1247"/>
                      <a:pt x="263" y="1247"/>
                    </a:cubicBezTo>
                    <a:cubicBezTo>
                      <a:pt x="286" y="1247"/>
                      <a:pt x="311" y="1236"/>
                      <a:pt x="341" y="1210"/>
                    </a:cubicBezTo>
                    <a:lnTo>
                      <a:pt x="1232" y="448"/>
                    </a:lnTo>
                    <a:cubicBezTo>
                      <a:pt x="1419" y="266"/>
                      <a:pt x="1253" y="1"/>
                      <a:pt x="1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591479" y="1524774"/>
                <a:ext cx="57441" cy="141451"/>
              </a:xfrm>
              <a:custGeom>
                <a:rect b="b" l="l" r="r" t="t"/>
                <a:pathLst>
                  <a:path extrusionOk="0" h="1480" w="601">
                    <a:moveTo>
                      <a:pt x="334" y="1"/>
                    </a:moveTo>
                    <a:cubicBezTo>
                      <a:pt x="204" y="1"/>
                      <a:pt x="82" y="102"/>
                      <a:pt x="77" y="247"/>
                    </a:cubicBezTo>
                    <a:lnTo>
                      <a:pt x="22" y="1192"/>
                    </a:lnTo>
                    <a:cubicBezTo>
                      <a:pt x="1" y="1380"/>
                      <a:pt x="142" y="1479"/>
                      <a:pt x="283" y="1479"/>
                    </a:cubicBezTo>
                    <a:cubicBezTo>
                      <a:pt x="413" y="1479"/>
                      <a:pt x="543" y="1396"/>
                      <a:pt x="546" y="1220"/>
                    </a:cubicBezTo>
                    <a:lnTo>
                      <a:pt x="594" y="281"/>
                    </a:lnTo>
                    <a:cubicBezTo>
                      <a:pt x="601" y="185"/>
                      <a:pt x="553" y="97"/>
                      <a:pt x="471" y="43"/>
                    </a:cubicBezTo>
                    <a:cubicBezTo>
                      <a:pt x="428" y="14"/>
                      <a:pt x="38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835483" y="1159198"/>
                <a:ext cx="128835" cy="107044"/>
              </a:xfrm>
              <a:custGeom>
                <a:rect b="b" l="l" r="r" t="t"/>
                <a:pathLst>
                  <a:path extrusionOk="0" h="1120" w="1348">
                    <a:moveTo>
                      <a:pt x="707" y="0"/>
                    </a:moveTo>
                    <a:cubicBezTo>
                      <a:pt x="662" y="0"/>
                      <a:pt x="617" y="5"/>
                      <a:pt x="572" y="17"/>
                    </a:cubicBezTo>
                    <a:cubicBezTo>
                      <a:pt x="89" y="139"/>
                      <a:pt x="0" y="786"/>
                      <a:pt x="422" y="1037"/>
                    </a:cubicBezTo>
                    <a:cubicBezTo>
                      <a:pt x="517" y="1094"/>
                      <a:pt x="616" y="1120"/>
                      <a:pt x="712" y="1120"/>
                    </a:cubicBezTo>
                    <a:cubicBezTo>
                      <a:pt x="1050" y="1120"/>
                      <a:pt x="1347" y="801"/>
                      <a:pt x="1252" y="425"/>
                    </a:cubicBezTo>
                    <a:cubicBezTo>
                      <a:pt x="1188" y="171"/>
                      <a:pt x="958" y="0"/>
                      <a:pt x="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847812" y="1422795"/>
                <a:ext cx="147090" cy="144414"/>
              </a:xfrm>
              <a:custGeom>
                <a:rect b="b" l="l" r="r" t="t"/>
                <a:pathLst>
                  <a:path extrusionOk="0" h="1511" w="1539">
                    <a:moveTo>
                      <a:pt x="933" y="1"/>
                    </a:moveTo>
                    <a:lnTo>
                      <a:pt x="102" y="729"/>
                    </a:lnTo>
                    <a:lnTo>
                      <a:pt x="28" y="790"/>
                    </a:lnTo>
                    <a:cubicBezTo>
                      <a:pt x="34" y="858"/>
                      <a:pt x="21" y="919"/>
                      <a:pt x="0" y="980"/>
                    </a:cubicBezTo>
                    <a:cubicBezTo>
                      <a:pt x="89" y="1150"/>
                      <a:pt x="157" y="1327"/>
                      <a:pt x="198" y="1511"/>
                    </a:cubicBezTo>
                    <a:lnTo>
                      <a:pt x="402" y="1334"/>
                    </a:lnTo>
                    <a:lnTo>
                      <a:pt x="1463" y="409"/>
                    </a:lnTo>
                    <a:cubicBezTo>
                      <a:pt x="1490" y="382"/>
                      <a:pt x="1518" y="354"/>
                      <a:pt x="1538" y="320"/>
                    </a:cubicBezTo>
                    <a:cubicBezTo>
                      <a:pt x="1327" y="232"/>
                      <a:pt x="1123" y="130"/>
                      <a:pt x="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895409" y="1254391"/>
                <a:ext cx="102743" cy="192584"/>
              </a:xfrm>
              <a:custGeom>
                <a:rect b="b" l="l" r="r" t="t"/>
                <a:pathLst>
                  <a:path extrusionOk="0" h="2015" w="1075">
                    <a:moveTo>
                      <a:pt x="389" y="1"/>
                    </a:moveTo>
                    <a:cubicBezTo>
                      <a:pt x="196" y="1"/>
                      <a:pt x="0" y="159"/>
                      <a:pt x="60" y="409"/>
                    </a:cubicBezTo>
                    <a:lnTo>
                      <a:pt x="421" y="1831"/>
                    </a:lnTo>
                    <a:lnTo>
                      <a:pt x="407" y="1851"/>
                    </a:lnTo>
                    <a:cubicBezTo>
                      <a:pt x="618" y="1926"/>
                      <a:pt x="843" y="1980"/>
                      <a:pt x="1067" y="2014"/>
                    </a:cubicBezTo>
                    <a:cubicBezTo>
                      <a:pt x="1074" y="1987"/>
                      <a:pt x="1074" y="1953"/>
                      <a:pt x="1074" y="1926"/>
                    </a:cubicBezTo>
                    <a:lnTo>
                      <a:pt x="700" y="252"/>
                    </a:lnTo>
                    <a:cubicBezTo>
                      <a:pt x="655" y="77"/>
                      <a:pt x="523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826977" y="1255729"/>
                <a:ext cx="125586" cy="152251"/>
              </a:xfrm>
              <a:custGeom>
                <a:rect b="b" l="l" r="r" t="t"/>
                <a:pathLst>
                  <a:path extrusionOk="0" h="1593" w="1314">
                    <a:moveTo>
                      <a:pt x="1074" y="0"/>
                    </a:moveTo>
                    <a:cubicBezTo>
                      <a:pt x="972" y="0"/>
                      <a:pt x="869" y="48"/>
                      <a:pt x="804" y="143"/>
                    </a:cubicBezTo>
                    <a:lnTo>
                      <a:pt x="191" y="1021"/>
                    </a:lnTo>
                    <a:cubicBezTo>
                      <a:pt x="191" y="1021"/>
                      <a:pt x="1" y="1293"/>
                      <a:pt x="225" y="1504"/>
                    </a:cubicBezTo>
                    <a:cubicBezTo>
                      <a:pt x="296" y="1570"/>
                      <a:pt x="365" y="1593"/>
                      <a:pt x="428" y="1593"/>
                    </a:cubicBezTo>
                    <a:cubicBezTo>
                      <a:pt x="561" y="1593"/>
                      <a:pt x="665" y="1490"/>
                      <a:pt x="688" y="1463"/>
                    </a:cubicBezTo>
                    <a:lnTo>
                      <a:pt x="1110" y="851"/>
                    </a:lnTo>
                    <a:lnTo>
                      <a:pt x="1314" y="109"/>
                    </a:lnTo>
                    <a:cubicBezTo>
                      <a:pt x="1251" y="36"/>
                      <a:pt x="1162" y="0"/>
                      <a:pt x="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925706" y="1406547"/>
                <a:ext cx="151773" cy="178152"/>
              </a:xfrm>
              <a:custGeom>
                <a:rect b="b" l="l" r="r" t="t"/>
                <a:pathLst>
                  <a:path extrusionOk="0" h="1864" w="1588">
                    <a:moveTo>
                      <a:pt x="445" y="1"/>
                    </a:moveTo>
                    <a:cubicBezTo>
                      <a:pt x="223" y="1"/>
                      <a:pt x="0" y="236"/>
                      <a:pt x="145" y="497"/>
                    </a:cubicBezTo>
                    <a:lnTo>
                      <a:pt x="852" y="1701"/>
                    </a:lnTo>
                    <a:cubicBezTo>
                      <a:pt x="910" y="1800"/>
                      <a:pt x="1018" y="1864"/>
                      <a:pt x="1132" y="1864"/>
                    </a:cubicBezTo>
                    <a:cubicBezTo>
                      <a:pt x="1152" y="1864"/>
                      <a:pt x="1172" y="1862"/>
                      <a:pt x="1192" y="1858"/>
                    </a:cubicBezTo>
                    <a:cubicBezTo>
                      <a:pt x="1342" y="1831"/>
                      <a:pt x="1471" y="1763"/>
                      <a:pt x="1587" y="1661"/>
                    </a:cubicBezTo>
                    <a:lnTo>
                      <a:pt x="716" y="171"/>
                    </a:lnTo>
                    <a:cubicBezTo>
                      <a:pt x="650" y="51"/>
                      <a:pt x="548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990698" y="1464944"/>
                <a:ext cx="177769" cy="120138"/>
              </a:xfrm>
              <a:custGeom>
                <a:rect b="b" l="l" r="r" t="t"/>
                <a:pathLst>
                  <a:path extrusionOk="0" h="1257" w="1860">
                    <a:moveTo>
                      <a:pt x="1530" y="0"/>
                    </a:moveTo>
                    <a:cubicBezTo>
                      <a:pt x="1477" y="0"/>
                      <a:pt x="1422" y="13"/>
                      <a:pt x="1370" y="43"/>
                    </a:cubicBezTo>
                    <a:lnTo>
                      <a:pt x="342" y="628"/>
                    </a:lnTo>
                    <a:cubicBezTo>
                      <a:pt x="1" y="804"/>
                      <a:pt x="183" y="1257"/>
                      <a:pt x="479" y="1257"/>
                    </a:cubicBezTo>
                    <a:cubicBezTo>
                      <a:pt x="537" y="1257"/>
                      <a:pt x="599" y="1239"/>
                      <a:pt x="662" y="1199"/>
                    </a:cubicBezTo>
                    <a:lnTo>
                      <a:pt x="1689" y="614"/>
                    </a:lnTo>
                    <a:cubicBezTo>
                      <a:pt x="1798" y="560"/>
                      <a:pt x="1860" y="451"/>
                      <a:pt x="1860" y="328"/>
                    </a:cubicBezTo>
                    <a:cubicBezTo>
                      <a:pt x="1860" y="137"/>
                      <a:pt x="1702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743731" y="1338880"/>
                <a:ext cx="165345" cy="69865"/>
              </a:xfrm>
              <a:custGeom>
                <a:rect b="b" l="l" r="r" t="t"/>
                <a:pathLst>
                  <a:path extrusionOk="0" h="731" w="1730">
                    <a:moveTo>
                      <a:pt x="348" y="0"/>
                    </a:moveTo>
                    <a:cubicBezTo>
                      <a:pt x="234" y="0"/>
                      <a:pt x="133" y="54"/>
                      <a:pt x="69" y="144"/>
                    </a:cubicBezTo>
                    <a:cubicBezTo>
                      <a:pt x="35" y="191"/>
                      <a:pt x="14" y="246"/>
                      <a:pt x="14" y="300"/>
                    </a:cubicBezTo>
                    <a:cubicBezTo>
                      <a:pt x="1" y="477"/>
                      <a:pt x="130" y="640"/>
                      <a:pt x="314" y="654"/>
                    </a:cubicBezTo>
                    <a:lnTo>
                      <a:pt x="1253" y="729"/>
                    </a:lnTo>
                    <a:cubicBezTo>
                      <a:pt x="1266" y="730"/>
                      <a:pt x="1279" y="731"/>
                      <a:pt x="1291" y="731"/>
                    </a:cubicBezTo>
                    <a:cubicBezTo>
                      <a:pt x="1691" y="731"/>
                      <a:pt x="1729" y="115"/>
                      <a:pt x="1307" y="76"/>
                    </a:cubicBezTo>
                    <a:lnTo>
                      <a:pt x="368" y="1"/>
                    </a:lnTo>
                    <a:cubicBezTo>
                      <a:pt x="361" y="1"/>
                      <a:pt x="355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923890" y="1239386"/>
                <a:ext cx="147090" cy="71203"/>
              </a:xfrm>
              <a:custGeom>
                <a:rect b="b" l="l" r="r" t="t"/>
                <a:pathLst>
                  <a:path extrusionOk="0" h="745" w="1539">
                    <a:moveTo>
                      <a:pt x="1184" y="1"/>
                    </a:moveTo>
                    <a:lnTo>
                      <a:pt x="293" y="76"/>
                    </a:lnTo>
                    <a:cubicBezTo>
                      <a:pt x="177" y="89"/>
                      <a:pt x="75" y="164"/>
                      <a:pt x="34" y="273"/>
                    </a:cubicBezTo>
                    <a:cubicBezTo>
                      <a:pt x="7" y="328"/>
                      <a:pt x="0" y="382"/>
                      <a:pt x="7" y="436"/>
                    </a:cubicBezTo>
                    <a:cubicBezTo>
                      <a:pt x="26" y="608"/>
                      <a:pt x="10" y="745"/>
                      <a:pt x="153" y="745"/>
                    </a:cubicBezTo>
                    <a:cubicBezTo>
                      <a:pt x="162" y="745"/>
                      <a:pt x="173" y="744"/>
                      <a:pt x="184" y="743"/>
                    </a:cubicBezTo>
                    <a:lnTo>
                      <a:pt x="1538" y="627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834719" y="1489029"/>
                <a:ext cx="70439" cy="175858"/>
              </a:xfrm>
              <a:custGeom>
                <a:rect b="b" l="l" r="r" t="t"/>
                <a:pathLst>
                  <a:path extrusionOk="0" h="1840" w="737">
                    <a:moveTo>
                      <a:pt x="400" y="1"/>
                    </a:moveTo>
                    <a:cubicBezTo>
                      <a:pt x="233" y="1"/>
                      <a:pt x="89" y="139"/>
                      <a:pt x="76" y="308"/>
                    </a:cubicBezTo>
                    <a:lnTo>
                      <a:pt x="15" y="1492"/>
                    </a:lnTo>
                    <a:cubicBezTo>
                      <a:pt x="1" y="1719"/>
                      <a:pt x="173" y="1839"/>
                      <a:pt x="344" y="1839"/>
                    </a:cubicBezTo>
                    <a:cubicBezTo>
                      <a:pt x="500" y="1839"/>
                      <a:pt x="655" y="1740"/>
                      <a:pt x="668" y="1532"/>
                    </a:cubicBezTo>
                    <a:lnTo>
                      <a:pt x="736" y="349"/>
                    </a:lnTo>
                    <a:cubicBezTo>
                      <a:pt x="736" y="226"/>
                      <a:pt x="682" y="117"/>
                      <a:pt x="580" y="49"/>
                    </a:cubicBezTo>
                    <a:cubicBezTo>
                      <a:pt x="532" y="22"/>
                      <a:pt x="478" y="2"/>
                      <a:pt x="423" y="2"/>
                    </a:cubicBezTo>
                    <a:cubicBezTo>
                      <a:pt x="415" y="1"/>
                      <a:pt x="408" y="1"/>
                      <a:pt x="4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5" name="Google Shape;795;p41"/>
            <p:cNvGrpSpPr/>
            <p:nvPr/>
          </p:nvGrpSpPr>
          <p:grpSpPr>
            <a:xfrm>
              <a:off x="714472" y="1342646"/>
              <a:ext cx="2186638" cy="3108961"/>
              <a:chOff x="1045656" y="1342646"/>
              <a:chExt cx="2186638" cy="3108961"/>
            </a:xfrm>
          </p:grpSpPr>
          <p:sp>
            <p:nvSpPr>
              <p:cNvPr id="796" name="Google Shape;796;p41"/>
              <p:cNvSpPr/>
              <p:nvPr/>
            </p:nvSpPr>
            <p:spPr>
              <a:xfrm>
                <a:off x="1530239" y="1342646"/>
                <a:ext cx="600186" cy="644943"/>
              </a:xfrm>
              <a:custGeom>
                <a:rect b="b" l="l" r="r" t="t"/>
                <a:pathLst>
                  <a:path extrusionOk="0" h="5629" w="5233">
                    <a:moveTo>
                      <a:pt x="2093" y="0"/>
                    </a:moveTo>
                    <a:cubicBezTo>
                      <a:pt x="2083" y="0"/>
                      <a:pt x="2073" y="0"/>
                      <a:pt x="2062" y="1"/>
                    </a:cubicBezTo>
                    <a:cubicBezTo>
                      <a:pt x="1817" y="7"/>
                      <a:pt x="1579" y="62"/>
                      <a:pt x="1355" y="157"/>
                    </a:cubicBezTo>
                    <a:cubicBezTo>
                      <a:pt x="1062" y="286"/>
                      <a:pt x="749" y="477"/>
                      <a:pt x="599" y="769"/>
                    </a:cubicBezTo>
                    <a:cubicBezTo>
                      <a:pt x="545" y="865"/>
                      <a:pt x="525" y="973"/>
                      <a:pt x="470" y="1069"/>
                    </a:cubicBezTo>
                    <a:cubicBezTo>
                      <a:pt x="389" y="1164"/>
                      <a:pt x="307" y="1259"/>
                      <a:pt x="218" y="1348"/>
                    </a:cubicBezTo>
                    <a:cubicBezTo>
                      <a:pt x="96" y="1504"/>
                      <a:pt x="21" y="1701"/>
                      <a:pt x="8" y="1899"/>
                    </a:cubicBezTo>
                    <a:cubicBezTo>
                      <a:pt x="1" y="2157"/>
                      <a:pt x="28" y="2416"/>
                      <a:pt x="96" y="2668"/>
                    </a:cubicBezTo>
                    <a:cubicBezTo>
                      <a:pt x="150" y="2906"/>
                      <a:pt x="259" y="3130"/>
                      <a:pt x="416" y="3314"/>
                    </a:cubicBezTo>
                    <a:cubicBezTo>
                      <a:pt x="429" y="3327"/>
                      <a:pt x="436" y="3348"/>
                      <a:pt x="450" y="3361"/>
                    </a:cubicBezTo>
                    <a:cubicBezTo>
                      <a:pt x="450" y="3382"/>
                      <a:pt x="450" y="3402"/>
                      <a:pt x="450" y="3423"/>
                    </a:cubicBezTo>
                    <a:cubicBezTo>
                      <a:pt x="436" y="3681"/>
                      <a:pt x="538" y="3960"/>
                      <a:pt x="647" y="4198"/>
                    </a:cubicBezTo>
                    <a:cubicBezTo>
                      <a:pt x="736" y="4402"/>
                      <a:pt x="872" y="4586"/>
                      <a:pt x="1049" y="4722"/>
                    </a:cubicBezTo>
                    <a:cubicBezTo>
                      <a:pt x="1096" y="4756"/>
                      <a:pt x="1144" y="4790"/>
                      <a:pt x="1198" y="4817"/>
                    </a:cubicBezTo>
                    <a:cubicBezTo>
                      <a:pt x="1205" y="4824"/>
                      <a:pt x="1219" y="4831"/>
                      <a:pt x="1225" y="4845"/>
                    </a:cubicBezTo>
                    <a:cubicBezTo>
                      <a:pt x="1239" y="4858"/>
                      <a:pt x="1246" y="4879"/>
                      <a:pt x="1246" y="4899"/>
                    </a:cubicBezTo>
                    <a:cubicBezTo>
                      <a:pt x="1280" y="5028"/>
                      <a:pt x="1341" y="5151"/>
                      <a:pt x="1416" y="5266"/>
                    </a:cubicBezTo>
                    <a:cubicBezTo>
                      <a:pt x="1436" y="5307"/>
                      <a:pt x="1464" y="5348"/>
                      <a:pt x="1491" y="5382"/>
                    </a:cubicBezTo>
                    <a:cubicBezTo>
                      <a:pt x="1532" y="5416"/>
                      <a:pt x="1572" y="5443"/>
                      <a:pt x="1620" y="5464"/>
                    </a:cubicBezTo>
                    <a:cubicBezTo>
                      <a:pt x="1797" y="5545"/>
                      <a:pt x="1987" y="5600"/>
                      <a:pt x="2185" y="5627"/>
                    </a:cubicBezTo>
                    <a:cubicBezTo>
                      <a:pt x="2188" y="5628"/>
                      <a:pt x="2190" y="5628"/>
                      <a:pt x="2193" y="5628"/>
                    </a:cubicBezTo>
                    <a:cubicBezTo>
                      <a:pt x="2217" y="5628"/>
                      <a:pt x="2238" y="5604"/>
                      <a:pt x="2232" y="5579"/>
                    </a:cubicBezTo>
                    <a:cubicBezTo>
                      <a:pt x="2246" y="5198"/>
                      <a:pt x="1953" y="4811"/>
                      <a:pt x="1763" y="4518"/>
                    </a:cubicBezTo>
                    <a:cubicBezTo>
                      <a:pt x="1545" y="4185"/>
                      <a:pt x="1293" y="3858"/>
                      <a:pt x="1164" y="3477"/>
                    </a:cubicBezTo>
                    <a:cubicBezTo>
                      <a:pt x="1137" y="3402"/>
                      <a:pt x="1123" y="3327"/>
                      <a:pt x="1110" y="3246"/>
                    </a:cubicBezTo>
                    <a:cubicBezTo>
                      <a:pt x="1062" y="2844"/>
                      <a:pt x="1110" y="2443"/>
                      <a:pt x="1164" y="2042"/>
                    </a:cubicBezTo>
                    <a:cubicBezTo>
                      <a:pt x="1171" y="1974"/>
                      <a:pt x="1191" y="1899"/>
                      <a:pt x="1219" y="1837"/>
                    </a:cubicBezTo>
                    <a:cubicBezTo>
                      <a:pt x="1266" y="1769"/>
                      <a:pt x="1321" y="1722"/>
                      <a:pt x="1389" y="1688"/>
                    </a:cubicBezTo>
                    <a:cubicBezTo>
                      <a:pt x="1553" y="1606"/>
                      <a:pt x="1735" y="1578"/>
                      <a:pt x="1920" y="1578"/>
                    </a:cubicBezTo>
                    <a:cubicBezTo>
                      <a:pt x="2042" y="1578"/>
                      <a:pt x="2165" y="1590"/>
                      <a:pt x="2287" y="1606"/>
                    </a:cubicBezTo>
                    <a:cubicBezTo>
                      <a:pt x="2675" y="1654"/>
                      <a:pt x="3076" y="1715"/>
                      <a:pt x="3437" y="1899"/>
                    </a:cubicBezTo>
                    <a:cubicBezTo>
                      <a:pt x="3600" y="1980"/>
                      <a:pt x="3627" y="2089"/>
                      <a:pt x="3736" y="2218"/>
                    </a:cubicBezTo>
                    <a:cubicBezTo>
                      <a:pt x="3865" y="2368"/>
                      <a:pt x="4090" y="2885"/>
                      <a:pt x="4273" y="2926"/>
                    </a:cubicBezTo>
                    <a:cubicBezTo>
                      <a:pt x="4307" y="2933"/>
                      <a:pt x="4341" y="2933"/>
                      <a:pt x="4369" y="2933"/>
                    </a:cubicBezTo>
                    <a:cubicBezTo>
                      <a:pt x="4382" y="2934"/>
                      <a:pt x="4394" y="2934"/>
                      <a:pt x="4407" y="2934"/>
                    </a:cubicBezTo>
                    <a:cubicBezTo>
                      <a:pt x="4786" y="2934"/>
                      <a:pt x="5113" y="2553"/>
                      <a:pt x="5192" y="2191"/>
                    </a:cubicBezTo>
                    <a:cubicBezTo>
                      <a:pt x="5233" y="1953"/>
                      <a:pt x="5212" y="1715"/>
                      <a:pt x="5131" y="1491"/>
                    </a:cubicBezTo>
                    <a:cubicBezTo>
                      <a:pt x="5056" y="1246"/>
                      <a:pt x="4933" y="980"/>
                      <a:pt x="4702" y="837"/>
                    </a:cubicBezTo>
                    <a:cubicBezTo>
                      <a:pt x="4634" y="790"/>
                      <a:pt x="4546" y="763"/>
                      <a:pt x="4478" y="715"/>
                    </a:cubicBezTo>
                    <a:cubicBezTo>
                      <a:pt x="4335" y="613"/>
                      <a:pt x="4260" y="436"/>
                      <a:pt x="4124" y="334"/>
                    </a:cubicBezTo>
                    <a:cubicBezTo>
                      <a:pt x="3951" y="216"/>
                      <a:pt x="3749" y="155"/>
                      <a:pt x="3546" y="155"/>
                    </a:cubicBezTo>
                    <a:cubicBezTo>
                      <a:pt x="3525" y="155"/>
                      <a:pt x="3505" y="156"/>
                      <a:pt x="3484" y="157"/>
                    </a:cubicBezTo>
                    <a:cubicBezTo>
                      <a:pt x="3341" y="171"/>
                      <a:pt x="3192" y="191"/>
                      <a:pt x="3049" y="211"/>
                    </a:cubicBezTo>
                    <a:cubicBezTo>
                      <a:pt x="3022" y="215"/>
                      <a:pt x="2996" y="217"/>
                      <a:pt x="2971" y="217"/>
                    </a:cubicBezTo>
                    <a:cubicBezTo>
                      <a:pt x="2945" y="217"/>
                      <a:pt x="2919" y="215"/>
                      <a:pt x="2892" y="211"/>
                    </a:cubicBezTo>
                    <a:cubicBezTo>
                      <a:pt x="2851" y="205"/>
                      <a:pt x="2811" y="191"/>
                      <a:pt x="2777" y="171"/>
                    </a:cubicBezTo>
                    <a:cubicBezTo>
                      <a:pt x="2548" y="79"/>
                      <a:pt x="2344" y="0"/>
                      <a:pt x="2093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1770638" y="1949887"/>
                <a:ext cx="248997" cy="338455"/>
              </a:xfrm>
              <a:custGeom>
                <a:rect b="b" l="l" r="r" t="t"/>
                <a:pathLst>
                  <a:path extrusionOk="0" h="2954" w="2171">
                    <a:moveTo>
                      <a:pt x="1565" y="0"/>
                    </a:moveTo>
                    <a:lnTo>
                      <a:pt x="0" y="14"/>
                    </a:lnTo>
                    <a:lnTo>
                      <a:pt x="130" y="1178"/>
                    </a:lnTo>
                    <a:lnTo>
                      <a:pt x="1409" y="2953"/>
                    </a:lnTo>
                    <a:lnTo>
                      <a:pt x="2171" y="1729"/>
                    </a:lnTo>
                    <a:lnTo>
                      <a:pt x="1722" y="1178"/>
                    </a:lnTo>
                    <a:lnTo>
                      <a:pt x="1565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1620045" y="1468907"/>
                <a:ext cx="460490" cy="549845"/>
              </a:xfrm>
              <a:custGeom>
                <a:rect b="b" l="l" r="r" t="t"/>
                <a:pathLst>
                  <a:path extrusionOk="0" h="4799" w="4015">
                    <a:moveTo>
                      <a:pt x="1957" y="0"/>
                    </a:moveTo>
                    <a:cubicBezTo>
                      <a:pt x="1754" y="0"/>
                      <a:pt x="1537" y="36"/>
                      <a:pt x="1272" y="110"/>
                    </a:cubicBezTo>
                    <a:cubicBezTo>
                      <a:pt x="640" y="286"/>
                      <a:pt x="286" y="722"/>
                      <a:pt x="136" y="1300"/>
                    </a:cubicBezTo>
                    <a:cubicBezTo>
                      <a:pt x="0" y="1913"/>
                      <a:pt x="48" y="2559"/>
                      <a:pt x="279" y="3144"/>
                    </a:cubicBezTo>
                    <a:cubicBezTo>
                      <a:pt x="504" y="3641"/>
                      <a:pt x="864" y="4062"/>
                      <a:pt x="1313" y="4375"/>
                    </a:cubicBezTo>
                    <a:cubicBezTo>
                      <a:pt x="1649" y="4599"/>
                      <a:pt x="2078" y="4798"/>
                      <a:pt x="2565" y="4798"/>
                    </a:cubicBezTo>
                    <a:cubicBezTo>
                      <a:pt x="2699" y="4798"/>
                      <a:pt x="2838" y="4783"/>
                      <a:pt x="2980" y="4750"/>
                    </a:cubicBezTo>
                    <a:cubicBezTo>
                      <a:pt x="3633" y="4586"/>
                      <a:pt x="3878" y="4028"/>
                      <a:pt x="3946" y="3545"/>
                    </a:cubicBezTo>
                    <a:cubicBezTo>
                      <a:pt x="4014" y="3049"/>
                      <a:pt x="3865" y="2191"/>
                      <a:pt x="3776" y="1749"/>
                    </a:cubicBezTo>
                    <a:cubicBezTo>
                      <a:pt x="3681" y="1307"/>
                      <a:pt x="3545" y="531"/>
                      <a:pt x="2824" y="212"/>
                    </a:cubicBezTo>
                    <a:cubicBezTo>
                      <a:pt x="2501" y="72"/>
                      <a:pt x="2243" y="0"/>
                      <a:pt x="1957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1857233" y="2009122"/>
                <a:ext cx="92213" cy="13405"/>
              </a:xfrm>
              <a:custGeom>
                <a:rect b="b" l="l" r="r" t="t"/>
                <a:pathLst>
                  <a:path extrusionOk="0" h="117" w="804">
                    <a:moveTo>
                      <a:pt x="48" y="1"/>
                    </a:moveTo>
                    <a:cubicBezTo>
                      <a:pt x="14" y="1"/>
                      <a:pt x="0" y="48"/>
                      <a:pt x="34" y="62"/>
                    </a:cubicBezTo>
                    <a:cubicBezTo>
                      <a:pt x="184" y="96"/>
                      <a:pt x="334" y="116"/>
                      <a:pt x="490" y="116"/>
                    </a:cubicBezTo>
                    <a:cubicBezTo>
                      <a:pt x="579" y="116"/>
                      <a:pt x="674" y="109"/>
                      <a:pt x="762" y="96"/>
                    </a:cubicBezTo>
                    <a:cubicBezTo>
                      <a:pt x="803" y="89"/>
                      <a:pt x="790" y="35"/>
                      <a:pt x="756" y="35"/>
                    </a:cubicBezTo>
                    <a:cubicBezTo>
                      <a:pt x="662" y="48"/>
                      <a:pt x="569" y="55"/>
                      <a:pt x="477" y="55"/>
                    </a:cubicBezTo>
                    <a:cubicBezTo>
                      <a:pt x="332" y="55"/>
                      <a:pt x="189" y="38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1786237" y="1644663"/>
                <a:ext cx="81776" cy="42164"/>
              </a:xfrm>
              <a:custGeom>
                <a:rect b="b" l="l" r="r" t="t"/>
                <a:pathLst>
                  <a:path extrusionOk="0" h="368" w="713">
                    <a:moveTo>
                      <a:pt x="541" y="0"/>
                    </a:moveTo>
                    <a:cubicBezTo>
                      <a:pt x="506" y="0"/>
                      <a:pt x="468" y="6"/>
                      <a:pt x="429" y="18"/>
                    </a:cubicBezTo>
                    <a:cubicBezTo>
                      <a:pt x="225" y="79"/>
                      <a:pt x="150" y="134"/>
                      <a:pt x="75" y="208"/>
                    </a:cubicBezTo>
                    <a:cubicBezTo>
                      <a:pt x="1" y="283"/>
                      <a:pt x="28" y="367"/>
                      <a:pt x="95" y="367"/>
                    </a:cubicBezTo>
                    <a:cubicBezTo>
                      <a:pt x="108" y="367"/>
                      <a:pt x="122" y="364"/>
                      <a:pt x="136" y="358"/>
                    </a:cubicBezTo>
                    <a:cubicBezTo>
                      <a:pt x="238" y="317"/>
                      <a:pt x="341" y="276"/>
                      <a:pt x="456" y="249"/>
                    </a:cubicBezTo>
                    <a:cubicBezTo>
                      <a:pt x="579" y="222"/>
                      <a:pt x="701" y="215"/>
                      <a:pt x="708" y="120"/>
                    </a:cubicBezTo>
                    <a:cubicBezTo>
                      <a:pt x="713" y="49"/>
                      <a:pt x="642" y="0"/>
                      <a:pt x="541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1976744" y="1620946"/>
                <a:ext cx="88199" cy="29675"/>
              </a:xfrm>
              <a:custGeom>
                <a:rect b="b" l="l" r="r" t="t"/>
                <a:pathLst>
                  <a:path extrusionOk="0" h="259" w="769">
                    <a:moveTo>
                      <a:pt x="259" y="0"/>
                    </a:moveTo>
                    <a:cubicBezTo>
                      <a:pt x="100" y="0"/>
                      <a:pt x="0" y="79"/>
                      <a:pt x="27" y="170"/>
                    </a:cubicBezTo>
                    <a:cubicBezTo>
                      <a:pt x="48" y="225"/>
                      <a:pt x="100" y="236"/>
                      <a:pt x="168" y="236"/>
                    </a:cubicBezTo>
                    <a:cubicBezTo>
                      <a:pt x="209" y="236"/>
                      <a:pt x="256" y="232"/>
                      <a:pt x="306" y="232"/>
                    </a:cubicBezTo>
                    <a:cubicBezTo>
                      <a:pt x="428" y="232"/>
                      <a:pt x="550" y="259"/>
                      <a:pt x="646" y="259"/>
                    </a:cubicBezTo>
                    <a:cubicBezTo>
                      <a:pt x="734" y="259"/>
                      <a:pt x="768" y="150"/>
                      <a:pt x="666" y="96"/>
                    </a:cubicBezTo>
                    <a:cubicBezTo>
                      <a:pt x="544" y="34"/>
                      <a:pt x="414" y="7"/>
                      <a:pt x="278" y="0"/>
                    </a:cubicBezTo>
                    <a:cubicBezTo>
                      <a:pt x="272" y="0"/>
                      <a:pt x="265" y="0"/>
                      <a:pt x="25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1946235" y="1749956"/>
                <a:ext cx="62851" cy="78484"/>
              </a:xfrm>
              <a:custGeom>
                <a:rect b="b" l="l" r="r" t="t"/>
                <a:pathLst>
                  <a:path extrusionOk="0" h="685" w="548">
                    <a:moveTo>
                      <a:pt x="78" y="1"/>
                    </a:moveTo>
                    <a:cubicBezTo>
                      <a:pt x="62" y="1"/>
                      <a:pt x="45" y="2"/>
                      <a:pt x="27" y="4"/>
                    </a:cubicBezTo>
                    <a:cubicBezTo>
                      <a:pt x="7" y="4"/>
                      <a:pt x="0" y="24"/>
                      <a:pt x="0" y="38"/>
                    </a:cubicBezTo>
                    <a:cubicBezTo>
                      <a:pt x="0" y="51"/>
                      <a:pt x="14" y="65"/>
                      <a:pt x="34" y="65"/>
                    </a:cubicBezTo>
                    <a:cubicBezTo>
                      <a:pt x="47" y="63"/>
                      <a:pt x="59" y="63"/>
                      <a:pt x="72" y="63"/>
                    </a:cubicBezTo>
                    <a:cubicBezTo>
                      <a:pt x="213" y="63"/>
                      <a:pt x="335" y="166"/>
                      <a:pt x="354" y="310"/>
                    </a:cubicBezTo>
                    <a:cubicBezTo>
                      <a:pt x="361" y="385"/>
                      <a:pt x="340" y="460"/>
                      <a:pt x="293" y="521"/>
                    </a:cubicBezTo>
                    <a:cubicBezTo>
                      <a:pt x="245" y="582"/>
                      <a:pt x="177" y="616"/>
                      <a:pt x="102" y="630"/>
                    </a:cubicBezTo>
                    <a:cubicBezTo>
                      <a:pt x="61" y="630"/>
                      <a:pt x="61" y="684"/>
                      <a:pt x="102" y="684"/>
                    </a:cubicBezTo>
                    <a:lnTo>
                      <a:pt x="109" y="684"/>
                    </a:lnTo>
                    <a:cubicBezTo>
                      <a:pt x="547" y="632"/>
                      <a:pt x="489" y="1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1619242" y="1466271"/>
                <a:ext cx="461293" cy="349683"/>
              </a:xfrm>
              <a:custGeom>
                <a:rect b="b" l="l" r="r" t="t"/>
                <a:pathLst>
                  <a:path extrusionOk="0" h="3052" w="4022">
                    <a:moveTo>
                      <a:pt x="1987" y="1"/>
                    </a:moveTo>
                    <a:cubicBezTo>
                      <a:pt x="1779" y="1"/>
                      <a:pt x="1557" y="38"/>
                      <a:pt x="1286" y="112"/>
                    </a:cubicBezTo>
                    <a:cubicBezTo>
                      <a:pt x="647" y="282"/>
                      <a:pt x="279" y="724"/>
                      <a:pt x="130" y="1310"/>
                    </a:cubicBezTo>
                    <a:cubicBezTo>
                      <a:pt x="0" y="1888"/>
                      <a:pt x="34" y="2493"/>
                      <a:pt x="225" y="3051"/>
                    </a:cubicBezTo>
                    <a:cubicBezTo>
                      <a:pt x="293" y="3051"/>
                      <a:pt x="354" y="3024"/>
                      <a:pt x="395" y="2976"/>
                    </a:cubicBezTo>
                    <a:cubicBezTo>
                      <a:pt x="436" y="2949"/>
                      <a:pt x="470" y="2888"/>
                      <a:pt x="511" y="2868"/>
                    </a:cubicBezTo>
                    <a:cubicBezTo>
                      <a:pt x="563" y="2835"/>
                      <a:pt x="656" y="2832"/>
                      <a:pt x="757" y="2832"/>
                    </a:cubicBezTo>
                    <a:cubicBezTo>
                      <a:pt x="780" y="2832"/>
                      <a:pt x="802" y="2832"/>
                      <a:pt x="825" y="2832"/>
                    </a:cubicBezTo>
                    <a:cubicBezTo>
                      <a:pt x="978" y="2832"/>
                      <a:pt x="1135" y="2826"/>
                      <a:pt x="1191" y="2725"/>
                    </a:cubicBezTo>
                    <a:cubicBezTo>
                      <a:pt x="1286" y="2541"/>
                      <a:pt x="987" y="1915"/>
                      <a:pt x="987" y="1915"/>
                    </a:cubicBezTo>
                    <a:cubicBezTo>
                      <a:pt x="987" y="1915"/>
                      <a:pt x="1320" y="1867"/>
                      <a:pt x="1613" y="1384"/>
                    </a:cubicBezTo>
                    <a:cubicBezTo>
                      <a:pt x="1715" y="1228"/>
                      <a:pt x="1708" y="956"/>
                      <a:pt x="1892" y="793"/>
                    </a:cubicBezTo>
                    <a:cubicBezTo>
                      <a:pt x="2089" y="609"/>
                      <a:pt x="2422" y="663"/>
                      <a:pt x="2531" y="384"/>
                    </a:cubicBezTo>
                    <a:cubicBezTo>
                      <a:pt x="2579" y="520"/>
                      <a:pt x="2674" y="636"/>
                      <a:pt x="2803" y="718"/>
                    </a:cubicBezTo>
                    <a:cubicBezTo>
                      <a:pt x="2946" y="799"/>
                      <a:pt x="3123" y="786"/>
                      <a:pt x="3239" y="888"/>
                    </a:cubicBezTo>
                    <a:cubicBezTo>
                      <a:pt x="3348" y="990"/>
                      <a:pt x="3402" y="1228"/>
                      <a:pt x="3627" y="1337"/>
                    </a:cubicBezTo>
                    <a:cubicBezTo>
                      <a:pt x="3702" y="1375"/>
                      <a:pt x="3763" y="1387"/>
                      <a:pt x="3811" y="1387"/>
                    </a:cubicBezTo>
                    <a:cubicBezTo>
                      <a:pt x="3900" y="1387"/>
                      <a:pt x="3942" y="1344"/>
                      <a:pt x="3946" y="1344"/>
                    </a:cubicBezTo>
                    <a:cubicBezTo>
                      <a:pt x="4021" y="1303"/>
                      <a:pt x="3790" y="1153"/>
                      <a:pt x="3790" y="1071"/>
                    </a:cubicBezTo>
                    <a:cubicBezTo>
                      <a:pt x="3783" y="1017"/>
                      <a:pt x="3763" y="963"/>
                      <a:pt x="3729" y="915"/>
                    </a:cubicBezTo>
                    <a:cubicBezTo>
                      <a:pt x="3511" y="602"/>
                      <a:pt x="3212" y="364"/>
                      <a:pt x="2865" y="214"/>
                    </a:cubicBezTo>
                    <a:cubicBezTo>
                      <a:pt x="2537" y="72"/>
                      <a:pt x="2275" y="1"/>
                      <a:pt x="198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1614540" y="1742967"/>
                <a:ext cx="121115" cy="117783"/>
              </a:xfrm>
              <a:custGeom>
                <a:rect b="b" l="l" r="r" t="t"/>
                <a:pathLst>
                  <a:path extrusionOk="0" h="1028" w="1056">
                    <a:moveTo>
                      <a:pt x="426" y="0"/>
                    </a:moveTo>
                    <a:cubicBezTo>
                      <a:pt x="354" y="0"/>
                      <a:pt x="285" y="19"/>
                      <a:pt x="225" y="58"/>
                    </a:cubicBezTo>
                    <a:cubicBezTo>
                      <a:pt x="28" y="194"/>
                      <a:pt x="1" y="500"/>
                      <a:pt x="164" y="752"/>
                    </a:cubicBezTo>
                    <a:cubicBezTo>
                      <a:pt x="283" y="928"/>
                      <a:pt x="464" y="1027"/>
                      <a:pt x="631" y="1027"/>
                    </a:cubicBezTo>
                    <a:cubicBezTo>
                      <a:pt x="702" y="1027"/>
                      <a:pt x="771" y="1009"/>
                      <a:pt x="831" y="970"/>
                    </a:cubicBezTo>
                    <a:cubicBezTo>
                      <a:pt x="1028" y="834"/>
                      <a:pt x="1055" y="521"/>
                      <a:pt x="885" y="269"/>
                    </a:cubicBezTo>
                    <a:cubicBezTo>
                      <a:pt x="771" y="98"/>
                      <a:pt x="591" y="0"/>
                      <a:pt x="426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1637134" y="1779860"/>
                <a:ext cx="57805" cy="51673"/>
              </a:xfrm>
              <a:custGeom>
                <a:rect b="b" l="l" r="r" t="t"/>
                <a:pathLst>
                  <a:path extrusionOk="0" h="451" w="504">
                    <a:moveTo>
                      <a:pt x="202" y="1"/>
                    </a:moveTo>
                    <a:cubicBezTo>
                      <a:pt x="196" y="1"/>
                      <a:pt x="190" y="3"/>
                      <a:pt x="185" y="8"/>
                    </a:cubicBezTo>
                    <a:cubicBezTo>
                      <a:pt x="1" y="151"/>
                      <a:pt x="96" y="450"/>
                      <a:pt x="334" y="450"/>
                    </a:cubicBezTo>
                    <a:cubicBezTo>
                      <a:pt x="389" y="450"/>
                      <a:pt x="436" y="430"/>
                      <a:pt x="477" y="403"/>
                    </a:cubicBezTo>
                    <a:cubicBezTo>
                      <a:pt x="504" y="381"/>
                      <a:pt x="488" y="347"/>
                      <a:pt x="464" y="347"/>
                    </a:cubicBezTo>
                    <a:cubicBezTo>
                      <a:pt x="457" y="347"/>
                      <a:pt x="450" y="349"/>
                      <a:pt x="443" y="355"/>
                    </a:cubicBezTo>
                    <a:cubicBezTo>
                      <a:pt x="406" y="382"/>
                      <a:pt x="368" y="393"/>
                      <a:pt x="333" y="393"/>
                    </a:cubicBezTo>
                    <a:cubicBezTo>
                      <a:pt x="179" y="393"/>
                      <a:pt x="65" y="177"/>
                      <a:pt x="225" y="56"/>
                    </a:cubicBezTo>
                    <a:cubicBezTo>
                      <a:pt x="239" y="49"/>
                      <a:pt x="239" y="29"/>
                      <a:pt x="232" y="15"/>
                    </a:cubicBezTo>
                    <a:cubicBezTo>
                      <a:pt x="224" y="7"/>
                      <a:pt x="213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1576346" y="1456418"/>
                <a:ext cx="118707" cy="138177"/>
              </a:xfrm>
              <a:custGeom>
                <a:rect b="b" l="l" r="r" t="t"/>
                <a:pathLst>
                  <a:path extrusionOk="0" h="1206" w="1035">
                    <a:moveTo>
                      <a:pt x="987" y="1"/>
                    </a:moveTo>
                    <a:cubicBezTo>
                      <a:pt x="810" y="1"/>
                      <a:pt x="626" y="123"/>
                      <a:pt x="504" y="334"/>
                    </a:cubicBezTo>
                    <a:cubicBezTo>
                      <a:pt x="456" y="409"/>
                      <a:pt x="422" y="491"/>
                      <a:pt x="395" y="566"/>
                    </a:cubicBezTo>
                    <a:cubicBezTo>
                      <a:pt x="381" y="606"/>
                      <a:pt x="374" y="640"/>
                      <a:pt x="361" y="674"/>
                    </a:cubicBezTo>
                    <a:cubicBezTo>
                      <a:pt x="347" y="736"/>
                      <a:pt x="320" y="797"/>
                      <a:pt x="300" y="858"/>
                    </a:cubicBezTo>
                    <a:cubicBezTo>
                      <a:pt x="238" y="981"/>
                      <a:pt x="143" y="1076"/>
                      <a:pt x="27" y="1137"/>
                    </a:cubicBezTo>
                    <a:cubicBezTo>
                      <a:pt x="7" y="1144"/>
                      <a:pt x="0" y="1171"/>
                      <a:pt x="7" y="1185"/>
                    </a:cubicBezTo>
                    <a:cubicBezTo>
                      <a:pt x="14" y="1198"/>
                      <a:pt x="27" y="1205"/>
                      <a:pt x="41" y="1205"/>
                    </a:cubicBezTo>
                    <a:lnTo>
                      <a:pt x="61" y="1205"/>
                    </a:lnTo>
                    <a:cubicBezTo>
                      <a:pt x="191" y="1137"/>
                      <a:pt x="300" y="1028"/>
                      <a:pt x="361" y="892"/>
                    </a:cubicBezTo>
                    <a:cubicBezTo>
                      <a:pt x="388" y="824"/>
                      <a:pt x="415" y="763"/>
                      <a:pt x="429" y="695"/>
                    </a:cubicBezTo>
                    <a:cubicBezTo>
                      <a:pt x="442" y="661"/>
                      <a:pt x="449" y="627"/>
                      <a:pt x="463" y="593"/>
                    </a:cubicBezTo>
                    <a:cubicBezTo>
                      <a:pt x="490" y="518"/>
                      <a:pt x="524" y="443"/>
                      <a:pt x="565" y="375"/>
                    </a:cubicBezTo>
                    <a:cubicBezTo>
                      <a:pt x="674" y="185"/>
                      <a:pt x="837" y="76"/>
                      <a:pt x="987" y="76"/>
                    </a:cubicBezTo>
                    <a:lnTo>
                      <a:pt x="993" y="76"/>
                    </a:lnTo>
                    <a:cubicBezTo>
                      <a:pt x="1014" y="76"/>
                      <a:pt x="1034" y="62"/>
                      <a:pt x="1034" y="42"/>
                    </a:cubicBezTo>
                    <a:cubicBezTo>
                      <a:pt x="1034" y="21"/>
                      <a:pt x="1014" y="1"/>
                      <a:pt x="9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1621536" y="1603760"/>
                <a:ext cx="73633" cy="60152"/>
              </a:xfrm>
              <a:custGeom>
                <a:rect b="b" l="l" r="r" t="t"/>
                <a:pathLst>
                  <a:path extrusionOk="0" h="525" w="642">
                    <a:moveTo>
                      <a:pt x="593" y="0"/>
                    </a:moveTo>
                    <a:cubicBezTo>
                      <a:pt x="583" y="0"/>
                      <a:pt x="573" y="5"/>
                      <a:pt x="565" y="14"/>
                    </a:cubicBezTo>
                    <a:cubicBezTo>
                      <a:pt x="436" y="212"/>
                      <a:pt x="246" y="361"/>
                      <a:pt x="28" y="450"/>
                    </a:cubicBezTo>
                    <a:cubicBezTo>
                      <a:pt x="8" y="457"/>
                      <a:pt x="1" y="477"/>
                      <a:pt x="8" y="497"/>
                    </a:cubicBezTo>
                    <a:cubicBezTo>
                      <a:pt x="14" y="511"/>
                      <a:pt x="28" y="525"/>
                      <a:pt x="42" y="525"/>
                    </a:cubicBezTo>
                    <a:cubicBezTo>
                      <a:pt x="48" y="525"/>
                      <a:pt x="48" y="518"/>
                      <a:pt x="55" y="518"/>
                    </a:cubicBezTo>
                    <a:cubicBezTo>
                      <a:pt x="287" y="423"/>
                      <a:pt x="491" y="259"/>
                      <a:pt x="627" y="55"/>
                    </a:cubicBezTo>
                    <a:cubicBezTo>
                      <a:pt x="641" y="26"/>
                      <a:pt x="618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1898408" y="1401881"/>
                <a:ext cx="97030" cy="38268"/>
              </a:xfrm>
              <a:custGeom>
                <a:rect b="b" l="l" r="r" t="t"/>
                <a:pathLst>
                  <a:path extrusionOk="0" h="334" w="846">
                    <a:moveTo>
                      <a:pt x="276" y="1"/>
                    </a:moveTo>
                    <a:cubicBezTo>
                      <a:pt x="198" y="1"/>
                      <a:pt x="119" y="14"/>
                      <a:pt x="43" y="41"/>
                    </a:cubicBezTo>
                    <a:cubicBezTo>
                      <a:pt x="1" y="53"/>
                      <a:pt x="17" y="113"/>
                      <a:pt x="54" y="113"/>
                    </a:cubicBezTo>
                    <a:cubicBezTo>
                      <a:pt x="59" y="113"/>
                      <a:pt x="64" y="112"/>
                      <a:pt x="70" y="109"/>
                    </a:cubicBezTo>
                    <a:cubicBezTo>
                      <a:pt x="137" y="86"/>
                      <a:pt x="207" y="74"/>
                      <a:pt x="276" y="74"/>
                    </a:cubicBezTo>
                    <a:cubicBezTo>
                      <a:pt x="466" y="74"/>
                      <a:pt x="653" y="161"/>
                      <a:pt x="778" y="320"/>
                    </a:cubicBezTo>
                    <a:cubicBezTo>
                      <a:pt x="784" y="327"/>
                      <a:pt x="791" y="334"/>
                      <a:pt x="805" y="334"/>
                    </a:cubicBezTo>
                    <a:cubicBezTo>
                      <a:pt x="812" y="334"/>
                      <a:pt x="818" y="334"/>
                      <a:pt x="825" y="327"/>
                    </a:cubicBezTo>
                    <a:cubicBezTo>
                      <a:pt x="846" y="314"/>
                      <a:pt x="846" y="293"/>
                      <a:pt x="832" y="280"/>
                    </a:cubicBezTo>
                    <a:cubicBezTo>
                      <a:pt x="697" y="100"/>
                      <a:pt x="490" y="1"/>
                      <a:pt x="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2031339" y="1554149"/>
                <a:ext cx="55396" cy="52819"/>
              </a:xfrm>
              <a:custGeom>
                <a:rect b="b" l="l" r="r" t="t"/>
                <a:pathLst>
                  <a:path extrusionOk="0" h="461" w="483">
                    <a:moveTo>
                      <a:pt x="46" y="1"/>
                    </a:moveTo>
                    <a:cubicBezTo>
                      <a:pt x="23" y="1"/>
                      <a:pt x="0" y="23"/>
                      <a:pt x="13" y="53"/>
                    </a:cubicBezTo>
                    <a:cubicBezTo>
                      <a:pt x="88" y="236"/>
                      <a:pt x="238" y="379"/>
                      <a:pt x="415" y="454"/>
                    </a:cubicBezTo>
                    <a:lnTo>
                      <a:pt x="435" y="454"/>
                    </a:lnTo>
                    <a:lnTo>
                      <a:pt x="428" y="461"/>
                    </a:lnTo>
                    <a:cubicBezTo>
                      <a:pt x="469" y="461"/>
                      <a:pt x="483" y="400"/>
                      <a:pt x="442" y="386"/>
                    </a:cubicBezTo>
                    <a:cubicBezTo>
                      <a:pt x="279" y="318"/>
                      <a:pt x="149" y="189"/>
                      <a:pt x="81" y="26"/>
                    </a:cubicBezTo>
                    <a:cubicBezTo>
                      <a:pt x="74" y="8"/>
                      <a:pt x="60" y="1"/>
                      <a:pt x="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1793233" y="1467532"/>
                <a:ext cx="53905" cy="35060"/>
              </a:xfrm>
              <a:custGeom>
                <a:rect b="b" l="l" r="r" t="t"/>
                <a:pathLst>
                  <a:path extrusionOk="0" h="306" w="470">
                    <a:moveTo>
                      <a:pt x="422" y="0"/>
                    </a:moveTo>
                    <a:cubicBezTo>
                      <a:pt x="409" y="0"/>
                      <a:pt x="393" y="12"/>
                      <a:pt x="388" y="26"/>
                    </a:cubicBezTo>
                    <a:cubicBezTo>
                      <a:pt x="375" y="60"/>
                      <a:pt x="354" y="101"/>
                      <a:pt x="327" y="135"/>
                    </a:cubicBezTo>
                    <a:cubicBezTo>
                      <a:pt x="259" y="203"/>
                      <a:pt x="150" y="217"/>
                      <a:pt x="35" y="230"/>
                    </a:cubicBezTo>
                    <a:cubicBezTo>
                      <a:pt x="14" y="230"/>
                      <a:pt x="1" y="251"/>
                      <a:pt x="1" y="271"/>
                    </a:cubicBezTo>
                    <a:cubicBezTo>
                      <a:pt x="1" y="285"/>
                      <a:pt x="21" y="305"/>
                      <a:pt x="35" y="305"/>
                    </a:cubicBezTo>
                    <a:lnTo>
                      <a:pt x="41" y="305"/>
                    </a:lnTo>
                    <a:cubicBezTo>
                      <a:pt x="164" y="292"/>
                      <a:pt x="300" y="278"/>
                      <a:pt x="382" y="183"/>
                    </a:cubicBezTo>
                    <a:cubicBezTo>
                      <a:pt x="416" y="142"/>
                      <a:pt x="443" y="101"/>
                      <a:pt x="456" y="47"/>
                    </a:cubicBezTo>
                    <a:cubicBezTo>
                      <a:pt x="470" y="33"/>
                      <a:pt x="456" y="6"/>
                      <a:pt x="436" y="6"/>
                    </a:cubicBezTo>
                    <a:cubicBezTo>
                      <a:pt x="432" y="2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1985231" y="1700689"/>
                <a:ext cx="65604" cy="27154"/>
              </a:xfrm>
              <a:custGeom>
                <a:rect b="b" l="l" r="r" t="t"/>
                <a:pathLst>
                  <a:path extrusionOk="0" h="237" w="572">
                    <a:moveTo>
                      <a:pt x="317" y="0"/>
                    </a:moveTo>
                    <a:cubicBezTo>
                      <a:pt x="203" y="0"/>
                      <a:pt x="90" y="53"/>
                      <a:pt x="21" y="155"/>
                    </a:cubicBezTo>
                    <a:cubicBezTo>
                      <a:pt x="0" y="175"/>
                      <a:pt x="7" y="209"/>
                      <a:pt x="27" y="223"/>
                    </a:cubicBezTo>
                    <a:cubicBezTo>
                      <a:pt x="34" y="230"/>
                      <a:pt x="48" y="236"/>
                      <a:pt x="55" y="236"/>
                    </a:cubicBezTo>
                    <a:cubicBezTo>
                      <a:pt x="75" y="236"/>
                      <a:pt x="89" y="230"/>
                      <a:pt x="95" y="216"/>
                    </a:cubicBezTo>
                    <a:cubicBezTo>
                      <a:pt x="149" y="142"/>
                      <a:pt x="235" y="103"/>
                      <a:pt x="321" y="103"/>
                    </a:cubicBezTo>
                    <a:cubicBezTo>
                      <a:pt x="378" y="103"/>
                      <a:pt x="435" y="120"/>
                      <a:pt x="483" y="155"/>
                    </a:cubicBezTo>
                    <a:cubicBezTo>
                      <a:pt x="492" y="163"/>
                      <a:pt x="503" y="167"/>
                      <a:pt x="514" y="167"/>
                    </a:cubicBezTo>
                    <a:cubicBezTo>
                      <a:pt x="529" y="167"/>
                      <a:pt x="543" y="160"/>
                      <a:pt x="551" y="148"/>
                    </a:cubicBezTo>
                    <a:cubicBezTo>
                      <a:pt x="572" y="121"/>
                      <a:pt x="565" y="94"/>
                      <a:pt x="538" y="73"/>
                    </a:cubicBezTo>
                    <a:cubicBezTo>
                      <a:pt x="472" y="24"/>
                      <a:pt x="394" y="0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1830738" y="1732541"/>
                <a:ext cx="65604" cy="27269"/>
              </a:xfrm>
              <a:custGeom>
                <a:rect b="b" l="l" r="r" t="t"/>
                <a:pathLst>
                  <a:path extrusionOk="0" h="238" w="572">
                    <a:moveTo>
                      <a:pt x="324" y="1"/>
                    </a:moveTo>
                    <a:cubicBezTo>
                      <a:pt x="208" y="1"/>
                      <a:pt x="94" y="54"/>
                      <a:pt x="21" y="156"/>
                    </a:cubicBezTo>
                    <a:cubicBezTo>
                      <a:pt x="0" y="176"/>
                      <a:pt x="7" y="210"/>
                      <a:pt x="27" y="224"/>
                    </a:cubicBezTo>
                    <a:cubicBezTo>
                      <a:pt x="41" y="231"/>
                      <a:pt x="48" y="237"/>
                      <a:pt x="61" y="237"/>
                    </a:cubicBezTo>
                    <a:cubicBezTo>
                      <a:pt x="75" y="237"/>
                      <a:pt x="89" y="231"/>
                      <a:pt x="102" y="217"/>
                    </a:cubicBezTo>
                    <a:cubicBezTo>
                      <a:pt x="155" y="140"/>
                      <a:pt x="237" y="99"/>
                      <a:pt x="321" y="99"/>
                    </a:cubicBezTo>
                    <a:cubicBezTo>
                      <a:pt x="377" y="99"/>
                      <a:pt x="434" y="117"/>
                      <a:pt x="483" y="156"/>
                    </a:cubicBezTo>
                    <a:cubicBezTo>
                      <a:pt x="494" y="164"/>
                      <a:pt x="505" y="168"/>
                      <a:pt x="515" y="168"/>
                    </a:cubicBezTo>
                    <a:cubicBezTo>
                      <a:pt x="530" y="168"/>
                      <a:pt x="543" y="159"/>
                      <a:pt x="551" y="142"/>
                    </a:cubicBezTo>
                    <a:cubicBezTo>
                      <a:pt x="572" y="122"/>
                      <a:pt x="565" y="95"/>
                      <a:pt x="544" y="74"/>
                    </a:cubicBezTo>
                    <a:cubicBezTo>
                      <a:pt x="479" y="25"/>
                      <a:pt x="401" y="1"/>
                      <a:pt x="3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1886136" y="1855593"/>
                <a:ext cx="88199" cy="45601"/>
              </a:xfrm>
              <a:custGeom>
                <a:rect b="b" l="l" r="r" t="t"/>
                <a:pathLst>
                  <a:path extrusionOk="0" h="398" w="769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204"/>
                      <a:pt x="170" y="368"/>
                      <a:pt x="374" y="395"/>
                    </a:cubicBezTo>
                    <a:cubicBezTo>
                      <a:pt x="388" y="397"/>
                      <a:pt x="402" y="398"/>
                      <a:pt x="415" y="398"/>
                    </a:cubicBezTo>
                    <a:cubicBezTo>
                      <a:pt x="653" y="398"/>
                      <a:pt x="769" y="123"/>
                      <a:pt x="769" y="123"/>
                    </a:cubicBezTo>
                    <a:lnTo>
                      <a:pt x="769" y="123"/>
                    </a:lnTo>
                    <a:cubicBezTo>
                      <a:pt x="749" y="124"/>
                      <a:pt x="727" y="125"/>
                      <a:pt x="706" y="125"/>
                    </a:cubicBezTo>
                    <a:cubicBezTo>
                      <a:pt x="403" y="12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1886136" y="1855593"/>
                <a:ext cx="88199" cy="22686"/>
              </a:xfrm>
              <a:custGeom>
                <a:rect b="b" l="l" r="r" t="t"/>
                <a:pathLst>
                  <a:path extrusionOk="0" h="198" w="769">
                    <a:moveTo>
                      <a:pt x="0" y="0"/>
                    </a:moveTo>
                    <a:lnTo>
                      <a:pt x="0" y="0"/>
                    </a:lnTo>
                    <a:cubicBezTo>
                      <a:pt x="129" y="102"/>
                      <a:pt x="279" y="170"/>
                      <a:pt x="442" y="191"/>
                    </a:cubicBezTo>
                    <a:cubicBezTo>
                      <a:pt x="478" y="196"/>
                      <a:pt x="511" y="198"/>
                      <a:pt x="540" y="198"/>
                    </a:cubicBezTo>
                    <a:cubicBezTo>
                      <a:pt x="714" y="198"/>
                      <a:pt x="769" y="123"/>
                      <a:pt x="769" y="123"/>
                    </a:cubicBezTo>
                    <a:cubicBezTo>
                      <a:pt x="510" y="116"/>
                      <a:pt x="252" y="7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2453413" y="4182357"/>
                <a:ext cx="247506" cy="200965"/>
              </a:xfrm>
              <a:custGeom>
                <a:rect b="b" l="l" r="r" t="t"/>
                <a:pathLst>
                  <a:path extrusionOk="0" h="1754" w="2158">
                    <a:moveTo>
                      <a:pt x="1769" y="1"/>
                    </a:moveTo>
                    <a:lnTo>
                      <a:pt x="0" y="246"/>
                    </a:lnTo>
                    <a:cubicBezTo>
                      <a:pt x="0" y="246"/>
                      <a:pt x="232" y="1572"/>
                      <a:pt x="273" y="1634"/>
                    </a:cubicBezTo>
                    <a:cubicBezTo>
                      <a:pt x="325" y="1713"/>
                      <a:pt x="429" y="1753"/>
                      <a:pt x="582" y="1753"/>
                    </a:cubicBezTo>
                    <a:cubicBezTo>
                      <a:pt x="783" y="1753"/>
                      <a:pt x="1069" y="1684"/>
                      <a:pt x="1436" y="1545"/>
                    </a:cubicBezTo>
                    <a:cubicBezTo>
                      <a:pt x="2082" y="1307"/>
                      <a:pt x="2157" y="879"/>
                      <a:pt x="2130" y="749"/>
                    </a:cubicBez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1045656" y="3865675"/>
                <a:ext cx="312308" cy="292625"/>
              </a:xfrm>
              <a:custGeom>
                <a:rect b="b" l="l" r="r" t="t"/>
                <a:pathLst>
                  <a:path extrusionOk="0" h="2554" w="2723">
                    <a:moveTo>
                      <a:pt x="1225" y="0"/>
                    </a:moveTo>
                    <a:cubicBezTo>
                      <a:pt x="1171" y="0"/>
                      <a:pt x="1118" y="11"/>
                      <a:pt x="1069" y="37"/>
                    </a:cubicBezTo>
                    <a:cubicBezTo>
                      <a:pt x="933" y="111"/>
                      <a:pt x="885" y="241"/>
                      <a:pt x="810" y="384"/>
                    </a:cubicBezTo>
                    <a:cubicBezTo>
                      <a:pt x="708" y="567"/>
                      <a:pt x="633" y="805"/>
                      <a:pt x="511" y="1016"/>
                    </a:cubicBezTo>
                    <a:cubicBezTo>
                      <a:pt x="389" y="1227"/>
                      <a:pt x="191" y="1377"/>
                      <a:pt x="130" y="1574"/>
                    </a:cubicBezTo>
                    <a:cubicBezTo>
                      <a:pt x="1" y="1969"/>
                      <a:pt x="96" y="2180"/>
                      <a:pt x="191" y="2329"/>
                    </a:cubicBezTo>
                    <a:cubicBezTo>
                      <a:pt x="296" y="2489"/>
                      <a:pt x="444" y="2554"/>
                      <a:pt x="597" y="2554"/>
                    </a:cubicBezTo>
                    <a:cubicBezTo>
                      <a:pt x="790" y="2554"/>
                      <a:pt x="990" y="2450"/>
                      <a:pt x="1123" y="2302"/>
                    </a:cubicBezTo>
                    <a:cubicBezTo>
                      <a:pt x="1361" y="2037"/>
                      <a:pt x="1470" y="1710"/>
                      <a:pt x="1708" y="1465"/>
                    </a:cubicBezTo>
                    <a:cubicBezTo>
                      <a:pt x="2035" y="1146"/>
                      <a:pt x="2722" y="1016"/>
                      <a:pt x="2722" y="1016"/>
                    </a:cubicBezTo>
                    <a:cubicBezTo>
                      <a:pt x="2559" y="894"/>
                      <a:pt x="2382" y="778"/>
                      <a:pt x="2232" y="649"/>
                    </a:cubicBezTo>
                    <a:cubicBezTo>
                      <a:pt x="2001" y="438"/>
                      <a:pt x="1810" y="220"/>
                      <a:pt x="1518" y="77"/>
                    </a:cubicBezTo>
                    <a:cubicBezTo>
                      <a:pt x="1429" y="37"/>
                      <a:pt x="1325" y="0"/>
                      <a:pt x="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2522803" y="4148901"/>
                <a:ext cx="182705" cy="237858"/>
              </a:xfrm>
              <a:custGeom>
                <a:rect b="b" l="l" r="r" t="t"/>
                <a:pathLst>
                  <a:path extrusionOk="0" h="2076" w="1593">
                    <a:moveTo>
                      <a:pt x="1083" y="0"/>
                    </a:moveTo>
                    <a:lnTo>
                      <a:pt x="1" y="286"/>
                    </a:lnTo>
                    <a:lnTo>
                      <a:pt x="722" y="2075"/>
                    </a:lnTo>
                    <a:lnTo>
                      <a:pt x="1593" y="167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1121354" y="3097343"/>
                <a:ext cx="1578054" cy="1271668"/>
              </a:xfrm>
              <a:custGeom>
                <a:rect b="b" l="l" r="r" t="t"/>
                <a:pathLst>
                  <a:path extrusionOk="0" h="11099" w="13759">
                    <a:moveTo>
                      <a:pt x="3212" y="0"/>
                    </a:moveTo>
                    <a:lnTo>
                      <a:pt x="3001" y="2769"/>
                    </a:lnTo>
                    <a:lnTo>
                      <a:pt x="2620" y="5906"/>
                    </a:lnTo>
                    <a:lnTo>
                      <a:pt x="293" y="7171"/>
                    </a:lnTo>
                    <a:cubicBezTo>
                      <a:pt x="293" y="7171"/>
                      <a:pt x="1" y="7729"/>
                      <a:pt x="198" y="8090"/>
                    </a:cubicBezTo>
                    <a:cubicBezTo>
                      <a:pt x="388" y="8450"/>
                      <a:pt x="946" y="8532"/>
                      <a:pt x="946" y="8532"/>
                    </a:cubicBezTo>
                    <a:cubicBezTo>
                      <a:pt x="946" y="8532"/>
                      <a:pt x="4328" y="7709"/>
                      <a:pt x="4756" y="7198"/>
                    </a:cubicBezTo>
                    <a:cubicBezTo>
                      <a:pt x="5246" y="6613"/>
                      <a:pt x="6825" y="2960"/>
                      <a:pt x="6825" y="2960"/>
                    </a:cubicBezTo>
                    <a:lnTo>
                      <a:pt x="9995" y="5715"/>
                    </a:lnTo>
                    <a:cubicBezTo>
                      <a:pt x="9995" y="5715"/>
                      <a:pt x="11874" y="11098"/>
                      <a:pt x="11887" y="11098"/>
                    </a:cubicBezTo>
                    <a:cubicBezTo>
                      <a:pt x="11887" y="11098"/>
                      <a:pt x="11887" y="11098"/>
                      <a:pt x="11887" y="11097"/>
                    </a:cubicBezTo>
                    <a:cubicBezTo>
                      <a:pt x="11805" y="10764"/>
                      <a:pt x="12492" y="10355"/>
                      <a:pt x="12934" y="10144"/>
                    </a:cubicBezTo>
                    <a:cubicBezTo>
                      <a:pt x="13096" y="10070"/>
                      <a:pt x="13238" y="10040"/>
                      <a:pt x="13357" y="10040"/>
                    </a:cubicBezTo>
                    <a:cubicBezTo>
                      <a:pt x="13554" y="10040"/>
                      <a:pt x="13689" y="10122"/>
                      <a:pt x="13744" y="10219"/>
                    </a:cubicBezTo>
                    <a:cubicBezTo>
                      <a:pt x="13744" y="10220"/>
                      <a:pt x="13744" y="10220"/>
                      <a:pt x="13744" y="10220"/>
                    </a:cubicBezTo>
                    <a:cubicBezTo>
                      <a:pt x="13758" y="10220"/>
                      <a:pt x="12660" y="5127"/>
                      <a:pt x="12363" y="4606"/>
                    </a:cubicBezTo>
                    <a:cubicBezTo>
                      <a:pt x="12057" y="4082"/>
                      <a:pt x="9505" y="293"/>
                      <a:pt x="9505" y="293"/>
                    </a:cubicBez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2572007" y="4268516"/>
                <a:ext cx="322401" cy="183091"/>
              </a:xfrm>
              <a:custGeom>
                <a:rect b="b" l="l" r="r" t="t"/>
                <a:pathLst>
                  <a:path extrusionOk="0" h="1598" w="2811">
                    <a:moveTo>
                      <a:pt x="982" y="1"/>
                    </a:moveTo>
                    <a:cubicBezTo>
                      <a:pt x="975" y="1"/>
                      <a:pt x="967" y="2"/>
                      <a:pt x="960" y="4"/>
                    </a:cubicBezTo>
                    <a:cubicBezTo>
                      <a:pt x="878" y="24"/>
                      <a:pt x="742" y="263"/>
                      <a:pt x="558" y="351"/>
                    </a:cubicBezTo>
                    <a:cubicBezTo>
                      <a:pt x="467" y="400"/>
                      <a:pt x="349" y="410"/>
                      <a:pt x="249" y="410"/>
                    </a:cubicBezTo>
                    <a:cubicBezTo>
                      <a:pt x="181" y="410"/>
                      <a:pt x="122" y="405"/>
                      <a:pt x="84" y="405"/>
                    </a:cubicBezTo>
                    <a:cubicBezTo>
                      <a:pt x="60" y="405"/>
                      <a:pt x="45" y="407"/>
                      <a:pt x="41" y="412"/>
                    </a:cubicBezTo>
                    <a:cubicBezTo>
                      <a:pt x="1" y="487"/>
                      <a:pt x="14" y="773"/>
                      <a:pt x="75" y="1011"/>
                    </a:cubicBezTo>
                    <a:cubicBezTo>
                      <a:pt x="109" y="1181"/>
                      <a:pt x="184" y="1351"/>
                      <a:pt x="286" y="1501"/>
                    </a:cubicBezTo>
                    <a:cubicBezTo>
                      <a:pt x="335" y="1570"/>
                      <a:pt x="431" y="1598"/>
                      <a:pt x="558" y="1598"/>
                    </a:cubicBezTo>
                    <a:cubicBezTo>
                      <a:pt x="729" y="1598"/>
                      <a:pt x="958" y="1547"/>
                      <a:pt x="1205" y="1480"/>
                    </a:cubicBezTo>
                    <a:cubicBezTo>
                      <a:pt x="1688" y="1344"/>
                      <a:pt x="2668" y="970"/>
                      <a:pt x="2742" y="780"/>
                    </a:cubicBezTo>
                    <a:cubicBezTo>
                      <a:pt x="2810" y="596"/>
                      <a:pt x="2647" y="467"/>
                      <a:pt x="2429" y="433"/>
                    </a:cubicBezTo>
                    <a:cubicBezTo>
                      <a:pt x="2205" y="399"/>
                      <a:pt x="1749" y="412"/>
                      <a:pt x="1491" y="358"/>
                    </a:cubicBezTo>
                    <a:cubicBezTo>
                      <a:pt x="1310" y="326"/>
                      <a:pt x="1118" y="1"/>
                      <a:pt x="9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1417151" y="3769777"/>
                <a:ext cx="89804" cy="41705"/>
              </a:xfrm>
              <a:custGeom>
                <a:rect b="b" l="l" r="r" t="t"/>
                <a:pathLst>
                  <a:path extrusionOk="0" h="364" w="783">
                    <a:moveTo>
                      <a:pt x="40" y="0"/>
                    </a:moveTo>
                    <a:cubicBezTo>
                      <a:pt x="25" y="0"/>
                      <a:pt x="12" y="8"/>
                      <a:pt x="7" y="23"/>
                    </a:cubicBezTo>
                    <a:cubicBezTo>
                      <a:pt x="0" y="37"/>
                      <a:pt x="0" y="57"/>
                      <a:pt x="14" y="71"/>
                    </a:cubicBezTo>
                    <a:lnTo>
                      <a:pt x="361" y="350"/>
                    </a:lnTo>
                    <a:cubicBezTo>
                      <a:pt x="368" y="357"/>
                      <a:pt x="381" y="363"/>
                      <a:pt x="388" y="363"/>
                    </a:cubicBezTo>
                    <a:cubicBezTo>
                      <a:pt x="402" y="363"/>
                      <a:pt x="408" y="357"/>
                      <a:pt x="422" y="343"/>
                    </a:cubicBezTo>
                    <a:cubicBezTo>
                      <a:pt x="436" y="329"/>
                      <a:pt x="429" y="302"/>
                      <a:pt x="415" y="289"/>
                    </a:cubicBezTo>
                    <a:lnTo>
                      <a:pt x="218" y="132"/>
                    </a:lnTo>
                    <a:lnTo>
                      <a:pt x="728" y="261"/>
                    </a:lnTo>
                    <a:cubicBezTo>
                      <a:pt x="732" y="263"/>
                      <a:pt x="735" y="263"/>
                      <a:pt x="739" y="263"/>
                    </a:cubicBezTo>
                    <a:cubicBezTo>
                      <a:pt x="755" y="263"/>
                      <a:pt x="770" y="251"/>
                      <a:pt x="776" y="234"/>
                    </a:cubicBezTo>
                    <a:cubicBezTo>
                      <a:pt x="783" y="214"/>
                      <a:pt x="769" y="186"/>
                      <a:pt x="749" y="186"/>
                    </a:cubicBezTo>
                    <a:lnTo>
                      <a:pt x="55" y="3"/>
                    </a:lnTo>
                    <a:cubicBezTo>
                      <a:pt x="50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1902537" y="3367852"/>
                <a:ext cx="38537" cy="65537"/>
              </a:xfrm>
              <a:custGeom>
                <a:rect b="b" l="l" r="r" t="t"/>
                <a:pathLst>
                  <a:path extrusionOk="0" h="572" w="336">
                    <a:moveTo>
                      <a:pt x="284" y="1"/>
                    </a:moveTo>
                    <a:cubicBezTo>
                      <a:pt x="271" y="1"/>
                      <a:pt x="259" y="7"/>
                      <a:pt x="252" y="21"/>
                    </a:cubicBezTo>
                    <a:lnTo>
                      <a:pt x="14" y="517"/>
                    </a:lnTo>
                    <a:cubicBezTo>
                      <a:pt x="0" y="538"/>
                      <a:pt x="14" y="565"/>
                      <a:pt x="34" y="572"/>
                    </a:cubicBezTo>
                    <a:lnTo>
                      <a:pt x="48" y="572"/>
                    </a:lnTo>
                    <a:cubicBezTo>
                      <a:pt x="68" y="572"/>
                      <a:pt x="82" y="565"/>
                      <a:pt x="89" y="551"/>
                    </a:cubicBezTo>
                    <a:lnTo>
                      <a:pt x="327" y="55"/>
                    </a:lnTo>
                    <a:cubicBezTo>
                      <a:pt x="336" y="23"/>
                      <a:pt x="309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2103022" y="2157266"/>
                <a:ext cx="927977" cy="368015"/>
              </a:xfrm>
              <a:custGeom>
                <a:rect b="b" l="l" r="r" t="t"/>
                <a:pathLst>
                  <a:path extrusionOk="0" h="3212" w="8091">
                    <a:moveTo>
                      <a:pt x="6940" y="0"/>
                    </a:moveTo>
                    <a:lnTo>
                      <a:pt x="5130" y="885"/>
                    </a:lnTo>
                    <a:lnTo>
                      <a:pt x="2538" y="1633"/>
                    </a:lnTo>
                    <a:lnTo>
                      <a:pt x="348" y="109"/>
                    </a:lnTo>
                    <a:lnTo>
                      <a:pt x="1" y="1830"/>
                    </a:lnTo>
                    <a:cubicBezTo>
                      <a:pt x="1" y="1830"/>
                      <a:pt x="2089" y="3184"/>
                      <a:pt x="2463" y="3212"/>
                    </a:cubicBezTo>
                    <a:cubicBezTo>
                      <a:pt x="2468" y="3212"/>
                      <a:pt x="2473" y="3212"/>
                      <a:pt x="2478" y="3212"/>
                    </a:cubicBezTo>
                    <a:cubicBezTo>
                      <a:pt x="3069" y="3212"/>
                      <a:pt x="8090" y="1313"/>
                      <a:pt x="8090" y="1313"/>
                    </a:cubicBezTo>
                    <a:cubicBezTo>
                      <a:pt x="7342" y="1232"/>
                      <a:pt x="6770" y="864"/>
                      <a:pt x="6940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2071023" y="2115905"/>
                <a:ext cx="305197" cy="430458"/>
              </a:xfrm>
              <a:custGeom>
                <a:rect b="b" l="l" r="r" t="t"/>
                <a:pathLst>
                  <a:path extrusionOk="0" h="3757" w="2661">
                    <a:moveTo>
                      <a:pt x="422" y="1"/>
                    </a:moveTo>
                    <a:cubicBezTo>
                      <a:pt x="300" y="892"/>
                      <a:pt x="1" y="1654"/>
                      <a:pt x="96" y="2559"/>
                    </a:cubicBezTo>
                    <a:lnTo>
                      <a:pt x="1538" y="3756"/>
                    </a:lnTo>
                    <a:cubicBezTo>
                      <a:pt x="2314" y="3600"/>
                      <a:pt x="2661" y="1919"/>
                      <a:pt x="2640" y="1831"/>
                    </a:cubicBezTo>
                    <a:cubicBezTo>
                      <a:pt x="2627" y="1742"/>
                      <a:pt x="1069" y="252"/>
                      <a:pt x="4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1444448" y="2084741"/>
                <a:ext cx="779680" cy="1171186"/>
              </a:xfrm>
              <a:custGeom>
                <a:rect b="b" l="l" r="r" t="t"/>
                <a:pathLst>
                  <a:path extrusionOk="0" h="10222" w="6798">
                    <a:moveTo>
                      <a:pt x="2974" y="1"/>
                    </a:moveTo>
                    <a:cubicBezTo>
                      <a:pt x="2443" y="69"/>
                      <a:pt x="1912" y="164"/>
                      <a:pt x="1388" y="286"/>
                    </a:cubicBezTo>
                    <a:cubicBezTo>
                      <a:pt x="1028" y="382"/>
                      <a:pt x="592" y="742"/>
                      <a:pt x="585" y="1082"/>
                    </a:cubicBezTo>
                    <a:cubicBezTo>
                      <a:pt x="545" y="2633"/>
                      <a:pt x="443" y="3702"/>
                      <a:pt x="395" y="4396"/>
                    </a:cubicBezTo>
                    <a:cubicBezTo>
                      <a:pt x="347" y="5090"/>
                      <a:pt x="238" y="6076"/>
                      <a:pt x="136" y="7015"/>
                    </a:cubicBezTo>
                    <a:cubicBezTo>
                      <a:pt x="21" y="8049"/>
                      <a:pt x="0" y="9097"/>
                      <a:pt x="62" y="10138"/>
                    </a:cubicBezTo>
                    <a:cubicBezTo>
                      <a:pt x="62" y="10138"/>
                      <a:pt x="198" y="10221"/>
                      <a:pt x="490" y="10221"/>
                    </a:cubicBezTo>
                    <a:cubicBezTo>
                      <a:pt x="590" y="10221"/>
                      <a:pt x="707" y="10211"/>
                      <a:pt x="844" y="10185"/>
                    </a:cubicBezTo>
                    <a:cubicBezTo>
                      <a:pt x="1312" y="10094"/>
                      <a:pt x="1780" y="9892"/>
                      <a:pt x="2474" y="9892"/>
                    </a:cubicBezTo>
                    <a:cubicBezTo>
                      <a:pt x="2506" y="9892"/>
                      <a:pt x="2539" y="9892"/>
                      <a:pt x="2572" y="9893"/>
                    </a:cubicBezTo>
                    <a:cubicBezTo>
                      <a:pt x="3107" y="9911"/>
                      <a:pt x="3603" y="9930"/>
                      <a:pt x="4059" y="9930"/>
                    </a:cubicBezTo>
                    <a:cubicBezTo>
                      <a:pt x="4647" y="9930"/>
                      <a:pt x="5168" y="9898"/>
                      <a:pt x="5620" y="9791"/>
                    </a:cubicBezTo>
                    <a:cubicBezTo>
                      <a:pt x="6423" y="9600"/>
                      <a:pt x="6688" y="9131"/>
                      <a:pt x="6688" y="9131"/>
                    </a:cubicBezTo>
                    <a:cubicBezTo>
                      <a:pt x="6688" y="9131"/>
                      <a:pt x="6797" y="8505"/>
                      <a:pt x="6722" y="7273"/>
                    </a:cubicBezTo>
                    <a:cubicBezTo>
                      <a:pt x="6620" y="5552"/>
                      <a:pt x="6539" y="3089"/>
                      <a:pt x="6539" y="3089"/>
                    </a:cubicBezTo>
                    <a:cubicBezTo>
                      <a:pt x="6539" y="3089"/>
                      <a:pt x="6641" y="470"/>
                      <a:pt x="5885" y="273"/>
                    </a:cubicBezTo>
                    <a:cubicBezTo>
                      <a:pt x="5470" y="164"/>
                      <a:pt x="4566" y="1"/>
                      <a:pt x="4566" y="1"/>
                    </a:cubicBezTo>
                    <a:lnTo>
                      <a:pt x="4566" y="1"/>
                    </a:lnTo>
                    <a:cubicBezTo>
                      <a:pt x="4566" y="1"/>
                      <a:pt x="4776" y="552"/>
                      <a:pt x="4117" y="667"/>
                    </a:cubicBezTo>
                    <a:cubicBezTo>
                      <a:pt x="4071" y="675"/>
                      <a:pt x="4027" y="679"/>
                      <a:pt x="3983" y="679"/>
                    </a:cubicBezTo>
                    <a:cubicBezTo>
                      <a:pt x="3392" y="679"/>
                      <a:pt x="2974" y="1"/>
                      <a:pt x="29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1554440" y="2921129"/>
                <a:ext cx="157702" cy="196611"/>
              </a:xfrm>
              <a:custGeom>
                <a:rect b="b" l="l" r="r" t="t"/>
                <a:pathLst>
                  <a:path extrusionOk="0" h="1716" w="1375">
                    <a:moveTo>
                      <a:pt x="1325" y="0"/>
                    </a:moveTo>
                    <a:cubicBezTo>
                      <a:pt x="1311" y="0"/>
                      <a:pt x="1298" y="8"/>
                      <a:pt x="1293" y="21"/>
                    </a:cubicBezTo>
                    <a:cubicBezTo>
                      <a:pt x="946" y="627"/>
                      <a:pt x="518" y="1171"/>
                      <a:pt x="14" y="1647"/>
                    </a:cubicBezTo>
                    <a:cubicBezTo>
                      <a:pt x="1" y="1661"/>
                      <a:pt x="1" y="1688"/>
                      <a:pt x="14" y="1708"/>
                    </a:cubicBezTo>
                    <a:cubicBezTo>
                      <a:pt x="28" y="1715"/>
                      <a:pt x="35" y="1715"/>
                      <a:pt x="48" y="1715"/>
                    </a:cubicBezTo>
                    <a:cubicBezTo>
                      <a:pt x="55" y="1715"/>
                      <a:pt x="69" y="1715"/>
                      <a:pt x="76" y="1708"/>
                    </a:cubicBezTo>
                    <a:cubicBezTo>
                      <a:pt x="586" y="1225"/>
                      <a:pt x="1021" y="667"/>
                      <a:pt x="1368" y="62"/>
                    </a:cubicBezTo>
                    <a:cubicBezTo>
                      <a:pt x="1375" y="42"/>
                      <a:pt x="1368" y="14"/>
                      <a:pt x="1348" y="8"/>
                    </a:cubicBezTo>
                    <a:cubicBezTo>
                      <a:pt x="1341" y="3"/>
                      <a:pt x="1332" y="0"/>
                      <a:pt x="1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1627844" y="2796473"/>
                <a:ext cx="87969" cy="156739"/>
              </a:xfrm>
              <a:custGeom>
                <a:rect b="b" l="l" r="r" t="t"/>
                <a:pathLst>
                  <a:path extrusionOk="0" h="1368" w="767">
                    <a:moveTo>
                      <a:pt x="713" y="1"/>
                    </a:moveTo>
                    <a:cubicBezTo>
                      <a:pt x="700" y="1"/>
                      <a:pt x="688" y="7"/>
                      <a:pt x="681" y="21"/>
                    </a:cubicBezTo>
                    <a:cubicBezTo>
                      <a:pt x="504" y="470"/>
                      <a:pt x="279" y="898"/>
                      <a:pt x="14" y="1300"/>
                    </a:cubicBezTo>
                    <a:cubicBezTo>
                      <a:pt x="0" y="1320"/>
                      <a:pt x="7" y="1340"/>
                      <a:pt x="21" y="1354"/>
                    </a:cubicBezTo>
                    <a:cubicBezTo>
                      <a:pt x="27" y="1361"/>
                      <a:pt x="41" y="1361"/>
                      <a:pt x="48" y="1368"/>
                    </a:cubicBezTo>
                    <a:cubicBezTo>
                      <a:pt x="61" y="1361"/>
                      <a:pt x="75" y="1354"/>
                      <a:pt x="82" y="1340"/>
                    </a:cubicBezTo>
                    <a:cubicBezTo>
                      <a:pt x="347" y="939"/>
                      <a:pt x="579" y="504"/>
                      <a:pt x="762" y="55"/>
                    </a:cubicBezTo>
                    <a:cubicBezTo>
                      <a:pt x="767" y="23"/>
                      <a:pt x="739" y="1"/>
                      <a:pt x="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1745635" y="3104676"/>
                <a:ext cx="324121" cy="100368"/>
              </a:xfrm>
              <a:custGeom>
                <a:rect b="b" l="l" r="r" t="t"/>
                <a:pathLst>
                  <a:path extrusionOk="0" h="876" w="2826">
                    <a:moveTo>
                      <a:pt x="2767" y="1"/>
                    </a:moveTo>
                    <a:cubicBezTo>
                      <a:pt x="2761" y="1"/>
                      <a:pt x="2755" y="2"/>
                      <a:pt x="2749" y="4"/>
                    </a:cubicBezTo>
                    <a:cubicBezTo>
                      <a:pt x="2736" y="11"/>
                      <a:pt x="1327" y="692"/>
                      <a:pt x="41" y="794"/>
                    </a:cubicBezTo>
                    <a:cubicBezTo>
                      <a:pt x="14" y="794"/>
                      <a:pt x="1" y="814"/>
                      <a:pt x="1" y="841"/>
                    </a:cubicBezTo>
                    <a:cubicBezTo>
                      <a:pt x="1" y="862"/>
                      <a:pt x="21" y="875"/>
                      <a:pt x="41" y="875"/>
                    </a:cubicBezTo>
                    <a:cubicBezTo>
                      <a:pt x="1348" y="773"/>
                      <a:pt x="2770" y="86"/>
                      <a:pt x="2790" y="79"/>
                    </a:cubicBezTo>
                    <a:cubicBezTo>
                      <a:pt x="2826" y="55"/>
                      <a:pt x="2804" y="1"/>
                      <a:pt x="2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373816" y="1581189"/>
                <a:ext cx="285699" cy="148260"/>
              </a:xfrm>
              <a:custGeom>
                <a:rect b="b" l="l" r="r" t="t"/>
                <a:pathLst>
                  <a:path extrusionOk="0" h="1294" w="2491">
                    <a:moveTo>
                      <a:pt x="1184" y="0"/>
                    </a:moveTo>
                    <a:cubicBezTo>
                      <a:pt x="694" y="341"/>
                      <a:pt x="293" y="783"/>
                      <a:pt x="0" y="1293"/>
                    </a:cubicBezTo>
                    <a:cubicBezTo>
                      <a:pt x="381" y="1122"/>
                      <a:pt x="798" y="1033"/>
                      <a:pt x="1217" y="1033"/>
                    </a:cubicBezTo>
                    <a:cubicBezTo>
                      <a:pt x="1247" y="1033"/>
                      <a:pt x="1277" y="1034"/>
                      <a:pt x="1307" y="1035"/>
                    </a:cubicBezTo>
                    <a:cubicBezTo>
                      <a:pt x="1647" y="1062"/>
                      <a:pt x="1987" y="1123"/>
                      <a:pt x="2327" y="1205"/>
                    </a:cubicBezTo>
                    <a:lnTo>
                      <a:pt x="2491" y="1245"/>
                    </a:lnTo>
                    <a:cubicBezTo>
                      <a:pt x="2103" y="783"/>
                      <a:pt x="1660" y="361"/>
                      <a:pt x="11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683605" y="1653714"/>
                <a:ext cx="548689" cy="410064"/>
              </a:xfrm>
              <a:custGeom>
                <a:rect b="b" l="l" r="r" t="t"/>
                <a:pathLst>
                  <a:path extrusionOk="0" h="3579" w="4784">
                    <a:moveTo>
                      <a:pt x="3783" y="0"/>
                    </a:moveTo>
                    <a:cubicBezTo>
                      <a:pt x="3409" y="313"/>
                      <a:pt x="2980" y="544"/>
                      <a:pt x="2518" y="681"/>
                    </a:cubicBezTo>
                    <a:cubicBezTo>
                      <a:pt x="2110" y="804"/>
                      <a:pt x="1669" y="866"/>
                      <a:pt x="1201" y="866"/>
                    </a:cubicBezTo>
                    <a:cubicBezTo>
                      <a:pt x="818" y="866"/>
                      <a:pt x="417" y="824"/>
                      <a:pt x="0" y="742"/>
                    </a:cubicBezTo>
                    <a:lnTo>
                      <a:pt x="0" y="742"/>
                    </a:lnTo>
                    <a:cubicBezTo>
                      <a:pt x="191" y="987"/>
                      <a:pt x="368" y="1238"/>
                      <a:pt x="538" y="1504"/>
                    </a:cubicBezTo>
                    <a:cubicBezTo>
                      <a:pt x="939" y="2150"/>
                      <a:pt x="1259" y="2844"/>
                      <a:pt x="1470" y="3579"/>
                    </a:cubicBezTo>
                    <a:cubicBezTo>
                      <a:pt x="1831" y="3368"/>
                      <a:pt x="2218" y="3218"/>
                      <a:pt x="2627" y="3123"/>
                    </a:cubicBezTo>
                    <a:cubicBezTo>
                      <a:pt x="2944" y="3053"/>
                      <a:pt x="3263" y="3023"/>
                      <a:pt x="3579" y="3023"/>
                    </a:cubicBezTo>
                    <a:cubicBezTo>
                      <a:pt x="3975" y="3023"/>
                      <a:pt x="4367" y="3071"/>
                      <a:pt x="4749" y="3150"/>
                    </a:cubicBezTo>
                    <a:cubicBezTo>
                      <a:pt x="4770" y="2980"/>
                      <a:pt x="4783" y="2817"/>
                      <a:pt x="4783" y="2647"/>
                    </a:cubicBezTo>
                    <a:cubicBezTo>
                      <a:pt x="4783" y="1674"/>
                      <a:pt x="4430" y="735"/>
                      <a:pt x="3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617311" y="2078554"/>
                <a:ext cx="264596" cy="338340"/>
              </a:xfrm>
              <a:custGeom>
                <a:rect b="b" l="l" r="r" t="t"/>
                <a:pathLst>
                  <a:path extrusionOk="0" h="2953" w="2307">
                    <a:moveTo>
                      <a:pt x="2000" y="0"/>
                    </a:moveTo>
                    <a:cubicBezTo>
                      <a:pt x="1551" y="272"/>
                      <a:pt x="1164" y="626"/>
                      <a:pt x="837" y="1041"/>
                    </a:cubicBezTo>
                    <a:cubicBezTo>
                      <a:pt x="456" y="1538"/>
                      <a:pt x="170" y="2109"/>
                      <a:pt x="0" y="2715"/>
                    </a:cubicBezTo>
                    <a:cubicBezTo>
                      <a:pt x="438" y="2873"/>
                      <a:pt x="899" y="2952"/>
                      <a:pt x="1361" y="2952"/>
                    </a:cubicBezTo>
                    <a:cubicBezTo>
                      <a:pt x="1652" y="2952"/>
                      <a:pt x="1945" y="2921"/>
                      <a:pt x="2232" y="2858"/>
                    </a:cubicBezTo>
                    <a:cubicBezTo>
                      <a:pt x="2252" y="2681"/>
                      <a:pt x="2273" y="2504"/>
                      <a:pt x="2279" y="2327"/>
                    </a:cubicBezTo>
                    <a:cubicBezTo>
                      <a:pt x="2307" y="1544"/>
                      <a:pt x="2211" y="755"/>
                      <a:pt x="20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517413" y="1498008"/>
                <a:ext cx="593878" cy="245305"/>
              </a:xfrm>
              <a:custGeom>
                <a:rect b="b" l="l" r="r" t="t"/>
                <a:pathLst>
                  <a:path extrusionOk="0" h="2141" w="5178">
                    <a:moveTo>
                      <a:pt x="2226" y="1"/>
                    </a:moveTo>
                    <a:cubicBezTo>
                      <a:pt x="1457" y="1"/>
                      <a:pt x="681" y="223"/>
                      <a:pt x="0" y="679"/>
                    </a:cubicBezTo>
                    <a:cubicBezTo>
                      <a:pt x="504" y="1060"/>
                      <a:pt x="966" y="1509"/>
                      <a:pt x="1368" y="1999"/>
                    </a:cubicBezTo>
                    <a:lnTo>
                      <a:pt x="1463" y="2019"/>
                    </a:lnTo>
                    <a:cubicBezTo>
                      <a:pt x="1876" y="2099"/>
                      <a:pt x="2274" y="2140"/>
                      <a:pt x="2653" y="2140"/>
                    </a:cubicBezTo>
                    <a:cubicBezTo>
                      <a:pt x="3111" y="2140"/>
                      <a:pt x="3542" y="2081"/>
                      <a:pt x="3940" y="1958"/>
                    </a:cubicBezTo>
                    <a:cubicBezTo>
                      <a:pt x="4395" y="1829"/>
                      <a:pt x="4817" y="1604"/>
                      <a:pt x="5178" y="1305"/>
                    </a:cubicBezTo>
                    <a:cubicBezTo>
                      <a:pt x="4396" y="447"/>
                      <a:pt x="3317" y="1"/>
                      <a:pt x="22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237215" y="1709626"/>
                <a:ext cx="606494" cy="676909"/>
              </a:xfrm>
              <a:custGeom>
                <a:rect b="b" l="l" r="r" t="t"/>
                <a:pathLst>
                  <a:path extrusionOk="0" h="5908" w="5288">
                    <a:moveTo>
                      <a:pt x="2407" y="1"/>
                    </a:moveTo>
                    <a:cubicBezTo>
                      <a:pt x="1959" y="1"/>
                      <a:pt x="1520" y="102"/>
                      <a:pt x="1123" y="295"/>
                    </a:cubicBezTo>
                    <a:cubicBezTo>
                      <a:pt x="1" y="2424"/>
                      <a:pt x="994" y="5050"/>
                      <a:pt x="3239" y="5907"/>
                    </a:cubicBezTo>
                    <a:cubicBezTo>
                      <a:pt x="3409" y="5295"/>
                      <a:pt x="3695" y="4717"/>
                      <a:pt x="4090" y="4207"/>
                    </a:cubicBezTo>
                    <a:cubicBezTo>
                      <a:pt x="4416" y="3785"/>
                      <a:pt x="4825" y="3417"/>
                      <a:pt x="5287" y="3138"/>
                    </a:cubicBezTo>
                    <a:cubicBezTo>
                      <a:pt x="4981" y="2070"/>
                      <a:pt x="4464" y="1084"/>
                      <a:pt x="3763" y="227"/>
                    </a:cubicBezTo>
                    <a:lnTo>
                      <a:pt x="3498" y="165"/>
                    </a:lnTo>
                    <a:cubicBezTo>
                      <a:pt x="3164" y="84"/>
                      <a:pt x="2831" y="29"/>
                      <a:pt x="2491" y="2"/>
                    </a:cubicBezTo>
                    <a:cubicBezTo>
                      <a:pt x="2463" y="1"/>
                      <a:pt x="2435" y="1"/>
                      <a:pt x="24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855302" y="2009466"/>
                <a:ext cx="372292" cy="394253"/>
              </a:xfrm>
              <a:custGeom>
                <a:rect b="b" l="l" r="r" t="t"/>
                <a:pathLst>
                  <a:path extrusionOk="0" h="3441" w="3246">
                    <a:moveTo>
                      <a:pt x="2077" y="0"/>
                    </a:moveTo>
                    <a:cubicBezTo>
                      <a:pt x="1768" y="0"/>
                      <a:pt x="1458" y="31"/>
                      <a:pt x="1150" y="100"/>
                    </a:cubicBezTo>
                    <a:cubicBezTo>
                      <a:pt x="742" y="195"/>
                      <a:pt x="354" y="345"/>
                      <a:pt x="0" y="555"/>
                    </a:cubicBezTo>
                    <a:cubicBezTo>
                      <a:pt x="218" y="1331"/>
                      <a:pt x="313" y="2134"/>
                      <a:pt x="286" y="2937"/>
                    </a:cubicBezTo>
                    <a:cubicBezTo>
                      <a:pt x="279" y="3107"/>
                      <a:pt x="266" y="3270"/>
                      <a:pt x="238" y="3440"/>
                    </a:cubicBezTo>
                    <a:cubicBezTo>
                      <a:pt x="1824" y="3046"/>
                      <a:pt x="3007" y="1739"/>
                      <a:pt x="3246" y="134"/>
                    </a:cubicBezTo>
                    <a:cubicBezTo>
                      <a:pt x="2861" y="50"/>
                      <a:pt x="2469" y="0"/>
                      <a:pt x="2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674200" y="1647412"/>
                <a:ext cx="443401" cy="105638"/>
              </a:xfrm>
              <a:custGeom>
                <a:rect b="b" l="l" r="r" t="t"/>
                <a:pathLst>
                  <a:path extrusionOk="0" h="922" w="3866">
                    <a:moveTo>
                      <a:pt x="3811" y="1"/>
                    </a:moveTo>
                    <a:cubicBezTo>
                      <a:pt x="3450" y="300"/>
                      <a:pt x="3028" y="525"/>
                      <a:pt x="2573" y="654"/>
                    </a:cubicBezTo>
                    <a:cubicBezTo>
                      <a:pt x="2175" y="777"/>
                      <a:pt x="1744" y="836"/>
                      <a:pt x="1286" y="836"/>
                    </a:cubicBezTo>
                    <a:cubicBezTo>
                      <a:pt x="907" y="836"/>
                      <a:pt x="509" y="795"/>
                      <a:pt x="96" y="715"/>
                    </a:cubicBezTo>
                    <a:lnTo>
                      <a:pt x="1" y="695"/>
                    </a:lnTo>
                    <a:lnTo>
                      <a:pt x="1" y="695"/>
                    </a:lnTo>
                    <a:cubicBezTo>
                      <a:pt x="28" y="729"/>
                      <a:pt x="55" y="763"/>
                      <a:pt x="82" y="797"/>
                    </a:cubicBezTo>
                    <a:cubicBezTo>
                      <a:pt x="505" y="880"/>
                      <a:pt x="910" y="921"/>
                      <a:pt x="1295" y="921"/>
                    </a:cubicBezTo>
                    <a:cubicBezTo>
                      <a:pt x="1759" y="921"/>
                      <a:pt x="2194" y="861"/>
                      <a:pt x="2600" y="742"/>
                    </a:cubicBezTo>
                    <a:cubicBezTo>
                      <a:pt x="3062" y="599"/>
                      <a:pt x="3498" y="368"/>
                      <a:pt x="3865" y="62"/>
                    </a:cubicBezTo>
                    <a:cubicBezTo>
                      <a:pt x="3852" y="42"/>
                      <a:pt x="3831" y="21"/>
                      <a:pt x="38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366016" y="1700918"/>
                <a:ext cx="302903" cy="43309"/>
              </a:xfrm>
              <a:custGeom>
                <a:rect b="b" l="l" r="r" t="t"/>
                <a:pathLst>
                  <a:path extrusionOk="0" h="378" w="2641">
                    <a:moveTo>
                      <a:pt x="1248" y="0"/>
                    </a:moveTo>
                    <a:cubicBezTo>
                      <a:pt x="841" y="0"/>
                      <a:pt x="438" y="89"/>
                      <a:pt x="68" y="255"/>
                    </a:cubicBezTo>
                    <a:cubicBezTo>
                      <a:pt x="48" y="296"/>
                      <a:pt x="21" y="337"/>
                      <a:pt x="0" y="377"/>
                    </a:cubicBezTo>
                    <a:cubicBezTo>
                      <a:pt x="397" y="185"/>
                      <a:pt x="842" y="84"/>
                      <a:pt x="1285" y="84"/>
                    </a:cubicBezTo>
                    <a:cubicBezTo>
                      <a:pt x="1312" y="84"/>
                      <a:pt x="1340" y="84"/>
                      <a:pt x="1368" y="85"/>
                    </a:cubicBezTo>
                    <a:cubicBezTo>
                      <a:pt x="1708" y="112"/>
                      <a:pt x="2041" y="166"/>
                      <a:pt x="2375" y="248"/>
                    </a:cubicBezTo>
                    <a:lnTo>
                      <a:pt x="2640" y="309"/>
                    </a:lnTo>
                    <a:lnTo>
                      <a:pt x="2559" y="207"/>
                    </a:lnTo>
                    <a:lnTo>
                      <a:pt x="2395" y="173"/>
                    </a:lnTo>
                    <a:cubicBezTo>
                      <a:pt x="2055" y="85"/>
                      <a:pt x="1715" y="24"/>
                      <a:pt x="1375" y="3"/>
                    </a:cubicBezTo>
                    <a:cubicBezTo>
                      <a:pt x="1332" y="1"/>
                      <a:pt x="1290" y="0"/>
                      <a:pt x="1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607907" y="2069159"/>
                <a:ext cx="238904" cy="320466"/>
              </a:xfrm>
              <a:custGeom>
                <a:rect b="b" l="l" r="r" t="t"/>
                <a:pathLst>
                  <a:path extrusionOk="0" h="2797" w="2083">
                    <a:moveTo>
                      <a:pt x="2055" y="0"/>
                    </a:moveTo>
                    <a:cubicBezTo>
                      <a:pt x="1593" y="279"/>
                      <a:pt x="1184" y="640"/>
                      <a:pt x="851" y="1069"/>
                    </a:cubicBezTo>
                    <a:cubicBezTo>
                      <a:pt x="463" y="1579"/>
                      <a:pt x="177" y="2150"/>
                      <a:pt x="0" y="2769"/>
                    </a:cubicBezTo>
                    <a:lnTo>
                      <a:pt x="82" y="2797"/>
                    </a:lnTo>
                    <a:cubicBezTo>
                      <a:pt x="252" y="2191"/>
                      <a:pt x="538" y="1620"/>
                      <a:pt x="919" y="1123"/>
                    </a:cubicBezTo>
                    <a:cubicBezTo>
                      <a:pt x="1246" y="708"/>
                      <a:pt x="1633" y="354"/>
                      <a:pt x="2082" y="82"/>
                    </a:cubicBezTo>
                    <a:cubicBezTo>
                      <a:pt x="2076" y="55"/>
                      <a:pt x="2069" y="28"/>
                      <a:pt x="20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852205" y="1999727"/>
                <a:ext cx="376994" cy="73443"/>
              </a:xfrm>
              <a:custGeom>
                <a:rect b="b" l="l" r="r" t="t"/>
                <a:pathLst>
                  <a:path extrusionOk="0" h="641" w="3287">
                    <a:moveTo>
                      <a:pt x="2101" y="0"/>
                    </a:moveTo>
                    <a:cubicBezTo>
                      <a:pt x="1787" y="0"/>
                      <a:pt x="1471" y="31"/>
                      <a:pt x="1157" y="103"/>
                    </a:cubicBezTo>
                    <a:cubicBezTo>
                      <a:pt x="748" y="191"/>
                      <a:pt x="361" y="348"/>
                      <a:pt x="0" y="559"/>
                    </a:cubicBezTo>
                    <a:cubicBezTo>
                      <a:pt x="7" y="586"/>
                      <a:pt x="20" y="613"/>
                      <a:pt x="27" y="640"/>
                    </a:cubicBezTo>
                    <a:cubicBezTo>
                      <a:pt x="381" y="430"/>
                      <a:pt x="769" y="280"/>
                      <a:pt x="1177" y="185"/>
                    </a:cubicBezTo>
                    <a:cubicBezTo>
                      <a:pt x="1488" y="115"/>
                      <a:pt x="1801" y="85"/>
                      <a:pt x="2112" y="85"/>
                    </a:cubicBezTo>
                    <a:cubicBezTo>
                      <a:pt x="2502" y="85"/>
                      <a:pt x="2891" y="132"/>
                      <a:pt x="3273" y="212"/>
                    </a:cubicBezTo>
                    <a:cubicBezTo>
                      <a:pt x="3279" y="185"/>
                      <a:pt x="3286" y="157"/>
                      <a:pt x="3286" y="130"/>
                    </a:cubicBezTo>
                    <a:cubicBezTo>
                      <a:pt x="2898" y="50"/>
                      <a:pt x="2501" y="0"/>
                      <a:pt x="2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509614" y="1574887"/>
                <a:ext cx="382385" cy="831127"/>
              </a:xfrm>
              <a:custGeom>
                <a:rect b="b" l="l" r="r" t="t"/>
                <a:pathLst>
                  <a:path extrusionOk="0" h="7254" w="3334">
                    <a:moveTo>
                      <a:pt x="68" y="1"/>
                    </a:moveTo>
                    <a:lnTo>
                      <a:pt x="0" y="49"/>
                    </a:lnTo>
                    <a:cubicBezTo>
                      <a:pt x="476" y="416"/>
                      <a:pt x="919" y="838"/>
                      <a:pt x="1307" y="1300"/>
                    </a:cubicBezTo>
                    <a:lnTo>
                      <a:pt x="1388" y="1403"/>
                    </a:lnTo>
                    <a:cubicBezTo>
                      <a:pt x="2089" y="2260"/>
                      <a:pt x="2606" y="3246"/>
                      <a:pt x="2912" y="4308"/>
                    </a:cubicBezTo>
                    <a:cubicBezTo>
                      <a:pt x="2926" y="4342"/>
                      <a:pt x="2933" y="4369"/>
                      <a:pt x="2939" y="4396"/>
                    </a:cubicBezTo>
                    <a:cubicBezTo>
                      <a:pt x="3157" y="5151"/>
                      <a:pt x="3252" y="5940"/>
                      <a:pt x="3225" y="6730"/>
                    </a:cubicBezTo>
                    <a:cubicBezTo>
                      <a:pt x="3218" y="6907"/>
                      <a:pt x="3198" y="7077"/>
                      <a:pt x="3171" y="7254"/>
                    </a:cubicBezTo>
                    <a:lnTo>
                      <a:pt x="3259" y="7233"/>
                    </a:lnTo>
                    <a:cubicBezTo>
                      <a:pt x="3280" y="7070"/>
                      <a:pt x="3300" y="6900"/>
                      <a:pt x="3300" y="6730"/>
                    </a:cubicBezTo>
                    <a:cubicBezTo>
                      <a:pt x="3334" y="5927"/>
                      <a:pt x="3239" y="5124"/>
                      <a:pt x="3014" y="4348"/>
                    </a:cubicBezTo>
                    <a:cubicBezTo>
                      <a:pt x="3007" y="4321"/>
                      <a:pt x="3001" y="4294"/>
                      <a:pt x="2994" y="4267"/>
                    </a:cubicBezTo>
                    <a:cubicBezTo>
                      <a:pt x="2776" y="3532"/>
                      <a:pt x="2463" y="2831"/>
                      <a:pt x="2055" y="2185"/>
                    </a:cubicBezTo>
                    <a:cubicBezTo>
                      <a:pt x="1892" y="1926"/>
                      <a:pt x="1715" y="1668"/>
                      <a:pt x="1517" y="1430"/>
                    </a:cubicBezTo>
                    <a:cubicBezTo>
                      <a:pt x="1490" y="1389"/>
                      <a:pt x="1463" y="1362"/>
                      <a:pt x="1436" y="1321"/>
                    </a:cubicBezTo>
                    <a:cubicBezTo>
                      <a:pt x="1034" y="831"/>
                      <a:pt x="572" y="389"/>
                      <a:pt x="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1731642" y="2211803"/>
                <a:ext cx="211493" cy="283229"/>
              </a:xfrm>
              <a:custGeom>
                <a:rect b="b" l="l" r="r" t="t"/>
                <a:pathLst>
                  <a:path extrusionOk="0" h="2472" w="1844">
                    <a:moveTo>
                      <a:pt x="1558" y="0"/>
                    </a:moveTo>
                    <a:lnTo>
                      <a:pt x="0" y="694"/>
                    </a:lnTo>
                    <a:lnTo>
                      <a:pt x="1116" y="2470"/>
                    </a:lnTo>
                    <a:cubicBezTo>
                      <a:pt x="1119" y="2471"/>
                      <a:pt x="1122" y="2471"/>
                      <a:pt x="1126" y="2471"/>
                    </a:cubicBezTo>
                    <a:cubicBezTo>
                      <a:pt x="1234" y="2471"/>
                      <a:pt x="1562" y="2179"/>
                      <a:pt x="1687" y="1620"/>
                    </a:cubicBezTo>
                    <a:cubicBezTo>
                      <a:pt x="1844" y="899"/>
                      <a:pt x="1701" y="75"/>
                      <a:pt x="1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1755040" y="2047275"/>
                <a:ext cx="810876" cy="398721"/>
              </a:xfrm>
              <a:custGeom>
                <a:rect b="b" l="l" r="r" t="t"/>
                <a:pathLst>
                  <a:path extrusionOk="0" h="3480" w="7070">
                    <a:moveTo>
                      <a:pt x="6362" y="1"/>
                    </a:moveTo>
                    <a:lnTo>
                      <a:pt x="3048" y="1940"/>
                    </a:lnTo>
                    <a:lnTo>
                      <a:pt x="667" y="1402"/>
                    </a:lnTo>
                    <a:lnTo>
                      <a:pt x="0" y="2736"/>
                    </a:lnTo>
                    <a:cubicBezTo>
                      <a:pt x="0" y="2736"/>
                      <a:pt x="2824" y="3479"/>
                      <a:pt x="3175" y="3479"/>
                    </a:cubicBezTo>
                    <a:cubicBezTo>
                      <a:pt x="3185" y="3479"/>
                      <a:pt x="3192" y="3479"/>
                      <a:pt x="3198" y="3478"/>
                    </a:cubicBezTo>
                    <a:cubicBezTo>
                      <a:pt x="3817" y="3355"/>
                      <a:pt x="7069" y="484"/>
                      <a:pt x="7069" y="484"/>
                    </a:cubicBezTo>
                    <a:lnTo>
                      <a:pt x="6362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1475760" y="2126789"/>
                <a:ext cx="434685" cy="368129"/>
              </a:xfrm>
              <a:custGeom>
                <a:rect b="b" l="l" r="r" t="t"/>
                <a:pathLst>
                  <a:path extrusionOk="0" h="3213" w="3790">
                    <a:moveTo>
                      <a:pt x="1111" y="0"/>
                    </a:moveTo>
                    <a:cubicBezTo>
                      <a:pt x="124" y="0"/>
                      <a:pt x="0" y="1379"/>
                      <a:pt x="510" y="1974"/>
                    </a:cubicBezTo>
                    <a:cubicBezTo>
                      <a:pt x="1095" y="2654"/>
                      <a:pt x="3347" y="3212"/>
                      <a:pt x="3347" y="3212"/>
                    </a:cubicBezTo>
                    <a:cubicBezTo>
                      <a:pt x="3347" y="3212"/>
                      <a:pt x="3034" y="3103"/>
                      <a:pt x="3190" y="2056"/>
                    </a:cubicBezTo>
                    <a:cubicBezTo>
                      <a:pt x="3354" y="1008"/>
                      <a:pt x="3789" y="742"/>
                      <a:pt x="3789" y="742"/>
                    </a:cubicBezTo>
                    <a:cubicBezTo>
                      <a:pt x="3789" y="742"/>
                      <a:pt x="1789" y="69"/>
                      <a:pt x="1238" y="8"/>
                    </a:cubicBezTo>
                    <a:cubicBezTo>
                      <a:pt x="1194" y="3"/>
                      <a:pt x="1152" y="0"/>
                      <a:pt x="1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484610" y="1805639"/>
                <a:ext cx="306229" cy="297093"/>
              </a:xfrm>
              <a:custGeom>
                <a:rect b="b" l="l" r="r" t="t"/>
                <a:pathLst>
                  <a:path extrusionOk="0" h="2593" w="2670">
                    <a:moveTo>
                      <a:pt x="1027" y="0"/>
                    </a:moveTo>
                    <a:cubicBezTo>
                      <a:pt x="994" y="0"/>
                      <a:pt x="961" y="23"/>
                      <a:pt x="939" y="82"/>
                    </a:cubicBezTo>
                    <a:cubicBezTo>
                      <a:pt x="899" y="171"/>
                      <a:pt x="858" y="259"/>
                      <a:pt x="803" y="341"/>
                    </a:cubicBezTo>
                    <a:cubicBezTo>
                      <a:pt x="722" y="484"/>
                      <a:pt x="606" y="654"/>
                      <a:pt x="565" y="790"/>
                    </a:cubicBezTo>
                    <a:cubicBezTo>
                      <a:pt x="497" y="1062"/>
                      <a:pt x="524" y="1314"/>
                      <a:pt x="497" y="1443"/>
                    </a:cubicBezTo>
                    <a:cubicBezTo>
                      <a:pt x="470" y="1572"/>
                      <a:pt x="1" y="2110"/>
                      <a:pt x="1" y="2110"/>
                    </a:cubicBezTo>
                    <a:lnTo>
                      <a:pt x="708" y="2593"/>
                    </a:lnTo>
                    <a:cubicBezTo>
                      <a:pt x="708" y="2593"/>
                      <a:pt x="817" y="2477"/>
                      <a:pt x="919" y="2348"/>
                    </a:cubicBezTo>
                    <a:cubicBezTo>
                      <a:pt x="1014" y="2219"/>
                      <a:pt x="1157" y="2035"/>
                      <a:pt x="1341" y="1994"/>
                    </a:cubicBezTo>
                    <a:cubicBezTo>
                      <a:pt x="1552" y="1947"/>
                      <a:pt x="1749" y="1858"/>
                      <a:pt x="1926" y="1736"/>
                    </a:cubicBezTo>
                    <a:cubicBezTo>
                      <a:pt x="2171" y="1572"/>
                      <a:pt x="2463" y="1287"/>
                      <a:pt x="2484" y="1225"/>
                    </a:cubicBezTo>
                    <a:cubicBezTo>
                      <a:pt x="2511" y="1164"/>
                      <a:pt x="2484" y="1103"/>
                      <a:pt x="2423" y="1103"/>
                    </a:cubicBezTo>
                    <a:cubicBezTo>
                      <a:pt x="2341" y="1103"/>
                      <a:pt x="2137" y="1273"/>
                      <a:pt x="2089" y="1307"/>
                    </a:cubicBezTo>
                    <a:cubicBezTo>
                      <a:pt x="2060" y="1324"/>
                      <a:pt x="2038" y="1336"/>
                      <a:pt x="2026" y="1336"/>
                    </a:cubicBezTo>
                    <a:cubicBezTo>
                      <a:pt x="2018" y="1336"/>
                      <a:pt x="2014" y="1331"/>
                      <a:pt x="2014" y="1321"/>
                    </a:cubicBezTo>
                    <a:cubicBezTo>
                      <a:pt x="2008" y="1287"/>
                      <a:pt x="2572" y="858"/>
                      <a:pt x="2620" y="776"/>
                    </a:cubicBezTo>
                    <a:cubicBezTo>
                      <a:pt x="2669" y="696"/>
                      <a:pt x="2635" y="638"/>
                      <a:pt x="2552" y="638"/>
                    </a:cubicBezTo>
                    <a:cubicBezTo>
                      <a:pt x="2543" y="638"/>
                      <a:pt x="2534" y="639"/>
                      <a:pt x="2525" y="640"/>
                    </a:cubicBezTo>
                    <a:cubicBezTo>
                      <a:pt x="2416" y="661"/>
                      <a:pt x="2028" y="960"/>
                      <a:pt x="1980" y="987"/>
                    </a:cubicBezTo>
                    <a:cubicBezTo>
                      <a:pt x="1966" y="995"/>
                      <a:pt x="1957" y="999"/>
                      <a:pt x="1950" y="999"/>
                    </a:cubicBezTo>
                    <a:cubicBezTo>
                      <a:pt x="1935" y="999"/>
                      <a:pt x="1941" y="979"/>
                      <a:pt x="1960" y="960"/>
                    </a:cubicBezTo>
                    <a:cubicBezTo>
                      <a:pt x="1980" y="926"/>
                      <a:pt x="2470" y="491"/>
                      <a:pt x="2484" y="423"/>
                    </a:cubicBezTo>
                    <a:cubicBezTo>
                      <a:pt x="2502" y="369"/>
                      <a:pt x="2477" y="325"/>
                      <a:pt x="2420" y="325"/>
                    </a:cubicBezTo>
                    <a:cubicBezTo>
                      <a:pt x="2412" y="325"/>
                      <a:pt x="2404" y="326"/>
                      <a:pt x="2395" y="327"/>
                    </a:cubicBezTo>
                    <a:cubicBezTo>
                      <a:pt x="2287" y="348"/>
                      <a:pt x="1926" y="620"/>
                      <a:pt x="1858" y="674"/>
                    </a:cubicBezTo>
                    <a:cubicBezTo>
                      <a:pt x="1818" y="710"/>
                      <a:pt x="1792" y="727"/>
                      <a:pt x="1774" y="727"/>
                    </a:cubicBezTo>
                    <a:cubicBezTo>
                      <a:pt x="1760" y="727"/>
                      <a:pt x="1751" y="719"/>
                      <a:pt x="1742" y="702"/>
                    </a:cubicBezTo>
                    <a:cubicBezTo>
                      <a:pt x="1722" y="668"/>
                      <a:pt x="2178" y="280"/>
                      <a:pt x="2218" y="205"/>
                    </a:cubicBezTo>
                    <a:cubicBezTo>
                      <a:pt x="2247" y="136"/>
                      <a:pt x="2203" y="91"/>
                      <a:pt x="2144" y="91"/>
                    </a:cubicBezTo>
                    <a:cubicBezTo>
                      <a:pt x="2133" y="91"/>
                      <a:pt x="2121" y="93"/>
                      <a:pt x="2110" y="96"/>
                    </a:cubicBezTo>
                    <a:cubicBezTo>
                      <a:pt x="1980" y="130"/>
                      <a:pt x="1572" y="450"/>
                      <a:pt x="1470" y="518"/>
                    </a:cubicBezTo>
                    <a:cubicBezTo>
                      <a:pt x="1378" y="585"/>
                      <a:pt x="1071" y="763"/>
                      <a:pt x="961" y="763"/>
                    </a:cubicBezTo>
                    <a:cubicBezTo>
                      <a:pt x="949" y="763"/>
                      <a:pt x="939" y="761"/>
                      <a:pt x="933" y="756"/>
                    </a:cubicBezTo>
                    <a:cubicBezTo>
                      <a:pt x="871" y="708"/>
                      <a:pt x="1014" y="525"/>
                      <a:pt x="1069" y="436"/>
                    </a:cubicBezTo>
                    <a:cubicBezTo>
                      <a:pt x="1130" y="341"/>
                      <a:pt x="1150" y="225"/>
                      <a:pt x="1137" y="116"/>
                    </a:cubicBezTo>
                    <a:cubicBezTo>
                      <a:pt x="1128" y="55"/>
                      <a:pt x="1078" y="0"/>
                      <a:pt x="1027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43" name="Google Shape;843;p41"/>
          <p:cNvCxnSpPr/>
          <p:nvPr/>
        </p:nvCxnSpPr>
        <p:spPr>
          <a:xfrm>
            <a:off x="5385750" y="1803604"/>
            <a:ext cx="1828800" cy="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844" name="Google Shape;844;p41"/>
          <p:cNvGrpSpPr/>
          <p:nvPr/>
        </p:nvGrpSpPr>
        <p:grpSpPr>
          <a:xfrm>
            <a:off x="8022282" y="413600"/>
            <a:ext cx="708593" cy="811750"/>
            <a:chOff x="4137732" y="642200"/>
            <a:chExt cx="708593" cy="811750"/>
          </a:xfrm>
        </p:grpSpPr>
        <p:sp>
          <p:nvSpPr>
            <p:cNvPr id="845" name="Google Shape;845;p41"/>
            <p:cNvSpPr/>
            <p:nvPr/>
          </p:nvSpPr>
          <p:spPr>
            <a:xfrm>
              <a:off x="4389125" y="1270950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6" name="Google Shape;846;p41"/>
            <p:cNvGrpSpPr/>
            <p:nvPr/>
          </p:nvGrpSpPr>
          <p:grpSpPr>
            <a:xfrm>
              <a:off x="4137732" y="825497"/>
              <a:ext cx="182878" cy="182886"/>
              <a:chOff x="769861" y="772165"/>
              <a:chExt cx="148500" cy="149100"/>
            </a:xfrm>
          </p:grpSpPr>
          <p:sp>
            <p:nvSpPr>
              <p:cNvPr id="847" name="Google Shape;847;p41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9" name="Google Shape;849;p41"/>
            <p:cNvSpPr/>
            <p:nvPr/>
          </p:nvSpPr>
          <p:spPr>
            <a:xfrm>
              <a:off x="4663325" y="642200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1"/>
          <p:cNvGrpSpPr/>
          <p:nvPr/>
        </p:nvGrpSpPr>
        <p:grpSpPr>
          <a:xfrm>
            <a:off x="3179100" y="3044713"/>
            <a:ext cx="472700" cy="565775"/>
            <a:chOff x="713225" y="3815500"/>
            <a:chExt cx="472700" cy="565775"/>
          </a:xfrm>
        </p:grpSpPr>
        <p:sp>
          <p:nvSpPr>
            <p:cNvPr id="851" name="Google Shape;851;p41"/>
            <p:cNvSpPr/>
            <p:nvPr/>
          </p:nvSpPr>
          <p:spPr>
            <a:xfrm>
              <a:off x="713225" y="3815500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1002925" y="4198275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3" name="Google Shape;853;p41"/>
          <p:cNvSpPr/>
          <p:nvPr/>
        </p:nvSpPr>
        <p:spPr>
          <a:xfrm>
            <a:off x="3552550" y="1225350"/>
            <a:ext cx="183000" cy="158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1"/>
          <p:cNvSpPr txBox="1"/>
          <p:nvPr>
            <p:ph type="title"/>
          </p:nvPr>
        </p:nvSpPr>
        <p:spPr>
          <a:xfrm>
            <a:off x="4103975" y="937000"/>
            <a:ext cx="4281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Future Goals</a:t>
            </a:r>
            <a:endParaRPr sz="3800"/>
          </a:p>
        </p:txBody>
      </p:sp>
      <p:sp>
        <p:nvSpPr>
          <p:cNvPr id="855" name="Google Shape;855;p41"/>
          <p:cNvSpPr txBox="1"/>
          <p:nvPr/>
        </p:nvSpPr>
        <p:spPr>
          <a:xfrm>
            <a:off x="3722975" y="2057400"/>
            <a:ext cx="509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Looking ahead, the team is poised to tackle the following tasks: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Keep updating the model to get more accuracy.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Development of User Interface with Flask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Model training and bug fixing accordingly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Integration of front-end, back-end and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jupyter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notebook. 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42" title="MidSem Video For AIML Lab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44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/>
          <p:nvPr>
            <p:ph type="title"/>
          </p:nvPr>
        </p:nvSpPr>
        <p:spPr>
          <a:xfrm>
            <a:off x="2286000" y="1606292"/>
            <a:ext cx="45720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866" name="Google Shape;866;p43"/>
          <p:cNvSpPr txBox="1"/>
          <p:nvPr>
            <p:ph idx="4294967295" type="subTitle"/>
          </p:nvPr>
        </p:nvSpPr>
        <p:spPr>
          <a:xfrm>
            <a:off x="3101613" y="2840725"/>
            <a:ext cx="3264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 Black"/>
                <a:ea typeface="Lato Black"/>
                <a:cs typeface="Lato Black"/>
                <a:sym typeface="Lato Black"/>
              </a:rPr>
              <a:t>Do you have a</a:t>
            </a:r>
            <a:r>
              <a:rPr lang="en" sz="1800">
                <a:latin typeface="Lato Black"/>
                <a:ea typeface="Lato Black"/>
                <a:cs typeface="Lato Black"/>
                <a:sym typeface="Lato Black"/>
              </a:rPr>
              <a:t>ny questions?</a:t>
            </a:r>
            <a:endParaRPr sz="1800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67" name="Google Shape;867;p43"/>
          <p:cNvGrpSpPr/>
          <p:nvPr/>
        </p:nvGrpSpPr>
        <p:grpSpPr>
          <a:xfrm>
            <a:off x="713219" y="1163578"/>
            <a:ext cx="1215560" cy="3440434"/>
            <a:chOff x="713219" y="1204778"/>
            <a:chExt cx="1215560" cy="3440434"/>
          </a:xfrm>
        </p:grpSpPr>
        <p:sp>
          <p:nvSpPr>
            <p:cNvPr id="868" name="Google Shape;868;p43"/>
            <p:cNvSpPr/>
            <p:nvPr/>
          </p:nvSpPr>
          <p:spPr>
            <a:xfrm>
              <a:off x="863806" y="4553712"/>
              <a:ext cx="9144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9" name="Google Shape;869;p43"/>
            <p:cNvGrpSpPr/>
            <p:nvPr/>
          </p:nvGrpSpPr>
          <p:grpSpPr>
            <a:xfrm>
              <a:off x="713219" y="1204778"/>
              <a:ext cx="1215560" cy="3399222"/>
              <a:chOff x="2277494" y="872037"/>
              <a:chExt cx="1215560" cy="3399222"/>
            </a:xfrm>
          </p:grpSpPr>
          <p:sp>
            <p:nvSpPr>
              <p:cNvPr id="870" name="Google Shape;870;p43"/>
              <p:cNvSpPr/>
              <p:nvPr/>
            </p:nvSpPr>
            <p:spPr>
              <a:xfrm>
                <a:off x="2840221" y="1176503"/>
                <a:ext cx="66669" cy="3094756"/>
              </a:xfrm>
              <a:custGeom>
                <a:rect b="b" l="l" r="r" t="t"/>
                <a:pathLst>
                  <a:path extrusionOk="0" h="29528" w="640">
                    <a:moveTo>
                      <a:pt x="0" y="0"/>
                    </a:moveTo>
                    <a:lnTo>
                      <a:pt x="0" y="29528"/>
                    </a:lnTo>
                    <a:lnTo>
                      <a:pt x="640" y="29528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2840950" y="1826099"/>
                <a:ext cx="65940" cy="216847"/>
              </a:xfrm>
              <a:custGeom>
                <a:rect b="b" l="l" r="r" t="t"/>
                <a:pathLst>
                  <a:path extrusionOk="0" h="2069" w="633">
                    <a:moveTo>
                      <a:pt x="0" y="0"/>
                    </a:moveTo>
                    <a:lnTo>
                      <a:pt x="0" y="2069"/>
                    </a:lnTo>
                    <a:lnTo>
                      <a:pt x="633" y="2069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2688549" y="4217702"/>
                <a:ext cx="370741" cy="53557"/>
              </a:xfrm>
              <a:custGeom>
                <a:rect b="b" l="l" r="r" t="t"/>
                <a:pathLst>
                  <a:path extrusionOk="0" h="511" w="3559">
                    <a:moveTo>
                      <a:pt x="0" y="0"/>
                    </a:moveTo>
                    <a:lnTo>
                      <a:pt x="0" y="511"/>
                    </a:lnTo>
                    <a:lnTo>
                      <a:pt x="3559" y="511"/>
                    </a:lnTo>
                    <a:lnTo>
                      <a:pt x="35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2277494" y="872037"/>
                <a:ext cx="1215560" cy="1058975"/>
              </a:xfrm>
              <a:custGeom>
                <a:rect b="b" l="l" r="r" t="t"/>
                <a:pathLst>
                  <a:path extrusionOk="0" h="10104" w="11669">
                    <a:moveTo>
                      <a:pt x="2919" y="0"/>
                    </a:moveTo>
                    <a:lnTo>
                      <a:pt x="0" y="5055"/>
                    </a:lnTo>
                    <a:lnTo>
                      <a:pt x="2919" y="10103"/>
                    </a:lnTo>
                    <a:lnTo>
                      <a:pt x="8750" y="10103"/>
                    </a:lnTo>
                    <a:lnTo>
                      <a:pt x="11668" y="5055"/>
                    </a:lnTo>
                    <a:lnTo>
                      <a:pt x="87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2310725" y="900544"/>
                <a:ext cx="1148266" cy="1001226"/>
              </a:xfrm>
              <a:custGeom>
                <a:rect b="b" l="l" r="r" t="t"/>
                <a:pathLst>
                  <a:path extrusionOk="0" h="9553" w="11023">
                    <a:moveTo>
                      <a:pt x="8138" y="232"/>
                    </a:moveTo>
                    <a:lnTo>
                      <a:pt x="10764" y="4776"/>
                    </a:lnTo>
                    <a:lnTo>
                      <a:pt x="8138" y="9328"/>
                    </a:lnTo>
                    <a:lnTo>
                      <a:pt x="2892" y="9328"/>
                    </a:lnTo>
                    <a:lnTo>
                      <a:pt x="266" y="4776"/>
                    </a:lnTo>
                    <a:lnTo>
                      <a:pt x="2892" y="232"/>
                    </a:lnTo>
                    <a:close/>
                    <a:moveTo>
                      <a:pt x="2756" y="0"/>
                    </a:moveTo>
                    <a:lnTo>
                      <a:pt x="35" y="4722"/>
                    </a:lnTo>
                    <a:lnTo>
                      <a:pt x="1" y="4776"/>
                    </a:lnTo>
                    <a:lnTo>
                      <a:pt x="2756" y="9553"/>
                    </a:lnTo>
                    <a:lnTo>
                      <a:pt x="8274" y="9553"/>
                    </a:lnTo>
                    <a:lnTo>
                      <a:pt x="10996" y="4831"/>
                    </a:lnTo>
                    <a:lnTo>
                      <a:pt x="11023" y="4776"/>
                    </a:lnTo>
                    <a:lnTo>
                      <a:pt x="82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2821783" y="1046017"/>
                <a:ext cx="126983" cy="555585"/>
              </a:xfrm>
              <a:custGeom>
                <a:rect b="b" l="l" r="r" t="t"/>
                <a:pathLst>
                  <a:path extrusionOk="0" h="5301" w="1219">
                    <a:moveTo>
                      <a:pt x="592" y="0"/>
                    </a:moveTo>
                    <a:cubicBezTo>
                      <a:pt x="170" y="0"/>
                      <a:pt x="0" y="245"/>
                      <a:pt x="0" y="463"/>
                    </a:cubicBezTo>
                    <a:lnTo>
                      <a:pt x="198" y="4906"/>
                    </a:lnTo>
                    <a:cubicBezTo>
                      <a:pt x="198" y="5123"/>
                      <a:pt x="375" y="5300"/>
                      <a:pt x="592" y="5300"/>
                    </a:cubicBezTo>
                    <a:cubicBezTo>
                      <a:pt x="596" y="5300"/>
                      <a:pt x="600" y="5300"/>
                      <a:pt x="604" y="5300"/>
                    </a:cubicBezTo>
                    <a:cubicBezTo>
                      <a:pt x="817" y="5300"/>
                      <a:pt x="994" y="5119"/>
                      <a:pt x="994" y="4906"/>
                    </a:cubicBezTo>
                    <a:lnTo>
                      <a:pt x="1218" y="463"/>
                    </a:lnTo>
                    <a:cubicBezTo>
                      <a:pt x="1218" y="245"/>
                      <a:pt x="1021" y="0"/>
                      <a:pt x="5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2836679" y="1643525"/>
                <a:ext cx="93649" cy="94222"/>
              </a:xfrm>
              <a:custGeom>
                <a:rect b="b" l="l" r="r" t="t"/>
                <a:pathLst>
                  <a:path extrusionOk="0" h="899" w="899">
                    <a:moveTo>
                      <a:pt x="449" y="1"/>
                    </a:moveTo>
                    <a:cubicBezTo>
                      <a:pt x="204" y="1"/>
                      <a:pt x="0" y="205"/>
                      <a:pt x="0" y="450"/>
                    </a:cubicBezTo>
                    <a:cubicBezTo>
                      <a:pt x="0" y="695"/>
                      <a:pt x="204" y="892"/>
                      <a:pt x="449" y="899"/>
                    </a:cubicBezTo>
                    <a:cubicBezTo>
                      <a:pt x="694" y="899"/>
                      <a:pt x="898" y="695"/>
                      <a:pt x="898" y="450"/>
                    </a:cubicBezTo>
                    <a:cubicBezTo>
                      <a:pt x="898" y="205"/>
                      <a:pt x="694" y="1"/>
                      <a:pt x="4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77" name="Google Shape;877;p43"/>
          <p:cNvGrpSpPr/>
          <p:nvPr/>
        </p:nvGrpSpPr>
        <p:grpSpPr>
          <a:xfrm>
            <a:off x="7272376" y="1162950"/>
            <a:ext cx="1158404" cy="3441674"/>
            <a:chOff x="7272376" y="1203538"/>
            <a:chExt cx="1158404" cy="3441674"/>
          </a:xfrm>
        </p:grpSpPr>
        <p:sp>
          <p:nvSpPr>
            <p:cNvPr id="878" name="Google Shape;878;p43"/>
            <p:cNvSpPr/>
            <p:nvPr/>
          </p:nvSpPr>
          <p:spPr>
            <a:xfrm>
              <a:off x="7394380" y="4553712"/>
              <a:ext cx="9144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9" name="Google Shape;879;p43"/>
            <p:cNvGrpSpPr/>
            <p:nvPr/>
          </p:nvGrpSpPr>
          <p:grpSpPr>
            <a:xfrm>
              <a:off x="7272376" y="1203538"/>
              <a:ext cx="1158404" cy="3401690"/>
              <a:chOff x="6970025" y="684447"/>
              <a:chExt cx="1277746" cy="3774623"/>
            </a:xfrm>
          </p:grpSpPr>
          <p:sp>
            <p:nvSpPr>
              <p:cNvPr id="880" name="Google Shape;880;p43"/>
              <p:cNvSpPr/>
              <p:nvPr/>
            </p:nvSpPr>
            <p:spPr>
              <a:xfrm>
                <a:off x="7374704" y="937945"/>
                <a:ext cx="132303" cy="24185"/>
              </a:xfrm>
              <a:custGeom>
                <a:rect b="b" l="l" r="r" t="t"/>
                <a:pathLst>
                  <a:path extrusionOk="0" h="218" w="1192">
                    <a:moveTo>
                      <a:pt x="151" y="0"/>
                    </a:moveTo>
                    <a:cubicBezTo>
                      <a:pt x="1" y="0"/>
                      <a:pt x="1" y="218"/>
                      <a:pt x="151" y="218"/>
                    </a:cubicBezTo>
                    <a:lnTo>
                      <a:pt x="1042" y="218"/>
                    </a:lnTo>
                    <a:cubicBezTo>
                      <a:pt x="1191" y="218"/>
                      <a:pt x="1191" y="0"/>
                      <a:pt x="10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1" name="Google Shape;881;p43"/>
              <p:cNvGrpSpPr/>
              <p:nvPr/>
            </p:nvGrpSpPr>
            <p:grpSpPr>
              <a:xfrm>
                <a:off x="6970025" y="684447"/>
                <a:ext cx="1277746" cy="3774623"/>
                <a:chOff x="6970025" y="684447"/>
                <a:chExt cx="1277746" cy="3774623"/>
              </a:xfrm>
            </p:grpSpPr>
            <p:sp>
              <p:nvSpPr>
                <p:cNvPr id="882" name="Google Shape;882;p43"/>
                <p:cNvSpPr/>
                <p:nvPr/>
              </p:nvSpPr>
              <p:spPr>
                <a:xfrm>
                  <a:off x="7578597" y="1328898"/>
                  <a:ext cx="65042" cy="3130172"/>
                </a:xfrm>
                <a:custGeom>
                  <a:rect b="b" l="l" r="r" t="t"/>
                  <a:pathLst>
                    <a:path extrusionOk="0" h="28215" w="586">
                      <a:moveTo>
                        <a:pt x="1" y="0"/>
                      </a:moveTo>
                      <a:lnTo>
                        <a:pt x="1" y="28215"/>
                      </a:lnTo>
                      <a:lnTo>
                        <a:pt x="586" y="28215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43"/>
                <p:cNvSpPr/>
                <p:nvPr/>
              </p:nvSpPr>
              <p:spPr>
                <a:xfrm>
                  <a:off x="7578597" y="1748584"/>
                  <a:ext cx="65042" cy="212894"/>
                </a:xfrm>
                <a:custGeom>
                  <a:rect b="b" l="l" r="r" t="t"/>
                  <a:pathLst>
                    <a:path extrusionOk="0" h="1919" w="586">
                      <a:moveTo>
                        <a:pt x="1" y="0"/>
                      </a:moveTo>
                      <a:lnTo>
                        <a:pt x="1" y="1919"/>
                      </a:lnTo>
                      <a:lnTo>
                        <a:pt x="586" y="1919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43"/>
                <p:cNvSpPr/>
                <p:nvPr/>
              </p:nvSpPr>
              <p:spPr>
                <a:xfrm>
                  <a:off x="7428313" y="4406151"/>
                  <a:ext cx="365609" cy="52918"/>
                </a:xfrm>
                <a:custGeom>
                  <a:rect b="b" l="l" r="r" t="t"/>
                  <a:pathLst>
                    <a:path extrusionOk="0" h="477" w="3294">
                      <a:moveTo>
                        <a:pt x="1" y="0"/>
                      </a:moveTo>
                      <a:lnTo>
                        <a:pt x="1" y="477"/>
                      </a:lnTo>
                      <a:lnTo>
                        <a:pt x="3294" y="477"/>
                      </a:lnTo>
                      <a:lnTo>
                        <a:pt x="329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43"/>
                <p:cNvSpPr/>
                <p:nvPr/>
              </p:nvSpPr>
              <p:spPr>
                <a:xfrm>
                  <a:off x="6970025" y="684447"/>
                  <a:ext cx="1277746" cy="1164426"/>
                </a:xfrm>
                <a:custGeom>
                  <a:rect b="b" l="l" r="r" t="t"/>
                  <a:pathLst>
                    <a:path extrusionOk="0" h="10496" w="11512">
                      <a:moveTo>
                        <a:pt x="5756" y="1"/>
                      </a:moveTo>
                      <a:cubicBezTo>
                        <a:pt x="4414" y="1"/>
                        <a:pt x="3072" y="513"/>
                        <a:pt x="2048" y="1537"/>
                      </a:cubicBezTo>
                      <a:cubicBezTo>
                        <a:pt x="0" y="3585"/>
                        <a:pt x="0" y="6911"/>
                        <a:pt x="2048" y="8959"/>
                      </a:cubicBezTo>
                      <a:cubicBezTo>
                        <a:pt x="3072" y="9983"/>
                        <a:pt x="4414" y="10495"/>
                        <a:pt x="5756" y="10495"/>
                      </a:cubicBezTo>
                      <a:cubicBezTo>
                        <a:pt x="7098" y="10495"/>
                        <a:pt x="8440" y="9983"/>
                        <a:pt x="9464" y="8959"/>
                      </a:cubicBezTo>
                      <a:cubicBezTo>
                        <a:pt x="11512" y="6911"/>
                        <a:pt x="11512" y="3585"/>
                        <a:pt x="9464" y="1537"/>
                      </a:cubicBezTo>
                      <a:cubicBezTo>
                        <a:pt x="8440" y="513"/>
                        <a:pt x="7098" y="1"/>
                        <a:pt x="57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43"/>
                <p:cNvSpPr/>
                <p:nvPr/>
              </p:nvSpPr>
              <p:spPr>
                <a:xfrm>
                  <a:off x="7066589" y="1167702"/>
                  <a:ext cx="439641" cy="377196"/>
                </a:xfrm>
                <a:custGeom>
                  <a:rect b="b" l="l" r="r" t="t"/>
                  <a:pathLst>
                    <a:path extrusionOk="0" h="3400" w="3961">
                      <a:moveTo>
                        <a:pt x="2267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4" y="3179"/>
                        <a:pt x="2256" y="3179"/>
                      </a:cubicBezTo>
                      <a:cubicBezTo>
                        <a:pt x="1894" y="3179"/>
                        <a:pt x="1525" y="3045"/>
                        <a:pt x="1226" y="2746"/>
                      </a:cubicBezTo>
                      <a:cubicBezTo>
                        <a:pt x="294" y="1814"/>
                        <a:pt x="953" y="229"/>
                        <a:pt x="2267" y="229"/>
                      </a:cubicBezTo>
                      <a:close/>
                      <a:moveTo>
                        <a:pt x="2256" y="0"/>
                      </a:moveTo>
                      <a:cubicBezTo>
                        <a:pt x="1839" y="0"/>
                        <a:pt x="1415" y="155"/>
                        <a:pt x="1069" y="501"/>
                      </a:cubicBezTo>
                      <a:cubicBezTo>
                        <a:pt x="1" y="1569"/>
                        <a:pt x="756" y="3399"/>
                        <a:pt x="2267" y="3399"/>
                      </a:cubicBezTo>
                      <a:cubicBezTo>
                        <a:pt x="3199" y="3392"/>
                        <a:pt x="3961" y="2637"/>
                        <a:pt x="3961" y="1698"/>
                      </a:cubicBezTo>
                      <a:cubicBezTo>
                        <a:pt x="3961" y="677"/>
                        <a:pt x="3126" y="0"/>
                        <a:pt x="22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43"/>
                <p:cNvSpPr/>
                <p:nvPr/>
              </p:nvSpPr>
              <p:spPr>
                <a:xfrm>
                  <a:off x="7648079" y="1167702"/>
                  <a:ext cx="440418" cy="377196"/>
                </a:xfrm>
                <a:custGeom>
                  <a:rect b="b" l="l" r="r" t="t"/>
                  <a:pathLst>
                    <a:path extrusionOk="0" h="3400" w="3968">
                      <a:moveTo>
                        <a:pt x="2273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7" y="3179"/>
                        <a:pt x="2259" y="3179"/>
                      </a:cubicBezTo>
                      <a:cubicBezTo>
                        <a:pt x="1896" y="3179"/>
                        <a:pt x="1527" y="3045"/>
                        <a:pt x="1225" y="2746"/>
                      </a:cubicBezTo>
                      <a:cubicBezTo>
                        <a:pt x="300" y="1814"/>
                        <a:pt x="953" y="229"/>
                        <a:pt x="2273" y="229"/>
                      </a:cubicBezTo>
                      <a:close/>
                      <a:moveTo>
                        <a:pt x="2257" y="0"/>
                      </a:moveTo>
                      <a:cubicBezTo>
                        <a:pt x="1840" y="0"/>
                        <a:pt x="1415" y="155"/>
                        <a:pt x="1069" y="501"/>
                      </a:cubicBezTo>
                      <a:cubicBezTo>
                        <a:pt x="1" y="1569"/>
                        <a:pt x="763" y="3399"/>
                        <a:pt x="2273" y="3399"/>
                      </a:cubicBezTo>
                      <a:cubicBezTo>
                        <a:pt x="3205" y="3392"/>
                        <a:pt x="3960" y="2637"/>
                        <a:pt x="3967" y="1698"/>
                      </a:cubicBezTo>
                      <a:cubicBezTo>
                        <a:pt x="3967" y="677"/>
                        <a:pt x="3130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43"/>
                <p:cNvSpPr/>
                <p:nvPr/>
              </p:nvSpPr>
              <p:spPr>
                <a:xfrm>
                  <a:off x="7629987" y="1080725"/>
                  <a:ext cx="283253" cy="335815"/>
                </a:xfrm>
                <a:custGeom>
                  <a:rect b="b" l="l" r="r" t="t"/>
                  <a:pathLst>
                    <a:path extrusionOk="0" h="3027" w="2552">
                      <a:moveTo>
                        <a:pt x="667" y="1258"/>
                      </a:moveTo>
                      <a:lnTo>
                        <a:pt x="2171" y="2421"/>
                      </a:lnTo>
                      <a:lnTo>
                        <a:pt x="266" y="2782"/>
                      </a:lnTo>
                      <a:lnTo>
                        <a:pt x="667" y="1258"/>
                      </a:lnTo>
                      <a:close/>
                      <a:moveTo>
                        <a:pt x="850" y="0"/>
                      </a:moveTo>
                      <a:cubicBezTo>
                        <a:pt x="809" y="0"/>
                        <a:pt x="768" y="23"/>
                        <a:pt x="749" y="74"/>
                      </a:cubicBezTo>
                      <a:lnTo>
                        <a:pt x="504" y="1006"/>
                      </a:lnTo>
                      <a:cubicBezTo>
                        <a:pt x="497" y="1026"/>
                        <a:pt x="490" y="1047"/>
                        <a:pt x="490" y="1067"/>
                      </a:cubicBezTo>
                      <a:lnTo>
                        <a:pt x="7" y="2890"/>
                      </a:lnTo>
                      <a:cubicBezTo>
                        <a:pt x="0" y="2924"/>
                        <a:pt x="7" y="2965"/>
                        <a:pt x="34" y="2992"/>
                      </a:cubicBezTo>
                      <a:cubicBezTo>
                        <a:pt x="55" y="3020"/>
                        <a:pt x="89" y="3027"/>
                        <a:pt x="116" y="3027"/>
                      </a:cubicBezTo>
                      <a:lnTo>
                        <a:pt x="137" y="3027"/>
                      </a:lnTo>
                      <a:lnTo>
                        <a:pt x="2457" y="2598"/>
                      </a:lnTo>
                      <a:cubicBezTo>
                        <a:pt x="2497" y="2584"/>
                        <a:pt x="2531" y="2550"/>
                        <a:pt x="2538" y="2509"/>
                      </a:cubicBezTo>
                      <a:cubicBezTo>
                        <a:pt x="2552" y="2469"/>
                        <a:pt x="2538" y="2428"/>
                        <a:pt x="2504" y="2401"/>
                      </a:cubicBezTo>
                      <a:lnTo>
                        <a:pt x="735" y="1026"/>
                      </a:lnTo>
                      <a:lnTo>
                        <a:pt x="967" y="135"/>
                      </a:lnTo>
                      <a:cubicBezTo>
                        <a:pt x="979" y="53"/>
                        <a:pt x="914" y="0"/>
                        <a:pt x="85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3"/>
                <p:cNvSpPr/>
                <p:nvPr/>
              </p:nvSpPr>
              <p:spPr>
                <a:xfrm>
                  <a:off x="7402452" y="1129428"/>
                  <a:ext cx="254062" cy="287113"/>
                </a:xfrm>
                <a:custGeom>
                  <a:rect b="b" l="l" r="r" t="t"/>
                  <a:pathLst>
                    <a:path extrusionOk="0" h="2588" w="2289">
                      <a:moveTo>
                        <a:pt x="157" y="0"/>
                      </a:moveTo>
                      <a:cubicBezTo>
                        <a:pt x="75" y="0"/>
                        <a:pt x="0" y="100"/>
                        <a:pt x="71" y="186"/>
                      </a:cubicBezTo>
                      <a:lnTo>
                        <a:pt x="2084" y="2553"/>
                      </a:lnTo>
                      <a:cubicBezTo>
                        <a:pt x="2105" y="2574"/>
                        <a:pt x="2132" y="2588"/>
                        <a:pt x="2166" y="2588"/>
                      </a:cubicBezTo>
                      <a:cubicBezTo>
                        <a:pt x="2193" y="2588"/>
                        <a:pt x="2221" y="2581"/>
                        <a:pt x="2241" y="2567"/>
                      </a:cubicBezTo>
                      <a:cubicBezTo>
                        <a:pt x="2282" y="2526"/>
                        <a:pt x="2289" y="2458"/>
                        <a:pt x="2255" y="2411"/>
                      </a:cubicBezTo>
                      <a:lnTo>
                        <a:pt x="241" y="43"/>
                      </a:lnTo>
                      <a:cubicBezTo>
                        <a:pt x="216" y="13"/>
                        <a:pt x="186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43"/>
                <p:cNvSpPr/>
                <p:nvPr/>
              </p:nvSpPr>
              <p:spPr>
                <a:xfrm>
                  <a:off x="7303003" y="938389"/>
                  <a:ext cx="144290" cy="430558"/>
                </a:xfrm>
                <a:custGeom>
                  <a:rect b="b" l="l" r="r" t="t"/>
                  <a:pathLst>
                    <a:path extrusionOk="0" h="3881" w="1300">
                      <a:moveTo>
                        <a:pt x="799" y="1"/>
                      </a:moveTo>
                      <a:cubicBezTo>
                        <a:pt x="732" y="1"/>
                        <a:pt x="665" y="61"/>
                        <a:pt x="694" y="146"/>
                      </a:cubicBezTo>
                      <a:lnTo>
                        <a:pt x="1082" y="1275"/>
                      </a:lnTo>
                      <a:cubicBezTo>
                        <a:pt x="1035" y="1466"/>
                        <a:pt x="790" y="2459"/>
                        <a:pt x="708" y="2670"/>
                      </a:cubicBezTo>
                      <a:cubicBezTo>
                        <a:pt x="633" y="2860"/>
                        <a:pt x="205" y="3486"/>
                        <a:pt x="48" y="3711"/>
                      </a:cubicBezTo>
                      <a:cubicBezTo>
                        <a:pt x="0" y="3779"/>
                        <a:pt x="48" y="3874"/>
                        <a:pt x="137" y="3881"/>
                      </a:cubicBezTo>
                      <a:cubicBezTo>
                        <a:pt x="171" y="3881"/>
                        <a:pt x="205" y="3860"/>
                        <a:pt x="225" y="3833"/>
                      </a:cubicBezTo>
                      <a:cubicBezTo>
                        <a:pt x="286" y="3745"/>
                        <a:pt x="810" y="2990"/>
                        <a:pt x="905" y="2745"/>
                      </a:cubicBezTo>
                      <a:cubicBezTo>
                        <a:pt x="1001" y="2500"/>
                        <a:pt x="1286" y="1343"/>
                        <a:pt x="1300" y="1296"/>
                      </a:cubicBezTo>
                      <a:cubicBezTo>
                        <a:pt x="1300" y="1275"/>
                        <a:pt x="1300" y="1255"/>
                        <a:pt x="1300" y="1234"/>
                      </a:cubicBezTo>
                      <a:lnTo>
                        <a:pt x="899" y="78"/>
                      </a:lnTo>
                      <a:cubicBezTo>
                        <a:pt x="880" y="23"/>
                        <a:pt x="840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43"/>
                <p:cNvSpPr/>
                <p:nvPr/>
              </p:nvSpPr>
              <p:spPr>
                <a:xfrm>
                  <a:off x="7417103" y="1066525"/>
                  <a:ext cx="285473" cy="186934"/>
                </a:xfrm>
                <a:custGeom>
                  <a:rect b="b" l="l" r="r" t="t"/>
                  <a:pathLst>
                    <a:path extrusionOk="0" h="1685" w="2572">
                      <a:moveTo>
                        <a:pt x="165" y="1"/>
                      </a:moveTo>
                      <a:cubicBezTo>
                        <a:pt x="69" y="1"/>
                        <a:pt x="1" y="140"/>
                        <a:pt x="109" y="209"/>
                      </a:cubicBezTo>
                      <a:lnTo>
                        <a:pt x="2367" y="1665"/>
                      </a:lnTo>
                      <a:cubicBezTo>
                        <a:pt x="2381" y="1678"/>
                        <a:pt x="2401" y="1685"/>
                        <a:pt x="2422" y="1685"/>
                      </a:cubicBezTo>
                      <a:cubicBezTo>
                        <a:pt x="2531" y="1678"/>
                        <a:pt x="2572" y="1542"/>
                        <a:pt x="2483" y="1481"/>
                      </a:cubicBezTo>
                      <a:lnTo>
                        <a:pt x="224" y="18"/>
                      </a:lnTo>
                      <a:cubicBezTo>
                        <a:pt x="204" y="6"/>
                        <a:pt x="184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43"/>
                <p:cNvSpPr/>
                <p:nvPr/>
              </p:nvSpPr>
              <p:spPr>
                <a:xfrm>
                  <a:off x="7270482" y="1320466"/>
                  <a:ext cx="83244" cy="71113"/>
                </a:xfrm>
                <a:custGeom>
                  <a:rect b="b" l="l" r="r" t="t"/>
                  <a:pathLst>
                    <a:path extrusionOk="0" h="641" w="750">
                      <a:moveTo>
                        <a:pt x="430" y="226"/>
                      </a:moveTo>
                      <a:cubicBezTo>
                        <a:pt x="484" y="226"/>
                        <a:pt x="532" y="267"/>
                        <a:pt x="532" y="321"/>
                      </a:cubicBezTo>
                      <a:cubicBezTo>
                        <a:pt x="532" y="382"/>
                        <a:pt x="480" y="424"/>
                        <a:pt x="428" y="424"/>
                      </a:cubicBezTo>
                      <a:cubicBezTo>
                        <a:pt x="404" y="424"/>
                        <a:pt x="381" y="415"/>
                        <a:pt x="362" y="396"/>
                      </a:cubicBezTo>
                      <a:cubicBezTo>
                        <a:pt x="293" y="335"/>
                        <a:pt x="341" y="226"/>
                        <a:pt x="430" y="226"/>
                      </a:cubicBezTo>
                      <a:close/>
                      <a:moveTo>
                        <a:pt x="428" y="1"/>
                      </a:moveTo>
                      <a:cubicBezTo>
                        <a:pt x="349" y="1"/>
                        <a:pt x="269" y="30"/>
                        <a:pt x="205" y="97"/>
                      </a:cubicBezTo>
                      <a:cubicBezTo>
                        <a:pt x="1" y="301"/>
                        <a:pt x="144" y="641"/>
                        <a:pt x="430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1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43"/>
                <p:cNvSpPr/>
                <p:nvPr/>
              </p:nvSpPr>
              <p:spPr>
                <a:xfrm>
                  <a:off x="7851972" y="1320466"/>
                  <a:ext cx="83244" cy="71113"/>
                </a:xfrm>
                <a:custGeom>
                  <a:rect b="b" l="l" r="r" t="t"/>
                  <a:pathLst>
                    <a:path extrusionOk="0" h="641" w="750">
                      <a:moveTo>
                        <a:pt x="436" y="226"/>
                      </a:moveTo>
                      <a:cubicBezTo>
                        <a:pt x="565" y="226"/>
                        <a:pt x="565" y="423"/>
                        <a:pt x="436" y="423"/>
                      </a:cubicBezTo>
                      <a:cubicBezTo>
                        <a:pt x="300" y="423"/>
                        <a:pt x="300" y="226"/>
                        <a:pt x="436" y="226"/>
                      </a:cubicBezTo>
                      <a:close/>
                      <a:moveTo>
                        <a:pt x="431" y="1"/>
                      </a:moveTo>
                      <a:cubicBezTo>
                        <a:pt x="352" y="1"/>
                        <a:pt x="271" y="30"/>
                        <a:pt x="205" y="97"/>
                      </a:cubicBezTo>
                      <a:cubicBezTo>
                        <a:pt x="1" y="301"/>
                        <a:pt x="150" y="641"/>
                        <a:pt x="436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4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43"/>
                <p:cNvSpPr/>
                <p:nvPr/>
              </p:nvSpPr>
              <p:spPr>
                <a:xfrm>
                  <a:off x="7620885" y="1079837"/>
                  <a:ext cx="165490" cy="24961"/>
                </a:xfrm>
                <a:custGeom>
                  <a:rect b="b" l="l" r="r" t="t"/>
                  <a:pathLst>
                    <a:path extrusionOk="0" h="225" w="1491">
                      <a:moveTo>
                        <a:pt x="137" y="0"/>
                      </a:moveTo>
                      <a:cubicBezTo>
                        <a:pt x="1" y="14"/>
                        <a:pt x="1" y="211"/>
                        <a:pt x="137" y="225"/>
                      </a:cubicBezTo>
                      <a:lnTo>
                        <a:pt x="1355" y="225"/>
                      </a:lnTo>
                      <a:cubicBezTo>
                        <a:pt x="1491" y="211"/>
                        <a:pt x="1491" y="14"/>
                        <a:pt x="13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81" name="Google Shape;281;p32"/>
          <p:cNvSpPr txBox="1"/>
          <p:nvPr>
            <p:ph idx="3" type="subTitle"/>
          </p:nvPr>
        </p:nvSpPr>
        <p:spPr>
          <a:xfrm>
            <a:off x="1866863" y="2155750"/>
            <a:ext cx="2496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282" name="Google Shape;282;p32"/>
          <p:cNvSpPr/>
          <p:nvPr/>
        </p:nvSpPr>
        <p:spPr>
          <a:xfrm>
            <a:off x="637025" y="1708825"/>
            <a:ext cx="1088100" cy="108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32"/>
          <p:cNvSpPr txBox="1"/>
          <p:nvPr>
            <p:ph idx="6" type="subTitle"/>
          </p:nvPr>
        </p:nvSpPr>
        <p:spPr>
          <a:xfrm>
            <a:off x="6238476" y="2125950"/>
            <a:ext cx="2496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Technologies</a:t>
            </a:r>
            <a:endParaRPr sz="2500"/>
          </a:p>
        </p:txBody>
      </p:sp>
      <p:sp>
        <p:nvSpPr>
          <p:cNvPr id="284" name="Google Shape;284;p32"/>
          <p:cNvSpPr txBox="1"/>
          <p:nvPr>
            <p:ph idx="9" type="subTitle"/>
          </p:nvPr>
        </p:nvSpPr>
        <p:spPr>
          <a:xfrm>
            <a:off x="6238476" y="3591400"/>
            <a:ext cx="24963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285" name="Google Shape;285;p32"/>
          <p:cNvSpPr txBox="1"/>
          <p:nvPr>
            <p:ph idx="15" type="subTitle"/>
          </p:nvPr>
        </p:nvSpPr>
        <p:spPr>
          <a:xfrm>
            <a:off x="1816700" y="3589000"/>
            <a:ext cx="2962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Preparation Steps</a:t>
            </a:r>
            <a:endParaRPr sz="2500"/>
          </a:p>
        </p:txBody>
      </p:sp>
      <p:sp>
        <p:nvSpPr>
          <p:cNvPr id="286" name="Google Shape;286;p32"/>
          <p:cNvSpPr/>
          <p:nvPr/>
        </p:nvSpPr>
        <p:spPr>
          <a:xfrm>
            <a:off x="637025" y="3174120"/>
            <a:ext cx="1088100" cy="108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5058826" y="1708825"/>
            <a:ext cx="1088100" cy="108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32"/>
          <p:cNvSpPr/>
          <p:nvPr/>
        </p:nvSpPr>
        <p:spPr>
          <a:xfrm>
            <a:off x="5058826" y="3176524"/>
            <a:ext cx="1088100" cy="1088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89" name="Google Shape;289;p32"/>
          <p:cNvGrpSpPr/>
          <p:nvPr/>
        </p:nvGrpSpPr>
        <p:grpSpPr>
          <a:xfrm>
            <a:off x="418950" y="1179697"/>
            <a:ext cx="477185" cy="433078"/>
            <a:chOff x="418950" y="1179697"/>
            <a:chExt cx="477185" cy="433078"/>
          </a:xfrm>
        </p:grpSpPr>
        <p:grpSp>
          <p:nvGrpSpPr>
            <p:cNvPr id="290" name="Google Shape;290;p32"/>
            <p:cNvGrpSpPr/>
            <p:nvPr/>
          </p:nvGrpSpPr>
          <p:grpSpPr>
            <a:xfrm>
              <a:off x="713257" y="1179697"/>
              <a:ext cx="182878" cy="182886"/>
              <a:chOff x="769861" y="772165"/>
              <a:chExt cx="148500" cy="149100"/>
            </a:xfrm>
          </p:grpSpPr>
          <p:sp>
            <p:nvSpPr>
              <p:cNvPr id="291" name="Google Shape;291;p32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32"/>
            <p:cNvSpPr/>
            <p:nvPr/>
          </p:nvSpPr>
          <p:spPr>
            <a:xfrm>
              <a:off x="418950" y="1429775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2"/>
          <p:cNvGrpSpPr/>
          <p:nvPr/>
        </p:nvGrpSpPr>
        <p:grpSpPr>
          <a:xfrm>
            <a:off x="7962475" y="4136200"/>
            <a:ext cx="742050" cy="559300"/>
            <a:chOff x="7962475" y="4136200"/>
            <a:chExt cx="742050" cy="559300"/>
          </a:xfrm>
        </p:grpSpPr>
        <p:sp>
          <p:nvSpPr>
            <p:cNvPr id="295" name="Google Shape;295;p32"/>
            <p:cNvSpPr/>
            <p:nvPr/>
          </p:nvSpPr>
          <p:spPr>
            <a:xfrm>
              <a:off x="8521525" y="4136200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7962475" y="4319200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8339275" y="4512500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2"/>
          <p:cNvSpPr/>
          <p:nvPr/>
        </p:nvSpPr>
        <p:spPr>
          <a:xfrm>
            <a:off x="8292925" y="1454375"/>
            <a:ext cx="183000" cy="158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 txBox="1"/>
          <p:nvPr>
            <p:ph idx="2" type="title"/>
          </p:nvPr>
        </p:nvSpPr>
        <p:spPr>
          <a:xfrm>
            <a:off x="810000" y="1880274"/>
            <a:ext cx="7422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0" name="Google Shape;300;p32"/>
          <p:cNvSpPr txBox="1"/>
          <p:nvPr>
            <p:ph idx="5" type="title"/>
          </p:nvPr>
        </p:nvSpPr>
        <p:spPr>
          <a:xfrm>
            <a:off x="5231775" y="1880248"/>
            <a:ext cx="74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1" name="Google Shape;301;p32"/>
          <p:cNvSpPr txBox="1"/>
          <p:nvPr>
            <p:ph idx="8" type="title"/>
          </p:nvPr>
        </p:nvSpPr>
        <p:spPr>
          <a:xfrm>
            <a:off x="5231775" y="3345698"/>
            <a:ext cx="74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2" name="Google Shape;302;p32"/>
          <p:cNvSpPr txBox="1"/>
          <p:nvPr>
            <p:ph idx="14" type="title"/>
          </p:nvPr>
        </p:nvSpPr>
        <p:spPr>
          <a:xfrm>
            <a:off x="810000" y="3343286"/>
            <a:ext cx="74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signs you must know</a:t>
            </a:r>
            <a:endParaRPr/>
          </a:p>
        </p:txBody>
      </p:sp>
      <p:sp>
        <p:nvSpPr>
          <p:cNvPr id="308" name="Google Shape;308;p33"/>
          <p:cNvSpPr txBox="1"/>
          <p:nvPr>
            <p:ph idx="1" type="subTitle"/>
          </p:nvPr>
        </p:nvSpPr>
        <p:spPr>
          <a:xfrm>
            <a:off x="713225" y="3120450"/>
            <a:ext cx="2328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</a:t>
            </a: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 the smallest one</a:t>
            </a:r>
            <a:r>
              <a:rPr lang="en"/>
              <a:t> in the entire Solar System</a:t>
            </a:r>
            <a:endParaRPr/>
          </a:p>
        </p:txBody>
      </p:sp>
      <p:sp>
        <p:nvSpPr>
          <p:cNvPr id="309" name="Google Shape;309;p33"/>
          <p:cNvSpPr txBox="1"/>
          <p:nvPr>
            <p:ph idx="2" type="subTitle"/>
          </p:nvPr>
        </p:nvSpPr>
        <p:spPr>
          <a:xfrm>
            <a:off x="3407700" y="3120450"/>
            <a:ext cx="2328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</a:t>
            </a:r>
            <a:r>
              <a:rPr lang="en"/>
              <a:t>beautiful </a:t>
            </a:r>
            <a:r>
              <a:rPr lang="en"/>
              <a:t>name and is</a:t>
            </a: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 the second planet </a:t>
            </a:r>
            <a:r>
              <a:rPr lang="en"/>
              <a:t>from the Sun. It is hot, even hotter than Mercury</a:t>
            </a:r>
            <a:endParaRPr/>
          </a:p>
        </p:txBody>
      </p:sp>
      <p:sp>
        <p:nvSpPr>
          <p:cNvPr id="310" name="Google Shape;310;p33"/>
          <p:cNvSpPr txBox="1"/>
          <p:nvPr>
            <p:ph idx="3" type="subTitle"/>
          </p:nvPr>
        </p:nvSpPr>
        <p:spPr>
          <a:xfrm>
            <a:off x="6102175" y="3120450"/>
            <a:ext cx="2328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</a:t>
            </a: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 harbors life </a:t>
            </a:r>
            <a:r>
              <a:rPr lang="en"/>
              <a:t>in the Solar System</a:t>
            </a:r>
            <a:endParaRPr/>
          </a:p>
        </p:txBody>
      </p:sp>
      <p:sp>
        <p:nvSpPr>
          <p:cNvPr id="311" name="Google Shape;311;p33"/>
          <p:cNvSpPr txBox="1"/>
          <p:nvPr>
            <p:ph idx="4" type="subTitle"/>
          </p:nvPr>
        </p:nvSpPr>
        <p:spPr>
          <a:xfrm>
            <a:off x="713225" y="2571750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signs</a:t>
            </a:r>
            <a:endParaRPr/>
          </a:p>
        </p:txBody>
      </p:sp>
      <p:sp>
        <p:nvSpPr>
          <p:cNvPr id="312" name="Google Shape;312;p33"/>
          <p:cNvSpPr txBox="1"/>
          <p:nvPr>
            <p:ph idx="5" type="subTitle"/>
          </p:nvPr>
        </p:nvSpPr>
        <p:spPr>
          <a:xfrm>
            <a:off x="3407700" y="2571750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Yield signs</a:t>
            </a:r>
            <a:endParaRPr/>
          </a:p>
        </p:txBody>
      </p:sp>
      <p:sp>
        <p:nvSpPr>
          <p:cNvPr id="313" name="Google Shape;313;p33"/>
          <p:cNvSpPr txBox="1"/>
          <p:nvPr>
            <p:ph idx="6" type="subTitle"/>
          </p:nvPr>
        </p:nvSpPr>
        <p:spPr>
          <a:xfrm>
            <a:off x="6102175" y="2571750"/>
            <a:ext cx="2328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signs</a:t>
            </a:r>
            <a:endParaRPr/>
          </a:p>
        </p:txBody>
      </p:sp>
      <p:grpSp>
        <p:nvGrpSpPr>
          <p:cNvPr id="314" name="Google Shape;314;p33"/>
          <p:cNvGrpSpPr/>
          <p:nvPr/>
        </p:nvGrpSpPr>
        <p:grpSpPr>
          <a:xfrm>
            <a:off x="1603213" y="1692763"/>
            <a:ext cx="548625" cy="548624"/>
            <a:chOff x="6257325" y="1181525"/>
            <a:chExt cx="372075" cy="372100"/>
          </a:xfrm>
        </p:grpSpPr>
        <p:sp>
          <p:nvSpPr>
            <p:cNvPr id="315" name="Google Shape;315;p33"/>
            <p:cNvSpPr/>
            <p:nvPr/>
          </p:nvSpPr>
          <p:spPr>
            <a:xfrm>
              <a:off x="6257325" y="1181525"/>
              <a:ext cx="372075" cy="372100"/>
            </a:xfrm>
            <a:custGeom>
              <a:rect b="b" l="l" r="r" t="t"/>
              <a:pathLst>
                <a:path extrusionOk="0" h="14884" w="14883">
                  <a:moveTo>
                    <a:pt x="10168" y="870"/>
                  </a:moveTo>
                  <a:lnTo>
                    <a:pt x="14014" y="4715"/>
                  </a:lnTo>
                  <a:lnTo>
                    <a:pt x="14014" y="10168"/>
                  </a:lnTo>
                  <a:lnTo>
                    <a:pt x="10168" y="14014"/>
                  </a:lnTo>
                  <a:lnTo>
                    <a:pt x="4727" y="14014"/>
                  </a:lnTo>
                  <a:lnTo>
                    <a:pt x="869" y="10168"/>
                  </a:lnTo>
                  <a:lnTo>
                    <a:pt x="869" y="4715"/>
                  </a:lnTo>
                  <a:lnTo>
                    <a:pt x="4727" y="870"/>
                  </a:lnTo>
                  <a:close/>
                  <a:moveTo>
                    <a:pt x="4548" y="1"/>
                  </a:moveTo>
                  <a:cubicBezTo>
                    <a:pt x="4429" y="1"/>
                    <a:pt x="4310" y="48"/>
                    <a:pt x="4239" y="131"/>
                  </a:cubicBezTo>
                  <a:lnTo>
                    <a:pt x="131" y="4227"/>
                  </a:lnTo>
                  <a:cubicBezTo>
                    <a:pt x="48" y="4311"/>
                    <a:pt x="0" y="4430"/>
                    <a:pt x="0" y="4537"/>
                  </a:cubicBezTo>
                  <a:lnTo>
                    <a:pt x="0" y="10347"/>
                  </a:lnTo>
                  <a:cubicBezTo>
                    <a:pt x="0" y="10454"/>
                    <a:pt x="48" y="10573"/>
                    <a:pt x="131" y="10657"/>
                  </a:cubicBezTo>
                  <a:lnTo>
                    <a:pt x="4239" y="14752"/>
                  </a:lnTo>
                  <a:cubicBezTo>
                    <a:pt x="4310" y="14836"/>
                    <a:pt x="4429" y="14883"/>
                    <a:pt x="4548" y="14883"/>
                  </a:cubicBezTo>
                  <a:lnTo>
                    <a:pt x="10347" y="14883"/>
                  </a:lnTo>
                  <a:cubicBezTo>
                    <a:pt x="10466" y="14883"/>
                    <a:pt x="10573" y="14836"/>
                    <a:pt x="10656" y="14752"/>
                  </a:cubicBezTo>
                  <a:lnTo>
                    <a:pt x="14752" y="10657"/>
                  </a:lnTo>
                  <a:cubicBezTo>
                    <a:pt x="14835" y="10573"/>
                    <a:pt x="14883" y="10454"/>
                    <a:pt x="14883" y="10347"/>
                  </a:cubicBezTo>
                  <a:lnTo>
                    <a:pt x="14883" y="4537"/>
                  </a:lnTo>
                  <a:cubicBezTo>
                    <a:pt x="14883" y="4430"/>
                    <a:pt x="14835" y="4311"/>
                    <a:pt x="14752" y="4227"/>
                  </a:cubicBezTo>
                  <a:lnTo>
                    <a:pt x="10656" y="131"/>
                  </a:lnTo>
                  <a:cubicBezTo>
                    <a:pt x="10573" y="48"/>
                    <a:pt x="10466" y="1"/>
                    <a:pt x="10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6301975" y="1323875"/>
              <a:ext cx="64000" cy="87475"/>
            </a:xfrm>
            <a:custGeom>
              <a:rect b="b" l="l" r="r" t="t"/>
              <a:pathLst>
                <a:path extrusionOk="0" h="3499" w="2560">
                  <a:moveTo>
                    <a:pt x="1282" y="1"/>
                  </a:moveTo>
                  <a:cubicBezTo>
                    <a:pt x="1159" y="1"/>
                    <a:pt x="1028" y="17"/>
                    <a:pt x="893" y="57"/>
                  </a:cubicBezTo>
                  <a:cubicBezTo>
                    <a:pt x="524" y="176"/>
                    <a:pt x="262" y="474"/>
                    <a:pt x="203" y="831"/>
                  </a:cubicBezTo>
                  <a:cubicBezTo>
                    <a:pt x="155" y="1164"/>
                    <a:pt x="298" y="1486"/>
                    <a:pt x="584" y="1676"/>
                  </a:cubicBezTo>
                  <a:cubicBezTo>
                    <a:pt x="595" y="1676"/>
                    <a:pt x="607" y="1688"/>
                    <a:pt x="631" y="1688"/>
                  </a:cubicBezTo>
                  <a:cubicBezTo>
                    <a:pt x="643" y="1700"/>
                    <a:pt x="1036" y="1879"/>
                    <a:pt x="1488" y="2046"/>
                  </a:cubicBezTo>
                  <a:cubicBezTo>
                    <a:pt x="1798" y="2153"/>
                    <a:pt x="1953" y="2331"/>
                    <a:pt x="1917" y="2522"/>
                  </a:cubicBezTo>
                  <a:cubicBezTo>
                    <a:pt x="1881" y="2712"/>
                    <a:pt x="1655" y="2915"/>
                    <a:pt x="1334" y="2915"/>
                  </a:cubicBezTo>
                  <a:cubicBezTo>
                    <a:pt x="1024" y="2915"/>
                    <a:pt x="726" y="2784"/>
                    <a:pt x="536" y="2581"/>
                  </a:cubicBezTo>
                  <a:cubicBezTo>
                    <a:pt x="478" y="2517"/>
                    <a:pt x="400" y="2484"/>
                    <a:pt x="321" y="2484"/>
                  </a:cubicBezTo>
                  <a:cubicBezTo>
                    <a:pt x="253" y="2484"/>
                    <a:pt x="186" y="2508"/>
                    <a:pt x="131" y="2558"/>
                  </a:cubicBezTo>
                  <a:cubicBezTo>
                    <a:pt x="12" y="2665"/>
                    <a:pt x="0" y="2843"/>
                    <a:pt x="107" y="2962"/>
                  </a:cubicBezTo>
                  <a:cubicBezTo>
                    <a:pt x="405" y="3296"/>
                    <a:pt x="869" y="3498"/>
                    <a:pt x="1334" y="3498"/>
                  </a:cubicBezTo>
                  <a:cubicBezTo>
                    <a:pt x="1905" y="3498"/>
                    <a:pt x="2405" y="3117"/>
                    <a:pt x="2489" y="2617"/>
                  </a:cubicBezTo>
                  <a:cubicBezTo>
                    <a:pt x="2560" y="2248"/>
                    <a:pt x="2381" y="1748"/>
                    <a:pt x="1691" y="1498"/>
                  </a:cubicBezTo>
                  <a:cubicBezTo>
                    <a:pt x="1322" y="1367"/>
                    <a:pt x="976" y="1212"/>
                    <a:pt x="893" y="1176"/>
                  </a:cubicBezTo>
                  <a:cubicBezTo>
                    <a:pt x="810" y="1117"/>
                    <a:pt x="762" y="1010"/>
                    <a:pt x="786" y="914"/>
                  </a:cubicBezTo>
                  <a:cubicBezTo>
                    <a:pt x="798" y="772"/>
                    <a:pt x="905" y="664"/>
                    <a:pt x="1060" y="617"/>
                  </a:cubicBezTo>
                  <a:cubicBezTo>
                    <a:pt x="1136" y="595"/>
                    <a:pt x="1211" y="585"/>
                    <a:pt x="1283" y="585"/>
                  </a:cubicBezTo>
                  <a:cubicBezTo>
                    <a:pt x="1638" y="585"/>
                    <a:pt x="1919" y="809"/>
                    <a:pt x="1929" y="819"/>
                  </a:cubicBezTo>
                  <a:cubicBezTo>
                    <a:pt x="1982" y="862"/>
                    <a:pt x="2049" y="883"/>
                    <a:pt x="2115" y="883"/>
                  </a:cubicBezTo>
                  <a:cubicBezTo>
                    <a:pt x="2199" y="883"/>
                    <a:pt x="2281" y="850"/>
                    <a:pt x="2334" y="783"/>
                  </a:cubicBezTo>
                  <a:cubicBezTo>
                    <a:pt x="2441" y="653"/>
                    <a:pt x="2429" y="474"/>
                    <a:pt x="2298" y="367"/>
                  </a:cubicBezTo>
                  <a:cubicBezTo>
                    <a:pt x="2278" y="357"/>
                    <a:pt x="1856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6371625" y="1324100"/>
              <a:ext cx="54775" cy="86950"/>
            </a:xfrm>
            <a:custGeom>
              <a:rect b="b" l="l" r="r" t="t"/>
              <a:pathLst>
                <a:path extrusionOk="0" h="3478" w="2191">
                  <a:moveTo>
                    <a:pt x="298" y="1"/>
                  </a:moveTo>
                  <a:cubicBezTo>
                    <a:pt x="131" y="1"/>
                    <a:pt x="0" y="120"/>
                    <a:pt x="0" y="286"/>
                  </a:cubicBezTo>
                  <a:cubicBezTo>
                    <a:pt x="0" y="441"/>
                    <a:pt x="131" y="572"/>
                    <a:pt x="298" y="572"/>
                  </a:cubicBezTo>
                  <a:lnTo>
                    <a:pt x="810" y="572"/>
                  </a:lnTo>
                  <a:lnTo>
                    <a:pt x="810" y="3191"/>
                  </a:lnTo>
                  <a:cubicBezTo>
                    <a:pt x="810" y="3358"/>
                    <a:pt x="941" y="3477"/>
                    <a:pt x="1096" y="3477"/>
                  </a:cubicBezTo>
                  <a:cubicBezTo>
                    <a:pt x="1250" y="3477"/>
                    <a:pt x="1381" y="3358"/>
                    <a:pt x="1381" y="3191"/>
                  </a:cubicBezTo>
                  <a:lnTo>
                    <a:pt x="1381" y="572"/>
                  </a:lnTo>
                  <a:lnTo>
                    <a:pt x="1905" y="572"/>
                  </a:lnTo>
                  <a:cubicBezTo>
                    <a:pt x="2060" y="572"/>
                    <a:pt x="2191" y="441"/>
                    <a:pt x="2191" y="286"/>
                  </a:cubicBezTo>
                  <a:cubicBezTo>
                    <a:pt x="2191" y="120"/>
                    <a:pt x="2060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6527600" y="1324100"/>
              <a:ext cx="55675" cy="86950"/>
            </a:xfrm>
            <a:custGeom>
              <a:rect b="b" l="l" r="r" t="t"/>
              <a:pathLst>
                <a:path extrusionOk="0" h="3478" w="2227">
                  <a:moveTo>
                    <a:pt x="1095" y="572"/>
                  </a:moveTo>
                  <a:cubicBezTo>
                    <a:pt x="1393" y="572"/>
                    <a:pt x="1643" y="822"/>
                    <a:pt x="1643" y="1108"/>
                  </a:cubicBezTo>
                  <a:cubicBezTo>
                    <a:pt x="1643" y="1394"/>
                    <a:pt x="1393" y="1632"/>
                    <a:pt x="1095" y="1632"/>
                  </a:cubicBezTo>
                  <a:lnTo>
                    <a:pt x="583" y="1632"/>
                  </a:lnTo>
                  <a:cubicBezTo>
                    <a:pt x="583" y="1453"/>
                    <a:pt x="583" y="1227"/>
                    <a:pt x="583" y="1108"/>
                  </a:cubicBezTo>
                  <a:cubicBezTo>
                    <a:pt x="583" y="1001"/>
                    <a:pt x="583" y="763"/>
                    <a:pt x="583" y="572"/>
                  </a:cubicBezTo>
                  <a:close/>
                  <a:moveTo>
                    <a:pt x="286" y="1"/>
                  </a:moveTo>
                  <a:cubicBezTo>
                    <a:pt x="214" y="1"/>
                    <a:pt x="131" y="24"/>
                    <a:pt x="83" y="84"/>
                  </a:cubicBezTo>
                  <a:cubicBezTo>
                    <a:pt x="24" y="132"/>
                    <a:pt x="0" y="203"/>
                    <a:pt x="0" y="286"/>
                  </a:cubicBezTo>
                  <a:lnTo>
                    <a:pt x="0" y="3191"/>
                  </a:lnTo>
                  <a:cubicBezTo>
                    <a:pt x="0" y="3358"/>
                    <a:pt x="131" y="3477"/>
                    <a:pt x="286" y="3477"/>
                  </a:cubicBezTo>
                  <a:cubicBezTo>
                    <a:pt x="453" y="3477"/>
                    <a:pt x="583" y="3358"/>
                    <a:pt x="583" y="3191"/>
                  </a:cubicBezTo>
                  <a:lnTo>
                    <a:pt x="583" y="2215"/>
                  </a:lnTo>
                  <a:lnTo>
                    <a:pt x="1095" y="2215"/>
                  </a:lnTo>
                  <a:cubicBezTo>
                    <a:pt x="1715" y="2215"/>
                    <a:pt x="2227" y="1715"/>
                    <a:pt x="2227" y="1108"/>
                  </a:cubicBezTo>
                  <a:cubicBezTo>
                    <a:pt x="2227" y="489"/>
                    <a:pt x="1715" y="1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6428175" y="1324100"/>
              <a:ext cx="87225" cy="86950"/>
            </a:xfrm>
            <a:custGeom>
              <a:rect b="b" l="l" r="r" t="t"/>
              <a:pathLst>
                <a:path extrusionOk="0" h="3478" w="3489">
                  <a:moveTo>
                    <a:pt x="1739" y="572"/>
                  </a:moveTo>
                  <a:cubicBezTo>
                    <a:pt x="2382" y="572"/>
                    <a:pt x="2906" y="1096"/>
                    <a:pt x="2906" y="1739"/>
                  </a:cubicBezTo>
                  <a:cubicBezTo>
                    <a:pt x="2906" y="2382"/>
                    <a:pt x="2382" y="2906"/>
                    <a:pt x="1739" y="2906"/>
                  </a:cubicBezTo>
                  <a:cubicBezTo>
                    <a:pt x="1108" y="2906"/>
                    <a:pt x="584" y="2382"/>
                    <a:pt x="584" y="1739"/>
                  </a:cubicBezTo>
                  <a:cubicBezTo>
                    <a:pt x="584" y="1096"/>
                    <a:pt x="1108" y="572"/>
                    <a:pt x="1739" y="572"/>
                  </a:cubicBezTo>
                  <a:close/>
                  <a:moveTo>
                    <a:pt x="1739" y="1"/>
                  </a:moveTo>
                  <a:cubicBezTo>
                    <a:pt x="786" y="1"/>
                    <a:pt x="0" y="774"/>
                    <a:pt x="0" y="1739"/>
                  </a:cubicBezTo>
                  <a:cubicBezTo>
                    <a:pt x="0" y="2703"/>
                    <a:pt x="786" y="3477"/>
                    <a:pt x="1739" y="3477"/>
                  </a:cubicBezTo>
                  <a:cubicBezTo>
                    <a:pt x="2703" y="3477"/>
                    <a:pt x="3489" y="2703"/>
                    <a:pt x="3489" y="1739"/>
                  </a:cubicBezTo>
                  <a:cubicBezTo>
                    <a:pt x="3489" y="774"/>
                    <a:pt x="2703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33"/>
          <p:cNvGrpSpPr/>
          <p:nvPr/>
        </p:nvGrpSpPr>
        <p:grpSpPr>
          <a:xfrm>
            <a:off x="4297688" y="1709898"/>
            <a:ext cx="548625" cy="514353"/>
            <a:chOff x="4000200" y="1940250"/>
            <a:chExt cx="372075" cy="342925"/>
          </a:xfrm>
        </p:grpSpPr>
        <p:sp>
          <p:nvSpPr>
            <p:cNvPr id="321" name="Google Shape;321;p33"/>
            <p:cNvSpPr/>
            <p:nvPr/>
          </p:nvSpPr>
          <p:spPr>
            <a:xfrm>
              <a:off x="4000200" y="1940250"/>
              <a:ext cx="372075" cy="342925"/>
            </a:xfrm>
            <a:custGeom>
              <a:rect b="b" l="l" r="r" t="t"/>
              <a:pathLst>
                <a:path extrusionOk="0" h="13717" w="14883">
                  <a:moveTo>
                    <a:pt x="12835" y="870"/>
                  </a:moveTo>
                  <a:cubicBezTo>
                    <a:pt x="13478" y="870"/>
                    <a:pt x="14014" y="1405"/>
                    <a:pt x="14014" y="2048"/>
                  </a:cubicBezTo>
                  <a:cubicBezTo>
                    <a:pt x="14014" y="2263"/>
                    <a:pt x="13954" y="2453"/>
                    <a:pt x="13859" y="2632"/>
                  </a:cubicBezTo>
                  <a:lnTo>
                    <a:pt x="8370" y="12300"/>
                  </a:lnTo>
                  <a:cubicBezTo>
                    <a:pt x="8180" y="12633"/>
                    <a:pt x="7823" y="12847"/>
                    <a:pt x="7442" y="12847"/>
                  </a:cubicBezTo>
                  <a:cubicBezTo>
                    <a:pt x="7061" y="12847"/>
                    <a:pt x="6703" y="12633"/>
                    <a:pt x="6513" y="12300"/>
                  </a:cubicBezTo>
                  <a:lnTo>
                    <a:pt x="1024" y="2632"/>
                  </a:lnTo>
                  <a:cubicBezTo>
                    <a:pt x="929" y="2453"/>
                    <a:pt x="869" y="2263"/>
                    <a:pt x="869" y="2048"/>
                  </a:cubicBezTo>
                  <a:cubicBezTo>
                    <a:pt x="869" y="1405"/>
                    <a:pt x="1405" y="870"/>
                    <a:pt x="2048" y="870"/>
                  </a:cubicBezTo>
                  <a:close/>
                  <a:moveTo>
                    <a:pt x="2048" y="0"/>
                  </a:moveTo>
                  <a:cubicBezTo>
                    <a:pt x="917" y="0"/>
                    <a:pt x="0" y="917"/>
                    <a:pt x="0" y="2048"/>
                  </a:cubicBezTo>
                  <a:cubicBezTo>
                    <a:pt x="0" y="2406"/>
                    <a:pt x="95" y="2763"/>
                    <a:pt x="262" y="3072"/>
                  </a:cubicBezTo>
                  <a:lnTo>
                    <a:pt x="5751" y="12728"/>
                  </a:lnTo>
                  <a:cubicBezTo>
                    <a:pt x="6096" y="13335"/>
                    <a:pt x="6739" y="13716"/>
                    <a:pt x="7442" y="13716"/>
                  </a:cubicBezTo>
                  <a:cubicBezTo>
                    <a:pt x="8132" y="13716"/>
                    <a:pt x="8787" y="13335"/>
                    <a:pt x="9132" y="12728"/>
                  </a:cubicBezTo>
                  <a:lnTo>
                    <a:pt x="14609" y="3072"/>
                  </a:lnTo>
                  <a:cubicBezTo>
                    <a:pt x="14788" y="2763"/>
                    <a:pt x="14883" y="2406"/>
                    <a:pt x="14883" y="2048"/>
                  </a:cubicBezTo>
                  <a:cubicBezTo>
                    <a:pt x="14883" y="917"/>
                    <a:pt x="13966" y="0"/>
                    <a:pt x="12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045425" y="1984000"/>
              <a:ext cx="281325" cy="249475"/>
            </a:xfrm>
            <a:custGeom>
              <a:rect b="b" l="l" r="r" t="t"/>
              <a:pathLst>
                <a:path extrusionOk="0" h="9979" w="11253">
                  <a:moveTo>
                    <a:pt x="10050" y="870"/>
                  </a:moveTo>
                  <a:lnTo>
                    <a:pt x="5633" y="8657"/>
                  </a:lnTo>
                  <a:lnTo>
                    <a:pt x="1215" y="870"/>
                  </a:lnTo>
                  <a:close/>
                  <a:moveTo>
                    <a:pt x="465" y="1"/>
                  </a:moveTo>
                  <a:cubicBezTo>
                    <a:pt x="310" y="1"/>
                    <a:pt x="168" y="72"/>
                    <a:pt x="84" y="215"/>
                  </a:cubicBezTo>
                  <a:cubicBezTo>
                    <a:pt x="1" y="346"/>
                    <a:pt x="1" y="513"/>
                    <a:pt x="84" y="644"/>
                  </a:cubicBezTo>
                  <a:lnTo>
                    <a:pt x="5252" y="9752"/>
                  </a:lnTo>
                  <a:cubicBezTo>
                    <a:pt x="5335" y="9895"/>
                    <a:pt x="5478" y="9978"/>
                    <a:pt x="5633" y="9978"/>
                  </a:cubicBezTo>
                  <a:cubicBezTo>
                    <a:pt x="5787" y="9978"/>
                    <a:pt x="5930" y="9895"/>
                    <a:pt x="6014" y="9752"/>
                  </a:cubicBezTo>
                  <a:lnTo>
                    <a:pt x="11181" y="644"/>
                  </a:lnTo>
                  <a:cubicBezTo>
                    <a:pt x="11252" y="513"/>
                    <a:pt x="11252" y="346"/>
                    <a:pt x="11181" y="215"/>
                  </a:cubicBezTo>
                  <a:cubicBezTo>
                    <a:pt x="11097" y="72"/>
                    <a:pt x="10955" y="1"/>
                    <a:pt x="10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6992163" y="1692763"/>
            <a:ext cx="548625" cy="548625"/>
            <a:chOff x="7009800" y="1925675"/>
            <a:chExt cx="372075" cy="372075"/>
          </a:xfrm>
        </p:grpSpPr>
        <p:sp>
          <p:nvSpPr>
            <p:cNvPr id="324" name="Google Shape;324;p33"/>
            <p:cNvSpPr/>
            <p:nvPr/>
          </p:nvSpPr>
          <p:spPr>
            <a:xfrm>
              <a:off x="7009800" y="1925675"/>
              <a:ext cx="372075" cy="372075"/>
            </a:xfrm>
            <a:custGeom>
              <a:rect b="b" l="l" r="r" t="t"/>
              <a:pathLst>
                <a:path extrusionOk="0" h="14883" w="14883">
                  <a:moveTo>
                    <a:pt x="13288" y="869"/>
                  </a:moveTo>
                  <a:cubicBezTo>
                    <a:pt x="13680" y="869"/>
                    <a:pt x="14014" y="1203"/>
                    <a:pt x="14014" y="1596"/>
                  </a:cubicBezTo>
                  <a:lnTo>
                    <a:pt x="14014" y="13287"/>
                  </a:lnTo>
                  <a:cubicBezTo>
                    <a:pt x="14014" y="13680"/>
                    <a:pt x="13680" y="14014"/>
                    <a:pt x="13288" y="14014"/>
                  </a:cubicBezTo>
                  <a:lnTo>
                    <a:pt x="1596" y="14014"/>
                  </a:lnTo>
                  <a:cubicBezTo>
                    <a:pt x="1203" y="14014"/>
                    <a:pt x="869" y="13680"/>
                    <a:pt x="869" y="13287"/>
                  </a:cubicBezTo>
                  <a:lnTo>
                    <a:pt x="869" y="1596"/>
                  </a:lnTo>
                  <a:cubicBezTo>
                    <a:pt x="869" y="1203"/>
                    <a:pt x="1203" y="869"/>
                    <a:pt x="1596" y="869"/>
                  </a:cubicBezTo>
                  <a:close/>
                  <a:moveTo>
                    <a:pt x="1596" y="0"/>
                  </a:moveTo>
                  <a:cubicBezTo>
                    <a:pt x="715" y="0"/>
                    <a:pt x="0" y="714"/>
                    <a:pt x="0" y="1596"/>
                  </a:cubicBezTo>
                  <a:lnTo>
                    <a:pt x="0" y="13287"/>
                  </a:lnTo>
                  <a:cubicBezTo>
                    <a:pt x="0" y="14168"/>
                    <a:pt x="715" y="14883"/>
                    <a:pt x="1596" y="14883"/>
                  </a:cubicBezTo>
                  <a:lnTo>
                    <a:pt x="13288" y="14883"/>
                  </a:lnTo>
                  <a:cubicBezTo>
                    <a:pt x="14169" y="14883"/>
                    <a:pt x="14883" y="14168"/>
                    <a:pt x="14883" y="13287"/>
                  </a:cubicBezTo>
                  <a:lnTo>
                    <a:pt x="14883" y="1596"/>
                  </a:lnTo>
                  <a:cubicBezTo>
                    <a:pt x="14883" y="714"/>
                    <a:pt x="14169" y="0"/>
                    <a:pt x="13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061275" y="2002450"/>
              <a:ext cx="120300" cy="218525"/>
            </a:xfrm>
            <a:custGeom>
              <a:rect b="b" l="l" r="r" t="t"/>
              <a:pathLst>
                <a:path extrusionOk="0" h="8741" w="4812">
                  <a:moveTo>
                    <a:pt x="2406" y="1"/>
                  </a:moveTo>
                  <a:cubicBezTo>
                    <a:pt x="1263" y="1"/>
                    <a:pt x="275" y="810"/>
                    <a:pt x="49" y="1942"/>
                  </a:cubicBezTo>
                  <a:cubicBezTo>
                    <a:pt x="1" y="2168"/>
                    <a:pt x="156" y="2406"/>
                    <a:pt x="394" y="2454"/>
                  </a:cubicBezTo>
                  <a:cubicBezTo>
                    <a:pt x="418" y="2457"/>
                    <a:pt x="443" y="2459"/>
                    <a:pt x="467" y="2459"/>
                  </a:cubicBezTo>
                  <a:cubicBezTo>
                    <a:pt x="676" y="2459"/>
                    <a:pt x="863" y="2322"/>
                    <a:pt x="906" y="2108"/>
                  </a:cubicBezTo>
                  <a:cubicBezTo>
                    <a:pt x="1049" y="1394"/>
                    <a:pt x="1680" y="870"/>
                    <a:pt x="2406" y="870"/>
                  </a:cubicBezTo>
                  <a:cubicBezTo>
                    <a:pt x="3251" y="870"/>
                    <a:pt x="3942" y="1561"/>
                    <a:pt x="3942" y="2406"/>
                  </a:cubicBezTo>
                  <a:cubicBezTo>
                    <a:pt x="3942" y="3251"/>
                    <a:pt x="3251" y="3930"/>
                    <a:pt x="2406" y="3930"/>
                  </a:cubicBezTo>
                  <a:cubicBezTo>
                    <a:pt x="2168" y="3930"/>
                    <a:pt x="1977" y="4132"/>
                    <a:pt x="1977" y="4370"/>
                  </a:cubicBezTo>
                  <a:cubicBezTo>
                    <a:pt x="1977" y="4609"/>
                    <a:pt x="2168" y="4811"/>
                    <a:pt x="2406" y="4811"/>
                  </a:cubicBezTo>
                  <a:cubicBezTo>
                    <a:pt x="3251" y="4811"/>
                    <a:pt x="3942" y="5490"/>
                    <a:pt x="3942" y="6335"/>
                  </a:cubicBezTo>
                  <a:cubicBezTo>
                    <a:pt x="3942" y="7180"/>
                    <a:pt x="3251" y="7871"/>
                    <a:pt x="2406" y="7871"/>
                  </a:cubicBezTo>
                  <a:cubicBezTo>
                    <a:pt x="1644" y="7871"/>
                    <a:pt x="1001" y="7299"/>
                    <a:pt x="894" y="6549"/>
                  </a:cubicBezTo>
                  <a:cubicBezTo>
                    <a:pt x="882" y="6478"/>
                    <a:pt x="882" y="6406"/>
                    <a:pt x="882" y="6335"/>
                  </a:cubicBezTo>
                  <a:cubicBezTo>
                    <a:pt x="882" y="6097"/>
                    <a:pt x="680" y="5906"/>
                    <a:pt x="442" y="5906"/>
                  </a:cubicBezTo>
                  <a:cubicBezTo>
                    <a:pt x="203" y="5906"/>
                    <a:pt x="1" y="6097"/>
                    <a:pt x="1" y="6335"/>
                  </a:cubicBezTo>
                  <a:cubicBezTo>
                    <a:pt x="1" y="6454"/>
                    <a:pt x="13" y="6561"/>
                    <a:pt x="25" y="6668"/>
                  </a:cubicBezTo>
                  <a:cubicBezTo>
                    <a:pt x="191" y="7847"/>
                    <a:pt x="1215" y="8740"/>
                    <a:pt x="2406" y="8740"/>
                  </a:cubicBezTo>
                  <a:cubicBezTo>
                    <a:pt x="3740" y="8740"/>
                    <a:pt x="4811" y="7668"/>
                    <a:pt x="4811" y="6335"/>
                  </a:cubicBezTo>
                  <a:cubicBezTo>
                    <a:pt x="4811" y="5525"/>
                    <a:pt x="4406" y="4811"/>
                    <a:pt x="3787" y="4370"/>
                  </a:cubicBezTo>
                  <a:cubicBezTo>
                    <a:pt x="4406" y="3930"/>
                    <a:pt x="4811" y="3216"/>
                    <a:pt x="4811" y="2406"/>
                  </a:cubicBezTo>
                  <a:cubicBezTo>
                    <a:pt x="4811" y="1072"/>
                    <a:pt x="3740" y="1"/>
                    <a:pt x="2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7197325" y="2000675"/>
              <a:ext cx="133075" cy="222075"/>
            </a:xfrm>
            <a:custGeom>
              <a:rect b="b" l="l" r="r" t="t"/>
              <a:pathLst>
                <a:path extrusionOk="0" h="8883" w="5323">
                  <a:moveTo>
                    <a:pt x="2655" y="870"/>
                  </a:moveTo>
                  <a:cubicBezTo>
                    <a:pt x="3643" y="870"/>
                    <a:pt x="4441" y="1679"/>
                    <a:pt x="4441" y="2667"/>
                  </a:cubicBezTo>
                  <a:lnTo>
                    <a:pt x="4441" y="6215"/>
                  </a:lnTo>
                  <a:cubicBezTo>
                    <a:pt x="4441" y="7204"/>
                    <a:pt x="3643" y="8013"/>
                    <a:pt x="2655" y="8013"/>
                  </a:cubicBezTo>
                  <a:cubicBezTo>
                    <a:pt x="1667" y="8013"/>
                    <a:pt x="869" y="7204"/>
                    <a:pt x="869" y="6215"/>
                  </a:cubicBezTo>
                  <a:lnTo>
                    <a:pt x="869" y="2667"/>
                  </a:lnTo>
                  <a:cubicBezTo>
                    <a:pt x="869" y="1679"/>
                    <a:pt x="1667" y="870"/>
                    <a:pt x="2655" y="870"/>
                  </a:cubicBezTo>
                  <a:close/>
                  <a:moveTo>
                    <a:pt x="2655" y="0"/>
                  </a:moveTo>
                  <a:cubicBezTo>
                    <a:pt x="1191" y="0"/>
                    <a:pt x="0" y="1191"/>
                    <a:pt x="0" y="2667"/>
                  </a:cubicBezTo>
                  <a:lnTo>
                    <a:pt x="0" y="6215"/>
                  </a:lnTo>
                  <a:cubicBezTo>
                    <a:pt x="0" y="7692"/>
                    <a:pt x="1191" y="8882"/>
                    <a:pt x="2655" y="8882"/>
                  </a:cubicBezTo>
                  <a:cubicBezTo>
                    <a:pt x="4120" y="8882"/>
                    <a:pt x="5322" y="7692"/>
                    <a:pt x="5322" y="6215"/>
                  </a:cubicBezTo>
                  <a:lnTo>
                    <a:pt x="5322" y="2667"/>
                  </a:lnTo>
                  <a:cubicBezTo>
                    <a:pt x="5322" y="1191"/>
                    <a:pt x="4120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3"/>
          <p:cNvGrpSpPr/>
          <p:nvPr/>
        </p:nvGrpSpPr>
        <p:grpSpPr>
          <a:xfrm>
            <a:off x="530214" y="1362457"/>
            <a:ext cx="521707" cy="994118"/>
            <a:chOff x="530214" y="1362457"/>
            <a:chExt cx="521707" cy="994118"/>
          </a:xfrm>
        </p:grpSpPr>
        <p:grpSp>
          <p:nvGrpSpPr>
            <p:cNvPr id="328" name="Google Shape;328;p33"/>
            <p:cNvGrpSpPr/>
            <p:nvPr/>
          </p:nvGrpSpPr>
          <p:grpSpPr>
            <a:xfrm>
              <a:off x="621794" y="1362457"/>
              <a:ext cx="182878" cy="182886"/>
              <a:chOff x="769861" y="772165"/>
              <a:chExt cx="148500" cy="149100"/>
            </a:xfrm>
          </p:grpSpPr>
          <p:sp>
            <p:nvSpPr>
              <p:cNvPr id="329" name="Google Shape;329;p33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" name="Google Shape;331;p33"/>
            <p:cNvSpPr/>
            <p:nvPr/>
          </p:nvSpPr>
          <p:spPr>
            <a:xfrm>
              <a:off x="530214" y="2173575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868921" y="1692775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/>
          <p:nvPr/>
        </p:nvSpPr>
        <p:spPr>
          <a:xfrm>
            <a:off x="8247782" y="2139225"/>
            <a:ext cx="183000" cy="183000"/>
          </a:xfrm>
          <a:prstGeom prst="donut">
            <a:avLst>
              <a:gd fmla="val 171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" name="Google Shape;334;p33"/>
          <p:cNvGrpSpPr/>
          <p:nvPr/>
        </p:nvGrpSpPr>
        <p:grpSpPr>
          <a:xfrm>
            <a:off x="5736228" y="1635950"/>
            <a:ext cx="549072" cy="503275"/>
            <a:chOff x="5736228" y="1635950"/>
            <a:chExt cx="549072" cy="503275"/>
          </a:xfrm>
        </p:grpSpPr>
        <p:sp>
          <p:nvSpPr>
            <p:cNvPr id="335" name="Google Shape;335;p33"/>
            <p:cNvSpPr/>
            <p:nvPr/>
          </p:nvSpPr>
          <p:spPr>
            <a:xfrm>
              <a:off x="6102300" y="1956225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736228" y="1635950"/>
              <a:ext cx="183000" cy="158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713225" y="463300"/>
            <a:ext cx="771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342" name="Google Shape;342;p34"/>
          <p:cNvSpPr txBox="1"/>
          <p:nvPr>
            <p:ph idx="2" type="subTitle"/>
          </p:nvPr>
        </p:nvSpPr>
        <p:spPr>
          <a:xfrm>
            <a:off x="5486191" y="2129788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 used to keep our trained model. TensorFlow</a:t>
            </a:r>
            <a:endParaRPr/>
          </a:p>
        </p:txBody>
      </p:sp>
      <p:sp>
        <p:nvSpPr>
          <p:cNvPr id="343" name="Google Shape;343;p34"/>
          <p:cNvSpPr txBox="1"/>
          <p:nvPr>
            <p:ph idx="3" type="subTitle"/>
          </p:nvPr>
        </p:nvSpPr>
        <p:spPr>
          <a:xfrm>
            <a:off x="1444636" y="3623314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easy-to-use interface for working with image and video processing functions</a:t>
            </a:r>
            <a:endParaRPr/>
          </a:p>
        </p:txBody>
      </p:sp>
      <p:sp>
        <p:nvSpPr>
          <p:cNvPr id="344" name="Google Shape;344;p34"/>
          <p:cNvSpPr txBox="1"/>
          <p:nvPr>
            <p:ph idx="4" type="subTitle"/>
          </p:nvPr>
        </p:nvSpPr>
        <p:spPr>
          <a:xfrm>
            <a:off x="5486204" y="3623314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</a:t>
            </a:r>
            <a:r>
              <a:rPr lang="en"/>
              <a:t>provides</a:t>
            </a:r>
            <a:r>
              <a:rPr lang="en"/>
              <a:t>  built-in development server and a fast debugger provided</a:t>
            </a:r>
            <a:endParaRPr/>
          </a:p>
        </p:txBody>
      </p:sp>
      <p:sp>
        <p:nvSpPr>
          <p:cNvPr id="345" name="Google Shape;345;p34"/>
          <p:cNvSpPr txBox="1"/>
          <p:nvPr>
            <p:ph idx="5" type="subTitle"/>
          </p:nvPr>
        </p:nvSpPr>
        <p:spPr>
          <a:xfrm>
            <a:off x="1444624" y="1690938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Convolutional Neural Networks</a:t>
            </a:r>
            <a:endParaRPr sz="1800"/>
          </a:p>
        </p:txBody>
      </p:sp>
      <p:sp>
        <p:nvSpPr>
          <p:cNvPr id="346" name="Google Shape;346;p34"/>
          <p:cNvSpPr txBox="1"/>
          <p:nvPr>
            <p:ph idx="6" type="subTitle"/>
          </p:nvPr>
        </p:nvSpPr>
        <p:spPr>
          <a:xfrm>
            <a:off x="1444636" y="3184463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 CV</a:t>
            </a:r>
            <a:endParaRPr sz="1800"/>
          </a:p>
        </p:txBody>
      </p:sp>
      <p:sp>
        <p:nvSpPr>
          <p:cNvPr id="347" name="Google Shape;347;p34"/>
          <p:cNvSpPr txBox="1"/>
          <p:nvPr>
            <p:ph idx="7" type="subTitle"/>
          </p:nvPr>
        </p:nvSpPr>
        <p:spPr>
          <a:xfrm>
            <a:off x="5486211" y="1462338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Keras</a:t>
            </a:r>
            <a:endParaRPr sz="1800"/>
          </a:p>
        </p:txBody>
      </p:sp>
      <p:sp>
        <p:nvSpPr>
          <p:cNvPr id="348" name="Google Shape;348;p34"/>
          <p:cNvSpPr txBox="1"/>
          <p:nvPr>
            <p:ph idx="8" type="subTitle"/>
          </p:nvPr>
        </p:nvSpPr>
        <p:spPr>
          <a:xfrm>
            <a:off x="5486198" y="3184463"/>
            <a:ext cx="294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Flask</a:t>
            </a:r>
            <a:endParaRPr/>
          </a:p>
        </p:txBody>
      </p:sp>
      <p:grpSp>
        <p:nvGrpSpPr>
          <p:cNvPr id="349" name="Google Shape;349;p34"/>
          <p:cNvGrpSpPr/>
          <p:nvPr/>
        </p:nvGrpSpPr>
        <p:grpSpPr>
          <a:xfrm>
            <a:off x="713218" y="1559140"/>
            <a:ext cx="548625" cy="507495"/>
            <a:chOff x="6257325" y="4172675"/>
            <a:chExt cx="372075" cy="342925"/>
          </a:xfrm>
        </p:grpSpPr>
        <p:sp>
          <p:nvSpPr>
            <p:cNvPr id="350" name="Google Shape;350;p34"/>
            <p:cNvSpPr/>
            <p:nvPr/>
          </p:nvSpPr>
          <p:spPr>
            <a:xfrm>
              <a:off x="6323400" y="4428350"/>
              <a:ext cx="22050" cy="43475"/>
            </a:xfrm>
            <a:custGeom>
              <a:rect b="b" l="l" r="r" t="t"/>
              <a:pathLst>
                <a:path extrusionOk="0" h="1739" w="882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lnTo>
                    <a:pt x="0" y="1310"/>
                  </a:lnTo>
                  <a:cubicBezTo>
                    <a:pt x="0" y="1548"/>
                    <a:pt x="203" y="1739"/>
                    <a:pt x="441" y="1739"/>
                  </a:cubicBezTo>
                  <a:cubicBezTo>
                    <a:pt x="679" y="1739"/>
                    <a:pt x="881" y="1548"/>
                    <a:pt x="881" y="1310"/>
                  </a:cubicBezTo>
                  <a:lnTo>
                    <a:pt x="881" y="441"/>
                  </a:lnTo>
                  <a:cubicBezTo>
                    <a:pt x="881" y="191"/>
                    <a:pt x="679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6367150" y="4428350"/>
              <a:ext cx="21750" cy="43475"/>
            </a:xfrm>
            <a:custGeom>
              <a:rect b="b" l="l" r="r" t="t"/>
              <a:pathLst>
                <a:path extrusionOk="0" h="1739" w="870">
                  <a:moveTo>
                    <a:pt x="441" y="1"/>
                  </a:moveTo>
                  <a:cubicBezTo>
                    <a:pt x="191" y="1"/>
                    <a:pt x="1" y="191"/>
                    <a:pt x="1" y="441"/>
                  </a:cubicBezTo>
                  <a:lnTo>
                    <a:pt x="1" y="1310"/>
                  </a:lnTo>
                  <a:cubicBezTo>
                    <a:pt x="1" y="1548"/>
                    <a:pt x="191" y="1739"/>
                    <a:pt x="441" y="1739"/>
                  </a:cubicBezTo>
                  <a:cubicBezTo>
                    <a:pt x="679" y="1739"/>
                    <a:pt x="870" y="1548"/>
                    <a:pt x="870" y="1310"/>
                  </a:cubicBezTo>
                  <a:lnTo>
                    <a:pt x="870" y="441"/>
                  </a:lnTo>
                  <a:cubicBezTo>
                    <a:pt x="870" y="191"/>
                    <a:pt x="679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6410600" y="4428350"/>
              <a:ext cx="22050" cy="43475"/>
            </a:xfrm>
            <a:custGeom>
              <a:rect b="b" l="l" r="r" t="t"/>
              <a:pathLst>
                <a:path extrusionOk="0" h="1739" w="882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1310"/>
                  </a:lnTo>
                  <a:cubicBezTo>
                    <a:pt x="1" y="1548"/>
                    <a:pt x="203" y="1739"/>
                    <a:pt x="441" y="1739"/>
                  </a:cubicBezTo>
                  <a:cubicBezTo>
                    <a:pt x="680" y="1739"/>
                    <a:pt x="882" y="1548"/>
                    <a:pt x="882" y="1310"/>
                  </a:cubicBezTo>
                  <a:lnTo>
                    <a:pt x="882" y="441"/>
                  </a:lnTo>
                  <a:cubicBezTo>
                    <a:pt x="882" y="191"/>
                    <a:pt x="680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497825" y="4428350"/>
              <a:ext cx="22050" cy="43475"/>
            </a:xfrm>
            <a:custGeom>
              <a:rect b="b" l="l" r="r" t="t"/>
              <a:pathLst>
                <a:path extrusionOk="0" h="1739" w="882">
                  <a:moveTo>
                    <a:pt x="441" y="1"/>
                  </a:moveTo>
                  <a:cubicBezTo>
                    <a:pt x="203" y="1"/>
                    <a:pt x="0" y="191"/>
                    <a:pt x="0" y="441"/>
                  </a:cubicBezTo>
                  <a:lnTo>
                    <a:pt x="0" y="1310"/>
                  </a:lnTo>
                  <a:cubicBezTo>
                    <a:pt x="0" y="1548"/>
                    <a:pt x="203" y="1739"/>
                    <a:pt x="441" y="1739"/>
                  </a:cubicBezTo>
                  <a:cubicBezTo>
                    <a:pt x="679" y="1739"/>
                    <a:pt x="882" y="1548"/>
                    <a:pt x="882" y="1310"/>
                  </a:cubicBezTo>
                  <a:lnTo>
                    <a:pt x="882" y="441"/>
                  </a:lnTo>
                  <a:cubicBezTo>
                    <a:pt x="882" y="191"/>
                    <a:pt x="679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541575" y="4428350"/>
              <a:ext cx="21750" cy="43475"/>
            </a:xfrm>
            <a:custGeom>
              <a:rect b="b" l="l" r="r" t="t"/>
              <a:pathLst>
                <a:path extrusionOk="0" h="1739" w="870">
                  <a:moveTo>
                    <a:pt x="429" y="1"/>
                  </a:moveTo>
                  <a:cubicBezTo>
                    <a:pt x="191" y="1"/>
                    <a:pt x="1" y="191"/>
                    <a:pt x="1" y="441"/>
                  </a:cubicBezTo>
                  <a:lnTo>
                    <a:pt x="1" y="1310"/>
                  </a:lnTo>
                  <a:cubicBezTo>
                    <a:pt x="1" y="1548"/>
                    <a:pt x="191" y="1739"/>
                    <a:pt x="429" y="1739"/>
                  </a:cubicBezTo>
                  <a:cubicBezTo>
                    <a:pt x="679" y="1739"/>
                    <a:pt x="870" y="1548"/>
                    <a:pt x="870" y="1310"/>
                  </a:cubicBezTo>
                  <a:lnTo>
                    <a:pt x="870" y="441"/>
                  </a:lnTo>
                  <a:cubicBezTo>
                    <a:pt x="870" y="191"/>
                    <a:pt x="67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454375" y="4428350"/>
              <a:ext cx="21750" cy="43475"/>
            </a:xfrm>
            <a:custGeom>
              <a:rect b="b" l="l" r="r" t="t"/>
              <a:pathLst>
                <a:path extrusionOk="0" h="1739" w="870">
                  <a:moveTo>
                    <a:pt x="429" y="1"/>
                  </a:moveTo>
                  <a:cubicBezTo>
                    <a:pt x="191" y="1"/>
                    <a:pt x="0" y="191"/>
                    <a:pt x="0" y="441"/>
                  </a:cubicBezTo>
                  <a:lnTo>
                    <a:pt x="0" y="1310"/>
                  </a:lnTo>
                  <a:cubicBezTo>
                    <a:pt x="0" y="1548"/>
                    <a:pt x="191" y="1739"/>
                    <a:pt x="429" y="1739"/>
                  </a:cubicBezTo>
                  <a:cubicBezTo>
                    <a:pt x="679" y="1739"/>
                    <a:pt x="869" y="1548"/>
                    <a:pt x="869" y="1310"/>
                  </a:cubicBezTo>
                  <a:lnTo>
                    <a:pt x="869" y="441"/>
                  </a:lnTo>
                  <a:cubicBezTo>
                    <a:pt x="869" y="191"/>
                    <a:pt x="679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372800" y="4239350"/>
              <a:ext cx="139050" cy="174450"/>
            </a:xfrm>
            <a:custGeom>
              <a:rect b="b" l="l" r="r" t="t"/>
              <a:pathLst>
                <a:path extrusionOk="0" h="6978" w="5562">
                  <a:moveTo>
                    <a:pt x="2823" y="881"/>
                  </a:moveTo>
                  <a:cubicBezTo>
                    <a:pt x="3061" y="881"/>
                    <a:pt x="3263" y="1072"/>
                    <a:pt x="3263" y="1310"/>
                  </a:cubicBezTo>
                  <a:cubicBezTo>
                    <a:pt x="3263" y="1560"/>
                    <a:pt x="3061" y="1750"/>
                    <a:pt x="2823" y="1750"/>
                  </a:cubicBezTo>
                  <a:cubicBezTo>
                    <a:pt x="2584" y="1750"/>
                    <a:pt x="2394" y="1560"/>
                    <a:pt x="2394" y="1310"/>
                  </a:cubicBezTo>
                  <a:cubicBezTo>
                    <a:pt x="2394" y="1072"/>
                    <a:pt x="2584" y="881"/>
                    <a:pt x="2823" y="881"/>
                  </a:cubicBezTo>
                  <a:close/>
                  <a:moveTo>
                    <a:pt x="2823" y="0"/>
                  </a:moveTo>
                  <a:cubicBezTo>
                    <a:pt x="2108" y="0"/>
                    <a:pt x="1513" y="595"/>
                    <a:pt x="1513" y="1310"/>
                  </a:cubicBezTo>
                  <a:cubicBezTo>
                    <a:pt x="1513" y="1596"/>
                    <a:pt x="1608" y="1869"/>
                    <a:pt x="1763" y="2084"/>
                  </a:cubicBezTo>
                  <a:lnTo>
                    <a:pt x="941" y="2358"/>
                  </a:lnTo>
                  <a:cubicBezTo>
                    <a:pt x="846" y="2381"/>
                    <a:pt x="775" y="2441"/>
                    <a:pt x="715" y="2524"/>
                  </a:cubicBezTo>
                  <a:lnTo>
                    <a:pt x="132" y="3393"/>
                  </a:lnTo>
                  <a:cubicBezTo>
                    <a:pt x="1" y="3596"/>
                    <a:pt x="60" y="3870"/>
                    <a:pt x="263" y="4001"/>
                  </a:cubicBezTo>
                  <a:cubicBezTo>
                    <a:pt x="334" y="4048"/>
                    <a:pt x="418" y="4072"/>
                    <a:pt x="501" y="4072"/>
                  </a:cubicBezTo>
                  <a:cubicBezTo>
                    <a:pt x="644" y="4072"/>
                    <a:pt x="775" y="4001"/>
                    <a:pt x="858" y="3882"/>
                  </a:cubicBezTo>
                  <a:lnTo>
                    <a:pt x="1358" y="3131"/>
                  </a:lnTo>
                  <a:lnTo>
                    <a:pt x="2299" y="2822"/>
                  </a:lnTo>
                  <a:lnTo>
                    <a:pt x="2120" y="4060"/>
                  </a:lnTo>
                  <a:lnTo>
                    <a:pt x="715" y="6310"/>
                  </a:lnTo>
                  <a:cubicBezTo>
                    <a:pt x="584" y="6513"/>
                    <a:pt x="644" y="6787"/>
                    <a:pt x="846" y="6918"/>
                  </a:cubicBezTo>
                  <a:cubicBezTo>
                    <a:pt x="918" y="6953"/>
                    <a:pt x="1001" y="6977"/>
                    <a:pt x="1084" y="6977"/>
                  </a:cubicBezTo>
                  <a:cubicBezTo>
                    <a:pt x="1227" y="6977"/>
                    <a:pt x="1370" y="6906"/>
                    <a:pt x="1453" y="6775"/>
                  </a:cubicBezTo>
                  <a:lnTo>
                    <a:pt x="2644" y="4870"/>
                  </a:lnTo>
                  <a:lnTo>
                    <a:pt x="3597" y="5632"/>
                  </a:lnTo>
                  <a:lnTo>
                    <a:pt x="3858" y="6644"/>
                  </a:lnTo>
                  <a:cubicBezTo>
                    <a:pt x="3906" y="6846"/>
                    <a:pt x="4085" y="6977"/>
                    <a:pt x="4275" y="6977"/>
                  </a:cubicBezTo>
                  <a:cubicBezTo>
                    <a:pt x="4311" y="6977"/>
                    <a:pt x="4347" y="6977"/>
                    <a:pt x="4382" y="6965"/>
                  </a:cubicBezTo>
                  <a:cubicBezTo>
                    <a:pt x="4620" y="6906"/>
                    <a:pt x="4763" y="6668"/>
                    <a:pt x="4704" y="6441"/>
                  </a:cubicBezTo>
                  <a:lnTo>
                    <a:pt x="4406" y="5275"/>
                  </a:lnTo>
                  <a:cubicBezTo>
                    <a:pt x="4382" y="5179"/>
                    <a:pt x="4335" y="5096"/>
                    <a:pt x="4263" y="5036"/>
                  </a:cubicBezTo>
                  <a:lnTo>
                    <a:pt x="3001" y="4036"/>
                  </a:lnTo>
                  <a:lnTo>
                    <a:pt x="3132" y="3108"/>
                  </a:lnTo>
                  <a:lnTo>
                    <a:pt x="3680" y="3655"/>
                  </a:lnTo>
                  <a:cubicBezTo>
                    <a:pt x="3763" y="3739"/>
                    <a:pt x="3870" y="3786"/>
                    <a:pt x="3989" y="3786"/>
                  </a:cubicBezTo>
                  <a:lnTo>
                    <a:pt x="5121" y="3786"/>
                  </a:lnTo>
                  <a:cubicBezTo>
                    <a:pt x="5359" y="3786"/>
                    <a:pt x="5561" y="3584"/>
                    <a:pt x="5561" y="3346"/>
                  </a:cubicBezTo>
                  <a:cubicBezTo>
                    <a:pt x="5561" y="3108"/>
                    <a:pt x="5359" y="2917"/>
                    <a:pt x="5121" y="2917"/>
                  </a:cubicBezTo>
                  <a:lnTo>
                    <a:pt x="4168" y="2917"/>
                  </a:lnTo>
                  <a:lnTo>
                    <a:pt x="3608" y="2358"/>
                  </a:lnTo>
                  <a:cubicBezTo>
                    <a:pt x="3930" y="2119"/>
                    <a:pt x="4132" y="1738"/>
                    <a:pt x="4132" y="1310"/>
                  </a:cubicBezTo>
                  <a:cubicBezTo>
                    <a:pt x="4132" y="595"/>
                    <a:pt x="3549" y="0"/>
                    <a:pt x="2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6257325" y="4172675"/>
              <a:ext cx="372075" cy="342925"/>
            </a:xfrm>
            <a:custGeom>
              <a:rect b="b" l="l" r="r" t="t"/>
              <a:pathLst>
                <a:path extrusionOk="0" h="13717" w="14883">
                  <a:moveTo>
                    <a:pt x="7442" y="869"/>
                  </a:moveTo>
                  <a:cubicBezTo>
                    <a:pt x="7823" y="869"/>
                    <a:pt x="8180" y="1084"/>
                    <a:pt x="8370" y="1417"/>
                  </a:cubicBezTo>
                  <a:lnTo>
                    <a:pt x="13859" y="11085"/>
                  </a:lnTo>
                  <a:cubicBezTo>
                    <a:pt x="13966" y="11263"/>
                    <a:pt x="14014" y="11454"/>
                    <a:pt x="14014" y="11668"/>
                  </a:cubicBezTo>
                  <a:cubicBezTo>
                    <a:pt x="14014" y="12311"/>
                    <a:pt x="13490" y="12847"/>
                    <a:pt x="12835" y="12847"/>
                  </a:cubicBezTo>
                  <a:lnTo>
                    <a:pt x="2060" y="12847"/>
                  </a:lnTo>
                  <a:cubicBezTo>
                    <a:pt x="1405" y="12847"/>
                    <a:pt x="869" y="12311"/>
                    <a:pt x="869" y="11668"/>
                  </a:cubicBezTo>
                  <a:cubicBezTo>
                    <a:pt x="869" y="11454"/>
                    <a:pt x="929" y="11263"/>
                    <a:pt x="1024" y="11085"/>
                  </a:cubicBezTo>
                  <a:lnTo>
                    <a:pt x="6513" y="1417"/>
                  </a:lnTo>
                  <a:cubicBezTo>
                    <a:pt x="6703" y="1084"/>
                    <a:pt x="7061" y="869"/>
                    <a:pt x="7442" y="869"/>
                  </a:cubicBezTo>
                  <a:close/>
                  <a:moveTo>
                    <a:pt x="7442" y="0"/>
                  </a:moveTo>
                  <a:cubicBezTo>
                    <a:pt x="6751" y="0"/>
                    <a:pt x="6096" y="381"/>
                    <a:pt x="5763" y="988"/>
                  </a:cubicBezTo>
                  <a:lnTo>
                    <a:pt x="274" y="10644"/>
                  </a:lnTo>
                  <a:cubicBezTo>
                    <a:pt x="95" y="10954"/>
                    <a:pt x="0" y="11311"/>
                    <a:pt x="0" y="11668"/>
                  </a:cubicBezTo>
                  <a:cubicBezTo>
                    <a:pt x="0" y="12799"/>
                    <a:pt x="929" y="13716"/>
                    <a:pt x="2060" y="13716"/>
                  </a:cubicBezTo>
                  <a:lnTo>
                    <a:pt x="12835" y="13716"/>
                  </a:lnTo>
                  <a:cubicBezTo>
                    <a:pt x="13966" y="13716"/>
                    <a:pt x="14883" y="12799"/>
                    <a:pt x="14883" y="11668"/>
                  </a:cubicBezTo>
                  <a:cubicBezTo>
                    <a:pt x="14883" y="11311"/>
                    <a:pt x="14788" y="10954"/>
                    <a:pt x="14621" y="10644"/>
                  </a:cubicBezTo>
                  <a:lnTo>
                    <a:pt x="9132" y="988"/>
                  </a:lnTo>
                  <a:cubicBezTo>
                    <a:pt x="8787" y="381"/>
                    <a:pt x="8144" y="0"/>
                    <a:pt x="7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4"/>
          <p:cNvSpPr/>
          <p:nvPr/>
        </p:nvSpPr>
        <p:spPr>
          <a:xfrm>
            <a:off x="4754825" y="1538613"/>
            <a:ext cx="548625" cy="548625"/>
          </a:xfrm>
          <a:custGeom>
            <a:rect b="b" l="l" r="r" t="t"/>
            <a:pathLst>
              <a:path extrusionOk="0" h="14883" w="14883">
                <a:moveTo>
                  <a:pt x="7441" y="2619"/>
                </a:moveTo>
                <a:cubicBezTo>
                  <a:pt x="8275" y="2619"/>
                  <a:pt x="9084" y="2834"/>
                  <a:pt x="9799" y="3239"/>
                </a:cubicBezTo>
                <a:lnTo>
                  <a:pt x="7441" y="5596"/>
                </a:lnTo>
                <a:lnTo>
                  <a:pt x="5084" y="3239"/>
                </a:lnTo>
                <a:cubicBezTo>
                  <a:pt x="5798" y="2834"/>
                  <a:pt x="6608" y="2619"/>
                  <a:pt x="7441" y="2619"/>
                </a:cubicBezTo>
                <a:close/>
                <a:moveTo>
                  <a:pt x="7441" y="1738"/>
                </a:moveTo>
                <a:cubicBezTo>
                  <a:pt x="6251" y="1738"/>
                  <a:pt x="5108" y="2107"/>
                  <a:pt x="4131" y="2798"/>
                </a:cubicBezTo>
                <a:cubicBezTo>
                  <a:pt x="4036" y="2881"/>
                  <a:pt x="3965" y="2989"/>
                  <a:pt x="3953" y="3119"/>
                </a:cubicBezTo>
                <a:cubicBezTo>
                  <a:pt x="3941" y="3250"/>
                  <a:pt x="3989" y="3370"/>
                  <a:pt x="4084" y="3465"/>
                </a:cubicBezTo>
                <a:lnTo>
                  <a:pt x="7132" y="6513"/>
                </a:lnTo>
                <a:cubicBezTo>
                  <a:pt x="7215" y="6596"/>
                  <a:pt x="7322" y="6644"/>
                  <a:pt x="7441" y="6644"/>
                </a:cubicBezTo>
                <a:cubicBezTo>
                  <a:pt x="7560" y="6644"/>
                  <a:pt x="7668" y="6596"/>
                  <a:pt x="7751" y="6513"/>
                </a:cubicBezTo>
                <a:lnTo>
                  <a:pt x="10799" y="3465"/>
                </a:lnTo>
                <a:cubicBezTo>
                  <a:pt x="10894" y="3370"/>
                  <a:pt x="10942" y="3250"/>
                  <a:pt x="10930" y="3119"/>
                </a:cubicBezTo>
                <a:cubicBezTo>
                  <a:pt x="10918" y="2989"/>
                  <a:pt x="10847" y="2881"/>
                  <a:pt x="10751" y="2798"/>
                </a:cubicBezTo>
                <a:cubicBezTo>
                  <a:pt x="9775" y="2107"/>
                  <a:pt x="8632" y="1738"/>
                  <a:pt x="7441" y="1738"/>
                </a:cubicBezTo>
                <a:close/>
                <a:moveTo>
                  <a:pt x="3239" y="5084"/>
                </a:moveTo>
                <a:lnTo>
                  <a:pt x="5596" y="7441"/>
                </a:lnTo>
                <a:lnTo>
                  <a:pt x="3239" y="9799"/>
                </a:lnTo>
                <a:cubicBezTo>
                  <a:pt x="2834" y="9085"/>
                  <a:pt x="2619" y="8275"/>
                  <a:pt x="2619" y="7441"/>
                </a:cubicBezTo>
                <a:cubicBezTo>
                  <a:pt x="2619" y="6608"/>
                  <a:pt x="2834" y="5798"/>
                  <a:pt x="3239" y="5084"/>
                </a:cubicBezTo>
                <a:close/>
                <a:moveTo>
                  <a:pt x="11644" y="5084"/>
                </a:moveTo>
                <a:cubicBezTo>
                  <a:pt x="12049" y="5798"/>
                  <a:pt x="12263" y="6608"/>
                  <a:pt x="12263" y="7441"/>
                </a:cubicBezTo>
                <a:cubicBezTo>
                  <a:pt x="12263" y="8275"/>
                  <a:pt x="12049" y="9085"/>
                  <a:pt x="11644" y="9799"/>
                </a:cubicBezTo>
                <a:lnTo>
                  <a:pt x="9287" y="7441"/>
                </a:lnTo>
                <a:lnTo>
                  <a:pt x="11644" y="5084"/>
                </a:lnTo>
                <a:close/>
                <a:moveTo>
                  <a:pt x="3159" y="3951"/>
                </a:moveTo>
                <a:cubicBezTo>
                  <a:pt x="3146" y="3951"/>
                  <a:pt x="3133" y="3952"/>
                  <a:pt x="3119" y="3953"/>
                </a:cubicBezTo>
                <a:cubicBezTo>
                  <a:pt x="2988" y="3965"/>
                  <a:pt x="2881" y="4036"/>
                  <a:pt x="2798" y="4132"/>
                </a:cubicBezTo>
                <a:cubicBezTo>
                  <a:pt x="2107" y="5108"/>
                  <a:pt x="1738" y="6251"/>
                  <a:pt x="1738" y="7441"/>
                </a:cubicBezTo>
                <a:cubicBezTo>
                  <a:pt x="1738" y="8632"/>
                  <a:pt x="2107" y="9775"/>
                  <a:pt x="2798" y="10751"/>
                </a:cubicBezTo>
                <a:cubicBezTo>
                  <a:pt x="2881" y="10847"/>
                  <a:pt x="2988" y="10918"/>
                  <a:pt x="3119" y="10930"/>
                </a:cubicBezTo>
                <a:lnTo>
                  <a:pt x="3155" y="10930"/>
                </a:lnTo>
                <a:cubicBezTo>
                  <a:pt x="3274" y="10930"/>
                  <a:pt x="3381" y="10882"/>
                  <a:pt x="3465" y="10799"/>
                </a:cubicBezTo>
                <a:lnTo>
                  <a:pt x="6513" y="7751"/>
                </a:lnTo>
                <a:cubicBezTo>
                  <a:pt x="6691" y="7584"/>
                  <a:pt x="6691" y="7299"/>
                  <a:pt x="6513" y="7132"/>
                </a:cubicBezTo>
                <a:lnTo>
                  <a:pt x="3465" y="4084"/>
                </a:lnTo>
                <a:cubicBezTo>
                  <a:pt x="3379" y="3998"/>
                  <a:pt x="3274" y="3951"/>
                  <a:pt x="3159" y="3951"/>
                </a:cubicBezTo>
                <a:close/>
                <a:moveTo>
                  <a:pt x="11724" y="3951"/>
                </a:moveTo>
                <a:cubicBezTo>
                  <a:pt x="11609" y="3951"/>
                  <a:pt x="11504" y="3998"/>
                  <a:pt x="11418" y="4084"/>
                </a:cubicBezTo>
                <a:lnTo>
                  <a:pt x="8370" y="7132"/>
                </a:lnTo>
                <a:cubicBezTo>
                  <a:pt x="8192" y="7299"/>
                  <a:pt x="8192" y="7584"/>
                  <a:pt x="8370" y="7751"/>
                </a:cubicBezTo>
                <a:lnTo>
                  <a:pt x="11418" y="10799"/>
                </a:lnTo>
                <a:cubicBezTo>
                  <a:pt x="11501" y="10882"/>
                  <a:pt x="11609" y="10930"/>
                  <a:pt x="11728" y="10930"/>
                </a:cubicBezTo>
                <a:lnTo>
                  <a:pt x="11763" y="10930"/>
                </a:lnTo>
                <a:cubicBezTo>
                  <a:pt x="11894" y="10918"/>
                  <a:pt x="12002" y="10847"/>
                  <a:pt x="12085" y="10751"/>
                </a:cubicBezTo>
                <a:cubicBezTo>
                  <a:pt x="12775" y="9775"/>
                  <a:pt x="13145" y="8632"/>
                  <a:pt x="13145" y="7441"/>
                </a:cubicBezTo>
                <a:cubicBezTo>
                  <a:pt x="13145" y="6251"/>
                  <a:pt x="12775" y="5108"/>
                  <a:pt x="12085" y="4132"/>
                </a:cubicBezTo>
                <a:cubicBezTo>
                  <a:pt x="12002" y="4036"/>
                  <a:pt x="11894" y="3965"/>
                  <a:pt x="11763" y="3953"/>
                </a:cubicBezTo>
                <a:cubicBezTo>
                  <a:pt x="11750" y="3952"/>
                  <a:pt x="11737" y="3951"/>
                  <a:pt x="11724" y="3951"/>
                </a:cubicBezTo>
                <a:close/>
                <a:moveTo>
                  <a:pt x="7441" y="9287"/>
                </a:moveTo>
                <a:lnTo>
                  <a:pt x="9799" y="11644"/>
                </a:lnTo>
                <a:cubicBezTo>
                  <a:pt x="9084" y="12049"/>
                  <a:pt x="8275" y="12263"/>
                  <a:pt x="7441" y="12263"/>
                </a:cubicBezTo>
                <a:cubicBezTo>
                  <a:pt x="6608" y="12263"/>
                  <a:pt x="5798" y="12049"/>
                  <a:pt x="5084" y="11644"/>
                </a:cubicBezTo>
                <a:lnTo>
                  <a:pt x="7441" y="9287"/>
                </a:lnTo>
                <a:close/>
                <a:moveTo>
                  <a:pt x="7441" y="8239"/>
                </a:moveTo>
                <a:cubicBezTo>
                  <a:pt x="7322" y="8239"/>
                  <a:pt x="7215" y="8287"/>
                  <a:pt x="7132" y="8370"/>
                </a:cubicBezTo>
                <a:lnTo>
                  <a:pt x="4084" y="11418"/>
                </a:lnTo>
                <a:cubicBezTo>
                  <a:pt x="3989" y="11513"/>
                  <a:pt x="3941" y="11632"/>
                  <a:pt x="3953" y="11763"/>
                </a:cubicBezTo>
                <a:cubicBezTo>
                  <a:pt x="3965" y="11894"/>
                  <a:pt x="4036" y="12002"/>
                  <a:pt x="4131" y="12085"/>
                </a:cubicBezTo>
                <a:cubicBezTo>
                  <a:pt x="5108" y="12775"/>
                  <a:pt x="6251" y="13145"/>
                  <a:pt x="7441" y="13145"/>
                </a:cubicBezTo>
                <a:cubicBezTo>
                  <a:pt x="8632" y="13145"/>
                  <a:pt x="9775" y="12775"/>
                  <a:pt x="10739" y="12085"/>
                </a:cubicBezTo>
                <a:cubicBezTo>
                  <a:pt x="10847" y="12002"/>
                  <a:pt x="10918" y="11894"/>
                  <a:pt x="10930" y="11763"/>
                </a:cubicBezTo>
                <a:cubicBezTo>
                  <a:pt x="10942" y="11632"/>
                  <a:pt x="10894" y="11513"/>
                  <a:pt x="10799" y="11418"/>
                </a:cubicBezTo>
                <a:lnTo>
                  <a:pt x="7751" y="8370"/>
                </a:lnTo>
                <a:cubicBezTo>
                  <a:pt x="7668" y="8287"/>
                  <a:pt x="7560" y="8239"/>
                  <a:pt x="7441" y="8239"/>
                </a:cubicBezTo>
                <a:close/>
                <a:moveTo>
                  <a:pt x="7441" y="869"/>
                </a:moveTo>
                <a:cubicBezTo>
                  <a:pt x="9192" y="869"/>
                  <a:pt x="10847" y="1560"/>
                  <a:pt x="12085" y="2798"/>
                </a:cubicBezTo>
                <a:cubicBezTo>
                  <a:pt x="13323" y="4036"/>
                  <a:pt x="14014" y="5691"/>
                  <a:pt x="14014" y="7441"/>
                </a:cubicBezTo>
                <a:cubicBezTo>
                  <a:pt x="14014" y="9192"/>
                  <a:pt x="13323" y="10847"/>
                  <a:pt x="12085" y="12085"/>
                </a:cubicBezTo>
                <a:cubicBezTo>
                  <a:pt x="10847" y="13323"/>
                  <a:pt x="9192" y="14014"/>
                  <a:pt x="7441" y="14014"/>
                </a:cubicBezTo>
                <a:cubicBezTo>
                  <a:pt x="5691" y="14014"/>
                  <a:pt x="4036" y="13323"/>
                  <a:pt x="2798" y="12085"/>
                </a:cubicBezTo>
                <a:cubicBezTo>
                  <a:pt x="1560" y="10847"/>
                  <a:pt x="869" y="9192"/>
                  <a:pt x="869" y="7441"/>
                </a:cubicBezTo>
                <a:cubicBezTo>
                  <a:pt x="869" y="5691"/>
                  <a:pt x="1560" y="4036"/>
                  <a:pt x="2798" y="2798"/>
                </a:cubicBezTo>
                <a:cubicBezTo>
                  <a:pt x="4036" y="1560"/>
                  <a:pt x="5691" y="869"/>
                  <a:pt x="7441" y="869"/>
                </a:cubicBezTo>
                <a:close/>
                <a:moveTo>
                  <a:pt x="7441" y="0"/>
                </a:moveTo>
                <a:cubicBezTo>
                  <a:pt x="5453" y="0"/>
                  <a:pt x="3584" y="774"/>
                  <a:pt x="2179" y="2179"/>
                </a:cubicBezTo>
                <a:cubicBezTo>
                  <a:pt x="774" y="3584"/>
                  <a:pt x="0" y="5453"/>
                  <a:pt x="0" y="7441"/>
                </a:cubicBezTo>
                <a:cubicBezTo>
                  <a:pt x="0" y="9430"/>
                  <a:pt x="774" y="11299"/>
                  <a:pt x="2179" y="12704"/>
                </a:cubicBezTo>
                <a:cubicBezTo>
                  <a:pt x="3584" y="14109"/>
                  <a:pt x="5453" y="14883"/>
                  <a:pt x="7441" y="14883"/>
                </a:cubicBezTo>
                <a:cubicBezTo>
                  <a:pt x="9430" y="14883"/>
                  <a:pt x="11299" y="14109"/>
                  <a:pt x="12704" y="12704"/>
                </a:cubicBezTo>
                <a:cubicBezTo>
                  <a:pt x="14109" y="11299"/>
                  <a:pt x="14883" y="9430"/>
                  <a:pt x="14883" y="7441"/>
                </a:cubicBezTo>
                <a:cubicBezTo>
                  <a:pt x="14883" y="5453"/>
                  <a:pt x="14109" y="3584"/>
                  <a:pt x="12704" y="2179"/>
                </a:cubicBezTo>
                <a:cubicBezTo>
                  <a:pt x="11299" y="774"/>
                  <a:pt x="9430" y="0"/>
                  <a:pt x="74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34"/>
          <p:cNvGrpSpPr/>
          <p:nvPr/>
        </p:nvGrpSpPr>
        <p:grpSpPr>
          <a:xfrm>
            <a:off x="713234" y="3184539"/>
            <a:ext cx="548625" cy="548625"/>
            <a:chOff x="4000200" y="3413950"/>
            <a:chExt cx="372075" cy="372075"/>
          </a:xfrm>
        </p:grpSpPr>
        <p:sp>
          <p:nvSpPr>
            <p:cNvPr id="360" name="Google Shape;360;p34"/>
            <p:cNvSpPr/>
            <p:nvPr/>
          </p:nvSpPr>
          <p:spPr>
            <a:xfrm>
              <a:off x="4000200" y="3413950"/>
              <a:ext cx="372075" cy="372075"/>
            </a:xfrm>
            <a:custGeom>
              <a:rect b="b" l="l" r="r" t="t"/>
              <a:pathLst>
                <a:path extrusionOk="0" h="14883" w="14883">
                  <a:moveTo>
                    <a:pt x="7442" y="869"/>
                  </a:moveTo>
                  <a:cubicBezTo>
                    <a:pt x="9192" y="869"/>
                    <a:pt x="10847" y="1560"/>
                    <a:pt x="12085" y="2798"/>
                  </a:cubicBezTo>
                  <a:cubicBezTo>
                    <a:pt x="13323" y="4036"/>
                    <a:pt x="14014" y="5691"/>
                    <a:pt x="14014" y="7442"/>
                  </a:cubicBezTo>
                  <a:cubicBezTo>
                    <a:pt x="14014" y="9192"/>
                    <a:pt x="13323" y="10847"/>
                    <a:pt x="12085" y="12085"/>
                  </a:cubicBezTo>
                  <a:cubicBezTo>
                    <a:pt x="10847" y="13323"/>
                    <a:pt x="9192" y="14014"/>
                    <a:pt x="7442" y="14014"/>
                  </a:cubicBezTo>
                  <a:cubicBezTo>
                    <a:pt x="5691" y="14014"/>
                    <a:pt x="4036" y="13323"/>
                    <a:pt x="2798" y="12085"/>
                  </a:cubicBezTo>
                  <a:cubicBezTo>
                    <a:pt x="1560" y="10847"/>
                    <a:pt x="869" y="9192"/>
                    <a:pt x="869" y="7442"/>
                  </a:cubicBezTo>
                  <a:cubicBezTo>
                    <a:pt x="869" y="5691"/>
                    <a:pt x="1560" y="4036"/>
                    <a:pt x="2798" y="2798"/>
                  </a:cubicBezTo>
                  <a:cubicBezTo>
                    <a:pt x="4036" y="1560"/>
                    <a:pt x="5691" y="869"/>
                    <a:pt x="7442" y="869"/>
                  </a:cubicBezTo>
                  <a:close/>
                  <a:moveTo>
                    <a:pt x="7442" y="0"/>
                  </a:moveTo>
                  <a:cubicBezTo>
                    <a:pt x="5453" y="0"/>
                    <a:pt x="3584" y="774"/>
                    <a:pt x="2179" y="2179"/>
                  </a:cubicBezTo>
                  <a:cubicBezTo>
                    <a:pt x="774" y="3584"/>
                    <a:pt x="0" y="5453"/>
                    <a:pt x="0" y="7442"/>
                  </a:cubicBezTo>
                  <a:cubicBezTo>
                    <a:pt x="0" y="9430"/>
                    <a:pt x="774" y="11299"/>
                    <a:pt x="2179" y="12704"/>
                  </a:cubicBezTo>
                  <a:cubicBezTo>
                    <a:pt x="3584" y="14109"/>
                    <a:pt x="5453" y="14883"/>
                    <a:pt x="7442" y="14883"/>
                  </a:cubicBezTo>
                  <a:cubicBezTo>
                    <a:pt x="9430" y="14883"/>
                    <a:pt x="11299" y="14109"/>
                    <a:pt x="12704" y="12704"/>
                  </a:cubicBezTo>
                  <a:cubicBezTo>
                    <a:pt x="14109" y="11299"/>
                    <a:pt x="14883" y="9430"/>
                    <a:pt x="14883" y="7442"/>
                  </a:cubicBezTo>
                  <a:cubicBezTo>
                    <a:pt x="14883" y="5453"/>
                    <a:pt x="14109" y="3584"/>
                    <a:pt x="12704" y="2179"/>
                  </a:cubicBezTo>
                  <a:cubicBezTo>
                    <a:pt x="11299" y="774"/>
                    <a:pt x="9430" y="0"/>
                    <a:pt x="7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4044550" y="3530975"/>
              <a:ext cx="283375" cy="138075"/>
            </a:xfrm>
            <a:custGeom>
              <a:rect b="b" l="l" r="r" t="t"/>
              <a:pathLst>
                <a:path extrusionOk="0" h="5523" w="11335">
                  <a:moveTo>
                    <a:pt x="2905" y="1344"/>
                  </a:moveTo>
                  <a:lnTo>
                    <a:pt x="2905" y="1891"/>
                  </a:lnTo>
                  <a:cubicBezTo>
                    <a:pt x="2905" y="2130"/>
                    <a:pt x="3096" y="2320"/>
                    <a:pt x="3346" y="2320"/>
                  </a:cubicBezTo>
                  <a:lnTo>
                    <a:pt x="10466" y="2320"/>
                  </a:lnTo>
                  <a:lnTo>
                    <a:pt x="10466" y="3201"/>
                  </a:lnTo>
                  <a:lnTo>
                    <a:pt x="3346" y="3201"/>
                  </a:lnTo>
                  <a:cubicBezTo>
                    <a:pt x="3096" y="3201"/>
                    <a:pt x="2905" y="3392"/>
                    <a:pt x="2905" y="3630"/>
                  </a:cubicBezTo>
                  <a:lnTo>
                    <a:pt x="2905" y="4177"/>
                  </a:lnTo>
                  <a:lnTo>
                    <a:pt x="1131" y="2761"/>
                  </a:lnTo>
                  <a:lnTo>
                    <a:pt x="2905" y="1344"/>
                  </a:lnTo>
                  <a:close/>
                  <a:moveTo>
                    <a:pt x="3333" y="1"/>
                  </a:moveTo>
                  <a:cubicBezTo>
                    <a:pt x="3241" y="1"/>
                    <a:pt x="3148" y="31"/>
                    <a:pt x="3072" y="94"/>
                  </a:cubicBezTo>
                  <a:lnTo>
                    <a:pt x="167" y="2415"/>
                  </a:lnTo>
                  <a:cubicBezTo>
                    <a:pt x="60" y="2499"/>
                    <a:pt x="0" y="2630"/>
                    <a:pt x="0" y="2761"/>
                  </a:cubicBezTo>
                  <a:cubicBezTo>
                    <a:pt x="0" y="2892"/>
                    <a:pt x="60" y="3023"/>
                    <a:pt x="167" y="3106"/>
                  </a:cubicBezTo>
                  <a:lnTo>
                    <a:pt x="3072" y="5428"/>
                  </a:lnTo>
                  <a:cubicBezTo>
                    <a:pt x="3143" y="5487"/>
                    <a:pt x="3239" y="5523"/>
                    <a:pt x="3346" y="5523"/>
                  </a:cubicBezTo>
                  <a:cubicBezTo>
                    <a:pt x="3405" y="5523"/>
                    <a:pt x="3465" y="5511"/>
                    <a:pt x="3524" y="5475"/>
                  </a:cubicBezTo>
                  <a:cubicBezTo>
                    <a:pt x="3679" y="5404"/>
                    <a:pt x="3774" y="5249"/>
                    <a:pt x="3774" y="5082"/>
                  </a:cubicBezTo>
                  <a:lnTo>
                    <a:pt x="3774" y="4070"/>
                  </a:lnTo>
                  <a:lnTo>
                    <a:pt x="10894" y="4070"/>
                  </a:lnTo>
                  <a:cubicBezTo>
                    <a:pt x="11144" y="4070"/>
                    <a:pt x="11335" y="3868"/>
                    <a:pt x="11335" y="3630"/>
                  </a:cubicBezTo>
                  <a:lnTo>
                    <a:pt x="11335" y="1891"/>
                  </a:lnTo>
                  <a:cubicBezTo>
                    <a:pt x="11335" y="1653"/>
                    <a:pt x="11144" y="1451"/>
                    <a:pt x="10894" y="1451"/>
                  </a:cubicBezTo>
                  <a:lnTo>
                    <a:pt x="3774" y="1451"/>
                  </a:lnTo>
                  <a:lnTo>
                    <a:pt x="3774" y="439"/>
                  </a:lnTo>
                  <a:cubicBezTo>
                    <a:pt x="3774" y="272"/>
                    <a:pt x="3679" y="117"/>
                    <a:pt x="3524" y="46"/>
                  </a:cubicBezTo>
                  <a:cubicBezTo>
                    <a:pt x="3465" y="16"/>
                    <a:pt x="3399" y="1"/>
                    <a:pt x="3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4"/>
          <p:cNvGrpSpPr/>
          <p:nvPr/>
        </p:nvGrpSpPr>
        <p:grpSpPr>
          <a:xfrm>
            <a:off x="4754835" y="3184464"/>
            <a:ext cx="548625" cy="548624"/>
            <a:chOff x="7009800" y="1181525"/>
            <a:chExt cx="372075" cy="372100"/>
          </a:xfrm>
        </p:grpSpPr>
        <p:sp>
          <p:nvSpPr>
            <p:cNvPr id="363" name="Google Shape;363;p34"/>
            <p:cNvSpPr/>
            <p:nvPr/>
          </p:nvSpPr>
          <p:spPr>
            <a:xfrm>
              <a:off x="7009800" y="1181525"/>
              <a:ext cx="372075" cy="372100"/>
            </a:xfrm>
            <a:custGeom>
              <a:rect b="b" l="l" r="r" t="t"/>
              <a:pathLst>
                <a:path extrusionOk="0" h="14884" w="14883">
                  <a:moveTo>
                    <a:pt x="13288" y="870"/>
                  </a:moveTo>
                  <a:cubicBezTo>
                    <a:pt x="13680" y="870"/>
                    <a:pt x="14014" y="1203"/>
                    <a:pt x="14014" y="1596"/>
                  </a:cubicBezTo>
                  <a:lnTo>
                    <a:pt x="14014" y="13288"/>
                  </a:lnTo>
                  <a:cubicBezTo>
                    <a:pt x="14014" y="13681"/>
                    <a:pt x="13680" y="14014"/>
                    <a:pt x="13288" y="14014"/>
                  </a:cubicBezTo>
                  <a:lnTo>
                    <a:pt x="1596" y="14014"/>
                  </a:lnTo>
                  <a:cubicBezTo>
                    <a:pt x="1203" y="14014"/>
                    <a:pt x="869" y="13681"/>
                    <a:pt x="869" y="13288"/>
                  </a:cubicBezTo>
                  <a:lnTo>
                    <a:pt x="869" y="1596"/>
                  </a:lnTo>
                  <a:cubicBezTo>
                    <a:pt x="869" y="1203"/>
                    <a:pt x="1203" y="870"/>
                    <a:pt x="1596" y="870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lnTo>
                    <a:pt x="0" y="13288"/>
                  </a:lnTo>
                  <a:cubicBezTo>
                    <a:pt x="0" y="14169"/>
                    <a:pt x="715" y="14883"/>
                    <a:pt x="1596" y="14883"/>
                  </a:cubicBezTo>
                  <a:lnTo>
                    <a:pt x="13288" y="14883"/>
                  </a:lnTo>
                  <a:cubicBezTo>
                    <a:pt x="14169" y="14883"/>
                    <a:pt x="14883" y="14169"/>
                    <a:pt x="14883" y="13288"/>
                  </a:cubicBezTo>
                  <a:lnTo>
                    <a:pt x="14883" y="1596"/>
                  </a:lnTo>
                  <a:cubicBezTo>
                    <a:pt x="14883" y="715"/>
                    <a:pt x="14169" y="1"/>
                    <a:pt x="132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7163075" y="1255050"/>
              <a:ext cx="65525" cy="65200"/>
            </a:xfrm>
            <a:custGeom>
              <a:rect b="b" l="l" r="r" t="t"/>
              <a:pathLst>
                <a:path extrusionOk="0" h="2608" w="2621">
                  <a:moveTo>
                    <a:pt x="1311" y="869"/>
                  </a:moveTo>
                  <a:cubicBezTo>
                    <a:pt x="1549" y="869"/>
                    <a:pt x="1751" y="1060"/>
                    <a:pt x="1751" y="1298"/>
                  </a:cubicBezTo>
                  <a:cubicBezTo>
                    <a:pt x="1751" y="1548"/>
                    <a:pt x="1549" y="1739"/>
                    <a:pt x="1311" y="1739"/>
                  </a:cubicBezTo>
                  <a:cubicBezTo>
                    <a:pt x="1072" y="1739"/>
                    <a:pt x="870" y="1548"/>
                    <a:pt x="870" y="1298"/>
                  </a:cubicBezTo>
                  <a:cubicBezTo>
                    <a:pt x="870" y="1060"/>
                    <a:pt x="1072" y="869"/>
                    <a:pt x="1311" y="869"/>
                  </a:cubicBezTo>
                  <a:close/>
                  <a:moveTo>
                    <a:pt x="1311" y="0"/>
                  </a:moveTo>
                  <a:cubicBezTo>
                    <a:pt x="584" y="0"/>
                    <a:pt x="1" y="584"/>
                    <a:pt x="1" y="1298"/>
                  </a:cubicBezTo>
                  <a:cubicBezTo>
                    <a:pt x="1" y="2024"/>
                    <a:pt x="584" y="2608"/>
                    <a:pt x="1311" y="2608"/>
                  </a:cubicBezTo>
                  <a:cubicBezTo>
                    <a:pt x="2037" y="2608"/>
                    <a:pt x="2620" y="2024"/>
                    <a:pt x="2620" y="1298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7163075" y="1334825"/>
              <a:ext cx="65525" cy="65500"/>
            </a:xfrm>
            <a:custGeom>
              <a:rect b="b" l="l" r="r" t="t"/>
              <a:pathLst>
                <a:path extrusionOk="0" h="2620" w="2621">
                  <a:moveTo>
                    <a:pt x="1311" y="869"/>
                  </a:moveTo>
                  <a:cubicBezTo>
                    <a:pt x="1549" y="869"/>
                    <a:pt x="1751" y="1072"/>
                    <a:pt x="1751" y="1310"/>
                  </a:cubicBezTo>
                  <a:cubicBezTo>
                    <a:pt x="1751" y="1548"/>
                    <a:pt x="1549" y="1750"/>
                    <a:pt x="1311" y="1750"/>
                  </a:cubicBezTo>
                  <a:cubicBezTo>
                    <a:pt x="1072" y="1750"/>
                    <a:pt x="870" y="1548"/>
                    <a:pt x="870" y="1310"/>
                  </a:cubicBezTo>
                  <a:cubicBezTo>
                    <a:pt x="870" y="1072"/>
                    <a:pt x="1072" y="869"/>
                    <a:pt x="1311" y="869"/>
                  </a:cubicBezTo>
                  <a:close/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7163075" y="1414875"/>
              <a:ext cx="65525" cy="65225"/>
            </a:xfrm>
            <a:custGeom>
              <a:rect b="b" l="l" r="r" t="t"/>
              <a:pathLst>
                <a:path extrusionOk="0" h="2609" w="2621">
                  <a:moveTo>
                    <a:pt x="1311" y="870"/>
                  </a:moveTo>
                  <a:cubicBezTo>
                    <a:pt x="1549" y="870"/>
                    <a:pt x="1751" y="1061"/>
                    <a:pt x="1751" y="1311"/>
                  </a:cubicBezTo>
                  <a:cubicBezTo>
                    <a:pt x="1751" y="1549"/>
                    <a:pt x="1549" y="1739"/>
                    <a:pt x="1311" y="1739"/>
                  </a:cubicBezTo>
                  <a:cubicBezTo>
                    <a:pt x="1072" y="1739"/>
                    <a:pt x="870" y="1549"/>
                    <a:pt x="870" y="1311"/>
                  </a:cubicBezTo>
                  <a:cubicBezTo>
                    <a:pt x="870" y="1061"/>
                    <a:pt x="1072" y="870"/>
                    <a:pt x="1311" y="870"/>
                  </a:cubicBezTo>
                  <a:close/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25"/>
                    <a:pt x="584" y="2608"/>
                    <a:pt x="1311" y="2608"/>
                  </a:cubicBezTo>
                  <a:cubicBezTo>
                    <a:pt x="2037" y="2608"/>
                    <a:pt x="2620" y="2025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7075875" y="1218725"/>
              <a:ext cx="239925" cy="297700"/>
            </a:xfrm>
            <a:custGeom>
              <a:rect b="b" l="l" r="r" t="t"/>
              <a:pathLst>
                <a:path extrusionOk="0" h="11908" w="9597">
                  <a:moveTo>
                    <a:pt x="1751" y="1739"/>
                  </a:moveTo>
                  <a:lnTo>
                    <a:pt x="1751" y="2442"/>
                  </a:lnTo>
                  <a:lnTo>
                    <a:pt x="870" y="2156"/>
                  </a:lnTo>
                  <a:lnTo>
                    <a:pt x="870" y="1739"/>
                  </a:lnTo>
                  <a:close/>
                  <a:moveTo>
                    <a:pt x="8728" y="1739"/>
                  </a:moveTo>
                  <a:lnTo>
                    <a:pt x="8728" y="2156"/>
                  </a:lnTo>
                  <a:lnTo>
                    <a:pt x="7847" y="2442"/>
                  </a:lnTo>
                  <a:lnTo>
                    <a:pt x="7847" y="1739"/>
                  </a:lnTo>
                  <a:close/>
                  <a:moveTo>
                    <a:pt x="1751" y="5228"/>
                  </a:moveTo>
                  <a:lnTo>
                    <a:pt x="1751" y="5930"/>
                  </a:lnTo>
                  <a:lnTo>
                    <a:pt x="870" y="5644"/>
                  </a:lnTo>
                  <a:lnTo>
                    <a:pt x="870" y="5228"/>
                  </a:lnTo>
                  <a:close/>
                  <a:moveTo>
                    <a:pt x="8728" y="5228"/>
                  </a:moveTo>
                  <a:lnTo>
                    <a:pt x="8728" y="5644"/>
                  </a:lnTo>
                  <a:lnTo>
                    <a:pt x="7847" y="5930"/>
                  </a:lnTo>
                  <a:lnTo>
                    <a:pt x="7847" y="5228"/>
                  </a:lnTo>
                  <a:close/>
                  <a:moveTo>
                    <a:pt x="1751" y="8716"/>
                  </a:moveTo>
                  <a:lnTo>
                    <a:pt x="1751" y="9419"/>
                  </a:lnTo>
                  <a:lnTo>
                    <a:pt x="870" y="9133"/>
                  </a:lnTo>
                  <a:lnTo>
                    <a:pt x="870" y="8716"/>
                  </a:lnTo>
                  <a:close/>
                  <a:moveTo>
                    <a:pt x="8728" y="8716"/>
                  </a:moveTo>
                  <a:lnTo>
                    <a:pt x="8728" y="9133"/>
                  </a:lnTo>
                  <a:lnTo>
                    <a:pt x="7847" y="9419"/>
                  </a:lnTo>
                  <a:lnTo>
                    <a:pt x="7847" y="8716"/>
                  </a:lnTo>
                  <a:close/>
                  <a:moveTo>
                    <a:pt x="6537" y="870"/>
                  </a:moveTo>
                  <a:cubicBezTo>
                    <a:pt x="6787" y="870"/>
                    <a:pt x="6977" y="1060"/>
                    <a:pt x="6977" y="1299"/>
                  </a:cubicBezTo>
                  <a:lnTo>
                    <a:pt x="6977" y="10609"/>
                  </a:lnTo>
                  <a:cubicBezTo>
                    <a:pt x="6977" y="10847"/>
                    <a:pt x="6787" y="11038"/>
                    <a:pt x="6537" y="11038"/>
                  </a:cubicBezTo>
                  <a:lnTo>
                    <a:pt x="3048" y="11038"/>
                  </a:lnTo>
                  <a:cubicBezTo>
                    <a:pt x="2810" y="11038"/>
                    <a:pt x="2620" y="10847"/>
                    <a:pt x="2620" y="10609"/>
                  </a:cubicBezTo>
                  <a:lnTo>
                    <a:pt x="2620" y="1299"/>
                  </a:lnTo>
                  <a:cubicBezTo>
                    <a:pt x="2620" y="1060"/>
                    <a:pt x="2810" y="870"/>
                    <a:pt x="3048" y="870"/>
                  </a:cubicBezTo>
                  <a:close/>
                  <a:moveTo>
                    <a:pt x="3060" y="1"/>
                  </a:moveTo>
                  <a:cubicBezTo>
                    <a:pt x="2489" y="1"/>
                    <a:pt x="2001" y="358"/>
                    <a:pt x="1822" y="870"/>
                  </a:cubicBezTo>
                  <a:lnTo>
                    <a:pt x="441" y="870"/>
                  </a:lnTo>
                  <a:cubicBezTo>
                    <a:pt x="203" y="870"/>
                    <a:pt x="0" y="1060"/>
                    <a:pt x="0" y="1299"/>
                  </a:cubicBezTo>
                  <a:lnTo>
                    <a:pt x="0" y="2465"/>
                  </a:lnTo>
                  <a:cubicBezTo>
                    <a:pt x="0" y="2656"/>
                    <a:pt x="119" y="2823"/>
                    <a:pt x="298" y="2882"/>
                  </a:cubicBezTo>
                  <a:lnTo>
                    <a:pt x="1751" y="3358"/>
                  </a:lnTo>
                  <a:lnTo>
                    <a:pt x="1751" y="4358"/>
                  </a:lnTo>
                  <a:lnTo>
                    <a:pt x="441" y="4358"/>
                  </a:lnTo>
                  <a:cubicBezTo>
                    <a:pt x="203" y="4358"/>
                    <a:pt x="0" y="4549"/>
                    <a:pt x="0" y="4787"/>
                  </a:cubicBezTo>
                  <a:lnTo>
                    <a:pt x="0" y="5954"/>
                  </a:lnTo>
                  <a:cubicBezTo>
                    <a:pt x="0" y="6144"/>
                    <a:pt x="119" y="6311"/>
                    <a:pt x="298" y="6371"/>
                  </a:cubicBezTo>
                  <a:lnTo>
                    <a:pt x="1751" y="6847"/>
                  </a:lnTo>
                  <a:lnTo>
                    <a:pt x="1751" y="7847"/>
                  </a:lnTo>
                  <a:lnTo>
                    <a:pt x="441" y="7847"/>
                  </a:lnTo>
                  <a:cubicBezTo>
                    <a:pt x="203" y="7847"/>
                    <a:pt x="0" y="8037"/>
                    <a:pt x="0" y="8276"/>
                  </a:cubicBezTo>
                  <a:lnTo>
                    <a:pt x="0" y="9442"/>
                  </a:lnTo>
                  <a:cubicBezTo>
                    <a:pt x="0" y="9633"/>
                    <a:pt x="119" y="9800"/>
                    <a:pt x="298" y="9859"/>
                  </a:cubicBezTo>
                  <a:lnTo>
                    <a:pt x="1751" y="10335"/>
                  </a:lnTo>
                  <a:lnTo>
                    <a:pt x="1751" y="10609"/>
                  </a:lnTo>
                  <a:cubicBezTo>
                    <a:pt x="1751" y="11324"/>
                    <a:pt x="2334" y="11907"/>
                    <a:pt x="3060" y="11907"/>
                  </a:cubicBezTo>
                  <a:lnTo>
                    <a:pt x="6537" y="11907"/>
                  </a:lnTo>
                  <a:cubicBezTo>
                    <a:pt x="7263" y="11907"/>
                    <a:pt x="7847" y="11324"/>
                    <a:pt x="7847" y="10609"/>
                  </a:cubicBezTo>
                  <a:lnTo>
                    <a:pt x="7847" y="10335"/>
                  </a:lnTo>
                  <a:lnTo>
                    <a:pt x="9299" y="9859"/>
                  </a:lnTo>
                  <a:cubicBezTo>
                    <a:pt x="9478" y="9800"/>
                    <a:pt x="9597" y="9633"/>
                    <a:pt x="9597" y="9442"/>
                  </a:cubicBezTo>
                  <a:lnTo>
                    <a:pt x="9597" y="8276"/>
                  </a:lnTo>
                  <a:cubicBezTo>
                    <a:pt x="9597" y="8037"/>
                    <a:pt x="9394" y="7847"/>
                    <a:pt x="9156" y="7847"/>
                  </a:cubicBezTo>
                  <a:lnTo>
                    <a:pt x="7847" y="7847"/>
                  </a:lnTo>
                  <a:lnTo>
                    <a:pt x="7847" y="6847"/>
                  </a:lnTo>
                  <a:lnTo>
                    <a:pt x="9299" y="6371"/>
                  </a:lnTo>
                  <a:cubicBezTo>
                    <a:pt x="9478" y="6311"/>
                    <a:pt x="9597" y="6144"/>
                    <a:pt x="9597" y="5954"/>
                  </a:cubicBezTo>
                  <a:lnTo>
                    <a:pt x="9597" y="4787"/>
                  </a:lnTo>
                  <a:cubicBezTo>
                    <a:pt x="9597" y="4549"/>
                    <a:pt x="9394" y="4358"/>
                    <a:pt x="9156" y="4358"/>
                  </a:cubicBezTo>
                  <a:lnTo>
                    <a:pt x="7847" y="4358"/>
                  </a:lnTo>
                  <a:lnTo>
                    <a:pt x="7847" y="3358"/>
                  </a:lnTo>
                  <a:lnTo>
                    <a:pt x="9299" y="2882"/>
                  </a:lnTo>
                  <a:cubicBezTo>
                    <a:pt x="9478" y="2823"/>
                    <a:pt x="9597" y="2656"/>
                    <a:pt x="9597" y="2465"/>
                  </a:cubicBezTo>
                  <a:lnTo>
                    <a:pt x="9597" y="1299"/>
                  </a:lnTo>
                  <a:cubicBezTo>
                    <a:pt x="9597" y="1060"/>
                    <a:pt x="9394" y="870"/>
                    <a:pt x="9156" y="870"/>
                  </a:cubicBezTo>
                  <a:lnTo>
                    <a:pt x="7775" y="870"/>
                  </a:lnTo>
                  <a:cubicBezTo>
                    <a:pt x="7597" y="358"/>
                    <a:pt x="7108" y="1"/>
                    <a:pt x="6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4"/>
          <p:cNvGrpSpPr/>
          <p:nvPr/>
        </p:nvGrpSpPr>
        <p:grpSpPr>
          <a:xfrm>
            <a:off x="428500" y="3623325"/>
            <a:ext cx="467732" cy="980668"/>
            <a:chOff x="428500" y="3623325"/>
            <a:chExt cx="467732" cy="980668"/>
          </a:xfrm>
        </p:grpSpPr>
        <p:sp>
          <p:nvSpPr>
            <p:cNvPr id="369" name="Google Shape;369;p34"/>
            <p:cNvSpPr/>
            <p:nvPr/>
          </p:nvSpPr>
          <p:spPr>
            <a:xfrm>
              <a:off x="713232" y="4037550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428500" y="3623325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34"/>
            <p:cNvGrpSpPr/>
            <p:nvPr/>
          </p:nvGrpSpPr>
          <p:grpSpPr>
            <a:xfrm>
              <a:off x="530357" y="4421107"/>
              <a:ext cx="182878" cy="182886"/>
              <a:chOff x="769861" y="772165"/>
              <a:chExt cx="148500" cy="149100"/>
            </a:xfrm>
          </p:grpSpPr>
          <p:sp>
            <p:nvSpPr>
              <p:cNvPr id="372" name="Google Shape;372;p34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4" name="Google Shape;374;p34"/>
          <p:cNvGrpSpPr/>
          <p:nvPr/>
        </p:nvGrpSpPr>
        <p:grpSpPr>
          <a:xfrm>
            <a:off x="8278303" y="788625"/>
            <a:ext cx="365993" cy="1005950"/>
            <a:chOff x="8430703" y="539500"/>
            <a:chExt cx="365993" cy="1005950"/>
          </a:xfrm>
        </p:grpSpPr>
        <p:sp>
          <p:nvSpPr>
            <p:cNvPr id="375" name="Google Shape;375;p34"/>
            <p:cNvSpPr/>
            <p:nvPr/>
          </p:nvSpPr>
          <p:spPr>
            <a:xfrm>
              <a:off x="8613439" y="1362450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8613696" y="539500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8430703" y="1021300"/>
              <a:ext cx="183000" cy="158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4"/>
          <p:cNvSpPr txBox="1"/>
          <p:nvPr>
            <p:ph idx="1" type="subTitle"/>
          </p:nvPr>
        </p:nvSpPr>
        <p:spPr>
          <a:xfrm>
            <a:off x="1444619" y="2129779"/>
            <a:ext cx="2944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uild a CNN model to classify the images into their respective categories.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13225" y="1394197"/>
            <a:ext cx="50202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384" name="Google Shape;384;p35"/>
          <p:cNvSpPr txBox="1"/>
          <p:nvPr>
            <p:ph idx="1" type="subTitle"/>
          </p:nvPr>
        </p:nvSpPr>
        <p:spPr>
          <a:xfrm>
            <a:off x="484625" y="2441200"/>
            <a:ext cx="54315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factors that contribute to traffic accidents, particularly in inclement weather, are speeding and failing to see traffic signs. TrafficSignGuard seeks to solve these issues by developing a CNN-based traffic sign recognition system that increases road safety by increasing identification accuracy.</a:t>
            </a:r>
            <a:endParaRPr/>
          </a:p>
        </p:txBody>
      </p:sp>
      <p:cxnSp>
        <p:nvCxnSpPr>
          <p:cNvPr id="385" name="Google Shape;385;p35"/>
          <p:cNvCxnSpPr/>
          <p:nvPr/>
        </p:nvCxnSpPr>
        <p:spPr>
          <a:xfrm>
            <a:off x="2308925" y="2260804"/>
            <a:ext cx="1828800" cy="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6" name="Google Shape;386;p35"/>
          <p:cNvSpPr/>
          <p:nvPr/>
        </p:nvSpPr>
        <p:spPr>
          <a:xfrm>
            <a:off x="2528375" y="368000"/>
            <a:ext cx="1148400" cy="1147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87" name="Google Shape;387;p35"/>
          <p:cNvGrpSpPr/>
          <p:nvPr/>
        </p:nvGrpSpPr>
        <p:grpSpPr>
          <a:xfrm>
            <a:off x="4137732" y="185000"/>
            <a:ext cx="708593" cy="811750"/>
            <a:chOff x="4137732" y="642200"/>
            <a:chExt cx="708593" cy="811750"/>
          </a:xfrm>
        </p:grpSpPr>
        <p:sp>
          <p:nvSpPr>
            <p:cNvPr id="388" name="Google Shape;388;p35"/>
            <p:cNvSpPr/>
            <p:nvPr/>
          </p:nvSpPr>
          <p:spPr>
            <a:xfrm>
              <a:off x="4389125" y="1270950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35"/>
            <p:cNvGrpSpPr/>
            <p:nvPr/>
          </p:nvGrpSpPr>
          <p:grpSpPr>
            <a:xfrm>
              <a:off x="4137732" y="825497"/>
              <a:ext cx="182878" cy="182886"/>
              <a:chOff x="769861" y="772165"/>
              <a:chExt cx="148500" cy="149100"/>
            </a:xfrm>
          </p:grpSpPr>
          <p:sp>
            <p:nvSpPr>
              <p:cNvPr id="390" name="Google Shape;390;p35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" name="Google Shape;392;p35"/>
            <p:cNvSpPr/>
            <p:nvPr/>
          </p:nvSpPr>
          <p:spPr>
            <a:xfrm>
              <a:off x="4663325" y="642200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5"/>
          <p:cNvGrpSpPr/>
          <p:nvPr/>
        </p:nvGrpSpPr>
        <p:grpSpPr>
          <a:xfrm>
            <a:off x="484625" y="4272700"/>
            <a:ext cx="472700" cy="565775"/>
            <a:chOff x="713225" y="3815500"/>
            <a:chExt cx="472700" cy="565775"/>
          </a:xfrm>
        </p:grpSpPr>
        <p:sp>
          <p:nvSpPr>
            <p:cNvPr id="394" name="Google Shape;394;p35"/>
            <p:cNvSpPr/>
            <p:nvPr/>
          </p:nvSpPr>
          <p:spPr>
            <a:xfrm>
              <a:off x="713225" y="3815500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002925" y="4198275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35"/>
          <p:cNvGrpSpPr/>
          <p:nvPr/>
        </p:nvGrpSpPr>
        <p:grpSpPr>
          <a:xfrm>
            <a:off x="5916168" y="760073"/>
            <a:ext cx="2743187" cy="3665683"/>
            <a:chOff x="5916168" y="760073"/>
            <a:chExt cx="2743187" cy="3665683"/>
          </a:xfrm>
        </p:grpSpPr>
        <p:sp>
          <p:nvSpPr>
            <p:cNvPr id="397" name="Google Shape;397;p35"/>
            <p:cNvSpPr/>
            <p:nvPr/>
          </p:nvSpPr>
          <p:spPr>
            <a:xfrm>
              <a:off x="5916168" y="1349000"/>
              <a:ext cx="2743187" cy="1555985"/>
            </a:xfrm>
            <a:custGeom>
              <a:rect b="b" l="l" r="r" t="t"/>
              <a:pathLst>
                <a:path extrusionOk="0" h="10199" w="18316">
                  <a:moveTo>
                    <a:pt x="10467" y="0"/>
                  </a:moveTo>
                  <a:cubicBezTo>
                    <a:pt x="7754" y="0"/>
                    <a:pt x="7172" y="1787"/>
                    <a:pt x="5375" y="2090"/>
                  </a:cubicBezTo>
                  <a:cubicBezTo>
                    <a:pt x="3334" y="2430"/>
                    <a:pt x="0" y="1675"/>
                    <a:pt x="123" y="4607"/>
                  </a:cubicBezTo>
                  <a:cubicBezTo>
                    <a:pt x="226" y="6955"/>
                    <a:pt x="3127" y="10198"/>
                    <a:pt x="7766" y="10198"/>
                  </a:cubicBezTo>
                  <a:cubicBezTo>
                    <a:pt x="8919" y="10198"/>
                    <a:pt x="10180" y="9998"/>
                    <a:pt x="11533" y="9533"/>
                  </a:cubicBezTo>
                  <a:cubicBezTo>
                    <a:pt x="18316" y="7192"/>
                    <a:pt x="15309" y="443"/>
                    <a:pt x="11152" y="35"/>
                  </a:cubicBezTo>
                  <a:cubicBezTo>
                    <a:pt x="10909" y="11"/>
                    <a:pt x="10681" y="0"/>
                    <a:pt x="10467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917730" y="4334256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35"/>
            <p:cNvGrpSpPr/>
            <p:nvPr/>
          </p:nvGrpSpPr>
          <p:grpSpPr>
            <a:xfrm>
              <a:off x="7108851" y="1194112"/>
              <a:ext cx="1080037" cy="3189091"/>
              <a:chOff x="7293420" y="1194112"/>
              <a:chExt cx="1080037" cy="3189091"/>
            </a:xfrm>
          </p:grpSpPr>
          <p:sp>
            <p:nvSpPr>
              <p:cNvPr id="400" name="Google Shape;400;p35"/>
              <p:cNvSpPr/>
              <p:nvPr/>
            </p:nvSpPr>
            <p:spPr>
              <a:xfrm>
                <a:off x="7519014" y="3415430"/>
                <a:ext cx="237842" cy="884693"/>
              </a:xfrm>
              <a:custGeom>
                <a:rect b="b" l="l" r="r" t="t"/>
                <a:pathLst>
                  <a:path extrusionOk="0" h="8306" w="2233">
                    <a:moveTo>
                      <a:pt x="2093" y="1"/>
                    </a:moveTo>
                    <a:cubicBezTo>
                      <a:pt x="1295" y="1"/>
                      <a:pt x="947" y="411"/>
                      <a:pt x="155" y="411"/>
                    </a:cubicBezTo>
                    <a:cubicBezTo>
                      <a:pt x="105" y="411"/>
                      <a:pt x="54" y="410"/>
                      <a:pt x="1" y="406"/>
                    </a:cubicBezTo>
                    <a:lnTo>
                      <a:pt x="1" y="406"/>
                    </a:lnTo>
                    <a:cubicBezTo>
                      <a:pt x="1" y="406"/>
                      <a:pt x="606" y="7890"/>
                      <a:pt x="545" y="8190"/>
                    </a:cubicBezTo>
                    <a:lnTo>
                      <a:pt x="1450" y="8305"/>
                    </a:lnTo>
                    <a:cubicBezTo>
                      <a:pt x="1497" y="7734"/>
                      <a:pt x="2232" y="5"/>
                      <a:pt x="2232" y="5"/>
                    </a:cubicBezTo>
                    <a:cubicBezTo>
                      <a:pt x="2184" y="2"/>
                      <a:pt x="2138" y="1"/>
                      <a:pt x="2093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7937821" y="3255767"/>
                <a:ext cx="235712" cy="1024011"/>
              </a:xfrm>
              <a:custGeom>
                <a:rect b="b" l="l" r="r" t="t"/>
                <a:pathLst>
                  <a:path extrusionOk="0" h="9614" w="2213">
                    <a:moveTo>
                      <a:pt x="2090" y="0"/>
                    </a:moveTo>
                    <a:lnTo>
                      <a:pt x="2090" y="0"/>
                    </a:lnTo>
                    <a:cubicBezTo>
                      <a:pt x="1389" y="171"/>
                      <a:pt x="300" y="279"/>
                      <a:pt x="1" y="354"/>
                    </a:cubicBezTo>
                    <a:lnTo>
                      <a:pt x="695" y="9519"/>
                    </a:lnTo>
                    <a:lnTo>
                      <a:pt x="1736" y="9614"/>
                    </a:lnTo>
                    <a:cubicBezTo>
                      <a:pt x="1736" y="9614"/>
                      <a:pt x="2212" y="694"/>
                      <a:pt x="2090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7458834" y="2637569"/>
                <a:ext cx="767529" cy="1484997"/>
              </a:xfrm>
              <a:custGeom>
                <a:rect b="b" l="l" r="r" t="t"/>
                <a:pathLst>
                  <a:path extrusionOk="0" h="13942" w="7206">
                    <a:moveTo>
                      <a:pt x="763" y="1"/>
                    </a:moveTo>
                    <a:cubicBezTo>
                      <a:pt x="763" y="1"/>
                      <a:pt x="532" y="743"/>
                      <a:pt x="443" y="2022"/>
                    </a:cubicBezTo>
                    <a:cubicBezTo>
                      <a:pt x="355" y="3144"/>
                      <a:pt x="151" y="8601"/>
                      <a:pt x="89" y="10268"/>
                    </a:cubicBezTo>
                    <a:cubicBezTo>
                      <a:pt x="1" y="12397"/>
                      <a:pt x="89" y="13669"/>
                      <a:pt x="89" y="13669"/>
                    </a:cubicBezTo>
                    <a:cubicBezTo>
                      <a:pt x="753" y="13855"/>
                      <a:pt x="1257" y="13941"/>
                      <a:pt x="1786" y="13941"/>
                    </a:cubicBezTo>
                    <a:cubicBezTo>
                      <a:pt x="2266" y="13941"/>
                      <a:pt x="2766" y="13870"/>
                      <a:pt x="3423" y="13737"/>
                    </a:cubicBezTo>
                    <a:cubicBezTo>
                      <a:pt x="3321" y="12043"/>
                      <a:pt x="3505" y="5696"/>
                      <a:pt x="3505" y="5696"/>
                    </a:cubicBezTo>
                    <a:lnTo>
                      <a:pt x="3933" y="13744"/>
                    </a:lnTo>
                    <a:cubicBezTo>
                      <a:pt x="4381" y="13823"/>
                      <a:pt x="4824" y="13866"/>
                      <a:pt x="5261" y="13866"/>
                    </a:cubicBezTo>
                    <a:cubicBezTo>
                      <a:pt x="5922" y="13866"/>
                      <a:pt x="6571" y="13768"/>
                      <a:pt x="7206" y="13547"/>
                    </a:cubicBezTo>
                    <a:cubicBezTo>
                      <a:pt x="7206" y="13547"/>
                      <a:pt x="7029" y="4015"/>
                      <a:pt x="6906" y="2614"/>
                    </a:cubicBezTo>
                    <a:cubicBezTo>
                      <a:pt x="6784" y="1192"/>
                      <a:pt x="6668" y="151"/>
                      <a:pt x="6668" y="151"/>
                    </a:cubicBez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7424111" y="4230250"/>
                <a:ext cx="276932" cy="152952"/>
              </a:xfrm>
              <a:custGeom>
                <a:rect b="b" l="l" r="r" t="t"/>
                <a:pathLst>
                  <a:path extrusionOk="0" h="1436" w="2600">
                    <a:moveTo>
                      <a:pt x="1886" y="0"/>
                    </a:moveTo>
                    <a:cubicBezTo>
                      <a:pt x="1677" y="0"/>
                      <a:pt x="1463" y="33"/>
                      <a:pt x="1381" y="104"/>
                    </a:cubicBezTo>
                    <a:cubicBezTo>
                      <a:pt x="1245" y="227"/>
                      <a:pt x="1102" y="336"/>
                      <a:pt x="953" y="431"/>
                    </a:cubicBezTo>
                    <a:cubicBezTo>
                      <a:pt x="823" y="512"/>
                      <a:pt x="374" y="669"/>
                      <a:pt x="191" y="839"/>
                    </a:cubicBezTo>
                    <a:cubicBezTo>
                      <a:pt x="7" y="1016"/>
                      <a:pt x="0" y="1268"/>
                      <a:pt x="123" y="1376"/>
                    </a:cubicBezTo>
                    <a:cubicBezTo>
                      <a:pt x="178" y="1423"/>
                      <a:pt x="300" y="1436"/>
                      <a:pt x="470" y="1436"/>
                    </a:cubicBezTo>
                    <a:cubicBezTo>
                      <a:pt x="674" y="1436"/>
                      <a:pt x="947" y="1417"/>
                      <a:pt x="1259" y="1417"/>
                    </a:cubicBezTo>
                    <a:cubicBezTo>
                      <a:pt x="1654" y="1411"/>
                      <a:pt x="2055" y="1376"/>
                      <a:pt x="2450" y="1329"/>
                    </a:cubicBezTo>
                    <a:cubicBezTo>
                      <a:pt x="2599" y="1288"/>
                      <a:pt x="2586" y="1077"/>
                      <a:pt x="2572" y="961"/>
                    </a:cubicBezTo>
                    <a:cubicBezTo>
                      <a:pt x="2572" y="757"/>
                      <a:pt x="2552" y="560"/>
                      <a:pt x="2511" y="363"/>
                    </a:cubicBezTo>
                    <a:cubicBezTo>
                      <a:pt x="2484" y="254"/>
                      <a:pt x="2429" y="165"/>
                      <a:pt x="2354" y="91"/>
                    </a:cubicBezTo>
                    <a:cubicBezTo>
                      <a:pt x="2296" y="33"/>
                      <a:pt x="2094" y="0"/>
                      <a:pt x="18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7993633" y="4230250"/>
                <a:ext cx="276932" cy="152952"/>
              </a:xfrm>
              <a:custGeom>
                <a:rect b="b" l="l" r="r" t="t"/>
                <a:pathLst>
                  <a:path extrusionOk="0" h="1436" w="2600">
                    <a:moveTo>
                      <a:pt x="710" y="0"/>
                    </a:moveTo>
                    <a:cubicBezTo>
                      <a:pt x="501" y="0"/>
                      <a:pt x="297" y="33"/>
                      <a:pt x="239" y="91"/>
                    </a:cubicBezTo>
                    <a:cubicBezTo>
                      <a:pt x="164" y="165"/>
                      <a:pt x="110" y="261"/>
                      <a:pt x="83" y="363"/>
                    </a:cubicBezTo>
                    <a:cubicBezTo>
                      <a:pt x="48" y="560"/>
                      <a:pt x="28" y="757"/>
                      <a:pt x="28" y="961"/>
                    </a:cubicBezTo>
                    <a:cubicBezTo>
                      <a:pt x="14" y="1077"/>
                      <a:pt x="1" y="1288"/>
                      <a:pt x="151" y="1329"/>
                    </a:cubicBezTo>
                    <a:cubicBezTo>
                      <a:pt x="545" y="1376"/>
                      <a:pt x="940" y="1411"/>
                      <a:pt x="1341" y="1417"/>
                    </a:cubicBezTo>
                    <a:cubicBezTo>
                      <a:pt x="1649" y="1417"/>
                      <a:pt x="1923" y="1436"/>
                      <a:pt x="2128" y="1436"/>
                    </a:cubicBezTo>
                    <a:cubicBezTo>
                      <a:pt x="2299" y="1436"/>
                      <a:pt x="2422" y="1423"/>
                      <a:pt x="2477" y="1376"/>
                    </a:cubicBezTo>
                    <a:cubicBezTo>
                      <a:pt x="2600" y="1268"/>
                      <a:pt x="2593" y="1016"/>
                      <a:pt x="2403" y="839"/>
                    </a:cubicBezTo>
                    <a:cubicBezTo>
                      <a:pt x="2219" y="669"/>
                      <a:pt x="1770" y="512"/>
                      <a:pt x="1647" y="431"/>
                    </a:cubicBezTo>
                    <a:cubicBezTo>
                      <a:pt x="1491" y="336"/>
                      <a:pt x="1348" y="227"/>
                      <a:pt x="1212" y="104"/>
                    </a:cubicBezTo>
                    <a:cubicBezTo>
                      <a:pt x="1134" y="33"/>
                      <a:pt x="919" y="0"/>
                      <a:pt x="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8081293" y="2860713"/>
                <a:ext cx="109601" cy="137188"/>
              </a:xfrm>
              <a:custGeom>
                <a:rect b="b" l="l" r="r" t="t"/>
                <a:pathLst>
                  <a:path extrusionOk="0" h="1288" w="1029">
                    <a:moveTo>
                      <a:pt x="45" y="1"/>
                    </a:moveTo>
                    <a:cubicBezTo>
                      <a:pt x="23" y="1"/>
                      <a:pt x="0" y="19"/>
                      <a:pt x="8" y="49"/>
                    </a:cubicBezTo>
                    <a:cubicBezTo>
                      <a:pt x="15" y="76"/>
                      <a:pt x="137" y="695"/>
                      <a:pt x="960" y="1281"/>
                    </a:cubicBezTo>
                    <a:cubicBezTo>
                      <a:pt x="967" y="1281"/>
                      <a:pt x="974" y="1287"/>
                      <a:pt x="988" y="1287"/>
                    </a:cubicBezTo>
                    <a:cubicBezTo>
                      <a:pt x="994" y="1287"/>
                      <a:pt x="1008" y="1281"/>
                      <a:pt x="1015" y="1267"/>
                    </a:cubicBezTo>
                    <a:cubicBezTo>
                      <a:pt x="1028" y="1247"/>
                      <a:pt x="1022" y="1226"/>
                      <a:pt x="1008" y="1213"/>
                    </a:cubicBezTo>
                    <a:cubicBezTo>
                      <a:pt x="212" y="655"/>
                      <a:pt x="83" y="42"/>
                      <a:pt x="83" y="35"/>
                    </a:cubicBezTo>
                    <a:cubicBezTo>
                      <a:pt x="80" y="12"/>
                      <a:pt x="62" y="1"/>
                      <a:pt x="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7498031" y="2837812"/>
                <a:ext cx="111306" cy="176704"/>
              </a:xfrm>
              <a:custGeom>
                <a:rect b="b" l="l" r="r" t="t"/>
                <a:pathLst>
                  <a:path extrusionOk="0" h="1659" w="1045">
                    <a:moveTo>
                      <a:pt x="1003" y="1"/>
                    </a:moveTo>
                    <a:cubicBezTo>
                      <a:pt x="986" y="1"/>
                      <a:pt x="969" y="11"/>
                      <a:pt x="966" y="33"/>
                    </a:cubicBezTo>
                    <a:cubicBezTo>
                      <a:pt x="823" y="638"/>
                      <a:pt x="490" y="1183"/>
                      <a:pt x="14" y="1591"/>
                    </a:cubicBezTo>
                    <a:cubicBezTo>
                      <a:pt x="0" y="1604"/>
                      <a:pt x="0" y="1625"/>
                      <a:pt x="14" y="1645"/>
                    </a:cubicBezTo>
                    <a:cubicBezTo>
                      <a:pt x="21" y="1652"/>
                      <a:pt x="34" y="1659"/>
                      <a:pt x="41" y="1659"/>
                    </a:cubicBezTo>
                    <a:cubicBezTo>
                      <a:pt x="55" y="1659"/>
                      <a:pt x="61" y="1652"/>
                      <a:pt x="75" y="1645"/>
                    </a:cubicBezTo>
                    <a:cubicBezTo>
                      <a:pt x="558" y="1230"/>
                      <a:pt x="898" y="672"/>
                      <a:pt x="1041" y="46"/>
                    </a:cubicBezTo>
                    <a:cubicBezTo>
                      <a:pt x="1045" y="16"/>
                      <a:pt x="1024" y="1"/>
                      <a:pt x="1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7503037" y="1194112"/>
                <a:ext cx="585712" cy="608825"/>
              </a:xfrm>
              <a:custGeom>
                <a:rect b="b" l="l" r="r" t="t"/>
                <a:pathLst>
                  <a:path extrusionOk="0" h="5716" w="5499">
                    <a:moveTo>
                      <a:pt x="2913" y="0"/>
                    </a:moveTo>
                    <a:cubicBezTo>
                      <a:pt x="2137" y="0"/>
                      <a:pt x="1579" y="225"/>
                      <a:pt x="1239" y="497"/>
                    </a:cubicBezTo>
                    <a:cubicBezTo>
                      <a:pt x="913" y="762"/>
                      <a:pt x="654" y="1096"/>
                      <a:pt x="491" y="1483"/>
                    </a:cubicBezTo>
                    <a:cubicBezTo>
                      <a:pt x="327" y="1878"/>
                      <a:pt x="239" y="2300"/>
                      <a:pt x="239" y="2729"/>
                    </a:cubicBezTo>
                    <a:cubicBezTo>
                      <a:pt x="239" y="3116"/>
                      <a:pt x="293" y="3334"/>
                      <a:pt x="246" y="3627"/>
                    </a:cubicBezTo>
                    <a:cubicBezTo>
                      <a:pt x="219" y="3797"/>
                      <a:pt x="151" y="3960"/>
                      <a:pt x="117" y="4130"/>
                    </a:cubicBezTo>
                    <a:cubicBezTo>
                      <a:pt x="1" y="4620"/>
                      <a:pt x="151" y="5123"/>
                      <a:pt x="293" y="5606"/>
                    </a:cubicBezTo>
                    <a:cubicBezTo>
                      <a:pt x="634" y="5670"/>
                      <a:pt x="1061" y="5715"/>
                      <a:pt x="1467" y="5715"/>
                    </a:cubicBezTo>
                    <a:cubicBezTo>
                      <a:pt x="1711" y="5715"/>
                      <a:pt x="1947" y="5699"/>
                      <a:pt x="2151" y="5661"/>
                    </a:cubicBezTo>
                    <a:lnTo>
                      <a:pt x="5294" y="5661"/>
                    </a:lnTo>
                    <a:cubicBezTo>
                      <a:pt x="5471" y="5491"/>
                      <a:pt x="5498" y="5198"/>
                      <a:pt x="5451" y="4960"/>
                    </a:cubicBezTo>
                    <a:cubicBezTo>
                      <a:pt x="5410" y="4722"/>
                      <a:pt x="5308" y="4497"/>
                      <a:pt x="5274" y="4253"/>
                    </a:cubicBezTo>
                    <a:cubicBezTo>
                      <a:pt x="5192" y="3695"/>
                      <a:pt x="5485" y="3130"/>
                      <a:pt x="5416" y="2572"/>
                    </a:cubicBezTo>
                    <a:cubicBezTo>
                      <a:pt x="5348" y="1994"/>
                      <a:pt x="5117" y="1232"/>
                      <a:pt x="4716" y="824"/>
                    </a:cubicBezTo>
                    <a:cubicBezTo>
                      <a:pt x="4335" y="443"/>
                      <a:pt x="3695" y="0"/>
                      <a:pt x="2913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7718299" y="1761504"/>
                <a:ext cx="167544" cy="72535"/>
              </a:xfrm>
              <a:custGeom>
                <a:rect b="b" l="l" r="r" t="t"/>
                <a:pathLst>
                  <a:path extrusionOk="0" h="681" w="1573">
                    <a:moveTo>
                      <a:pt x="1" y="1"/>
                    </a:moveTo>
                    <a:lnTo>
                      <a:pt x="1" y="674"/>
                    </a:lnTo>
                    <a:lnTo>
                      <a:pt x="1572" y="681"/>
                    </a:lnTo>
                    <a:lnTo>
                      <a:pt x="157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7592933" y="1265794"/>
                <a:ext cx="415292" cy="524041"/>
              </a:xfrm>
              <a:custGeom>
                <a:rect b="b" l="l" r="r" t="t"/>
                <a:pathLst>
                  <a:path extrusionOk="0" h="4920" w="3899">
                    <a:moveTo>
                      <a:pt x="1960" y="1"/>
                    </a:moveTo>
                    <a:cubicBezTo>
                      <a:pt x="1205" y="1"/>
                      <a:pt x="443" y="395"/>
                      <a:pt x="130" y="1123"/>
                    </a:cubicBezTo>
                    <a:cubicBezTo>
                      <a:pt x="0" y="1409"/>
                      <a:pt x="35" y="1695"/>
                      <a:pt x="35" y="2144"/>
                    </a:cubicBezTo>
                    <a:cubicBezTo>
                      <a:pt x="35" y="3505"/>
                      <a:pt x="851" y="4920"/>
                      <a:pt x="1960" y="4920"/>
                    </a:cubicBezTo>
                    <a:cubicBezTo>
                      <a:pt x="3076" y="4920"/>
                      <a:pt x="3885" y="3505"/>
                      <a:pt x="3885" y="2144"/>
                    </a:cubicBezTo>
                    <a:cubicBezTo>
                      <a:pt x="3885" y="1634"/>
                      <a:pt x="3899" y="1205"/>
                      <a:pt x="3695" y="865"/>
                    </a:cubicBezTo>
                    <a:cubicBezTo>
                      <a:pt x="3348" y="307"/>
                      <a:pt x="2627" y="1"/>
                      <a:pt x="196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7767933" y="1652009"/>
                <a:ext cx="74878" cy="15018"/>
              </a:xfrm>
              <a:custGeom>
                <a:rect b="b" l="l" r="r" t="t"/>
                <a:pathLst>
                  <a:path extrusionOk="0" h="141" w="703">
                    <a:moveTo>
                      <a:pt x="655" y="0"/>
                    </a:moveTo>
                    <a:cubicBezTo>
                      <a:pt x="652" y="0"/>
                      <a:pt x="648" y="1"/>
                      <a:pt x="643" y="1"/>
                    </a:cubicBezTo>
                    <a:cubicBezTo>
                      <a:pt x="562" y="15"/>
                      <a:pt x="473" y="22"/>
                      <a:pt x="392" y="22"/>
                    </a:cubicBezTo>
                    <a:cubicBezTo>
                      <a:pt x="364" y="23"/>
                      <a:pt x="338" y="24"/>
                      <a:pt x="311" y="24"/>
                    </a:cubicBezTo>
                    <a:cubicBezTo>
                      <a:pt x="238" y="24"/>
                      <a:pt x="167" y="18"/>
                      <a:pt x="92" y="8"/>
                    </a:cubicBezTo>
                    <a:cubicBezTo>
                      <a:pt x="75" y="8"/>
                      <a:pt x="57" y="6"/>
                      <a:pt x="42" y="6"/>
                    </a:cubicBezTo>
                    <a:cubicBezTo>
                      <a:pt x="16" y="6"/>
                      <a:pt x="0" y="12"/>
                      <a:pt x="18" y="42"/>
                    </a:cubicBezTo>
                    <a:cubicBezTo>
                      <a:pt x="72" y="90"/>
                      <a:pt x="147" y="124"/>
                      <a:pt x="222" y="130"/>
                    </a:cubicBezTo>
                    <a:cubicBezTo>
                      <a:pt x="262" y="137"/>
                      <a:pt x="305" y="141"/>
                      <a:pt x="348" y="141"/>
                    </a:cubicBezTo>
                    <a:cubicBezTo>
                      <a:pt x="390" y="141"/>
                      <a:pt x="433" y="137"/>
                      <a:pt x="473" y="130"/>
                    </a:cubicBezTo>
                    <a:cubicBezTo>
                      <a:pt x="548" y="124"/>
                      <a:pt x="616" y="90"/>
                      <a:pt x="678" y="49"/>
                    </a:cubicBezTo>
                    <a:cubicBezTo>
                      <a:pt x="702" y="30"/>
                      <a:pt x="693" y="0"/>
                      <a:pt x="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7736086" y="1772900"/>
                <a:ext cx="120040" cy="20557"/>
              </a:xfrm>
              <a:custGeom>
                <a:rect b="b" l="l" r="r" t="t"/>
                <a:pathLst>
                  <a:path extrusionOk="0" h="193" w="1127">
                    <a:moveTo>
                      <a:pt x="47" y="0"/>
                    </a:moveTo>
                    <a:cubicBezTo>
                      <a:pt x="19" y="0"/>
                      <a:pt x="1" y="45"/>
                      <a:pt x="31" y="57"/>
                    </a:cubicBezTo>
                    <a:cubicBezTo>
                      <a:pt x="215" y="145"/>
                      <a:pt x="419" y="193"/>
                      <a:pt x="616" y="193"/>
                    </a:cubicBezTo>
                    <a:cubicBezTo>
                      <a:pt x="786" y="193"/>
                      <a:pt x="949" y="159"/>
                      <a:pt x="1099" y="104"/>
                    </a:cubicBezTo>
                    <a:cubicBezTo>
                      <a:pt x="1119" y="98"/>
                      <a:pt x="1126" y="77"/>
                      <a:pt x="1119" y="64"/>
                    </a:cubicBezTo>
                    <a:cubicBezTo>
                      <a:pt x="1113" y="50"/>
                      <a:pt x="1092" y="43"/>
                      <a:pt x="1079" y="43"/>
                    </a:cubicBezTo>
                    <a:cubicBezTo>
                      <a:pt x="928" y="102"/>
                      <a:pt x="770" y="131"/>
                      <a:pt x="613" y="131"/>
                    </a:cubicBezTo>
                    <a:cubicBezTo>
                      <a:pt x="423" y="131"/>
                      <a:pt x="233" y="88"/>
                      <a:pt x="58" y="2"/>
                    </a:cubicBezTo>
                    <a:cubicBezTo>
                      <a:pt x="54" y="1"/>
                      <a:pt x="51" y="0"/>
                      <a:pt x="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7661527" y="1456558"/>
                <a:ext cx="95329" cy="30676"/>
              </a:xfrm>
              <a:custGeom>
                <a:rect b="b" l="l" r="r" t="t"/>
                <a:pathLst>
                  <a:path extrusionOk="0" h="288" w="895">
                    <a:moveTo>
                      <a:pt x="663" y="0"/>
                    </a:moveTo>
                    <a:cubicBezTo>
                      <a:pt x="633" y="0"/>
                      <a:pt x="601" y="2"/>
                      <a:pt x="568" y="6"/>
                    </a:cubicBezTo>
                    <a:cubicBezTo>
                      <a:pt x="397" y="13"/>
                      <a:pt x="241" y="60"/>
                      <a:pt x="105" y="156"/>
                    </a:cubicBezTo>
                    <a:cubicBezTo>
                      <a:pt x="0" y="233"/>
                      <a:pt x="7" y="288"/>
                      <a:pt x="75" y="288"/>
                    </a:cubicBezTo>
                    <a:cubicBezTo>
                      <a:pt x="91" y="288"/>
                      <a:pt x="110" y="285"/>
                      <a:pt x="132" y="278"/>
                    </a:cubicBezTo>
                    <a:cubicBezTo>
                      <a:pt x="268" y="251"/>
                      <a:pt x="404" y="224"/>
                      <a:pt x="547" y="217"/>
                    </a:cubicBezTo>
                    <a:cubicBezTo>
                      <a:pt x="704" y="203"/>
                      <a:pt x="833" y="237"/>
                      <a:pt x="867" y="128"/>
                    </a:cubicBezTo>
                    <a:cubicBezTo>
                      <a:pt x="895" y="39"/>
                      <a:pt x="799" y="0"/>
                      <a:pt x="663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7855593" y="1457836"/>
                <a:ext cx="97885" cy="27374"/>
              </a:xfrm>
              <a:custGeom>
                <a:rect b="b" l="l" r="r" t="t"/>
                <a:pathLst>
                  <a:path extrusionOk="0" h="257" w="919">
                    <a:moveTo>
                      <a:pt x="366" y="0"/>
                    </a:moveTo>
                    <a:cubicBezTo>
                      <a:pt x="354" y="0"/>
                      <a:pt x="342" y="0"/>
                      <a:pt x="331" y="1"/>
                    </a:cubicBezTo>
                    <a:cubicBezTo>
                      <a:pt x="317" y="0"/>
                      <a:pt x="304" y="0"/>
                      <a:pt x="291" y="0"/>
                    </a:cubicBezTo>
                    <a:cubicBezTo>
                      <a:pt x="121" y="0"/>
                      <a:pt x="0" y="42"/>
                      <a:pt x="38" y="144"/>
                    </a:cubicBezTo>
                    <a:cubicBezTo>
                      <a:pt x="61" y="200"/>
                      <a:pt x="109" y="213"/>
                      <a:pt x="174" y="213"/>
                    </a:cubicBezTo>
                    <a:cubicBezTo>
                      <a:pt x="226" y="213"/>
                      <a:pt x="288" y="205"/>
                      <a:pt x="358" y="205"/>
                    </a:cubicBezTo>
                    <a:cubicBezTo>
                      <a:pt x="501" y="212"/>
                      <a:pt x="637" y="225"/>
                      <a:pt x="780" y="253"/>
                    </a:cubicBezTo>
                    <a:cubicBezTo>
                      <a:pt x="795" y="255"/>
                      <a:pt x="809" y="256"/>
                      <a:pt x="821" y="256"/>
                    </a:cubicBezTo>
                    <a:cubicBezTo>
                      <a:pt x="903" y="256"/>
                      <a:pt x="918" y="200"/>
                      <a:pt x="800" y="123"/>
                    </a:cubicBezTo>
                    <a:cubicBezTo>
                      <a:pt x="668" y="41"/>
                      <a:pt x="517" y="0"/>
                      <a:pt x="366" y="0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7792431" y="1547733"/>
                <a:ext cx="51659" cy="74026"/>
              </a:xfrm>
              <a:custGeom>
                <a:rect b="b" l="l" r="r" t="t"/>
                <a:pathLst>
                  <a:path extrusionOk="0" h="695" w="485">
                    <a:moveTo>
                      <a:pt x="107" y="0"/>
                    </a:moveTo>
                    <a:cubicBezTo>
                      <a:pt x="87" y="0"/>
                      <a:pt x="73" y="7"/>
                      <a:pt x="73" y="28"/>
                    </a:cubicBezTo>
                    <a:cubicBezTo>
                      <a:pt x="73" y="41"/>
                      <a:pt x="87" y="62"/>
                      <a:pt x="101" y="62"/>
                    </a:cubicBezTo>
                    <a:cubicBezTo>
                      <a:pt x="485" y="75"/>
                      <a:pt x="451" y="637"/>
                      <a:pt x="95" y="637"/>
                    </a:cubicBezTo>
                    <a:cubicBezTo>
                      <a:pt x="80" y="637"/>
                      <a:pt x="63" y="636"/>
                      <a:pt x="46" y="633"/>
                    </a:cubicBezTo>
                    <a:cubicBezTo>
                      <a:pt x="44" y="633"/>
                      <a:pt x="42" y="633"/>
                      <a:pt x="40" y="633"/>
                    </a:cubicBezTo>
                    <a:cubicBezTo>
                      <a:pt x="5" y="633"/>
                      <a:pt x="1" y="688"/>
                      <a:pt x="39" y="688"/>
                    </a:cubicBezTo>
                    <a:lnTo>
                      <a:pt x="73" y="688"/>
                    </a:lnTo>
                    <a:lnTo>
                      <a:pt x="80" y="694"/>
                    </a:lnTo>
                    <a:cubicBezTo>
                      <a:pt x="257" y="688"/>
                      <a:pt x="400" y="552"/>
                      <a:pt x="420" y="381"/>
                    </a:cubicBezTo>
                    <a:cubicBezTo>
                      <a:pt x="434" y="191"/>
                      <a:pt x="298" y="21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7872635" y="1499909"/>
                <a:ext cx="26948" cy="50061"/>
              </a:xfrm>
              <a:custGeom>
                <a:rect b="b" l="l" r="r" t="t"/>
                <a:pathLst>
                  <a:path extrusionOk="0" h="470" w="253">
                    <a:moveTo>
                      <a:pt x="130" y="0"/>
                    </a:moveTo>
                    <a:cubicBezTo>
                      <a:pt x="55" y="0"/>
                      <a:pt x="1" y="102"/>
                      <a:pt x="1" y="232"/>
                    </a:cubicBezTo>
                    <a:cubicBezTo>
                      <a:pt x="1" y="361"/>
                      <a:pt x="55" y="470"/>
                      <a:pt x="130" y="470"/>
                    </a:cubicBezTo>
                    <a:cubicBezTo>
                      <a:pt x="198" y="470"/>
                      <a:pt x="252" y="361"/>
                      <a:pt x="252" y="232"/>
                    </a:cubicBezTo>
                    <a:cubicBezTo>
                      <a:pt x="252" y="102"/>
                      <a:pt x="198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7716168" y="1499909"/>
                <a:ext cx="26841" cy="50061"/>
              </a:xfrm>
              <a:custGeom>
                <a:rect b="b" l="l" r="r" t="t"/>
                <a:pathLst>
                  <a:path extrusionOk="0" h="470" w="252">
                    <a:moveTo>
                      <a:pt x="129" y="0"/>
                    </a:moveTo>
                    <a:cubicBezTo>
                      <a:pt x="55" y="0"/>
                      <a:pt x="0" y="102"/>
                      <a:pt x="0" y="232"/>
                    </a:cubicBezTo>
                    <a:cubicBezTo>
                      <a:pt x="0" y="361"/>
                      <a:pt x="61" y="470"/>
                      <a:pt x="129" y="470"/>
                    </a:cubicBezTo>
                    <a:cubicBezTo>
                      <a:pt x="197" y="470"/>
                      <a:pt x="252" y="361"/>
                      <a:pt x="252" y="232"/>
                    </a:cubicBezTo>
                    <a:cubicBezTo>
                      <a:pt x="252" y="102"/>
                      <a:pt x="197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7550861" y="1259297"/>
                <a:ext cx="471105" cy="400167"/>
              </a:xfrm>
              <a:custGeom>
                <a:rect b="b" l="l" r="r" t="t"/>
                <a:pathLst>
                  <a:path extrusionOk="0" h="3757" w="4423">
                    <a:moveTo>
                      <a:pt x="4287" y="2266"/>
                    </a:moveTo>
                    <a:cubicBezTo>
                      <a:pt x="4287" y="2266"/>
                      <a:pt x="4287" y="2266"/>
                      <a:pt x="4287" y="2266"/>
                    </a:cubicBezTo>
                    <a:cubicBezTo>
                      <a:pt x="4287" y="2266"/>
                      <a:pt x="4287" y="2266"/>
                      <a:pt x="4287" y="2266"/>
                    </a:cubicBezTo>
                    <a:close/>
                    <a:moveTo>
                      <a:pt x="2362" y="1"/>
                    </a:moveTo>
                    <a:cubicBezTo>
                      <a:pt x="1756" y="1"/>
                      <a:pt x="892" y="266"/>
                      <a:pt x="525" y="722"/>
                    </a:cubicBezTo>
                    <a:cubicBezTo>
                      <a:pt x="389" y="892"/>
                      <a:pt x="368" y="1164"/>
                      <a:pt x="355" y="1382"/>
                    </a:cubicBezTo>
                    <a:cubicBezTo>
                      <a:pt x="348" y="1552"/>
                      <a:pt x="239" y="1729"/>
                      <a:pt x="185" y="1892"/>
                    </a:cubicBezTo>
                    <a:cubicBezTo>
                      <a:pt x="123" y="2062"/>
                      <a:pt x="83" y="2246"/>
                      <a:pt x="42" y="2423"/>
                    </a:cubicBezTo>
                    <a:cubicBezTo>
                      <a:pt x="21" y="2518"/>
                      <a:pt x="8" y="2613"/>
                      <a:pt x="1" y="2715"/>
                    </a:cubicBezTo>
                    <a:cubicBezTo>
                      <a:pt x="8" y="2824"/>
                      <a:pt x="21" y="2940"/>
                      <a:pt x="49" y="3055"/>
                    </a:cubicBezTo>
                    <a:cubicBezTo>
                      <a:pt x="69" y="3137"/>
                      <a:pt x="96" y="3205"/>
                      <a:pt x="123" y="3280"/>
                    </a:cubicBezTo>
                    <a:cubicBezTo>
                      <a:pt x="151" y="3368"/>
                      <a:pt x="130" y="3470"/>
                      <a:pt x="151" y="3566"/>
                    </a:cubicBezTo>
                    <a:cubicBezTo>
                      <a:pt x="171" y="3668"/>
                      <a:pt x="253" y="3749"/>
                      <a:pt x="361" y="3756"/>
                    </a:cubicBezTo>
                    <a:cubicBezTo>
                      <a:pt x="436" y="3743"/>
                      <a:pt x="498" y="3702"/>
                      <a:pt x="538" y="3634"/>
                    </a:cubicBezTo>
                    <a:cubicBezTo>
                      <a:pt x="688" y="3436"/>
                      <a:pt x="756" y="3185"/>
                      <a:pt x="722" y="2933"/>
                    </a:cubicBezTo>
                    <a:cubicBezTo>
                      <a:pt x="702" y="2804"/>
                      <a:pt x="654" y="2681"/>
                      <a:pt x="620" y="2559"/>
                    </a:cubicBezTo>
                    <a:cubicBezTo>
                      <a:pt x="579" y="2348"/>
                      <a:pt x="566" y="2137"/>
                      <a:pt x="579" y="1926"/>
                    </a:cubicBezTo>
                    <a:cubicBezTo>
                      <a:pt x="593" y="1804"/>
                      <a:pt x="620" y="1681"/>
                      <a:pt x="654" y="1559"/>
                    </a:cubicBezTo>
                    <a:cubicBezTo>
                      <a:pt x="654" y="1559"/>
                      <a:pt x="824" y="1525"/>
                      <a:pt x="1021" y="1484"/>
                    </a:cubicBezTo>
                    <a:cubicBezTo>
                      <a:pt x="1246" y="1436"/>
                      <a:pt x="1709" y="1389"/>
                      <a:pt x="1770" y="1348"/>
                    </a:cubicBezTo>
                    <a:cubicBezTo>
                      <a:pt x="1831" y="1307"/>
                      <a:pt x="1831" y="824"/>
                      <a:pt x="1831" y="824"/>
                    </a:cubicBezTo>
                    <a:cubicBezTo>
                      <a:pt x="1831" y="824"/>
                      <a:pt x="1906" y="1273"/>
                      <a:pt x="1954" y="1314"/>
                    </a:cubicBezTo>
                    <a:cubicBezTo>
                      <a:pt x="1984" y="1345"/>
                      <a:pt x="2112" y="1353"/>
                      <a:pt x="2261" y="1353"/>
                    </a:cubicBezTo>
                    <a:cubicBezTo>
                      <a:pt x="2342" y="1353"/>
                      <a:pt x="2430" y="1350"/>
                      <a:pt x="2511" y="1348"/>
                    </a:cubicBezTo>
                    <a:cubicBezTo>
                      <a:pt x="2550" y="1347"/>
                      <a:pt x="2590" y="1346"/>
                      <a:pt x="2630" y="1346"/>
                    </a:cubicBezTo>
                    <a:cubicBezTo>
                      <a:pt x="2733" y="1346"/>
                      <a:pt x="2840" y="1349"/>
                      <a:pt x="2927" y="1349"/>
                    </a:cubicBezTo>
                    <a:cubicBezTo>
                      <a:pt x="3019" y="1349"/>
                      <a:pt x="3089" y="1346"/>
                      <a:pt x="3110" y="1334"/>
                    </a:cubicBezTo>
                    <a:cubicBezTo>
                      <a:pt x="3158" y="1300"/>
                      <a:pt x="3185" y="1062"/>
                      <a:pt x="3185" y="1062"/>
                    </a:cubicBezTo>
                    <a:cubicBezTo>
                      <a:pt x="3185" y="1062"/>
                      <a:pt x="3226" y="1300"/>
                      <a:pt x="3267" y="1341"/>
                    </a:cubicBezTo>
                    <a:cubicBezTo>
                      <a:pt x="3294" y="1368"/>
                      <a:pt x="3425" y="1380"/>
                      <a:pt x="3541" y="1380"/>
                    </a:cubicBezTo>
                    <a:cubicBezTo>
                      <a:pt x="3629" y="1380"/>
                      <a:pt x="3709" y="1373"/>
                      <a:pt x="3729" y="1361"/>
                    </a:cubicBezTo>
                    <a:cubicBezTo>
                      <a:pt x="3770" y="1334"/>
                      <a:pt x="3811" y="1001"/>
                      <a:pt x="3811" y="1001"/>
                    </a:cubicBezTo>
                    <a:cubicBezTo>
                      <a:pt x="3811" y="1001"/>
                      <a:pt x="3947" y="1484"/>
                      <a:pt x="3981" y="1627"/>
                    </a:cubicBezTo>
                    <a:cubicBezTo>
                      <a:pt x="4015" y="1776"/>
                      <a:pt x="4110" y="2103"/>
                      <a:pt x="4287" y="2266"/>
                    </a:cubicBezTo>
                    <a:lnTo>
                      <a:pt x="4287" y="2266"/>
                    </a:lnTo>
                    <a:cubicBezTo>
                      <a:pt x="4282" y="2255"/>
                      <a:pt x="4422" y="959"/>
                      <a:pt x="4253" y="722"/>
                    </a:cubicBezTo>
                    <a:cubicBezTo>
                      <a:pt x="3886" y="218"/>
                      <a:pt x="2994" y="1"/>
                      <a:pt x="2362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5"/>
              <p:cNvSpPr/>
              <p:nvPr/>
            </p:nvSpPr>
            <p:spPr>
              <a:xfrm>
                <a:off x="7946555" y="1500974"/>
                <a:ext cx="108110" cy="115033"/>
              </a:xfrm>
              <a:custGeom>
                <a:rect b="b" l="l" r="r" t="t"/>
                <a:pathLst>
                  <a:path extrusionOk="0" h="1080" w="1015">
                    <a:moveTo>
                      <a:pt x="558" y="0"/>
                    </a:moveTo>
                    <a:cubicBezTo>
                      <a:pt x="360" y="0"/>
                      <a:pt x="164" y="164"/>
                      <a:pt x="89" y="405"/>
                    </a:cubicBezTo>
                    <a:cubicBezTo>
                      <a:pt x="1" y="698"/>
                      <a:pt x="109" y="991"/>
                      <a:pt x="341" y="1065"/>
                    </a:cubicBezTo>
                    <a:cubicBezTo>
                      <a:pt x="375" y="1075"/>
                      <a:pt x="410" y="1080"/>
                      <a:pt x="445" y="1080"/>
                    </a:cubicBezTo>
                    <a:cubicBezTo>
                      <a:pt x="649" y="1080"/>
                      <a:pt x="844" y="915"/>
                      <a:pt x="926" y="671"/>
                    </a:cubicBezTo>
                    <a:cubicBezTo>
                      <a:pt x="1014" y="378"/>
                      <a:pt x="906" y="86"/>
                      <a:pt x="667" y="18"/>
                    </a:cubicBezTo>
                    <a:cubicBezTo>
                      <a:pt x="631" y="6"/>
                      <a:pt x="595" y="0"/>
                      <a:pt x="558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5"/>
              <p:cNvSpPr/>
              <p:nvPr/>
            </p:nvSpPr>
            <p:spPr>
              <a:xfrm>
                <a:off x="7579193" y="1626446"/>
                <a:ext cx="42072" cy="60499"/>
              </a:xfrm>
              <a:custGeom>
                <a:rect b="b" l="l" r="r" t="t"/>
                <a:pathLst>
                  <a:path extrusionOk="0" h="568" w="395">
                    <a:moveTo>
                      <a:pt x="356" y="0"/>
                    </a:moveTo>
                    <a:cubicBezTo>
                      <a:pt x="345" y="0"/>
                      <a:pt x="332" y="8"/>
                      <a:pt x="327" y="23"/>
                    </a:cubicBezTo>
                    <a:cubicBezTo>
                      <a:pt x="245" y="200"/>
                      <a:pt x="143" y="364"/>
                      <a:pt x="14" y="513"/>
                    </a:cubicBezTo>
                    <a:cubicBezTo>
                      <a:pt x="0" y="527"/>
                      <a:pt x="0" y="547"/>
                      <a:pt x="14" y="561"/>
                    </a:cubicBezTo>
                    <a:cubicBezTo>
                      <a:pt x="21" y="568"/>
                      <a:pt x="27" y="568"/>
                      <a:pt x="34" y="568"/>
                    </a:cubicBezTo>
                    <a:cubicBezTo>
                      <a:pt x="48" y="568"/>
                      <a:pt x="61" y="568"/>
                      <a:pt x="68" y="554"/>
                    </a:cubicBezTo>
                    <a:cubicBezTo>
                      <a:pt x="198" y="404"/>
                      <a:pt x="306" y="228"/>
                      <a:pt x="388" y="44"/>
                    </a:cubicBezTo>
                    <a:cubicBezTo>
                      <a:pt x="395" y="30"/>
                      <a:pt x="381" y="10"/>
                      <a:pt x="368" y="3"/>
                    </a:cubicBezTo>
                    <a:cubicBezTo>
                      <a:pt x="364" y="1"/>
                      <a:pt x="36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8014723" y="1675974"/>
                <a:ext cx="17468" cy="82015"/>
              </a:xfrm>
              <a:custGeom>
                <a:rect b="b" l="l" r="r" t="t"/>
                <a:pathLst>
                  <a:path extrusionOk="0" h="770" w="164">
                    <a:moveTo>
                      <a:pt x="27" y="1"/>
                    </a:moveTo>
                    <a:cubicBezTo>
                      <a:pt x="14" y="7"/>
                      <a:pt x="0" y="28"/>
                      <a:pt x="0" y="42"/>
                    </a:cubicBezTo>
                    <a:cubicBezTo>
                      <a:pt x="55" y="280"/>
                      <a:pt x="95" y="491"/>
                      <a:pt x="34" y="729"/>
                    </a:cubicBezTo>
                    <a:cubicBezTo>
                      <a:pt x="34" y="749"/>
                      <a:pt x="41" y="763"/>
                      <a:pt x="61" y="769"/>
                    </a:cubicBezTo>
                    <a:lnTo>
                      <a:pt x="68" y="769"/>
                    </a:lnTo>
                    <a:cubicBezTo>
                      <a:pt x="82" y="769"/>
                      <a:pt x="95" y="763"/>
                      <a:pt x="102" y="749"/>
                    </a:cubicBezTo>
                    <a:cubicBezTo>
                      <a:pt x="163" y="491"/>
                      <a:pt x="116" y="266"/>
                      <a:pt x="68" y="28"/>
                    </a:cubicBezTo>
                    <a:cubicBezTo>
                      <a:pt x="61" y="14"/>
                      <a:pt x="48" y="1"/>
                      <a:pt x="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7884245" y="1291144"/>
                <a:ext cx="10225" cy="70405"/>
              </a:xfrm>
              <a:custGeom>
                <a:rect b="b" l="l" r="r" t="t"/>
                <a:pathLst>
                  <a:path extrusionOk="0" h="661" w="96">
                    <a:moveTo>
                      <a:pt x="32" y="1"/>
                    </a:moveTo>
                    <a:cubicBezTo>
                      <a:pt x="16" y="1"/>
                      <a:pt x="1" y="13"/>
                      <a:pt x="1" y="35"/>
                    </a:cubicBezTo>
                    <a:cubicBezTo>
                      <a:pt x="21" y="232"/>
                      <a:pt x="28" y="430"/>
                      <a:pt x="28" y="627"/>
                    </a:cubicBezTo>
                    <a:cubicBezTo>
                      <a:pt x="28" y="647"/>
                      <a:pt x="41" y="661"/>
                      <a:pt x="62" y="661"/>
                    </a:cubicBezTo>
                    <a:cubicBezTo>
                      <a:pt x="82" y="661"/>
                      <a:pt x="96" y="647"/>
                      <a:pt x="96" y="627"/>
                    </a:cubicBezTo>
                    <a:cubicBezTo>
                      <a:pt x="96" y="430"/>
                      <a:pt x="82" y="226"/>
                      <a:pt x="62" y="28"/>
                    </a:cubicBezTo>
                    <a:cubicBezTo>
                      <a:pt x="59" y="9"/>
                      <a:pt x="45" y="1"/>
                      <a:pt x="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7627017" y="1263877"/>
                <a:ext cx="64760" cy="78180"/>
              </a:xfrm>
              <a:custGeom>
                <a:rect b="b" l="l" r="r" t="t"/>
                <a:pathLst>
                  <a:path extrusionOk="0" h="734" w="608">
                    <a:moveTo>
                      <a:pt x="562" y="1"/>
                    </a:moveTo>
                    <a:cubicBezTo>
                      <a:pt x="557" y="1"/>
                      <a:pt x="551" y="2"/>
                      <a:pt x="545" y="5"/>
                    </a:cubicBezTo>
                    <a:cubicBezTo>
                      <a:pt x="286" y="155"/>
                      <a:pt x="89" y="400"/>
                      <a:pt x="7" y="692"/>
                    </a:cubicBezTo>
                    <a:cubicBezTo>
                      <a:pt x="0" y="706"/>
                      <a:pt x="14" y="726"/>
                      <a:pt x="27" y="733"/>
                    </a:cubicBezTo>
                    <a:lnTo>
                      <a:pt x="41" y="733"/>
                    </a:lnTo>
                    <a:cubicBezTo>
                      <a:pt x="48" y="733"/>
                      <a:pt x="61" y="720"/>
                      <a:pt x="68" y="713"/>
                    </a:cubicBezTo>
                    <a:cubicBezTo>
                      <a:pt x="150" y="441"/>
                      <a:pt x="334" y="209"/>
                      <a:pt x="579" y="60"/>
                    </a:cubicBezTo>
                    <a:cubicBezTo>
                      <a:pt x="607" y="42"/>
                      <a:pt x="592" y="1"/>
                      <a:pt x="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7769744" y="1210195"/>
                <a:ext cx="28545" cy="53576"/>
              </a:xfrm>
              <a:custGeom>
                <a:rect b="b" l="l" r="r" t="t"/>
                <a:pathLst>
                  <a:path extrusionOk="0" h="503" w="268">
                    <a:moveTo>
                      <a:pt x="223" y="0"/>
                    </a:moveTo>
                    <a:cubicBezTo>
                      <a:pt x="217" y="0"/>
                      <a:pt x="211" y="2"/>
                      <a:pt x="205" y="6"/>
                    </a:cubicBezTo>
                    <a:cubicBezTo>
                      <a:pt x="198" y="13"/>
                      <a:pt x="62" y="121"/>
                      <a:pt x="1" y="462"/>
                    </a:cubicBezTo>
                    <a:cubicBezTo>
                      <a:pt x="1" y="482"/>
                      <a:pt x="14" y="496"/>
                      <a:pt x="28" y="502"/>
                    </a:cubicBezTo>
                    <a:lnTo>
                      <a:pt x="35" y="502"/>
                    </a:lnTo>
                    <a:cubicBezTo>
                      <a:pt x="48" y="502"/>
                      <a:pt x="62" y="489"/>
                      <a:pt x="69" y="475"/>
                    </a:cubicBezTo>
                    <a:cubicBezTo>
                      <a:pt x="123" y="162"/>
                      <a:pt x="245" y="53"/>
                      <a:pt x="245" y="53"/>
                    </a:cubicBezTo>
                    <a:cubicBezTo>
                      <a:pt x="268" y="31"/>
                      <a:pt x="24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7784230" y="1252054"/>
                <a:ext cx="12462" cy="39942"/>
              </a:xfrm>
              <a:custGeom>
                <a:rect b="b" l="l" r="r" t="t"/>
                <a:pathLst>
                  <a:path extrusionOk="0" h="375" w="117">
                    <a:moveTo>
                      <a:pt x="89" y="1"/>
                    </a:moveTo>
                    <a:cubicBezTo>
                      <a:pt x="69" y="1"/>
                      <a:pt x="48" y="7"/>
                      <a:pt x="48" y="28"/>
                    </a:cubicBezTo>
                    <a:cubicBezTo>
                      <a:pt x="21" y="130"/>
                      <a:pt x="7" y="232"/>
                      <a:pt x="1" y="341"/>
                    </a:cubicBezTo>
                    <a:cubicBezTo>
                      <a:pt x="1" y="361"/>
                      <a:pt x="14" y="375"/>
                      <a:pt x="28" y="375"/>
                    </a:cubicBezTo>
                    <a:cubicBezTo>
                      <a:pt x="48" y="375"/>
                      <a:pt x="62" y="361"/>
                      <a:pt x="62" y="341"/>
                    </a:cubicBezTo>
                    <a:cubicBezTo>
                      <a:pt x="69" y="239"/>
                      <a:pt x="89" y="137"/>
                      <a:pt x="109" y="41"/>
                    </a:cubicBezTo>
                    <a:cubicBezTo>
                      <a:pt x="116" y="21"/>
                      <a:pt x="103" y="7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7997255" y="1383917"/>
                <a:ext cx="53043" cy="93624"/>
              </a:xfrm>
              <a:custGeom>
                <a:rect b="b" l="l" r="r" t="t"/>
                <a:pathLst>
                  <a:path extrusionOk="0" h="879" w="498">
                    <a:moveTo>
                      <a:pt x="28" y="1"/>
                    </a:moveTo>
                    <a:cubicBezTo>
                      <a:pt x="14" y="8"/>
                      <a:pt x="1" y="21"/>
                      <a:pt x="1" y="42"/>
                    </a:cubicBezTo>
                    <a:cubicBezTo>
                      <a:pt x="69" y="348"/>
                      <a:pt x="219" y="634"/>
                      <a:pt x="436" y="865"/>
                    </a:cubicBezTo>
                    <a:cubicBezTo>
                      <a:pt x="443" y="872"/>
                      <a:pt x="457" y="879"/>
                      <a:pt x="464" y="879"/>
                    </a:cubicBezTo>
                    <a:cubicBezTo>
                      <a:pt x="470" y="879"/>
                      <a:pt x="477" y="872"/>
                      <a:pt x="484" y="865"/>
                    </a:cubicBezTo>
                    <a:cubicBezTo>
                      <a:pt x="498" y="851"/>
                      <a:pt x="498" y="831"/>
                      <a:pt x="484" y="817"/>
                    </a:cubicBezTo>
                    <a:cubicBezTo>
                      <a:pt x="280" y="600"/>
                      <a:pt x="130" y="327"/>
                      <a:pt x="69" y="28"/>
                    </a:cubicBezTo>
                    <a:cubicBezTo>
                      <a:pt x="62" y="14"/>
                      <a:pt x="49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7690073" y="1833293"/>
                <a:ext cx="259464" cy="184160"/>
              </a:xfrm>
              <a:custGeom>
                <a:rect b="b" l="l" r="r" t="t"/>
                <a:pathLst>
                  <a:path extrusionOk="0" h="1729" w="2436">
                    <a:moveTo>
                      <a:pt x="266" y="0"/>
                    </a:moveTo>
                    <a:lnTo>
                      <a:pt x="0" y="75"/>
                    </a:lnTo>
                    <a:lnTo>
                      <a:pt x="334" y="1728"/>
                    </a:lnTo>
                    <a:lnTo>
                      <a:pt x="1402" y="1708"/>
                    </a:lnTo>
                    <a:lnTo>
                      <a:pt x="2436" y="490"/>
                    </a:lnTo>
                    <a:lnTo>
                      <a:pt x="2109" y="61"/>
                    </a:lnTo>
                    <a:lnTo>
                      <a:pt x="1837" y="7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5"/>
              <p:cNvSpPr/>
              <p:nvPr/>
            </p:nvSpPr>
            <p:spPr>
              <a:xfrm>
                <a:off x="7293420" y="2002009"/>
                <a:ext cx="297809" cy="488999"/>
              </a:xfrm>
              <a:custGeom>
                <a:rect b="b" l="l" r="r" t="t"/>
                <a:pathLst>
                  <a:path extrusionOk="0" h="4591" w="2796">
                    <a:moveTo>
                      <a:pt x="2176" y="1"/>
                    </a:moveTo>
                    <a:cubicBezTo>
                      <a:pt x="2018" y="1"/>
                      <a:pt x="1840" y="91"/>
                      <a:pt x="1669" y="301"/>
                    </a:cubicBezTo>
                    <a:cubicBezTo>
                      <a:pt x="1118" y="981"/>
                      <a:pt x="561" y="2648"/>
                      <a:pt x="234" y="3478"/>
                    </a:cubicBezTo>
                    <a:cubicBezTo>
                      <a:pt x="1" y="4059"/>
                      <a:pt x="394" y="4590"/>
                      <a:pt x="878" y="4590"/>
                    </a:cubicBezTo>
                    <a:cubicBezTo>
                      <a:pt x="1085" y="4590"/>
                      <a:pt x="1308" y="4493"/>
                      <a:pt x="1506" y="4260"/>
                    </a:cubicBezTo>
                    <a:cubicBezTo>
                      <a:pt x="2166" y="3485"/>
                      <a:pt x="2445" y="1859"/>
                      <a:pt x="2649" y="1035"/>
                    </a:cubicBezTo>
                    <a:cubicBezTo>
                      <a:pt x="2796" y="464"/>
                      <a:pt x="2535" y="1"/>
                      <a:pt x="2176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5"/>
              <p:cNvSpPr/>
              <p:nvPr/>
            </p:nvSpPr>
            <p:spPr>
              <a:xfrm>
                <a:off x="7319729" y="1841175"/>
                <a:ext cx="370450" cy="535651"/>
              </a:xfrm>
              <a:custGeom>
                <a:rect b="b" l="l" r="r" t="t"/>
                <a:pathLst>
                  <a:path extrusionOk="0" h="5029" w="3478">
                    <a:moveTo>
                      <a:pt x="3477" y="1"/>
                    </a:moveTo>
                    <a:lnTo>
                      <a:pt x="3477" y="1"/>
                    </a:lnTo>
                    <a:cubicBezTo>
                      <a:pt x="3477" y="1"/>
                      <a:pt x="2157" y="171"/>
                      <a:pt x="1654" y="538"/>
                    </a:cubicBezTo>
                    <a:cubicBezTo>
                      <a:pt x="1239" y="838"/>
                      <a:pt x="1" y="3811"/>
                      <a:pt x="1" y="3811"/>
                    </a:cubicBezTo>
                    <a:cubicBezTo>
                      <a:pt x="1" y="3811"/>
                      <a:pt x="1041" y="4879"/>
                      <a:pt x="2062" y="5029"/>
                    </a:cubicBezTo>
                    <a:lnTo>
                      <a:pt x="3287" y="3205"/>
                    </a:lnTo>
                    <a:lnTo>
                      <a:pt x="34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7472681" y="1839790"/>
                <a:ext cx="742073" cy="1007395"/>
              </a:xfrm>
              <a:custGeom>
                <a:rect b="b" l="l" r="r" t="t"/>
                <a:pathLst>
                  <a:path extrusionOk="0" h="9458" w="6967">
                    <a:moveTo>
                      <a:pt x="4150" y="0"/>
                    </a:moveTo>
                    <a:cubicBezTo>
                      <a:pt x="4150" y="0"/>
                      <a:pt x="3952" y="865"/>
                      <a:pt x="3134" y="865"/>
                    </a:cubicBezTo>
                    <a:cubicBezTo>
                      <a:pt x="3121" y="865"/>
                      <a:pt x="3109" y="865"/>
                      <a:pt x="3096" y="864"/>
                    </a:cubicBezTo>
                    <a:cubicBezTo>
                      <a:pt x="2245" y="837"/>
                      <a:pt x="2041" y="14"/>
                      <a:pt x="2041" y="14"/>
                    </a:cubicBezTo>
                    <a:cubicBezTo>
                      <a:pt x="2041" y="14"/>
                      <a:pt x="1504" y="150"/>
                      <a:pt x="1089" y="1082"/>
                    </a:cubicBezTo>
                    <a:cubicBezTo>
                      <a:pt x="674" y="2007"/>
                      <a:pt x="667" y="3116"/>
                      <a:pt x="592" y="3960"/>
                    </a:cubicBezTo>
                    <a:cubicBezTo>
                      <a:pt x="517" y="4804"/>
                      <a:pt x="0" y="9205"/>
                      <a:pt x="0" y="9205"/>
                    </a:cubicBezTo>
                    <a:cubicBezTo>
                      <a:pt x="1218" y="9362"/>
                      <a:pt x="2449" y="9450"/>
                      <a:pt x="3681" y="9457"/>
                    </a:cubicBezTo>
                    <a:cubicBezTo>
                      <a:pt x="4783" y="9457"/>
                      <a:pt x="5885" y="9348"/>
                      <a:pt x="6967" y="9124"/>
                    </a:cubicBezTo>
                    <a:lnTo>
                      <a:pt x="5776" y="1300"/>
                    </a:lnTo>
                    <a:lnTo>
                      <a:pt x="41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8013977" y="1973783"/>
                <a:ext cx="359480" cy="460347"/>
              </a:xfrm>
              <a:custGeom>
                <a:rect b="b" l="l" r="r" t="t"/>
                <a:pathLst>
                  <a:path extrusionOk="0" h="4322" w="3375">
                    <a:moveTo>
                      <a:pt x="1300" y="1"/>
                    </a:moveTo>
                    <a:lnTo>
                      <a:pt x="0" y="987"/>
                    </a:lnTo>
                    <a:cubicBezTo>
                      <a:pt x="0" y="987"/>
                      <a:pt x="1722" y="4001"/>
                      <a:pt x="2212" y="4260"/>
                    </a:cubicBezTo>
                    <a:cubicBezTo>
                      <a:pt x="2291" y="4302"/>
                      <a:pt x="2377" y="4322"/>
                      <a:pt x="2463" y="4322"/>
                    </a:cubicBezTo>
                    <a:cubicBezTo>
                      <a:pt x="2909" y="4322"/>
                      <a:pt x="3375" y="3803"/>
                      <a:pt x="3130" y="3165"/>
                    </a:cubicBezTo>
                    <a:cubicBezTo>
                      <a:pt x="2831" y="2403"/>
                      <a:pt x="1300" y="1"/>
                      <a:pt x="130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7914708" y="1839790"/>
                <a:ext cx="415292" cy="530539"/>
              </a:xfrm>
              <a:custGeom>
                <a:rect b="b" l="l" r="r" t="t"/>
                <a:pathLst>
                  <a:path extrusionOk="0" h="4981" w="3899">
                    <a:moveTo>
                      <a:pt x="0" y="0"/>
                    </a:moveTo>
                    <a:lnTo>
                      <a:pt x="225" y="2511"/>
                    </a:lnTo>
                    <a:lnTo>
                      <a:pt x="2171" y="4980"/>
                    </a:lnTo>
                    <a:cubicBezTo>
                      <a:pt x="2899" y="4627"/>
                      <a:pt x="3511" y="4225"/>
                      <a:pt x="3899" y="3327"/>
                    </a:cubicBezTo>
                    <a:cubicBezTo>
                      <a:pt x="3892" y="3327"/>
                      <a:pt x="2729" y="932"/>
                      <a:pt x="2198" y="551"/>
                    </a:cubicBezTo>
                    <a:cubicBezTo>
                      <a:pt x="1660" y="16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7339327" y="2050685"/>
                <a:ext cx="500822" cy="437766"/>
              </a:xfrm>
              <a:custGeom>
                <a:rect b="b" l="l" r="r" t="t"/>
                <a:pathLst>
                  <a:path extrusionOk="0" h="4110" w="4702">
                    <a:moveTo>
                      <a:pt x="4457" y="0"/>
                    </a:moveTo>
                    <a:cubicBezTo>
                      <a:pt x="2021" y="1334"/>
                      <a:pt x="0" y="2681"/>
                      <a:pt x="0" y="2681"/>
                    </a:cubicBezTo>
                    <a:lnTo>
                      <a:pt x="633" y="4109"/>
                    </a:lnTo>
                    <a:cubicBezTo>
                      <a:pt x="2368" y="3531"/>
                      <a:pt x="4702" y="633"/>
                      <a:pt x="4702" y="633"/>
                    </a:cubicBezTo>
                    <a:lnTo>
                      <a:pt x="4457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7808195" y="2086899"/>
                <a:ext cx="529793" cy="345740"/>
              </a:xfrm>
              <a:custGeom>
                <a:rect b="b" l="l" r="r" t="t"/>
                <a:pathLst>
                  <a:path extrusionOk="0" h="3246" w="4974">
                    <a:moveTo>
                      <a:pt x="354" y="0"/>
                    </a:moveTo>
                    <a:lnTo>
                      <a:pt x="0" y="626"/>
                    </a:lnTo>
                    <a:cubicBezTo>
                      <a:pt x="0" y="626"/>
                      <a:pt x="1987" y="2388"/>
                      <a:pt x="4273" y="3246"/>
                    </a:cubicBezTo>
                    <a:lnTo>
                      <a:pt x="4974" y="1953"/>
                    </a:lnTo>
                    <a:cubicBezTo>
                      <a:pt x="3504" y="1143"/>
                      <a:pt x="1953" y="490"/>
                      <a:pt x="354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7813947" y="1885697"/>
                <a:ext cx="229854" cy="231771"/>
              </a:xfrm>
              <a:custGeom>
                <a:rect b="b" l="l" r="r" t="t"/>
                <a:pathLst>
                  <a:path extrusionOk="0" h="2176" w="2158">
                    <a:moveTo>
                      <a:pt x="2060" y="1"/>
                    </a:moveTo>
                    <a:cubicBezTo>
                      <a:pt x="1984" y="1"/>
                      <a:pt x="1838" y="114"/>
                      <a:pt x="1586" y="304"/>
                    </a:cubicBezTo>
                    <a:cubicBezTo>
                      <a:pt x="1293" y="535"/>
                      <a:pt x="946" y="712"/>
                      <a:pt x="865" y="767"/>
                    </a:cubicBezTo>
                    <a:cubicBezTo>
                      <a:pt x="790" y="821"/>
                      <a:pt x="586" y="1052"/>
                      <a:pt x="429" y="1216"/>
                    </a:cubicBezTo>
                    <a:cubicBezTo>
                      <a:pt x="300" y="1338"/>
                      <a:pt x="150" y="1454"/>
                      <a:pt x="1" y="1549"/>
                    </a:cubicBezTo>
                    <a:lnTo>
                      <a:pt x="246" y="2175"/>
                    </a:lnTo>
                    <a:cubicBezTo>
                      <a:pt x="388" y="2100"/>
                      <a:pt x="579" y="2087"/>
                      <a:pt x="769" y="1985"/>
                    </a:cubicBezTo>
                    <a:cubicBezTo>
                      <a:pt x="960" y="1889"/>
                      <a:pt x="1008" y="1828"/>
                      <a:pt x="1212" y="1604"/>
                    </a:cubicBezTo>
                    <a:cubicBezTo>
                      <a:pt x="1423" y="1372"/>
                      <a:pt x="1484" y="1182"/>
                      <a:pt x="1586" y="1046"/>
                    </a:cubicBezTo>
                    <a:cubicBezTo>
                      <a:pt x="1695" y="910"/>
                      <a:pt x="1797" y="774"/>
                      <a:pt x="1892" y="631"/>
                    </a:cubicBezTo>
                    <a:cubicBezTo>
                      <a:pt x="1912" y="576"/>
                      <a:pt x="1926" y="515"/>
                      <a:pt x="1926" y="461"/>
                    </a:cubicBezTo>
                    <a:cubicBezTo>
                      <a:pt x="2157" y="236"/>
                      <a:pt x="2144" y="32"/>
                      <a:pt x="2082" y="5"/>
                    </a:cubicBezTo>
                    <a:cubicBezTo>
                      <a:pt x="2076" y="2"/>
                      <a:pt x="2069" y="1"/>
                      <a:pt x="2060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7958910" y="1926704"/>
                <a:ext cx="64653" cy="51552"/>
              </a:xfrm>
              <a:custGeom>
                <a:rect b="b" l="l" r="r" t="t"/>
                <a:pathLst>
                  <a:path extrusionOk="0" h="484" w="607">
                    <a:moveTo>
                      <a:pt x="490" y="1"/>
                    </a:moveTo>
                    <a:cubicBezTo>
                      <a:pt x="443" y="1"/>
                      <a:pt x="402" y="35"/>
                      <a:pt x="347" y="96"/>
                    </a:cubicBezTo>
                    <a:cubicBezTo>
                      <a:pt x="279" y="157"/>
                      <a:pt x="28" y="423"/>
                      <a:pt x="14" y="436"/>
                    </a:cubicBezTo>
                    <a:cubicBezTo>
                      <a:pt x="0" y="443"/>
                      <a:pt x="0" y="463"/>
                      <a:pt x="14" y="477"/>
                    </a:cubicBezTo>
                    <a:cubicBezTo>
                      <a:pt x="21" y="484"/>
                      <a:pt x="28" y="484"/>
                      <a:pt x="34" y="484"/>
                    </a:cubicBezTo>
                    <a:cubicBezTo>
                      <a:pt x="41" y="484"/>
                      <a:pt x="55" y="484"/>
                      <a:pt x="62" y="477"/>
                    </a:cubicBezTo>
                    <a:cubicBezTo>
                      <a:pt x="62" y="477"/>
                      <a:pt x="320" y="205"/>
                      <a:pt x="388" y="137"/>
                    </a:cubicBezTo>
                    <a:cubicBezTo>
                      <a:pt x="429" y="96"/>
                      <a:pt x="463" y="62"/>
                      <a:pt x="490" y="62"/>
                    </a:cubicBezTo>
                    <a:cubicBezTo>
                      <a:pt x="504" y="62"/>
                      <a:pt x="517" y="76"/>
                      <a:pt x="545" y="96"/>
                    </a:cubicBezTo>
                    <a:cubicBezTo>
                      <a:pt x="551" y="102"/>
                      <a:pt x="558" y="105"/>
                      <a:pt x="565" y="105"/>
                    </a:cubicBezTo>
                    <a:cubicBezTo>
                      <a:pt x="587" y="105"/>
                      <a:pt x="606" y="76"/>
                      <a:pt x="585" y="55"/>
                    </a:cubicBezTo>
                    <a:cubicBezTo>
                      <a:pt x="558" y="28"/>
                      <a:pt x="524" y="8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7941549" y="1883034"/>
                <a:ext cx="93624" cy="82228"/>
              </a:xfrm>
              <a:custGeom>
                <a:rect b="b" l="l" r="r" t="t"/>
                <a:pathLst>
                  <a:path extrusionOk="0" h="772" w="879">
                    <a:moveTo>
                      <a:pt x="828" y="0"/>
                    </a:moveTo>
                    <a:cubicBezTo>
                      <a:pt x="821" y="0"/>
                      <a:pt x="814" y="3"/>
                      <a:pt x="810" y="9"/>
                    </a:cubicBezTo>
                    <a:cubicBezTo>
                      <a:pt x="728" y="118"/>
                      <a:pt x="633" y="213"/>
                      <a:pt x="537" y="309"/>
                    </a:cubicBezTo>
                    <a:cubicBezTo>
                      <a:pt x="408" y="431"/>
                      <a:pt x="20" y="717"/>
                      <a:pt x="20" y="717"/>
                    </a:cubicBezTo>
                    <a:cubicBezTo>
                      <a:pt x="0" y="737"/>
                      <a:pt x="7" y="771"/>
                      <a:pt x="41" y="771"/>
                    </a:cubicBezTo>
                    <a:cubicBezTo>
                      <a:pt x="48" y="771"/>
                      <a:pt x="48" y="771"/>
                      <a:pt x="54" y="764"/>
                    </a:cubicBezTo>
                    <a:cubicBezTo>
                      <a:pt x="75" y="758"/>
                      <a:pt x="449" y="472"/>
                      <a:pt x="578" y="356"/>
                    </a:cubicBezTo>
                    <a:cubicBezTo>
                      <a:pt x="674" y="261"/>
                      <a:pt x="769" y="152"/>
                      <a:pt x="857" y="50"/>
                    </a:cubicBezTo>
                    <a:cubicBezTo>
                      <a:pt x="878" y="29"/>
                      <a:pt x="851" y="0"/>
                      <a:pt x="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7626272" y="1903378"/>
                <a:ext cx="219629" cy="250304"/>
              </a:xfrm>
              <a:custGeom>
                <a:rect b="b" l="l" r="r" t="t"/>
                <a:pathLst>
                  <a:path extrusionOk="0" h="2350" w="2062">
                    <a:moveTo>
                      <a:pt x="114" y="1"/>
                    </a:moveTo>
                    <a:cubicBezTo>
                      <a:pt x="110" y="1"/>
                      <a:pt x="106" y="1"/>
                      <a:pt x="103" y="2"/>
                    </a:cubicBezTo>
                    <a:cubicBezTo>
                      <a:pt x="34" y="22"/>
                      <a:pt x="0" y="227"/>
                      <a:pt x="218" y="471"/>
                    </a:cubicBezTo>
                    <a:cubicBezTo>
                      <a:pt x="205" y="526"/>
                      <a:pt x="211" y="587"/>
                      <a:pt x="232" y="642"/>
                    </a:cubicBezTo>
                    <a:cubicBezTo>
                      <a:pt x="307" y="798"/>
                      <a:pt x="395" y="948"/>
                      <a:pt x="490" y="1091"/>
                    </a:cubicBezTo>
                    <a:cubicBezTo>
                      <a:pt x="579" y="1233"/>
                      <a:pt x="674" y="1478"/>
                      <a:pt x="858" y="1723"/>
                    </a:cubicBezTo>
                    <a:cubicBezTo>
                      <a:pt x="1041" y="1968"/>
                      <a:pt x="1035" y="1995"/>
                      <a:pt x="1211" y="2111"/>
                    </a:cubicBezTo>
                    <a:cubicBezTo>
                      <a:pt x="1382" y="2227"/>
                      <a:pt x="1579" y="2261"/>
                      <a:pt x="1708" y="2349"/>
                    </a:cubicBezTo>
                    <a:lnTo>
                      <a:pt x="2062" y="1723"/>
                    </a:lnTo>
                    <a:cubicBezTo>
                      <a:pt x="1899" y="1628"/>
                      <a:pt x="1749" y="1512"/>
                      <a:pt x="1627" y="1370"/>
                    </a:cubicBezTo>
                    <a:cubicBezTo>
                      <a:pt x="1490" y="1199"/>
                      <a:pt x="1307" y="948"/>
                      <a:pt x="1239" y="886"/>
                    </a:cubicBezTo>
                    <a:cubicBezTo>
                      <a:pt x="1001" y="716"/>
                      <a:pt x="776" y="539"/>
                      <a:pt x="565" y="349"/>
                    </a:cubicBezTo>
                    <a:cubicBezTo>
                      <a:pt x="320" y="123"/>
                      <a:pt x="191" y="1"/>
                      <a:pt x="114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7645125" y="1946303"/>
                <a:ext cx="58795" cy="56665"/>
              </a:xfrm>
              <a:custGeom>
                <a:rect b="b" l="l" r="r" t="t"/>
                <a:pathLst>
                  <a:path extrusionOk="0" h="532" w="552">
                    <a:moveTo>
                      <a:pt x="116" y="0"/>
                    </a:moveTo>
                    <a:cubicBezTo>
                      <a:pt x="75" y="0"/>
                      <a:pt x="41" y="14"/>
                      <a:pt x="14" y="41"/>
                    </a:cubicBezTo>
                    <a:cubicBezTo>
                      <a:pt x="0" y="55"/>
                      <a:pt x="0" y="75"/>
                      <a:pt x="14" y="89"/>
                    </a:cubicBezTo>
                    <a:cubicBezTo>
                      <a:pt x="21" y="92"/>
                      <a:pt x="29" y="94"/>
                      <a:pt x="37" y="94"/>
                    </a:cubicBezTo>
                    <a:cubicBezTo>
                      <a:pt x="45" y="94"/>
                      <a:pt x="51" y="92"/>
                      <a:pt x="55" y="89"/>
                    </a:cubicBezTo>
                    <a:cubicBezTo>
                      <a:pt x="75" y="68"/>
                      <a:pt x="96" y="62"/>
                      <a:pt x="116" y="62"/>
                    </a:cubicBezTo>
                    <a:cubicBezTo>
                      <a:pt x="136" y="62"/>
                      <a:pt x="170" y="96"/>
                      <a:pt x="204" y="143"/>
                    </a:cubicBezTo>
                    <a:cubicBezTo>
                      <a:pt x="266" y="218"/>
                      <a:pt x="504" y="517"/>
                      <a:pt x="504" y="517"/>
                    </a:cubicBezTo>
                    <a:cubicBezTo>
                      <a:pt x="504" y="524"/>
                      <a:pt x="517" y="531"/>
                      <a:pt x="524" y="531"/>
                    </a:cubicBezTo>
                    <a:cubicBezTo>
                      <a:pt x="531" y="531"/>
                      <a:pt x="531" y="524"/>
                      <a:pt x="538" y="524"/>
                    </a:cubicBezTo>
                    <a:cubicBezTo>
                      <a:pt x="551" y="517"/>
                      <a:pt x="551" y="497"/>
                      <a:pt x="545" y="483"/>
                    </a:cubicBezTo>
                    <a:cubicBezTo>
                      <a:pt x="531" y="470"/>
                      <a:pt x="313" y="184"/>
                      <a:pt x="245" y="109"/>
                    </a:cubicBezTo>
                    <a:cubicBezTo>
                      <a:pt x="198" y="48"/>
                      <a:pt x="164" y="7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7637988" y="1901355"/>
                <a:ext cx="84784" cy="90749"/>
              </a:xfrm>
              <a:custGeom>
                <a:rect b="b" l="l" r="r" t="t"/>
                <a:pathLst>
                  <a:path extrusionOk="0" h="852" w="796">
                    <a:moveTo>
                      <a:pt x="44" y="0"/>
                    </a:moveTo>
                    <a:cubicBezTo>
                      <a:pt x="22" y="0"/>
                      <a:pt x="0" y="24"/>
                      <a:pt x="20" y="48"/>
                    </a:cubicBezTo>
                    <a:cubicBezTo>
                      <a:pt x="95" y="164"/>
                      <a:pt x="176" y="273"/>
                      <a:pt x="265" y="382"/>
                    </a:cubicBezTo>
                    <a:cubicBezTo>
                      <a:pt x="380" y="511"/>
                      <a:pt x="727" y="831"/>
                      <a:pt x="741" y="844"/>
                    </a:cubicBezTo>
                    <a:cubicBezTo>
                      <a:pt x="748" y="851"/>
                      <a:pt x="755" y="851"/>
                      <a:pt x="761" y="851"/>
                    </a:cubicBezTo>
                    <a:cubicBezTo>
                      <a:pt x="775" y="851"/>
                      <a:pt x="782" y="844"/>
                      <a:pt x="782" y="844"/>
                    </a:cubicBezTo>
                    <a:cubicBezTo>
                      <a:pt x="795" y="831"/>
                      <a:pt x="795" y="810"/>
                      <a:pt x="782" y="797"/>
                    </a:cubicBezTo>
                    <a:cubicBezTo>
                      <a:pt x="782" y="797"/>
                      <a:pt x="428" y="470"/>
                      <a:pt x="312" y="341"/>
                    </a:cubicBezTo>
                    <a:cubicBezTo>
                      <a:pt x="224" y="239"/>
                      <a:pt x="142" y="130"/>
                      <a:pt x="67" y="14"/>
                    </a:cubicBezTo>
                    <a:cubicBezTo>
                      <a:pt x="61" y="4"/>
                      <a:pt x="52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7725648" y="2098509"/>
                <a:ext cx="81908" cy="55919"/>
              </a:xfrm>
              <a:custGeom>
                <a:rect b="b" l="l" r="r" t="t"/>
                <a:pathLst>
                  <a:path extrusionOk="0" h="525" w="769">
                    <a:moveTo>
                      <a:pt x="43" y="1"/>
                    </a:moveTo>
                    <a:cubicBezTo>
                      <a:pt x="20" y="1"/>
                      <a:pt x="0" y="28"/>
                      <a:pt x="20" y="48"/>
                    </a:cubicBezTo>
                    <a:cubicBezTo>
                      <a:pt x="115" y="163"/>
                      <a:pt x="238" y="252"/>
                      <a:pt x="374" y="306"/>
                    </a:cubicBezTo>
                    <a:cubicBezTo>
                      <a:pt x="503" y="354"/>
                      <a:pt x="619" y="422"/>
                      <a:pt x="714" y="517"/>
                    </a:cubicBezTo>
                    <a:cubicBezTo>
                      <a:pt x="721" y="517"/>
                      <a:pt x="728" y="524"/>
                      <a:pt x="734" y="524"/>
                    </a:cubicBezTo>
                    <a:cubicBezTo>
                      <a:pt x="748" y="524"/>
                      <a:pt x="755" y="524"/>
                      <a:pt x="762" y="517"/>
                    </a:cubicBezTo>
                    <a:cubicBezTo>
                      <a:pt x="768" y="504"/>
                      <a:pt x="768" y="483"/>
                      <a:pt x="762" y="476"/>
                    </a:cubicBezTo>
                    <a:cubicBezTo>
                      <a:pt x="653" y="374"/>
                      <a:pt x="530" y="300"/>
                      <a:pt x="394" y="252"/>
                    </a:cubicBezTo>
                    <a:cubicBezTo>
                      <a:pt x="265" y="197"/>
                      <a:pt x="149" y="116"/>
                      <a:pt x="68" y="14"/>
                    </a:cubicBezTo>
                    <a:cubicBezTo>
                      <a:pt x="60" y="5"/>
                      <a:pt x="51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7861025" y="2712447"/>
                <a:ext cx="282045" cy="87553"/>
              </a:xfrm>
              <a:custGeom>
                <a:rect b="b" l="l" r="r" t="t"/>
                <a:pathLst>
                  <a:path extrusionOk="0" h="822" w="2648">
                    <a:moveTo>
                      <a:pt x="38" y="0"/>
                    </a:moveTo>
                    <a:cubicBezTo>
                      <a:pt x="24" y="0"/>
                      <a:pt x="13" y="11"/>
                      <a:pt x="8" y="26"/>
                    </a:cubicBezTo>
                    <a:cubicBezTo>
                      <a:pt x="1" y="46"/>
                      <a:pt x="8" y="67"/>
                      <a:pt x="28" y="74"/>
                    </a:cubicBezTo>
                    <a:cubicBezTo>
                      <a:pt x="42" y="80"/>
                      <a:pt x="1559" y="666"/>
                      <a:pt x="2600" y="822"/>
                    </a:cubicBezTo>
                    <a:lnTo>
                      <a:pt x="2607" y="822"/>
                    </a:lnTo>
                    <a:cubicBezTo>
                      <a:pt x="2627" y="822"/>
                      <a:pt x="2641" y="808"/>
                      <a:pt x="2647" y="788"/>
                    </a:cubicBezTo>
                    <a:cubicBezTo>
                      <a:pt x="2647" y="768"/>
                      <a:pt x="2634" y="747"/>
                      <a:pt x="2613" y="747"/>
                    </a:cubicBezTo>
                    <a:cubicBezTo>
                      <a:pt x="1579" y="591"/>
                      <a:pt x="69" y="6"/>
                      <a:pt x="55" y="6"/>
                    </a:cubicBezTo>
                    <a:cubicBezTo>
                      <a:pt x="50" y="2"/>
                      <a:pt x="44" y="0"/>
                      <a:pt x="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7820444" y="2604763"/>
                <a:ext cx="127708" cy="97459"/>
              </a:xfrm>
              <a:custGeom>
                <a:rect b="b" l="l" r="r" t="t"/>
                <a:pathLst>
                  <a:path extrusionOk="0" h="915" w="1199">
                    <a:moveTo>
                      <a:pt x="45" y="0"/>
                    </a:moveTo>
                    <a:cubicBezTo>
                      <a:pt x="34" y="0"/>
                      <a:pt x="22" y="5"/>
                      <a:pt x="14" y="16"/>
                    </a:cubicBezTo>
                    <a:cubicBezTo>
                      <a:pt x="1" y="30"/>
                      <a:pt x="8" y="57"/>
                      <a:pt x="21" y="71"/>
                    </a:cubicBezTo>
                    <a:cubicBezTo>
                      <a:pt x="28" y="78"/>
                      <a:pt x="797" y="683"/>
                      <a:pt x="1130" y="908"/>
                    </a:cubicBezTo>
                    <a:cubicBezTo>
                      <a:pt x="1137" y="908"/>
                      <a:pt x="1144" y="915"/>
                      <a:pt x="1157" y="915"/>
                    </a:cubicBezTo>
                    <a:cubicBezTo>
                      <a:pt x="1171" y="915"/>
                      <a:pt x="1178" y="908"/>
                      <a:pt x="1191" y="894"/>
                    </a:cubicBezTo>
                    <a:cubicBezTo>
                      <a:pt x="1198" y="874"/>
                      <a:pt x="1198" y="853"/>
                      <a:pt x="1178" y="840"/>
                    </a:cubicBezTo>
                    <a:cubicBezTo>
                      <a:pt x="844" y="615"/>
                      <a:pt x="82" y="16"/>
                      <a:pt x="69" y="10"/>
                    </a:cubicBezTo>
                    <a:cubicBezTo>
                      <a:pt x="63" y="4"/>
                      <a:pt x="54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7527748" y="2135256"/>
                <a:ext cx="21835" cy="79245"/>
              </a:xfrm>
              <a:custGeom>
                <a:rect b="b" l="l" r="r" t="t"/>
                <a:pathLst>
                  <a:path extrusionOk="0" h="744" w="205">
                    <a:moveTo>
                      <a:pt x="160" y="0"/>
                    </a:moveTo>
                    <a:cubicBezTo>
                      <a:pt x="143" y="0"/>
                      <a:pt x="128" y="14"/>
                      <a:pt x="123" y="36"/>
                    </a:cubicBezTo>
                    <a:lnTo>
                      <a:pt x="7" y="696"/>
                    </a:lnTo>
                    <a:cubicBezTo>
                      <a:pt x="0" y="717"/>
                      <a:pt x="14" y="737"/>
                      <a:pt x="34" y="744"/>
                    </a:cubicBezTo>
                    <a:lnTo>
                      <a:pt x="41" y="744"/>
                    </a:lnTo>
                    <a:cubicBezTo>
                      <a:pt x="61" y="744"/>
                      <a:pt x="75" y="730"/>
                      <a:pt x="82" y="710"/>
                    </a:cubicBezTo>
                    <a:lnTo>
                      <a:pt x="204" y="50"/>
                    </a:lnTo>
                    <a:cubicBezTo>
                      <a:pt x="204" y="23"/>
                      <a:pt x="191" y="9"/>
                      <a:pt x="170" y="2"/>
                    </a:cubicBezTo>
                    <a:cubicBezTo>
                      <a:pt x="167" y="1"/>
                      <a:pt x="163" y="0"/>
                      <a:pt x="1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8106004" y="2114912"/>
                <a:ext cx="33445" cy="81482"/>
              </a:xfrm>
              <a:custGeom>
                <a:rect b="b" l="l" r="r" t="t"/>
                <a:pathLst>
                  <a:path extrusionOk="0" h="765" w="314">
                    <a:moveTo>
                      <a:pt x="44" y="0"/>
                    </a:moveTo>
                    <a:cubicBezTo>
                      <a:pt x="38" y="0"/>
                      <a:pt x="33" y="1"/>
                      <a:pt x="28" y="3"/>
                    </a:cubicBezTo>
                    <a:cubicBezTo>
                      <a:pt x="7" y="9"/>
                      <a:pt x="0" y="30"/>
                      <a:pt x="7" y="50"/>
                    </a:cubicBezTo>
                    <a:lnTo>
                      <a:pt x="232" y="737"/>
                    </a:lnTo>
                    <a:cubicBezTo>
                      <a:pt x="239" y="751"/>
                      <a:pt x="252" y="765"/>
                      <a:pt x="273" y="765"/>
                    </a:cubicBezTo>
                    <a:lnTo>
                      <a:pt x="286" y="765"/>
                    </a:lnTo>
                    <a:cubicBezTo>
                      <a:pt x="307" y="751"/>
                      <a:pt x="313" y="731"/>
                      <a:pt x="307" y="710"/>
                    </a:cubicBezTo>
                    <a:lnTo>
                      <a:pt x="82" y="23"/>
                    </a:lnTo>
                    <a:cubicBezTo>
                      <a:pt x="77" y="8"/>
                      <a:pt x="60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35"/>
            <p:cNvGrpSpPr/>
            <p:nvPr/>
          </p:nvGrpSpPr>
          <p:grpSpPr>
            <a:xfrm>
              <a:off x="5917721" y="760073"/>
              <a:ext cx="1267499" cy="3623342"/>
              <a:chOff x="6102291" y="760073"/>
              <a:chExt cx="1267499" cy="3623342"/>
            </a:xfrm>
          </p:grpSpPr>
          <p:sp>
            <p:nvSpPr>
              <p:cNvPr id="446" name="Google Shape;446;p35"/>
              <p:cNvSpPr/>
              <p:nvPr/>
            </p:nvSpPr>
            <p:spPr>
              <a:xfrm>
                <a:off x="6554437" y="4327496"/>
                <a:ext cx="386427" cy="55919"/>
              </a:xfrm>
              <a:custGeom>
                <a:rect b="b" l="l" r="r" t="t"/>
                <a:pathLst>
                  <a:path extrusionOk="0" h="525" w="3628">
                    <a:moveTo>
                      <a:pt x="1" y="1"/>
                    </a:moveTo>
                    <a:lnTo>
                      <a:pt x="1" y="525"/>
                    </a:lnTo>
                    <a:lnTo>
                      <a:pt x="3627" y="525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6713140" y="1075244"/>
                <a:ext cx="69020" cy="3308172"/>
              </a:xfrm>
              <a:custGeom>
                <a:rect b="b" l="l" r="r" t="t"/>
                <a:pathLst>
                  <a:path extrusionOk="0" h="31059" w="648">
                    <a:moveTo>
                      <a:pt x="1" y="1"/>
                    </a:moveTo>
                    <a:lnTo>
                      <a:pt x="1" y="31059"/>
                    </a:lnTo>
                    <a:lnTo>
                      <a:pt x="647" y="31059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6713140" y="1748509"/>
                <a:ext cx="69020" cy="224741"/>
              </a:xfrm>
              <a:custGeom>
                <a:rect b="b" l="l" r="r" t="t"/>
                <a:pathLst>
                  <a:path extrusionOk="0" h="2110" w="648">
                    <a:moveTo>
                      <a:pt x="1" y="0"/>
                    </a:moveTo>
                    <a:lnTo>
                      <a:pt x="1" y="2109"/>
                    </a:lnTo>
                    <a:lnTo>
                      <a:pt x="647" y="2109"/>
                    </a:lnTo>
                    <a:lnTo>
                      <a:pt x="6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6102291" y="760073"/>
                <a:ext cx="1267499" cy="1097931"/>
              </a:xfrm>
              <a:custGeom>
                <a:rect b="b" l="l" r="r" t="t"/>
                <a:pathLst>
                  <a:path extrusionOk="0" h="10308" w="11900">
                    <a:moveTo>
                      <a:pt x="2974" y="0"/>
                    </a:moveTo>
                    <a:lnTo>
                      <a:pt x="1" y="5150"/>
                    </a:lnTo>
                    <a:lnTo>
                      <a:pt x="2974" y="10307"/>
                    </a:lnTo>
                    <a:lnTo>
                      <a:pt x="8927" y="10307"/>
                    </a:lnTo>
                    <a:lnTo>
                      <a:pt x="11900" y="5150"/>
                    </a:lnTo>
                    <a:lnTo>
                      <a:pt x="89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6137760" y="790429"/>
                <a:ext cx="1196561" cy="1036367"/>
              </a:xfrm>
              <a:custGeom>
                <a:rect b="b" l="l" r="r" t="t"/>
                <a:pathLst>
                  <a:path extrusionOk="0" h="9730" w="11234">
                    <a:moveTo>
                      <a:pt x="8294" y="232"/>
                    </a:moveTo>
                    <a:lnTo>
                      <a:pt x="10975" y="4865"/>
                    </a:lnTo>
                    <a:lnTo>
                      <a:pt x="8294" y="9499"/>
                    </a:lnTo>
                    <a:lnTo>
                      <a:pt x="2940" y="9499"/>
                    </a:lnTo>
                    <a:lnTo>
                      <a:pt x="266" y="4865"/>
                    </a:lnTo>
                    <a:lnTo>
                      <a:pt x="2940" y="232"/>
                    </a:lnTo>
                    <a:close/>
                    <a:moveTo>
                      <a:pt x="2811" y="1"/>
                    </a:moveTo>
                    <a:lnTo>
                      <a:pt x="1" y="4865"/>
                    </a:lnTo>
                    <a:lnTo>
                      <a:pt x="2811" y="9730"/>
                    </a:lnTo>
                    <a:lnTo>
                      <a:pt x="8424" y="9730"/>
                    </a:lnTo>
                    <a:lnTo>
                      <a:pt x="11234" y="4865"/>
                    </a:lnTo>
                    <a:lnTo>
                      <a:pt x="84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6305197" y="1162690"/>
                <a:ext cx="165307" cy="264151"/>
              </a:xfrm>
              <a:custGeom>
                <a:rect b="b" l="l" r="r" t="t"/>
                <a:pathLst>
                  <a:path extrusionOk="0" h="2480" w="1552">
                    <a:moveTo>
                      <a:pt x="754" y="1"/>
                    </a:moveTo>
                    <a:cubicBezTo>
                      <a:pt x="569" y="1"/>
                      <a:pt x="387" y="62"/>
                      <a:pt x="239" y="173"/>
                    </a:cubicBezTo>
                    <a:cubicBezTo>
                      <a:pt x="89" y="289"/>
                      <a:pt x="14" y="465"/>
                      <a:pt x="21" y="642"/>
                    </a:cubicBezTo>
                    <a:cubicBezTo>
                      <a:pt x="14" y="792"/>
                      <a:pt x="62" y="942"/>
                      <a:pt x="157" y="1057"/>
                    </a:cubicBezTo>
                    <a:cubicBezTo>
                      <a:pt x="286" y="1200"/>
                      <a:pt x="443" y="1302"/>
                      <a:pt x="620" y="1363"/>
                    </a:cubicBezTo>
                    <a:cubicBezTo>
                      <a:pt x="776" y="1418"/>
                      <a:pt x="919" y="1493"/>
                      <a:pt x="1048" y="1588"/>
                    </a:cubicBezTo>
                    <a:cubicBezTo>
                      <a:pt x="1116" y="1642"/>
                      <a:pt x="1150" y="1731"/>
                      <a:pt x="1150" y="1819"/>
                    </a:cubicBezTo>
                    <a:cubicBezTo>
                      <a:pt x="1157" y="1908"/>
                      <a:pt x="1116" y="2003"/>
                      <a:pt x="1041" y="2057"/>
                    </a:cubicBezTo>
                    <a:cubicBezTo>
                      <a:pt x="950" y="2119"/>
                      <a:pt x="841" y="2147"/>
                      <a:pt x="731" y="2147"/>
                    </a:cubicBezTo>
                    <a:cubicBezTo>
                      <a:pt x="719" y="2147"/>
                      <a:pt x="707" y="2147"/>
                      <a:pt x="695" y="2146"/>
                    </a:cubicBezTo>
                    <a:cubicBezTo>
                      <a:pt x="579" y="2146"/>
                      <a:pt x="463" y="2125"/>
                      <a:pt x="348" y="2098"/>
                    </a:cubicBezTo>
                    <a:cubicBezTo>
                      <a:pt x="225" y="2071"/>
                      <a:pt x="109" y="2030"/>
                      <a:pt x="1" y="1976"/>
                    </a:cubicBezTo>
                    <a:lnTo>
                      <a:pt x="1" y="2350"/>
                    </a:lnTo>
                    <a:cubicBezTo>
                      <a:pt x="196" y="2438"/>
                      <a:pt x="404" y="2480"/>
                      <a:pt x="618" y="2480"/>
                    </a:cubicBezTo>
                    <a:cubicBezTo>
                      <a:pt x="634" y="2480"/>
                      <a:pt x="651" y="2480"/>
                      <a:pt x="667" y="2479"/>
                    </a:cubicBezTo>
                    <a:cubicBezTo>
                      <a:pt x="939" y="2479"/>
                      <a:pt x="1157" y="2418"/>
                      <a:pt x="1314" y="2296"/>
                    </a:cubicBezTo>
                    <a:cubicBezTo>
                      <a:pt x="1463" y="2173"/>
                      <a:pt x="1552" y="1983"/>
                      <a:pt x="1545" y="1792"/>
                    </a:cubicBezTo>
                    <a:cubicBezTo>
                      <a:pt x="1545" y="1690"/>
                      <a:pt x="1525" y="1595"/>
                      <a:pt x="1491" y="1506"/>
                    </a:cubicBezTo>
                    <a:cubicBezTo>
                      <a:pt x="1443" y="1425"/>
                      <a:pt x="1382" y="1350"/>
                      <a:pt x="1307" y="1289"/>
                    </a:cubicBezTo>
                    <a:cubicBezTo>
                      <a:pt x="1184" y="1207"/>
                      <a:pt x="1055" y="1139"/>
                      <a:pt x="919" y="1085"/>
                    </a:cubicBezTo>
                    <a:cubicBezTo>
                      <a:pt x="803" y="1044"/>
                      <a:pt x="695" y="989"/>
                      <a:pt x="592" y="928"/>
                    </a:cubicBezTo>
                    <a:cubicBezTo>
                      <a:pt x="538" y="894"/>
                      <a:pt x="497" y="853"/>
                      <a:pt x="463" y="799"/>
                    </a:cubicBezTo>
                    <a:cubicBezTo>
                      <a:pt x="436" y="751"/>
                      <a:pt x="422" y="697"/>
                      <a:pt x="422" y="642"/>
                    </a:cubicBezTo>
                    <a:cubicBezTo>
                      <a:pt x="416" y="554"/>
                      <a:pt x="456" y="472"/>
                      <a:pt x="518" y="418"/>
                    </a:cubicBezTo>
                    <a:cubicBezTo>
                      <a:pt x="597" y="363"/>
                      <a:pt x="688" y="335"/>
                      <a:pt x="780" y="335"/>
                    </a:cubicBezTo>
                    <a:cubicBezTo>
                      <a:pt x="790" y="335"/>
                      <a:pt x="800" y="335"/>
                      <a:pt x="810" y="336"/>
                    </a:cubicBezTo>
                    <a:cubicBezTo>
                      <a:pt x="1007" y="343"/>
                      <a:pt x="1205" y="391"/>
                      <a:pt x="1382" y="472"/>
                    </a:cubicBezTo>
                    <a:lnTo>
                      <a:pt x="1504" y="152"/>
                    </a:lnTo>
                    <a:cubicBezTo>
                      <a:pt x="1286" y="57"/>
                      <a:pt x="1048" y="3"/>
                      <a:pt x="810" y="3"/>
                    </a:cubicBezTo>
                    <a:cubicBezTo>
                      <a:pt x="791" y="2"/>
                      <a:pt x="773" y="1"/>
                      <a:pt x="7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6490742" y="1165779"/>
                <a:ext cx="192788" cy="257441"/>
              </a:xfrm>
              <a:custGeom>
                <a:rect b="b" l="l" r="r" t="t"/>
                <a:pathLst>
                  <a:path extrusionOk="0" h="2417" w="1810">
                    <a:moveTo>
                      <a:pt x="0" y="1"/>
                    </a:moveTo>
                    <a:lnTo>
                      <a:pt x="0" y="341"/>
                    </a:lnTo>
                    <a:lnTo>
                      <a:pt x="708" y="341"/>
                    </a:lnTo>
                    <a:lnTo>
                      <a:pt x="708" y="2416"/>
                    </a:lnTo>
                    <a:lnTo>
                      <a:pt x="1102" y="2416"/>
                    </a:lnTo>
                    <a:lnTo>
                      <a:pt x="1102" y="341"/>
                    </a:lnTo>
                    <a:lnTo>
                      <a:pt x="1810" y="341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6710264" y="1162158"/>
                <a:ext cx="241464" cy="264684"/>
              </a:xfrm>
              <a:custGeom>
                <a:rect b="b" l="l" r="r" t="t"/>
                <a:pathLst>
                  <a:path extrusionOk="0" h="2485" w="2267">
                    <a:moveTo>
                      <a:pt x="1093" y="333"/>
                    </a:moveTo>
                    <a:cubicBezTo>
                      <a:pt x="1108" y="333"/>
                      <a:pt x="1122" y="333"/>
                      <a:pt x="1137" y="334"/>
                    </a:cubicBezTo>
                    <a:cubicBezTo>
                      <a:pt x="1151" y="333"/>
                      <a:pt x="1164" y="333"/>
                      <a:pt x="1178" y="333"/>
                    </a:cubicBezTo>
                    <a:cubicBezTo>
                      <a:pt x="1367" y="333"/>
                      <a:pt x="1547" y="420"/>
                      <a:pt x="1668" y="566"/>
                    </a:cubicBezTo>
                    <a:cubicBezTo>
                      <a:pt x="1783" y="709"/>
                      <a:pt x="1845" y="933"/>
                      <a:pt x="1845" y="1239"/>
                    </a:cubicBezTo>
                    <a:cubicBezTo>
                      <a:pt x="1845" y="1539"/>
                      <a:pt x="1783" y="1770"/>
                      <a:pt x="1668" y="1920"/>
                    </a:cubicBezTo>
                    <a:cubicBezTo>
                      <a:pt x="1521" y="2073"/>
                      <a:pt x="1327" y="2149"/>
                      <a:pt x="1134" y="2149"/>
                    </a:cubicBezTo>
                    <a:cubicBezTo>
                      <a:pt x="940" y="2149"/>
                      <a:pt x="746" y="2073"/>
                      <a:pt x="599" y="1920"/>
                    </a:cubicBezTo>
                    <a:cubicBezTo>
                      <a:pt x="477" y="1763"/>
                      <a:pt x="423" y="1539"/>
                      <a:pt x="423" y="1246"/>
                    </a:cubicBezTo>
                    <a:cubicBezTo>
                      <a:pt x="423" y="947"/>
                      <a:pt x="484" y="722"/>
                      <a:pt x="599" y="566"/>
                    </a:cubicBezTo>
                    <a:cubicBezTo>
                      <a:pt x="726" y="414"/>
                      <a:pt x="905" y="333"/>
                      <a:pt x="1093" y="333"/>
                    </a:cubicBezTo>
                    <a:close/>
                    <a:moveTo>
                      <a:pt x="1137" y="1"/>
                    </a:moveTo>
                    <a:cubicBezTo>
                      <a:pt x="776" y="1"/>
                      <a:pt x="491" y="110"/>
                      <a:pt x="293" y="321"/>
                    </a:cubicBezTo>
                    <a:cubicBezTo>
                      <a:pt x="96" y="538"/>
                      <a:pt x="1" y="845"/>
                      <a:pt x="1" y="1239"/>
                    </a:cubicBezTo>
                    <a:cubicBezTo>
                      <a:pt x="1" y="1641"/>
                      <a:pt x="96" y="1947"/>
                      <a:pt x="293" y="2164"/>
                    </a:cubicBezTo>
                    <a:cubicBezTo>
                      <a:pt x="491" y="2375"/>
                      <a:pt x="770" y="2484"/>
                      <a:pt x="1137" y="2484"/>
                    </a:cubicBezTo>
                    <a:cubicBezTo>
                      <a:pt x="1491" y="2484"/>
                      <a:pt x="1770" y="2375"/>
                      <a:pt x="1967" y="2158"/>
                    </a:cubicBezTo>
                    <a:cubicBezTo>
                      <a:pt x="2164" y="1940"/>
                      <a:pt x="2260" y="1634"/>
                      <a:pt x="2260" y="1246"/>
                    </a:cubicBezTo>
                    <a:cubicBezTo>
                      <a:pt x="2266" y="845"/>
                      <a:pt x="2164" y="545"/>
                      <a:pt x="1967" y="328"/>
                    </a:cubicBezTo>
                    <a:cubicBezTo>
                      <a:pt x="1770" y="110"/>
                      <a:pt x="1498" y="1"/>
                      <a:pt x="11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7005943" y="1165779"/>
                <a:ext cx="171911" cy="257441"/>
              </a:xfrm>
              <a:custGeom>
                <a:rect b="b" l="l" r="r" t="t"/>
                <a:pathLst>
                  <a:path extrusionOk="0" h="2417" w="1614">
                    <a:moveTo>
                      <a:pt x="733" y="331"/>
                    </a:moveTo>
                    <a:cubicBezTo>
                      <a:pt x="850" y="331"/>
                      <a:pt x="970" y="366"/>
                      <a:pt x="1069" y="436"/>
                    </a:cubicBezTo>
                    <a:cubicBezTo>
                      <a:pt x="1157" y="511"/>
                      <a:pt x="1205" y="627"/>
                      <a:pt x="1198" y="743"/>
                    </a:cubicBezTo>
                    <a:cubicBezTo>
                      <a:pt x="1205" y="872"/>
                      <a:pt x="1157" y="994"/>
                      <a:pt x="1055" y="1076"/>
                    </a:cubicBezTo>
                    <a:cubicBezTo>
                      <a:pt x="960" y="1144"/>
                      <a:pt x="810" y="1178"/>
                      <a:pt x="613" y="1178"/>
                    </a:cubicBezTo>
                    <a:lnTo>
                      <a:pt x="402" y="1178"/>
                    </a:lnTo>
                    <a:lnTo>
                      <a:pt x="402" y="334"/>
                    </a:lnTo>
                    <a:lnTo>
                      <a:pt x="674" y="334"/>
                    </a:lnTo>
                    <a:cubicBezTo>
                      <a:pt x="694" y="332"/>
                      <a:pt x="713" y="331"/>
                      <a:pt x="733" y="331"/>
                    </a:cubicBezTo>
                    <a:close/>
                    <a:moveTo>
                      <a:pt x="1" y="1"/>
                    </a:moveTo>
                    <a:lnTo>
                      <a:pt x="1" y="2416"/>
                    </a:lnTo>
                    <a:lnTo>
                      <a:pt x="395" y="2416"/>
                    </a:lnTo>
                    <a:lnTo>
                      <a:pt x="395" y="1511"/>
                    </a:lnTo>
                    <a:lnTo>
                      <a:pt x="647" y="1511"/>
                    </a:lnTo>
                    <a:cubicBezTo>
                      <a:pt x="953" y="1511"/>
                      <a:pt x="1191" y="1443"/>
                      <a:pt x="1355" y="1314"/>
                    </a:cubicBezTo>
                    <a:cubicBezTo>
                      <a:pt x="1525" y="1171"/>
                      <a:pt x="1613" y="953"/>
                      <a:pt x="1599" y="736"/>
                    </a:cubicBezTo>
                    <a:cubicBezTo>
                      <a:pt x="1613" y="525"/>
                      <a:pt x="1531" y="321"/>
                      <a:pt x="1375" y="185"/>
                    </a:cubicBezTo>
                    <a:cubicBezTo>
                      <a:pt x="1225" y="62"/>
                      <a:pt x="994" y="1"/>
                      <a:pt x="6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5" name="Google Shape;455;p35"/>
          <p:cNvSpPr/>
          <p:nvPr/>
        </p:nvSpPr>
        <p:spPr>
          <a:xfrm>
            <a:off x="5535175" y="2156200"/>
            <a:ext cx="183000" cy="158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 txBox="1"/>
          <p:nvPr>
            <p:ph idx="2" type="title"/>
          </p:nvPr>
        </p:nvSpPr>
        <p:spPr>
          <a:xfrm>
            <a:off x="2572950" y="412825"/>
            <a:ext cx="1103700" cy="110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01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/>
          <p:nvPr>
            <p:ph idx="1" type="subTitle"/>
          </p:nvPr>
        </p:nvSpPr>
        <p:spPr>
          <a:xfrm>
            <a:off x="3408300" y="2211050"/>
            <a:ext cx="5534100" cy="19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Preparation: Clean, resize, and augment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Model: CNNs, Keras with Sklearn and TensorFlow.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 Learning: Adapt pre-trained models.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Augmentation: Enhance diversity.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Tuning: Optimize hyperparameters.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Metrics: Assess accuracy, precision.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62" name="Google Shape;462;p36"/>
          <p:cNvCxnSpPr/>
          <p:nvPr/>
        </p:nvCxnSpPr>
        <p:spPr>
          <a:xfrm>
            <a:off x="5215128" y="1687800"/>
            <a:ext cx="1828800" cy="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3" name="Google Shape;463;p36"/>
          <p:cNvSpPr/>
          <p:nvPr/>
        </p:nvSpPr>
        <p:spPr>
          <a:xfrm>
            <a:off x="713225" y="3393525"/>
            <a:ext cx="183000" cy="183000"/>
          </a:xfrm>
          <a:prstGeom prst="bentArrow">
            <a:avLst>
              <a:gd fmla="val 17391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2980719" y="3288000"/>
            <a:ext cx="366076" cy="768368"/>
            <a:chOff x="3133119" y="3288000"/>
            <a:chExt cx="366076" cy="768368"/>
          </a:xfrm>
        </p:grpSpPr>
        <p:grpSp>
          <p:nvGrpSpPr>
            <p:cNvPr id="465" name="Google Shape;465;p36"/>
            <p:cNvGrpSpPr/>
            <p:nvPr/>
          </p:nvGrpSpPr>
          <p:grpSpPr>
            <a:xfrm>
              <a:off x="3133119" y="3873482"/>
              <a:ext cx="182878" cy="182886"/>
              <a:chOff x="769861" y="772165"/>
              <a:chExt cx="148500" cy="149100"/>
            </a:xfrm>
          </p:grpSpPr>
          <p:sp>
            <p:nvSpPr>
              <p:cNvPr id="466" name="Google Shape;466;p36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 flipH="1" rot="-2703983">
                <a:off x="752576" y="833032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36"/>
            <p:cNvSpPr/>
            <p:nvPr/>
          </p:nvSpPr>
          <p:spPr>
            <a:xfrm>
              <a:off x="3316196" y="3288000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6"/>
          <p:cNvGrpSpPr/>
          <p:nvPr/>
        </p:nvGrpSpPr>
        <p:grpSpPr>
          <a:xfrm>
            <a:off x="2824978" y="506050"/>
            <a:ext cx="918111" cy="521250"/>
            <a:chOff x="2672578" y="658450"/>
            <a:chExt cx="918111" cy="521250"/>
          </a:xfrm>
        </p:grpSpPr>
        <p:sp>
          <p:nvSpPr>
            <p:cNvPr id="470" name="Google Shape;470;p36"/>
            <p:cNvSpPr/>
            <p:nvPr/>
          </p:nvSpPr>
          <p:spPr>
            <a:xfrm>
              <a:off x="3133057" y="996700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3407689" y="719900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2672578" y="658450"/>
              <a:ext cx="183000" cy="1584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713216" y="816842"/>
            <a:ext cx="2695081" cy="3554058"/>
            <a:chOff x="713216" y="816842"/>
            <a:chExt cx="2695081" cy="3554058"/>
          </a:xfrm>
        </p:grpSpPr>
        <p:sp>
          <p:nvSpPr>
            <p:cNvPr id="474" name="Google Shape;474;p36"/>
            <p:cNvSpPr/>
            <p:nvPr/>
          </p:nvSpPr>
          <p:spPr>
            <a:xfrm>
              <a:off x="713225" y="1181996"/>
              <a:ext cx="2695072" cy="2091232"/>
            </a:xfrm>
            <a:custGeom>
              <a:rect b="b" l="l" r="r" t="t"/>
              <a:pathLst>
                <a:path extrusionOk="0" h="13181" w="16987">
                  <a:moveTo>
                    <a:pt x="6227" y="0"/>
                  </a:moveTo>
                  <a:cubicBezTo>
                    <a:pt x="2106" y="0"/>
                    <a:pt x="0" y="3647"/>
                    <a:pt x="706" y="7898"/>
                  </a:cubicBezTo>
                  <a:cubicBezTo>
                    <a:pt x="1165" y="10645"/>
                    <a:pt x="4058" y="13180"/>
                    <a:pt x="7225" y="13180"/>
                  </a:cubicBezTo>
                  <a:cubicBezTo>
                    <a:pt x="9078" y="13180"/>
                    <a:pt x="11025" y="12312"/>
                    <a:pt x="12632" y="10109"/>
                  </a:cubicBezTo>
                  <a:cubicBezTo>
                    <a:pt x="16986" y="4142"/>
                    <a:pt x="10496" y="169"/>
                    <a:pt x="6509" y="6"/>
                  </a:cubicBezTo>
                  <a:cubicBezTo>
                    <a:pt x="6414" y="2"/>
                    <a:pt x="6320" y="0"/>
                    <a:pt x="6227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13275" y="4279400"/>
              <a:ext cx="23283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36"/>
            <p:cNvGrpSpPr/>
            <p:nvPr/>
          </p:nvGrpSpPr>
          <p:grpSpPr>
            <a:xfrm>
              <a:off x="713216" y="816842"/>
              <a:ext cx="1169489" cy="3509085"/>
              <a:chOff x="713216" y="816842"/>
              <a:chExt cx="1169489" cy="3509085"/>
            </a:xfrm>
          </p:grpSpPr>
          <p:sp>
            <p:nvSpPr>
              <p:cNvPr id="477" name="Google Shape;477;p36"/>
              <p:cNvSpPr/>
              <p:nvPr/>
            </p:nvSpPr>
            <p:spPr>
              <a:xfrm>
                <a:off x="1250861" y="1138336"/>
                <a:ext cx="70262" cy="3187592"/>
              </a:xfrm>
              <a:custGeom>
                <a:rect b="b" l="l" r="r" t="t"/>
                <a:pathLst>
                  <a:path extrusionOk="0" h="30895" w="681">
                    <a:moveTo>
                      <a:pt x="1" y="0"/>
                    </a:moveTo>
                    <a:lnTo>
                      <a:pt x="1" y="30895"/>
                    </a:lnTo>
                    <a:lnTo>
                      <a:pt x="681" y="30895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1250139" y="1816402"/>
                <a:ext cx="70984" cy="228945"/>
              </a:xfrm>
              <a:custGeom>
                <a:rect b="b" l="l" r="r" t="t"/>
                <a:pathLst>
                  <a:path extrusionOk="0" h="2219" w="688">
                    <a:moveTo>
                      <a:pt x="1" y="0"/>
                    </a:moveTo>
                    <a:lnTo>
                      <a:pt x="1" y="2218"/>
                    </a:lnTo>
                    <a:lnTo>
                      <a:pt x="688" y="2218"/>
                    </a:lnTo>
                    <a:lnTo>
                      <a:pt x="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1088670" y="4268975"/>
                <a:ext cx="394644" cy="56953"/>
              </a:xfrm>
              <a:custGeom>
                <a:rect b="b" l="l" r="r" t="t"/>
                <a:pathLst>
                  <a:path extrusionOk="0" h="552" w="3825">
                    <a:moveTo>
                      <a:pt x="1" y="1"/>
                    </a:moveTo>
                    <a:lnTo>
                      <a:pt x="1" y="552"/>
                    </a:lnTo>
                    <a:lnTo>
                      <a:pt x="3825" y="552"/>
                    </a:lnTo>
                    <a:lnTo>
                      <a:pt x="38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713216" y="816842"/>
                <a:ext cx="1169489" cy="1119655"/>
              </a:xfrm>
              <a:custGeom>
                <a:rect b="b" l="l" r="r" t="t"/>
                <a:pathLst>
                  <a:path extrusionOk="0" h="10852" w="11335">
                    <a:moveTo>
                      <a:pt x="5667" y="0"/>
                    </a:moveTo>
                    <a:cubicBezTo>
                      <a:pt x="3728" y="0"/>
                      <a:pt x="1939" y="1034"/>
                      <a:pt x="966" y="2715"/>
                    </a:cubicBezTo>
                    <a:cubicBezTo>
                      <a:pt x="0" y="4388"/>
                      <a:pt x="0" y="6457"/>
                      <a:pt x="966" y="8137"/>
                    </a:cubicBezTo>
                    <a:cubicBezTo>
                      <a:pt x="1939" y="9818"/>
                      <a:pt x="3728" y="10852"/>
                      <a:pt x="5667" y="10852"/>
                    </a:cubicBezTo>
                    <a:cubicBezTo>
                      <a:pt x="7606" y="10852"/>
                      <a:pt x="9396" y="9818"/>
                      <a:pt x="10369" y="8137"/>
                    </a:cubicBezTo>
                    <a:cubicBezTo>
                      <a:pt x="11335" y="6457"/>
                      <a:pt x="11335" y="4388"/>
                      <a:pt x="10369" y="2715"/>
                    </a:cubicBezTo>
                    <a:cubicBezTo>
                      <a:pt x="9396" y="1034"/>
                      <a:pt x="7606" y="0"/>
                      <a:pt x="5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968677" y="1289177"/>
                <a:ext cx="658566" cy="174882"/>
              </a:xfrm>
              <a:custGeom>
                <a:rect b="b" l="l" r="r" t="t"/>
                <a:pathLst>
                  <a:path extrusionOk="0" h="1695" w="6383">
                    <a:moveTo>
                      <a:pt x="164" y="1"/>
                    </a:moveTo>
                    <a:cubicBezTo>
                      <a:pt x="75" y="1"/>
                      <a:pt x="1" y="69"/>
                      <a:pt x="1" y="164"/>
                    </a:cubicBezTo>
                    <a:lnTo>
                      <a:pt x="1" y="1532"/>
                    </a:lnTo>
                    <a:cubicBezTo>
                      <a:pt x="1" y="1620"/>
                      <a:pt x="75" y="1695"/>
                      <a:pt x="164" y="1695"/>
                    </a:cubicBezTo>
                    <a:lnTo>
                      <a:pt x="6226" y="1695"/>
                    </a:lnTo>
                    <a:cubicBezTo>
                      <a:pt x="6314" y="1695"/>
                      <a:pt x="6382" y="1620"/>
                      <a:pt x="6382" y="1532"/>
                    </a:cubicBezTo>
                    <a:lnTo>
                      <a:pt x="6382" y="164"/>
                    </a:lnTo>
                    <a:cubicBezTo>
                      <a:pt x="6382" y="69"/>
                      <a:pt x="6314" y="1"/>
                      <a:pt x="62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730756" y="852954"/>
                <a:ext cx="1139362" cy="1047020"/>
              </a:xfrm>
              <a:custGeom>
                <a:rect b="b" l="l" r="r" t="t"/>
                <a:pathLst>
                  <a:path extrusionOk="0" h="10148" w="11043">
                    <a:moveTo>
                      <a:pt x="5497" y="167"/>
                    </a:moveTo>
                    <a:cubicBezTo>
                      <a:pt x="7253" y="167"/>
                      <a:pt x="8872" y="1106"/>
                      <a:pt x="9750" y="2623"/>
                    </a:cubicBezTo>
                    <a:cubicBezTo>
                      <a:pt x="10865" y="4542"/>
                      <a:pt x="10546" y="6977"/>
                      <a:pt x="8974" y="8549"/>
                    </a:cubicBezTo>
                    <a:cubicBezTo>
                      <a:pt x="8029" y="9494"/>
                      <a:pt x="6775" y="9986"/>
                      <a:pt x="5506" y="9986"/>
                    </a:cubicBezTo>
                    <a:cubicBezTo>
                      <a:pt x="4664" y="9986"/>
                      <a:pt x="3816" y="9770"/>
                      <a:pt x="3048" y="9325"/>
                    </a:cubicBezTo>
                    <a:cubicBezTo>
                      <a:pt x="1123" y="8216"/>
                      <a:pt x="184" y="5950"/>
                      <a:pt x="755" y="3807"/>
                    </a:cubicBezTo>
                    <a:cubicBezTo>
                      <a:pt x="1334" y="1657"/>
                      <a:pt x="3279" y="167"/>
                      <a:pt x="5497" y="167"/>
                    </a:cubicBezTo>
                    <a:close/>
                    <a:moveTo>
                      <a:pt x="5498" y="0"/>
                    </a:moveTo>
                    <a:cubicBezTo>
                      <a:pt x="4629" y="0"/>
                      <a:pt x="3753" y="222"/>
                      <a:pt x="2960" y="677"/>
                    </a:cubicBezTo>
                    <a:cubicBezTo>
                      <a:pt x="973" y="1827"/>
                      <a:pt x="0" y="4168"/>
                      <a:pt x="599" y="6392"/>
                    </a:cubicBezTo>
                    <a:cubicBezTo>
                      <a:pt x="1191" y="8610"/>
                      <a:pt x="3205" y="10148"/>
                      <a:pt x="5497" y="10148"/>
                    </a:cubicBezTo>
                    <a:cubicBezTo>
                      <a:pt x="7314" y="10148"/>
                      <a:pt x="8988" y="9182"/>
                      <a:pt x="9893" y="7610"/>
                    </a:cubicBezTo>
                    <a:cubicBezTo>
                      <a:pt x="11042" y="5624"/>
                      <a:pt x="10716" y="3113"/>
                      <a:pt x="9090" y="1487"/>
                    </a:cubicBezTo>
                    <a:cubicBezTo>
                      <a:pt x="8111" y="508"/>
                      <a:pt x="6812" y="0"/>
                      <a:pt x="54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1260663" y="1365733"/>
              <a:ext cx="1781007" cy="2960916"/>
              <a:chOff x="1260663" y="1365733"/>
              <a:chExt cx="1781007" cy="2960916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2020237" y="1365733"/>
                <a:ext cx="669090" cy="943639"/>
              </a:xfrm>
              <a:custGeom>
                <a:rect b="b" l="l" r="r" t="t"/>
                <a:pathLst>
                  <a:path extrusionOk="0" h="9146" w="6485">
                    <a:moveTo>
                      <a:pt x="3389" y="0"/>
                    </a:moveTo>
                    <a:cubicBezTo>
                      <a:pt x="2586" y="0"/>
                      <a:pt x="2028" y="238"/>
                      <a:pt x="1674" y="517"/>
                    </a:cubicBezTo>
                    <a:cubicBezTo>
                      <a:pt x="1320" y="803"/>
                      <a:pt x="1062" y="1130"/>
                      <a:pt x="932" y="1497"/>
                    </a:cubicBezTo>
                    <a:cubicBezTo>
                      <a:pt x="776" y="1967"/>
                      <a:pt x="708" y="2647"/>
                      <a:pt x="708" y="3042"/>
                    </a:cubicBezTo>
                    <a:cubicBezTo>
                      <a:pt x="708" y="3436"/>
                      <a:pt x="790" y="4389"/>
                      <a:pt x="647" y="5089"/>
                    </a:cubicBezTo>
                    <a:cubicBezTo>
                      <a:pt x="497" y="5790"/>
                      <a:pt x="0" y="6396"/>
                      <a:pt x="41" y="6641"/>
                    </a:cubicBezTo>
                    <a:cubicBezTo>
                      <a:pt x="191" y="7518"/>
                      <a:pt x="1395" y="8192"/>
                      <a:pt x="2171" y="8620"/>
                    </a:cubicBezTo>
                    <a:cubicBezTo>
                      <a:pt x="2504" y="8791"/>
                      <a:pt x="2858" y="8913"/>
                      <a:pt x="3232" y="8988"/>
                    </a:cubicBezTo>
                    <a:cubicBezTo>
                      <a:pt x="3586" y="9076"/>
                      <a:pt x="3953" y="9131"/>
                      <a:pt x="4321" y="9144"/>
                    </a:cubicBezTo>
                    <a:cubicBezTo>
                      <a:pt x="4344" y="9145"/>
                      <a:pt x="4367" y="9146"/>
                      <a:pt x="4390" y="9146"/>
                    </a:cubicBezTo>
                    <a:cubicBezTo>
                      <a:pt x="4734" y="9146"/>
                      <a:pt x="5075" y="9051"/>
                      <a:pt x="5368" y="8872"/>
                    </a:cubicBezTo>
                    <a:cubicBezTo>
                      <a:pt x="5763" y="8614"/>
                      <a:pt x="6008" y="8178"/>
                      <a:pt x="6185" y="7743"/>
                    </a:cubicBezTo>
                    <a:cubicBezTo>
                      <a:pt x="6348" y="7335"/>
                      <a:pt x="6484" y="6838"/>
                      <a:pt x="6314" y="6409"/>
                    </a:cubicBezTo>
                    <a:cubicBezTo>
                      <a:pt x="6151" y="5974"/>
                      <a:pt x="5933" y="5790"/>
                      <a:pt x="5858" y="5328"/>
                    </a:cubicBezTo>
                    <a:cubicBezTo>
                      <a:pt x="5824" y="5123"/>
                      <a:pt x="5974" y="4103"/>
                      <a:pt x="5994" y="3940"/>
                    </a:cubicBezTo>
                    <a:cubicBezTo>
                      <a:pt x="6028" y="3572"/>
                      <a:pt x="6090" y="2940"/>
                      <a:pt x="5953" y="2280"/>
                    </a:cubicBezTo>
                    <a:cubicBezTo>
                      <a:pt x="5811" y="1613"/>
                      <a:pt x="5525" y="1150"/>
                      <a:pt x="5232" y="851"/>
                    </a:cubicBezTo>
                    <a:cubicBezTo>
                      <a:pt x="4844" y="456"/>
                      <a:pt x="4191" y="0"/>
                      <a:pt x="3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2150031" y="1682274"/>
                <a:ext cx="437462" cy="379168"/>
              </a:xfrm>
              <a:custGeom>
                <a:rect b="b" l="l" r="r" t="t"/>
                <a:pathLst>
                  <a:path extrusionOk="0" h="3675" w="4240">
                    <a:moveTo>
                      <a:pt x="3845" y="1"/>
                    </a:moveTo>
                    <a:lnTo>
                      <a:pt x="845" y="1089"/>
                    </a:lnTo>
                    <a:lnTo>
                      <a:pt x="1" y="3056"/>
                    </a:lnTo>
                    <a:lnTo>
                      <a:pt x="1838" y="3675"/>
                    </a:lnTo>
                    <a:lnTo>
                      <a:pt x="3913" y="3382"/>
                    </a:lnTo>
                    <a:lnTo>
                      <a:pt x="4240" y="2205"/>
                    </a:lnTo>
                    <a:lnTo>
                      <a:pt x="4165" y="906"/>
                    </a:lnTo>
                    <a:lnTo>
                      <a:pt x="38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2539620" y="1752536"/>
                <a:ext cx="160850" cy="355232"/>
              </a:xfrm>
              <a:custGeom>
                <a:rect b="b" l="l" r="r" t="t"/>
                <a:pathLst>
                  <a:path extrusionOk="0" h="3443" w="1559">
                    <a:moveTo>
                      <a:pt x="981" y="0"/>
                    </a:moveTo>
                    <a:lnTo>
                      <a:pt x="477" y="157"/>
                    </a:lnTo>
                    <a:cubicBezTo>
                      <a:pt x="441" y="169"/>
                      <a:pt x="400" y="174"/>
                      <a:pt x="357" y="174"/>
                    </a:cubicBezTo>
                    <a:cubicBezTo>
                      <a:pt x="239" y="174"/>
                      <a:pt x="106" y="138"/>
                      <a:pt x="1" y="123"/>
                    </a:cubicBezTo>
                    <a:lnTo>
                      <a:pt x="1" y="123"/>
                    </a:lnTo>
                    <a:cubicBezTo>
                      <a:pt x="110" y="442"/>
                      <a:pt x="137" y="891"/>
                      <a:pt x="137" y="1170"/>
                    </a:cubicBezTo>
                    <a:cubicBezTo>
                      <a:pt x="137" y="1511"/>
                      <a:pt x="28" y="1769"/>
                      <a:pt x="35" y="2102"/>
                    </a:cubicBezTo>
                    <a:cubicBezTo>
                      <a:pt x="49" y="2619"/>
                      <a:pt x="185" y="2946"/>
                      <a:pt x="334" y="3443"/>
                    </a:cubicBezTo>
                    <a:cubicBezTo>
                      <a:pt x="668" y="3354"/>
                      <a:pt x="1008" y="3300"/>
                      <a:pt x="1348" y="3286"/>
                    </a:cubicBezTo>
                    <a:cubicBezTo>
                      <a:pt x="1375" y="3075"/>
                      <a:pt x="1559" y="2858"/>
                      <a:pt x="1484" y="2660"/>
                    </a:cubicBezTo>
                    <a:cubicBezTo>
                      <a:pt x="1314" y="2232"/>
                      <a:pt x="1069" y="1837"/>
                      <a:pt x="1001" y="1266"/>
                    </a:cubicBezTo>
                    <a:cubicBezTo>
                      <a:pt x="960" y="844"/>
                      <a:pt x="953" y="422"/>
                      <a:pt x="9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2275698" y="1929378"/>
                <a:ext cx="166524" cy="71707"/>
              </a:xfrm>
              <a:custGeom>
                <a:rect b="b" l="l" r="r" t="t"/>
                <a:pathLst>
                  <a:path extrusionOk="0" h="695" w="1614">
                    <a:moveTo>
                      <a:pt x="1" y="1"/>
                    </a:moveTo>
                    <a:lnTo>
                      <a:pt x="1" y="688"/>
                    </a:lnTo>
                    <a:lnTo>
                      <a:pt x="1613" y="695"/>
                    </a:lnTo>
                    <a:lnTo>
                      <a:pt x="1613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1260663" y="1574353"/>
                <a:ext cx="739352" cy="578399"/>
              </a:xfrm>
              <a:custGeom>
                <a:rect b="b" l="l" r="r" t="t"/>
                <a:pathLst>
                  <a:path extrusionOk="0" h="5606" w="7166">
                    <a:moveTo>
                      <a:pt x="107" y="1"/>
                    </a:moveTo>
                    <a:cubicBezTo>
                      <a:pt x="56" y="1"/>
                      <a:pt x="17" y="40"/>
                      <a:pt x="8" y="94"/>
                    </a:cubicBezTo>
                    <a:cubicBezTo>
                      <a:pt x="1" y="176"/>
                      <a:pt x="55" y="271"/>
                      <a:pt x="171" y="421"/>
                    </a:cubicBezTo>
                    <a:cubicBezTo>
                      <a:pt x="259" y="530"/>
                      <a:pt x="355" y="632"/>
                      <a:pt x="470" y="713"/>
                    </a:cubicBezTo>
                    <a:cubicBezTo>
                      <a:pt x="423" y="720"/>
                      <a:pt x="382" y="741"/>
                      <a:pt x="341" y="768"/>
                    </a:cubicBezTo>
                    <a:cubicBezTo>
                      <a:pt x="259" y="890"/>
                      <a:pt x="198" y="1033"/>
                      <a:pt x="164" y="1176"/>
                    </a:cubicBezTo>
                    <a:cubicBezTo>
                      <a:pt x="157" y="1224"/>
                      <a:pt x="171" y="1271"/>
                      <a:pt x="191" y="1312"/>
                    </a:cubicBezTo>
                    <a:cubicBezTo>
                      <a:pt x="191" y="1312"/>
                      <a:pt x="117" y="1373"/>
                      <a:pt x="130" y="1435"/>
                    </a:cubicBezTo>
                    <a:cubicBezTo>
                      <a:pt x="164" y="1509"/>
                      <a:pt x="232" y="1571"/>
                      <a:pt x="314" y="1584"/>
                    </a:cubicBezTo>
                    <a:cubicBezTo>
                      <a:pt x="423" y="1618"/>
                      <a:pt x="722" y="1686"/>
                      <a:pt x="804" y="1727"/>
                    </a:cubicBezTo>
                    <a:cubicBezTo>
                      <a:pt x="881" y="1766"/>
                      <a:pt x="1050" y="1878"/>
                      <a:pt x="1218" y="1878"/>
                    </a:cubicBezTo>
                    <a:cubicBezTo>
                      <a:pt x="1227" y="1878"/>
                      <a:pt x="1237" y="1878"/>
                      <a:pt x="1246" y="1877"/>
                    </a:cubicBezTo>
                    <a:cubicBezTo>
                      <a:pt x="1362" y="1868"/>
                      <a:pt x="1440" y="1835"/>
                      <a:pt x="1524" y="1835"/>
                    </a:cubicBezTo>
                    <a:cubicBezTo>
                      <a:pt x="1568" y="1835"/>
                      <a:pt x="1614" y="1844"/>
                      <a:pt x="1668" y="1870"/>
                    </a:cubicBezTo>
                    <a:cubicBezTo>
                      <a:pt x="1817" y="1945"/>
                      <a:pt x="7165" y="5605"/>
                      <a:pt x="7165" y="5605"/>
                    </a:cubicBezTo>
                    <a:lnTo>
                      <a:pt x="7043" y="3714"/>
                    </a:lnTo>
                    <a:cubicBezTo>
                      <a:pt x="7043" y="3714"/>
                      <a:pt x="1906" y="1353"/>
                      <a:pt x="1743" y="1230"/>
                    </a:cubicBezTo>
                    <a:cubicBezTo>
                      <a:pt x="1579" y="1101"/>
                      <a:pt x="1198" y="666"/>
                      <a:pt x="1110" y="632"/>
                    </a:cubicBezTo>
                    <a:cubicBezTo>
                      <a:pt x="1080" y="619"/>
                      <a:pt x="1047" y="614"/>
                      <a:pt x="1013" y="614"/>
                    </a:cubicBezTo>
                    <a:cubicBezTo>
                      <a:pt x="993" y="614"/>
                      <a:pt x="973" y="616"/>
                      <a:pt x="953" y="618"/>
                    </a:cubicBezTo>
                    <a:cubicBezTo>
                      <a:pt x="776" y="516"/>
                      <a:pt x="606" y="414"/>
                      <a:pt x="443" y="298"/>
                    </a:cubicBezTo>
                    <a:cubicBezTo>
                      <a:pt x="348" y="210"/>
                      <a:pt x="273" y="108"/>
                      <a:pt x="191" y="33"/>
                    </a:cubicBezTo>
                    <a:cubicBezTo>
                      <a:pt x="162" y="10"/>
                      <a:pt x="133" y="1"/>
                      <a:pt x="107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1276861" y="1705695"/>
                <a:ext cx="95540" cy="19500"/>
              </a:xfrm>
              <a:custGeom>
                <a:rect b="b" l="l" r="r" t="t"/>
                <a:pathLst>
                  <a:path extrusionOk="0" h="189" w="926">
                    <a:moveTo>
                      <a:pt x="211" y="1"/>
                    </a:moveTo>
                    <a:cubicBezTo>
                      <a:pt x="149" y="1"/>
                      <a:pt x="87" y="4"/>
                      <a:pt x="28" y="12"/>
                    </a:cubicBezTo>
                    <a:cubicBezTo>
                      <a:pt x="14" y="12"/>
                      <a:pt x="0" y="32"/>
                      <a:pt x="7" y="46"/>
                    </a:cubicBezTo>
                    <a:cubicBezTo>
                      <a:pt x="7" y="60"/>
                      <a:pt x="21" y="73"/>
                      <a:pt x="34" y="73"/>
                    </a:cubicBezTo>
                    <a:cubicBezTo>
                      <a:pt x="104" y="63"/>
                      <a:pt x="177" y="57"/>
                      <a:pt x="249" y="57"/>
                    </a:cubicBezTo>
                    <a:cubicBezTo>
                      <a:pt x="275" y="57"/>
                      <a:pt x="301" y="58"/>
                      <a:pt x="327" y="60"/>
                    </a:cubicBezTo>
                    <a:cubicBezTo>
                      <a:pt x="375" y="66"/>
                      <a:pt x="415" y="80"/>
                      <a:pt x="463" y="100"/>
                    </a:cubicBezTo>
                    <a:cubicBezTo>
                      <a:pt x="497" y="114"/>
                      <a:pt x="538" y="128"/>
                      <a:pt x="592" y="141"/>
                    </a:cubicBezTo>
                    <a:cubicBezTo>
                      <a:pt x="688" y="168"/>
                      <a:pt x="790" y="182"/>
                      <a:pt x="885" y="189"/>
                    </a:cubicBezTo>
                    <a:cubicBezTo>
                      <a:pt x="926" y="189"/>
                      <a:pt x="926" y="128"/>
                      <a:pt x="885" y="128"/>
                    </a:cubicBezTo>
                    <a:cubicBezTo>
                      <a:pt x="790" y="128"/>
                      <a:pt x="701" y="114"/>
                      <a:pt x="613" y="87"/>
                    </a:cubicBezTo>
                    <a:cubicBezTo>
                      <a:pt x="558" y="73"/>
                      <a:pt x="517" y="60"/>
                      <a:pt x="483" y="46"/>
                    </a:cubicBezTo>
                    <a:cubicBezTo>
                      <a:pt x="436" y="26"/>
                      <a:pt x="388" y="12"/>
                      <a:pt x="341" y="5"/>
                    </a:cubicBezTo>
                    <a:cubicBezTo>
                      <a:pt x="298" y="2"/>
                      <a:pt x="255" y="1"/>
                      <a:pt x="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1304306" y="1644925"/>
                <a:ext cx="40032" cy="29714"/>
              </a:xfrm>
              <a:custGeom>
                <a:rect b="b" l="l" r="r" t="t"/>
                <a:pathLst>
                  <a:path extrusionOk="0" h="288" w="388">
                    <a:moveTo>
                      <a:pt x="40" y="1"/>
                    </a:moveTo>
                    <a:cubicBezTo>
                      <a:pt x="16" y="1"/>
                      <a:pt x="0" y="35"/>
                      <a:pt x="27" y="57"/>
                    </a:cubicBezTo>
                    <a:lnTo>
                      <a:pt x="333" y="281"/>
                    </a:lnTo>
                    <a:cubicBezTo>
                      <a:pt x="340" y="281"/>
                      <a:pt x="340" y="288"/>
                      <a:pt x="347" y="288"/>
                    </a:cubicBezTo>
                    <a:cubicBezTo>
                      <a:pt x="381" y="288"/>
                      <a:pt x="387" y="247"/>
                      <a:pt x="367" y="234"/>
                    </a:cubicBezTo>
                    <a:lnTo>
                      <a:pt x="61" y="9"/>
                    </a:lnTo>
                    <a:cubicBezTo>
                      <a:pt x="54" y="3"/>
                      <a:pt x="47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1296464" y="1673504"/>
                <a:ext cx="59119" cy="48905"/>
              </a:xfrm>
              <a:custGeom>
                <a:rect b="b" l="l" r="r" t="t"/>
                <a:pathLst>
                  <a:path extrusionOk="0" h="474" w="573">
                    <a:moveTo>
                      <a:pt x="281" y="0"/>
                    </a:moveTo>
                    <a:cubicBezTo>
                      <a:pt x="237" y="0"/>
                      <a:pt x="193" y="9"/>
                      <a:pt x="151" y="25"/>
                    </a:cubicBezTo>
                    <a:cubicBezTo>
                      <a:pt x="82" y="45"/>
                      <a:pt x="48" y="140"/>
                      <a:pt x="28" y="201"/>
                    </a:cubicBezTo>
                    <a:lnTo>
                      <a:pt x="21" y="222"/>
                    </a:lnTo>
                    <a:cubicBezTo>
                      <a:pt x="8" y="263"/>
                      <a:pt x="1" y="303"/>
                      <a:pt x="14" y="344"/>
                    </a:cubicBezTo>
                    <a:cubicBezTo>
                      <a:pt x="14" y="355"/>
                      <a:pt x="24" y="367"/>
                      <a:pt x="34" y="367"/>
                    </a:cubicBezTo>
                    <a:cubicBezTo>
                      <a:pt x="37" y="367"/>
                      <a:pt x="39" y="366"/>
                      <a:pt x="42" y="365"/>
                    </a:cubicBezTo>
                    <a:cubicBezTo>
                      <a:pt x="62" y="365"/>
                      <a:pt x="69" y="351"/>
                      <a:pt x="69" y="331"/>
                    </a:cubicBezTo>
                    <a:cubicBezTo>
                      <a:pt x="62" y="303"/>
                      <a:pt x="62" y="269"/>
                      <a:pt x="76" y="242"/>
                    </a:cubicBezTo>
                    <a:cubicBezTo>
                      <a:pt x="76" y="235"/>
                      <a:pt x="82" y="229"/>
                      <a:pt x="82" y="222"/>
                    </a:cubicBezTo>
                    <a:cubicBezTo>
                      <a:pt x="96" y="174"/>
                      <a:pt x="123" y="93"/>
                      <a:pt x="164" y="79"/>
                    </a:cubicBezTo>
                    <a:cubicBezTo>
                      <a:pt x="204" y="66"/>
                      <a:pt x="243" y="58"/>
                      <a:pt x="283" y="58"/>
                    </a:cubicBezTo>
                    <a:cubicBezTo>
                      <a:pt x="304" y="58"/>
                      <a:pt x="326" y="61"/>
                      <a:pt x="348" y="65"/>
                    </a:cubicBezTo>
                    <a:cubicBezTo>
                      <a:pt x="389" y="86"/>
                      <a:pt x="511" y="201"/>
                      <a:pt x="511" y="256"/>
                    </a:cubicBezTo>
                    <a:cubicBezTo>
                      <a:pt x="511" y="317"/>
                      <a:pt x="504" y="378"/>
                      <a:pt x="491" y="440"/>
                    </a:cubicBezTo>
                    <a:cubicBezTo>
                      <a:pt x="491" y="453"/>
                      <a:pt x="498" y="474"/>
                      <a:pt x="518" y="474"/>
                    </a:cubicBezTo>
                    <a:cubicBezTo>
                      <a:pt x="532" y="474"/>
                      <a:pt x="545" y="467"/>
                      <a:pt x="552" y="453"/>
                    </a:cubicBezTo>
                    <a:cubicBezTo>
                      <a:pt x="566" y="385"/>
                      <a:pt x="572" y="324"/>
                      <a:pt x="572" y="256"/>
                    </a:cubicBezTo>
                    <a:cubicBezTo>
                      <a:pt x="572" y="161"/>
                      <a:pt x="416" y="38"/>
                      <a:pt x="382" y="18"/>
                    </a:cubicBezTo>
                    <a:cubicBezTo>
                      <a:pt x="349" y="6"/>
                      <a:pt x="315" y="0"/>
                      <a:pt x="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1318957" y="1683925"/>
                <a:ext cx="31675" cy="30746"/>
              </a:xfrm>
              <a:custGeom>
                <a:rect b="b" l="l" r="r" t="t"/>
                <a:pathLst>
                  <a:path extrusionOk="0" h="298" w="307">
                    <a:moveTo>
                      <a:pt x="171" y="1"/>
                    </a:moveTo>
                    <a:cubicBezTo>
                      <a:pt x="135" y="1"/>
                      <a:pt x="98" y="9"/>
                      <a:pt x="62" y="26"/>
                    </a:cubicBezTo>
                    <a:lnTo>
                      <a:pt x="48" y="32"/>
                    </a:lnTo>
                    <a:lnTo>
                      <a:pt x="48" y="53"/>
                    </a:lnTo>
                    <a:cubicBezTo>
                      <a:pt x="55" y="121"/>
                      <a:pt x="41" y="189"/>
                      <a:pt x="7" y="243"/>
                    </a:cubicBezTo>
                    <a:cubicBezTo>
                      <a:pt x="1" y="257"/>
                      <a:pt x="1" y="277"/>
                      <a:pt x="7" y="284"/>
                    </a:cubicBezTo>
                    <a:cubicBezTo>
                      <a:pt x="14" y="291"/>
                      <a:pt x="21" y="298"/>
                      <a:pt x="28" y="298"/>
                    </a:cubicBezTo>
                    <a:cubicBezTo>
                      <a:pt x="35" y="298"/>
                      <a:pt x="48" y="291"/>
                      <a:pt x="48" y="291"/>
                    </a:cubicBezTo>
                    <a:cubicBezTo>
                      <a:pt x="96" y="223"/>
                      <a:pt x="116" y="148"/>
                      <a:pt x="109" y="66"/>
                    </a:cubicBezTo>
                    <a:cubicBezTo>
                      <a:pt x="125" y="62"/>
                      <a:pt x="142" y="60"/>
                      <a:pt x="159" y="60"/>
                    </a:cubicBezTo>
                    <a:cubicBezTo>
                      <a:pt x="193" y="60"/>
                      <a:pt x="227" y="69"/>
                      <a:pt x="259" y="87"/>
                    </a:cubicBezTo>
                    <a:cubicBezTo>
                      <a:pt x="263" y="89"/>
                      <a:pt x="267" y="89"/>
                      <a:pt x="271" y="89"/>
                    </a:cubicBezTo>
                    <a:cubicBezTo>
                      <a:pt x="283" y="89"/>
                      <a:pt x="295" y="83"/>
                      <a:pt x="300" y="73"/>
                    </a:cubicBezTo>
                    <a:cubicBezTo>
                      <a:pt x="307" y="60"/>
                      <a:pt x="300" y="39"/>
                      <a:pt x="286" y="32"/>
                    </a:cubicBezTo>
                    <a:cubicBezTo>
                      <a:pt x="251" y="11"/>
                      <a:pt x="211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2221635" y="1978490"/>
                <a:ext cx="280946" cy="140524"/>
              </a:xfrm>
              <a:custGeom>
                <a:rect b="b" l="l" r="r" t="t"/>
                <a:pathLst>
                  <a:path extrusionOk="0" h="1362" w="2723">
                    <a:moveTo>
                      <a:pt x="525" y="1"/>
                    </a:moveTo>
                    <a:lnTo>
                      <a:pt x="1" y="14"/>
                    </a:lnTo>
                    <a:lnTo>
                      <a:pt x="593" y="1362"/>
                    </a:lnTo>
                    <a:lnTo>
                      <a:pt x="2559" y="1185"/>
                    </a:lnTo>
                    <a:lnTo>
                      <a:pt x="2722" y="144"/>
                    </a:lnTo>
                    <a:lnTo>
                      <a:pt x="2137" y="8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2390119" y="3146534"/>
                <a:ext cx="225437" cy="1116250"/>
              </a:xfrm>
              <a:custGeom>
                <a:rect b="b" l="l" r="r" t="t"/>
                <a:pathLst>
                  <a:path extrusionOk="0" h="10819" w="2185">
                    <a:moveTo>
                      <a:pt x="2185" y="1"/>
                    </a:moveTo>
                    <a:lnTo>
                      <a:pt x="1" y="171"/>
                    </a:lnTo>
                    <a:lnTo>
                      <a:pt x="681" y="10819"/>
                    </a:lnTo>
                    <a:lnTo>
                      <a:pt x="1743" y="10751"/>
                    </a:lnTo>
                    <a:lnTo>
                      <a:pt x="2185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2460382" y="4205109"/>
                <a:ext cx="242255" cy="112667"/>
              </a:xfrm>
              <a:custGeom>
                <a:rect b="b" l="l" r="r" t="t"/>
                <a:pathLst>
                  <a:path extrusionOk="0" h="1092" w="2348">
                    <a:moveTo>
                      <a:pt x="844" y="1"/>
                    </a:moveTo>
                    <a:lnTo>
                      <a:pt x="0" y="559"/>
                    </a:lnTo>
                    <a:cubicBezTo>
                      <a:pt x="7" y="722"/>
                      <a:pt x="34" y="885"/>
                      <a:pt x="75" y="1048"/>
                    </a:cubicBezTo>
                    <a:cubicBezTo>
                      <a:pt x="85" y="1079"/>
                      <a:pt x="185" y="1091"/>
                      <a:pt x="338" y="1091"/>
                    </a:cubicBezTo>
                    <a:cubicBezTo>
                      <a:pt x="937" y="1091"/>
                      <a:pt x="2347" y="906"/>
                      <a:pt x="2347" y="906"/>
                    </a:cubicBezTo>
                    <a:cubicBezTo>
                      <a:pt x="2273" y="838"/>
                      <a:pt x="2177" y="776"/>
                      <a:pt x="2082" y="749"/>
                    </a:cubicBezTo>
                    <a:cubicBezTo>
                      <a:pt x="1885" y="667"/>
                      <a:pt x="1109" y="538"/>
                      <a:pt x="1062" y="491"/>
                    </a:cubicBezTo>
                    <a:cubicBezTo>
                      <a:pt x="1021" y="443"/>
                      <a:pt x="844" y="1"/>
                      <a:pt x="844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2058102" y="3230106"/>
                <a:ext cx="219144" cy="996155"/>
              </a:xfrm>
              <a:custGeom>
                <a:rect b="b" l="l" r="r" t="t"/>
                <a:pathLst>
                  <a:path extrusionOk="0" h="9655" w="2124">
                    <a:moveTo>
                      <a:pt x="2123" y="1"/>
                    </a:moveTo>
                    <a:lnTo>
                      <a:pt x="1" y="14"/>
                    </a:lnTo>
                    <a:lnTo>
                      <a:pt x="55" y="9641"/>
                    </a:lnTo>
                    <a:lnTo>
                      <a:pt x="1178" y="9655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1806871" y="1907608"/>
                <a:ext cx="1061464" cy="1860348"/>
              </a:xfrm>
              <a:custGeom>
                <a:rect b="b" l="l" r="r" t="t"/>
                <a:pathLst>
                  <a:path extrusionOk="0" h="18031" w="10288">
                    <a:moveTo>
                      <a:pt x="844" y="1"/>
                    </a:moveTo>
                    <a:cubicBezTo>
                      <a:pt x="748" y="21"/>
                      <a:pt x="408" y="824"/>
                      <a:pt x="211" y="1423"/>
                    </a:cubicBezTo>
                    <a:cubicBezTo>
                      <a:pt x="0" y="2049"/>
                      <a:pt x="177" y="2940"/>
                      <a:pt x="177" y="2940"/>
                    </a:cubicBezTo>
                    <a:lnTo>
                      <a:pt x="1449" y="3797"/>
                    </a:lnTo>
                    <a:cubicBezTo>
                      <a:pt x="1687" y="3920"/>
                      <a:pt x="1701" y="6539"/>
                      <a:pt x="1728" y="7090"/>
                    </a:cubicBezTo>
                    <a:cubicBezTo>
                      <a:pt x="1749" y="7546"/>
                      <a:pt x="1959" y="8383"/>
                      <a:pt x="1959" y="8383"/>
                    </a:cubicBezTo>
                    <a:cubicBezTo>
                      <a:pt x="1959" y="8383"/>
                      <a:pt x="1544" y="9716"/>
                      <a:pt x="1415" y="10499"/>
                    </a:cubicBezTo>
                    <a:cubicBezTo>
                      <a:pt x="1286" y="11288"/>
                      <a:pt x="1150" y="12485"/>
                      <a:pt x="1034" y="13179"/>
                    </a:cubicBezTo>
                    <a:cubicBezTo>
                      <a:pt x="1014" y="13288"/>
                      <a:pt x="803" y="14288"/>
                      <a:pt x="640" y="15247"/>
                    </a:cubicBezTo>
                    <a:cubicBezTo>
                      <a:pt x="469" y="16254"/>
                      <a:pt x="592" y="17506"/>
                      <a:pt x="558" y="17506"/>
                    </a:cubicBezTo>
                    <a:cubicBezTo>
                      <a:pt x="1061" y="17676"/>
                      <a:pt x="1674" y="17676"/>
                      <a:pt x="2218" y="17690"/>
                    </a:cubicBezTo>
                    <a:cubicBezTo>
                      <a:pt x="2681" y="17704"/>
                      <a:pt x="3136" y="17724"/>
                      <a:pt x="3599" y="17744"/>
                    </a:cubicBezTo>
                    <a:cubicBezTo>
                      <a:pt x="4239" y="17772"/>
                      <a:pt x="5654" y="18030"/>
                      <a:pt x="6647" y="18030"/>
                    </a:cubicBezTo>
                    <a:cubicBezTo>
                      <a:pt x="7947" y="18030"/>
                      <a:pt x="9988" y="17506"/>
                      <a:pt x="9988" y="17506"/>
                    </a:cubicBezTo>
                    <a:cubicBezTo>
                      <a:pt x="9940" y="17057"/>
                      <a:pt x="9920" y="16615"/>
                      <a:pt x="9926" y="16166"/>
                    </a:cubicBezTo>
                    <a:cubicBezTo>
                      <a:pt x="9933" y="15819"/>
                      <a:pt x="9756" y="14982"/>
                      <a:pt x="9709" y="14635"/>
                    </a:cubicBezTo>
                    <a:cubicBezTo>
                      <a:pt x="9654" y="14261"/>
                      <a:pt x="9682" y="13873"/>
                      <a:pt x="9675" y="13492"/>
                    </a:cubicBezTo>
                    <a:cubicBezTo>
                      <a:pt x="9661" y="12880"/>
                      <a:pt x="9471" y="12199"/>
                      <a:pt x="9335" y="11601"/>
                    </a:cubicBezTo>
                    <a:cubicBezTo>
                      <a:pt x="9171" y="10880"/>
                      <a:pt x="9062" y="9947"/>
                      <a:pt x="9001" y="9512"/>
                    </a:cubicBezTo>
                    <a:cubicBezTo>
                      <a:pt x="8940" y="9083"/>
                      <a:pt x="8668" y="8240"/>
                      <a:pt x="8668" y="8240"/>
                    </a:cubicBezTo>
                    <a:cubicBezTo>
                      <a:pt x="8668" y="8240"/>
                      <a:pt x="8851" y="7287"/>
                      <a:pt x="8851" y="7002"/>
                    </a:cubicBezTo>
                    <a:cubicBezTo>
                      <a:pt x="8872" y="6076"/>
                      <a:pt x="8940" y="5158"/>
                      <a:pt x="9069" y="4239"/>
                    </a:cubicBezTo>
                    <a:cubicBezTo>
                      <a:pt x="9069" y="4239"/>
                      <a:pt x="10239" y="2151"/>
                      <a:pt x="10267" y="2137"/>
                    </a:cubicBezTo>
                    <a:cubicBezTo>
                      <a:pt x="10287" y="2123"/>
                      <a:pt x="9620" y="1280"/>
                      <a:pt x="8668" y="1062"/>
                    </a:cubicBezTo>
                    <a:cubicBezTo>
                      <a:pt x="8035" y="933"/>
                      <a:pt x="7389" y="851"/>
                      <a:pt x="6742" y="831"/>
                    </a:cubicBezTo>
                    <a:cubicBezTo>
                      <a:pt x="6742" y="831"/>
                      <a:pt x="6370" y="1668"/>
                      <a:pt x="5416" y="1668"/>
                    </a:cubicBezTo>
                    <a:cubicBezTo>
                      <a:pt x="5405" y="1668"/>
                      <a:pt x="5393" y="1668"/>
                      <a:pt x="5382" y="1668"/>
                    </a:cubicBezTo>
                    <a:cubicBezTo>
                      <a:pt x="4273" y="1647"/>
                      <a:pt x="4021" y="701"/>
                      <a:pt x="4021" y="701"/>
                    </a:cubicBezTo>
                    <a:cubicBezTo>
                      <a:pt x="3640" y="559"/>
                      <a:pt x="3245" y="443"/>
                      <a:pt x="2844" y="361"/>
                    </a:cubicBezTo>
                    <a:cubicBezTo>
                      <a:pt x="2354" y="273"/>
                      <a:pt x="844" y="1"/>
                      <a:pt x="8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2453366" y="4213776"/>
                <a:ext cx="254017" cy="112254"/>
              </a:xfrm>
              <a:custGeom>
                <a:rect b="b" l="l" r="r" t="t"/>
                <a:pathLst>
                  <a:path extrusionOk="0" h="1088" w="2462">
                    <a:moveTo>
                      <a:pt x="1145" y="1"/>
                    </a:moveTo>
                    <a:cubicBezTo>
                      <a:pt x="1079" y="1"/>
                      <a:pt x="872" y="87"/>
                      <a:pt x="606" y="87"/>
                    </a:cubicBezTo>
                    <a:cubicBezTo>
                      <a:pt x="379" y="87"/>
                      <a:pt x="171" y="40"/>
                      <a:pt x="84" y="40"/>
                    </a:cubicBezTo>
                    <a:cubicBezTo>
                      <a:pt x="67" y="40"/>
                      <a:pt x="55" y="41"/>
                      <a:pt x="48" y="46"/>
                    </a:cubicBezTo>
                    <a:cubicBezTo>
                      <a:pt x="0" y="73"/>
                      <a:pt x="21" y="277"/>
                      <a:pt x="61" y="318"/>
                    </a:cubicBezTo>
                    <a:cubicBezTo>
                      <a:pt x="102" y="359"/>
                      <a:pt x="388" y="373"/>
                      <a:pt x="436" y="420"/>
                    </a:cubicBezTo>
                    <a:cubicBezTo>
                      <a:pt x="476" y="468"/>
                      <a:pt x="483" y="679"/>
                      <a:pt x="483" y="726"/>
                    </a:cubicBezTo>
                    <a:cubicBezTo>
                      <a:pt x="265" y="740"/>
                      <a:pt x="116" y="781"/>
                      <a:pt x="102" y="808"/>
                    </a:cubicBezTo>
                    <a:cubicBezTo>
                      <a:pt x="75" y="849"/>
                      <a:pt x="116" y="1053"/>
                      <a:pt x="197" y="1073"/>
                    </a:cubicBezTo>
                    <a:cubicBezTo>
                      <a:pt x="230" y="1085"/>
                      <a:pt x="604" y="1088"/>
                      <a:pt x="1028" y="1088"/>
                    </a:cubicBezTo>
                    <a:cubicBezTo>
                      <a:pt x="1425" y="1088"/>
                      <a:pt x="1866" y="1085"/>
                      <a:pt x="2108" y="1085"/>
                    </a:cubicBezTo>
                    <a:cubicBezTo>
                      <a:pt x="2203" y="1085"/>
                      <a:pt x="2268" y="1086"/>
                      <a:pt x="2286" y="1087"/>
                    </a:cubicBezTo>
                    <a:cubicBezTo>
                      <a:pt x="2290" y="1087"/>
                      <a:pt x="2293" y="1088"/>
                      <a:pt x="2297" y="1088"/>
                    </a:cubicBezTo>
                    <a:cubicBezTo>
                      <a:pt x="2405" y="1088"/>
                      <a:pt x="2462" y="888"/>
                      <a:pt x="2415" y="822"/>
                    </a:cubicBezTo>
                    <a:cubicBezTo>
                      <a:pt x="2402" y="801"/>
                      <a:pt x="2198" y="788"/>
                      <a:pt x="1973" y="774"/>
                    </a:cubicBezTo>
                    <a:cubicBezTo>
                      <a:pt x="2007" y="733"/>
                      <a:pt x="2028" y="679"/>
                      <a:pt x="2034" y="624"/>
                    </a:cubicBezTo>
                    <a:cubicBezTo>
                      <a:pt x="2028" y="598"/>
                      <a:pt x="1588" y="474"/>
                      <a:pt x="1503" y="474"/>
                    </a:cubicBezTo>
                    <a:cubicBezTo>
                      <a:pt x="1501" y="474"/>
                      <a:pt x="1499" y="474"/>
                      <a:pt x="1497" y="475"/>
                    </a:cubicBezTo>
                    <a:cubicBezTo>
                      <a:pt x="1436" y="475"/>
                      <a:pt x="1354" y="692"/>
                      <a:pt x="1354" y="754"/>
                    </a:cubicBezTo>
                    <a:cubicBezTo>
                      <a:pt x="1096" y="740"/>
                      <a:pt x="844" y="720"/>
                      <a:pt x="844" y="720"/>
                    </a:cubicBezTo>
                    <a:cubicBezTo>
                      <a:pt x="783" y="257"/>
                      <a:pt x="1130" y="345"/>
                      <a:pt x="1157" y="298"/>
                    </a:cubicBezTo>
                    <a:cubicBezTo>
                      <a:pt x="1184" y="250"/>
                      <a:pt x="1198" y="32"/>
                      <a:pt x="1164" y="5"/>
                    </a:cubicBezTo>
                    <a:cubicBezTo>
                      <a:pt x="1160" y="2"/>
                      <a:pt x="1154" y="1"/>
                      <a:pt x="11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2037777" y="4205109"/>
                <a:ext cx="158064" cy="116691"/>
              </a:xfrm>
              <a:custGeom>
                <a:rect b="b" l="l" r="r" t="t"/>
                <a:pathLst>
                  <a:path extrusionOk="0" h="1131" w="1532">
                    <a:moveTo>
                      <a:pt x="497" y="1"/>
                    </a:moveTo>
                    <a:lnTo>
                      <a:pt x="252" y="191"/>
                    </a:lnTo>
                    <a:cubicBezTo>
                      <a:pt x="252" y="191"/>
                      <a:pt x="177" y="470"/>
                      <a:pt x="123" y="627"/>
                    </a:cubicBezTo>
                    <a:cubicBezTo>
                      <a:pt x="68" y="770"/>
                      <a:pt x="0" y="1055"/>
                      <a:pt x="0" y="1055"/>
                    </a:cubicBezTo>
                    <a:cubicBezTo>
                      <a:pt x="150" y="1082"/>
                      <a:pt x="307" y="1110"/>
                      <a:pt x="456" y="1123"/>
                    </a:cubicBezTo>
                    <a:cubicBezTo>
                      <a:pt x="545" y="1128"/>
                      <a:pt x="633" y="1131"/>
                      <a:pt x="721" y="1131"/>
                    </a:cubicBezTo>
                    <a:cubicBezTo>
                      <a:pt x="993" y="1131"/>
                      <a:pt x="1264" y="1107"/>
                      <a:pt x="1531" y="1055"/>
                    </a:cubicBezTo>
                    <a:cubicBezTo>
                      <a:pt x="1531" y="1055"/>
                      <a:pt x="1497" y="824"/>
                      <a:pt x="1470" y="667"/>
                    </a:cubicBezTo>
                    <a:cubicBezTo>
                      <a:pt x="1443" y="504"/>
                      <a:pt x="1375" y="205"/>
                      <a:pt x="1375" y="205"/>
                    </a:cubicBezTo>
                    <a:lnTo>
                      <a:pt x="497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2033547" y="4295594"/>
                <a:ext cx="164358" cy="31056"/>
              </a:xfrm>
              <a:custGeom>
                <a:rect b="b" l="l" r="r" t="t"/>
                <a:pathLst>
                  <a:path extrusionOk="0" h="301" w="1593">
                    <a:moveTo>
                      <a:pt x="1441" y="1"/>
                    </a:moveTo>
                    <a:cubicBezTo>
                      <a:pt x="1274" y="1"/>
                      <a:pt x="958" y="15"/>
                      <a:pt x="790" y="15"/>
                    </a:cubicBezTo>
                    <a:cubicBezTo>
                      <a:pt x="732" y="13"/>
                      <a:pt x="675" y="13"/>
                      <a:pt x="617" y="13"/>
                    </a:cubicBezTo>
                    <a:cubicBezTo>
                      <a:pt x="432" y="13"/>
                      <a:pt x="249" y="21"/>
                      <a:pt x="62" y="42"/>
                    </a:cubicBezTo>
                    <a:cubicBezTo>
                      <a:pt x="7" y="117"/>
                      <a:pt x="1" y="219"/>
                      <a:pt x="55" y="301"/>
                    </a:cubicBezTo>
                    <a:cubicBezTo>
                      <a:pt x="661" y="301"/>
                      <a:pt x="1559" y="287"/>
                      <a:pt x="1559" y="287"/>
                    </a:cubicBezTo>
                    <a:cubicBezTo>
                      <a:pt x="1593" y="192"/>
                      <a:pt x="1593" y="97"/>
                      <a:pt x="1552" y="8"/>
                    </a:cubicBezTo>
                    <a:cubicBezTo>
                      <a:pt x="1546" y="3"/>
                      <a:pt x="150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2035713" y="4251435"/>
                <a:ext cx="161469" cy="65413"/>
              </a:xfrm>
              <a:custGeom>
                <a:rect b="b" l="l" r="r" t="t"/>
                <a:pathLst>
                  <a:path extrusionOk="0" h="634" w="1565">
                    <a:moveTo>
                      <a:pt x="803" y="1"/>
                    </a:moveTo>
                    <a:cubicBezTo>
                      <a:pt x="150" y="8"/>
                      <a:pt x="7" y="531"/>
                      <a:pt x="7" y="538"/>
                    </a:cubicBezTo>
                    <a:cubicBezTo>
                      <a:pt x="0" y="579"/>
                      <a:pt x="27" y="627"/>
                      <a:pt x="68" y="633"/>
                    </a:cubicBezTo>
                    <a:lnTo>
                      <a:pt x="88" y="633"/>
                    </a:lnTo>
                    <a:cubicBezTo>
                      <a:pt x="122" y="633"/>
                      <a:pt x="156" y="613"/>
                      <a:pt x="163" y="579"/>
                    </a:cubicBezTo>
                    <a:cubicBezTo>
                      <a:pt x="163" y="572"/>
                      <a:pt x="272" y="164"/>
                      <a:pt x="803" y="157"/>
                    </a:cubicBezTo>
                    <a:cubicBezTo>
                      <a:pt x="1327" y="157"/>
                      <a:pt x="1402" y="531"/>
                      <a:pt x="1402" y="545"/>
                    </a:cubicBezTo>
                    <a:cubicBezTo>
                      <a:pt x="1402" y="582"/>
                      <a:pt x="1441" y="614"/>
                      <a:pt x="1479" y="614"/>
                    </a:cubicBezTo>
                    <a:cubicBezTo>
                      <a:pt x="1483" y="614"/>
                      <a:pt x="1486" y="614"/>
                      <a:pt x="1490" y="613"/>
                    </a:cubicBezTo>
                    <a:cubicBezTo>
                      <a:pt x="1531" y="606"/>
                      <a:pt x="1565" y="559"/>
                      <a:pt x="1558" y="518"/>
                    </a:cubicBezTo>
                    <a:cubicBezTo>
                      <a:pt x="1558" y="511"/>
                      <a:pt x="1463" y="1"/>
                      <a:pt x="8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2055317" y="4215633"/>
                <a:ext cx="132786" cy="18365"/>
              </a:xfrm>
              <a:custGeom>
                <a:rect b="b" l="l" r="r" t="t"/>
                <a:pathLst>
                  <a:path extrusionOk="0" h="178" w="1287">
                    <a:moveTo>
                      <a:pt x="82" y="1"/>
                    </a:moveTo>
                    <a:cubicBezTo>
                      <a:pt x="35" y="1"/>
                      <a:pt x="1" y="35"/>
                      <a:pt x="1" y="82"/>
                    </a:cubicBezTo>
                    <a:cubicBezTo>
                      <a:pt x="1" y="123"/>
                      <a:pt x="35" y="164"/>
                      <a:pt x="82" y="164"/>
                    </a:cubicBezTo>
                    <a:lnTo>
                      <a:pt x="1205" y="178"/>
                    </a:lnTo>
                    <a:lnTo>
                      <a:pt x="1212" y="178"/>
                    </a:lnTo>
                    <a:cubicBezTo>
                      <a:pt x="1286" y="150"/>
                      <a:pt x="1286" y="42"/>
                      <a:pt x="1212" y="14"/>
                    </a:cubicBezTo>
                    <a:lnTo>
                      <a:pt x="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2007546" y="2747247"/>
                <a:ext cx="694368" cy="40754"/>
              </a:xfrm>
              <a:custGeom>
                <a:rect b="b" l="l" r="r" t="t"/>
                <a:pathLst>
                  <a:path extrusionOk="0" h="395" w="6730">
                    <a:moveTo>
                      <a:pt x="5929" y="1"/>
                    </a:moveTo>
                    <a:cubicBezTo>
                      <a:pt x="5772" y="1"/>
                      <a:pt x="5619" y="35"/>
                      <a:pt x="5471" y="95"/>
                    </a:cubicBezTo>
                    <a:cubicBezTo>
                      <a:pt x="5437" y="115"/>
                      <a:pt x="5410" y="129"/>
                      <a:pt x="5376" y="149"/>
                    </a:cubicBezTo>
                    <a:cubicBezTo>
                      <a:pt x="5335" y="177"/>
                      <a:pt x="5287" y="197"/>
                      <a:pt x="5240" y="217"/>
                    </a:cubicBezTo>
                    <a:cubicBezTo>
                      <a:pt x="5151" y="245"/>
                      <a:pt x="5056" y="258"/>
                      <a:pt x="4967" y="258"/>
                    </a:cubicBezTo>
                    <a:cubicBezTo>
                      <a:pt x="4939" y="259"/>
                      <a:pt x="4910" y="260"/>
                      <a:pt x="4881" y="260"/>
                    </a:cubicBezTo>
                    <a:cubicBezTo>
                      <a:pt x="4699" y="260"/>
                      <a:pt x="4518" y="243"/>
                      <a:pt x="4342" y="231"/>
                    </a:cubicBezTo>
                    <a:cubicBezTo>
                      <a:pt x="4188" y="217"/>
                      <a:pt x="4035" y="211"/>
                      <a:pt x="3882" y="211"/>
                    </a:cubicBezTo>
                    <a:cubicBezTo>
                      <a:pt x="3729" y="211"/>
                      <a:pt x="3576" y="217"/>
                      <a:pt x="3423" y="231"/>
                    </a:cubicBezTo>
                    <a:cubicBezTo>
                      <a:pt x="3355" y="245"/>
                      <a:pt x="3294" y="251"/>
                      <a:pt x="3233" y="265"/>
                    </a:cubicBezTo>
                    <a:cubicBezTo>
                      <a:pt x="3124" y="286"/>
                      <a:pt x="3022" y="299"/>
                      <a:pt x="2913" y="306"/>
                    </a:cubicBezTo>
                    <a:cubicBezTo>
                      <a:pt x="2668" y="306"/>
                      <a:pt x="2430" y="272"/>
                      <a:pt x="2198" y="204"/>
                    </a:cubicBezTo>
                    <a:cubicBezTo>
                      <a:pt x="1968" y="142"/>
                      <a:pt x="1731" y="108"/>
                      <a:pt x="1495" y="108"/>
                    </a:cubicBezTo>
                    <a:cubicBezTo>
                      <a:pt x="1473" y="108"/>
                      <a:pt x="1451" y="108"/>
                      <a:pt x="1430" y="109"/>
                    </a:cubicBezTo>
                    <a:cubicBezTo>
                      <a:pt x="1300" y="122"/>
                      <a:pt x="1171" y="143"/>
                      <a:pt x="1042" y="177"/>
                    </a:cubicBezTo>
                    <a:cubicBezTo>
                      <a:pt x="947" y="197"/>
                      <a:pt x="845" y="224"/>
                      <a:pt x="742" y="231"/>
                    </a:cubicBezTo>
                    <a:cubicBezTo>
                      <a:pt x="675" y="237"/>
                      <a:pt x="607" y="240"/>
                      <a:pt x="540" y="240"/>
                    </a:cubicBezTo>
                    <a:cubicBezTo>
                      <a:pt x="444" y="240"/>
                      <a:pt x="348" y="233"/>
                      <a:pt x="253" y="217"/>
                    </a:cubicBezTo>
                    <a:cubicBezTo>
                      <a:pt x="178" y="211"/>
                      <a:pt x="110" y="211"/>
                      <a:pt x="48" y="204"/>
                    </a:cubicBezTo>
                    <a:cubicBezTo>
                      <a:pt x="21" y="204"/>
                      <a:pt x="1" y="217"/>
                      <a:pt x="1" y="245"/>
                    </a:cubicBezTo>
                    <a:cubicBezTo>
                      <a:pt x="1" y="272"/>
                      <a:pt x="21" y="292"/>
                      <a:pt x="42" y="292"/>
                    </a:cubicBezTo>
                    <a:cubicBezTo>
                      <a:pt x="110" y="299"/>
                      <a:pt x="171" y="306"/>
                      <a:pt x="239" y="313"/>
                    </a:cubicBezTo>
                    <a:cubicBezTo>
                      <a:pt x="349" y="326"/>
                      <a:pt x="461" y="333"/>
                      <a:pt x="572" y="333"/>
                    </a:cubicBezTo>
                    <a:cubicBezTo>
                      <a:pt x="632" y="333"/>
                      <a:pt x="691" y="331"/>
                      <a:pt x="749" y="326"/>
                    </a:cubicBezTo>
                    <a:cubicBezTo>
                      <a:pt x="858" y="306"/>
                      <a:pt x="960" y="286"/>
                      <a:pt x="1062" y="265"/>
                    </a:cubicBezTo>
                    <a:cubicBezTo>
                      <a:pt x="1185" y="231"/>
                      <a:pt x="1307" y="211"/>
                      <a:pt x="1430" y="197"/>
                    </a:cubicBezTo>
                    <a:cubicBezTo>
                      <a:pt x="1451" y="196"/>
                      <a:pt x="1473" y="196"/>
                      <a:pt x="1495" y="196"/>
                    </a:cubicBezTo>
                    <a:cubicBezTo>
                      <a:pt x="1730" y="196"/>
                      <a:pt x="1960" y="230"/>
                      <a:pt x="2178" y="292"/>
                    </a:cubicBezTo>
                    <a:cubicBezTo>
                      <a:pt x="2403" y="354"/>
                      <a:pt x="2627" y="388"/>
                      <a:pt x="2852" y="394"/>
                    </a:cubicBezTo>
                    <a:lnTo>
                      <a:pt x="2920" y="394"/>
                    </a:lnTo>
                    <a:cubicBezTo>
                      <a:pt x="3028" y="388"/>
                      <a:pt x="3137" y="374"/>
                      <a:pt x="3253" y="354"/>
                    </a:cubicBezTo>
                    <a:cubicBezTo>
                      <a:pt x="3314" y="340"/>
                      <a:pt x="3375" y="333"/>
                      <a:pt x="3437" y="326"/>
                    </a:cubicBezTo>
                    <a:cubicBezTo>
                      <a:pt x="3586" y="309"/>
                      <a:pt x="3736" y="301"/>
                      <a:pt x="3886" y="301"/>
                    </a:cubicBezTo>
                    <a:cubicBezTo>
                      <a:pt x="4035" y="301"/>
                      <a:pt x="4185" y="309"/>
                      <a:pt x="4335" y="326"/>
                    </a:cubicBezTo>
                    <a:cubicBezTo>
                      <a:pt x="4507" y="337"/>
                      <a:pt x="4679" y="349"/>
                      <a:pt x="4851" y="349"/>
                    </a:cubicBezTo>
                    <a:cubicBezTo>
                      <a:pt x="4890" y="349"/>
                      <a:pt x="4929" y="348"/>
                      <a:pt x="4967" y="347"/>
                    </a:cubicBezTo>
                    <a:cubicBezTo>
                      <a:pt x="5070" y="347"/>
                      <a:pt x="5172" y="333"/>
                      <a:pt x="5274" y="306"/>
                    </a:cubicBezTo>
                    <a:cubicBezTo>
                      <a:pt x="5321" y="279"/>
                      <a:pt x="5376" y="258"/>
                      <a:pt x="5423" y="224"/>
                    </a:cubicBezTo>
                    <a:cubicBezTo>
                      <a:pt x="5457" y="211"/>
                      <a:pt x="5485" y="190"/>
                      <a:pt x="5512" y="177"/>
                    </a:cubicBezTo>
                    <a:cubicBezTo>
                      <a:pt x="5649" y="122"/>
                      <a:pt x="5790" y="89"/>
                      <a:pt x="5936" y="89"/>
                    </a:cubicBezTo>
                    <a:cubicBezTo>
                      <a:pt x="5971" y="89"/>
                      <a:pt x="6007" y="91"/>
                      <a:pt x="6042" y="95"/>
                    </a:cubicBezTo>
                    <a:cubicBezTo>
                      <a:pt x="6097" y="95"/>
                      <a:pt x="6179" y="109"/>
                      <a:pt x="6260" y="122"/>
                    </a:cubicBezTo>
                    <a:cubicBezTo>
                      <a:pt x="6371" y="149"/>
                      <a:pt x="6482" y="159"/>
                      <a:pt x="6592" y="159"/>
                    </a:cubicBezTo>
                    <a:cubicBezTo>
                      <a:pt x="6625" y="159"/>
                      <a:pt x="6657" y="158"/>
                      <a:pt x="6689" y="156"/>
                    </a:cubicBezTo>
                    <a:cubicBezTo>
                      <a:pt x="6716" y="156"/>
                      <a:pt x="6730" y="129"/>
                      <a:pt x="6723" y="109"/>
                    </a:cubicBezTo>
                    <a:cubicBezTo>
                      <a:pt x="6723" y="81"/>
                      <a:pt x="6702" y="68"/>
                      <a:pt x="6675" y="68"/>
                    </a:cubicBezTo>
                    <a:cubicBezTo>
                      <a:pt x="6652" y="69"/>
                      <a:pt x="6629" y="70"/>
                      <a:pt x="6606" y="70"/>
                    </a:cubicBezTo>
                    <a:cubicBezTo>
                      <a:pt x="6495" y="70"/>
                      <a:pt x="6386" y="56"/>
                      <a:pt x="6274" y="34"/>
                    </a:cubicBezTo>
                    <a:cubicBezTo>
                      <a:pt x="6185" y="20"/>
                      <a:pt x="6104" y="7"/>
                      <a:pt x="6042" y="7"/>
                    </a:cubicBezTo>
                    <a:cubicBezTo>
                      <a:pt x="6005" y="3"/>
                      <a:pt x="5967" y="1"/>
                      <a:pt x="59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2498247" y="2415745"/>
                <a:ext cx="45707" cy="220072"/>
              </a:xfrm>
              <a:custGeom>
                <a:rect b="b" l="l" r="r" t="t"/>
                <a:pathLst>
                  <a:path extrusionOk="0" h="2133" w="443">
                    <a:moveTo>
                      <a:pt x="392" y="0"/>
                    </a:moveTo>
                    <a:cubicBezTo>
                      <a:pt x="370" y="0"/>
                      <a:pt x="353" y="19"/>
                      <a:pt x="348" y="42"/>
                    </a:cubicBezTo>
                    <a:cubicBezTo>
                      <a:pt x="348" y="49"/>
                      <a:pt x="218" y="1124"/>
                      <a:pt x="7" y="2083"/>
                    </a:cubicBezTo>
                    <a:cubicBezTo>
                      <a:pt x="1" y="2104"/>
                      <a:pt x="21" y="2131"/>
                      <a:pt x="41" y="2131"/>
                    </a:cubicBezTo>
                    <a:lnTo>
                      <a:pt x="55" y="2131"/>
                    </a:lnTo>
                    <a:cubicBezTo>
                      <a:pt x="59" y="2132"/>
                      <a:pt x="62" y="2133"/>
                      <a:pt x="66" y="2133"/>
                    </a:cubicBezTo>
                    <a:cubicBezTo>
                      <a:pt x="82" y="2133"/>
                      <a:pt x="97" y="2121"/>
                      <a:pt x="103" y="2104"/>
                    </a:cubicBezTo>
                    <a:cubicBezTo>
                      <a:pt x="307" y="1138"/>
                      <a:pt x="443" y="63"/>
                      <a:pt x="443" y="49"/>
                    </a:cubicBezTo>
                    <a:cubicBezTo>
                      <a:pt x="443" y="22"/>
                      <a:pt x="422" y="1"/>
                      <a:pt x="402" y="1"/>
                    </a:cubicBezTo>
                    <a:cubicBezTo>
                      <a:pt x="398" y="1"/>
                      <a:pt x="395" y="0"/>
                      <a:pt x="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2165507" y="2561738"/>
                <a:ext cx="40135" cy="158167"/>
              </a:xfrm>
              <a:custGeom>
                <a:rect b="b" l="l" r="r" t="t"/>
                <a:pathLst>
                  <a:path extrusionOk="0" h="1533" w="389">
                    <a:moveTo>
                      <a:pt x="56" y="0"/>
                    </a:moveTo>
                    <a:cubicBezTo>
                      <a:pt x="54" y="0"/>
                      <a:pt x="51" y="1"/>
                      <a:pt x="48" y="2"/>
                    </a:cubicBezTo>
                    <a:cubicBezTo>
                      <a:pt x="21" y="2"/>
                      <a:pt x="1" y="22"/>
                      <a:pt x="7" y="49"/>
                    </a:cubicBezTo>
                    <a:cubicBezTo>
                      <a:pt x="7" y="56"/>
                      <a:pt x="116" y="927"/>
                      <a:pt x="293" y="1498"/>
                    </a:cubicBezTo>
                    <a:cubicBezTo>
                      <a:pt x="300" y="1519"/>
                      <a:pt x="320" y="1532"/>
                      <a:pt x="341" y="1532"/>
                    </a:cubicBezTo>
                    <a:lnTo>
                      <a:pt x="354" y="1532"/>
                    </a:lnTo>
                    <a:cubicBezTo>
                      <a:pt x="375" y="1519"/>
                      <a:pt x="388" y="1498"/>
                      <a:pt x="382" y="1471"/>
                    </a:cubicBezTo>
                    <a:cubicBezTo>
                      <a:pt x="205" y="906"/>
                      <a:pt x="96" y="49"/>
                      <a:pt x="96" y="36"/>
                    </a:cubicBezTo>
                    <a:cubicBezTo>
                      <a:pt x="90" y="18"/>
                      <a:pt x="74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2303143" y="3427686"/>
                <a:ext cx="41476" cy="324795"/>
              </a:xfrm>
              <a:custGeom>
                <a:rect b="b" l="l" r="r" t="t"/>
                <a:pathLst>
                  <a:path extrusionOk="0" h="3148" w="402">
                    <a:moveTo>
                      <a:pt x="358" y="0"/>
                    </a:moveTo>
                    <a:cubicBezTo>
                      <a:pt x="343" y="0"/>
                      <a:pt x="328" y="8"/>
                      <a:pt x="320" y="25"/>
                    </a:cubicBezTo>
                    <a:cubicBezTo>
                      <a:pt x="259" y="351"/>
                      <a:pt x="231" y="685"/>
                      <a:pt x="252" y="1011"/>
                    </a:cubicBezTo>
                    <a:cubicBezTo>
                      <a:pt x="259" y="1270"/>
                      <a:pt x="245" y="1528"/>
                      <a:pt x="218" y="1787"/>
                    </a:cubicBezTo>
                    <a:cubicBezTo>
                      <a:pt x="197" y="1936"/>
                      <a:pt x="163" y="2086"/>
                      <a:pt x="129" y="2229"/>
                    </a:cubicBezTo>
                    <a:cubicBezTo>
                      <a:pt x="68" y="2515"/>
                      <a:pt x="0" y="2807"/>
                      <a:pt x="27" y="3107"/>
                    </a:cubicBezTo>
                    <a:cubicBezTo>
                      <a:pt x="27" y="3127"/>
                      <a:pt x="48" y="3147"/>
                      <a:pt x="75" y="3147"/>
                    </a:cubicBezTo>
                    <a:cubicBezTo>
                      <a:pt x="102" y="3141"/>
                      <a:pt x="116" y="3120"/>
                      <a:pt x="116" y="3093"/>
                    </a:cubicBezTo>
                    <a:cubicBezTo>
                      <a:pt x="89" y="2814"/>
                      <a:pt x="157" y="2528"/>
                      <a:pt x="218" y="2249"/>
                    </a:cubicBezTo>
                    <a:cubicBezTo>
                      <a:pt x="245" y="2106"/>
                      <a:pt x="279" y="1950"/>
                      <a:pt x="306" y="1800"/>
                    </a:cubicBezTo>
                    <a:cubicBezTo>
                      <a:pt x="334" y="1542"/>
                      <a:pt x="347" y="1276"/>
                      <a:pt x="334" y="1011"/>
                    </a:cubicBezTo>
                    <a:cubicBezTo>
                      <a:pt x="320" y="691"/>
                      <a:pt x="340" y="365"/>
                      <a:pt x="402" y="45"/>
                    </a:cubicBezTo>
                    <a:cubicBezTo>
                      <a:pt x="402" y="17"/>
                      <a:pt x="380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2444183" y="3239288"/>
                <a:ext cx="36627" cy="200160"/>
              </a:xfrm>
              <a:custGeom>
                <a:rect b="b" l="l" r="r" t="t"/>
                <a:pathLst>
                  <a:path extrusionOk="0" h="1940" w="355">
                    <a:moveTo>
                      <a:pt x="239" y="0"/>
                    </a:moveTo>
                    <a:cubicBezTo>
                      <a:pt x="212" y="7"/>
                      <a:pt x="198" y="27"/>
                      <a:pt x="205" y="54"/>
                    </a:cubicBezTo>
                    <a:cubicBezTo>
                      <a:pt x="259" y="354"/>
                      <a:pt x="198" y="674"/>
                      <a:pt x="130" y="973"/>
                    </a:cubicBezTo>
                    <a:cubicBezTo>
                      <a:pt x="69" y="1279"/>
                      <a:pt x="1" y="1592"/>
                      <a:pt x="55" y="1898"/>
                    </a:cubicBezTo>
                    <a:cubicBezTo>
                      <a:pt x="55" y="1919"/>
                      <a:pt x="76" y="1939"/>
                      <a:pt x="103" y="1939"/>
                    </a:cubicBezTo>
                    <a:lnTo>
                      <a:pt x="110" y="1939"/>
                    </a:lnTo>
                    <a:cubicBezTo>
                      <a:pt x="130" y="1932"/>
                      <a:pt x="150" y="1912"/>
                      <a:pt x="144" y="1885"/>
                    </a:cubicBezTo>
                    <a:cubicBezTo>
                      <a:pt x="96" y="1592"/>
                      <a:pt x="157" y="1286"/>
                      <a:pt x="218" y="993"/>
                    </a:cubicBezTo>
                    <a:cubicBezTo>
                      <a:pt x="286" y="680"/>
                      <a:pt x="354" y="354"/>
                      <a:pt x="293" y="34"/>
                    </a:cubicBezTo>
                    <a:cubicBezTo>
                      <a:pt x="286" y="14"/>
                      <a:pt x="259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1975975" y="3333281"/>
                <a:ext cx="61905" cy="247930"/>
              </a:xfrm>
              <a:custGeom>
                <a:rect b="b" l="l" r="r" t="t"/>
                <a:pathLst>
                  <a:path extrusionOk="0" h="2403" w="600">
                    <a:moveTo>
                      <a:pt x="559" y="1"/>
                    </a:moveTo>
                    <a:cubicBezTo>
                      <a:pt x="531" y="1"/>
                      <a:pt x="511" y="14"/>
                      <a:pt x="511" y="42"/>
                    </a:cubicBezTo>
                    <a:cubicBezTo>
                      <a:pt x="450" y="470"/>
                      <a:pt x="361" y="906"/>
                      <a:pt x="246" y="1327"/>
                    </a:cubicBezTo>
                    <a:cubicBezTo>
                      <a:pt x="225" y="1382"/>
                      <a:pt x="205" y="1436"/>
                      <a:pt x="191" y="1497"/>
                    </a:cubicBezTo>
                    <a:cubicBezTo>
                      <a:pt x="96" y="1776"/>
                      <a:pt x="1" y="2062"/>
                      <a:pt x="35" y="2362"/>
                    </a:cubicBezTo>
                    <a:cubicBezTo>
                      <a:pt x="42" y="2382"/>
                      <a:pt x="62" y="2396"/>
                      <a:pt x="82" y="2402"/>
                    </a:cubicBezTo>
                    <a:cubicBezTo>
                      <a:pt x="110" y="2396"/>
                      <a:pt x="123" y="2375"/>
                      <a:pt x="123" y="2348"/>
                    </a:cubicBezTo>
                    <a:cubicBezTo>
                      <a:pt x="82" y="2069"/>
                      <a:pt x="178" y="1790"/>
                      <a:pt x="266" y="1525"/>
                    </a:cubicBezTo>
                    <a:cubicBezTo>
                      <a:pt x="286" y="1463"/>
                      <a:pt x="307" y="1409"/>
                      <a:pt x="327" y="1355"/>
                    </a:cubicBezTo>
                    <a:cubicBezTo>
                      <a:pt x="450" y="926"/>
                      <a:pt x="538" y="491"/>
                      <a:pt x="599" y="55"/>
                    </a:cubicBezTo>
                    <a:cubicBezTo>
                      <a:pt x="599" y="28"/>
                      <a:pt x="586" y="8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2069348" y="2769429"/>
                <a:ext cx="33841" cy="120302"/>
              </a:xfrm>
              <a:custGeom>
                <a:rect b="b" l="l" r="r" t="t"/>
                <a:pathLst>
                  <a:path extrusionOk="0" h="1166" w="328">
                    <a:moveTo>
                      <a:pt x="273" y="1"/>
                    </a:moveTo>
                    <a:cubicBezTo>
                      <a:pt x="252" y="1"/>
                      <a:pt x="237" y="13"/>
                      <a:pt x="232" y="30"/>
                    </a:cubicBezTo>
                    <a:cubicBezTo>
                      <a:pt x="232" y="36"/>
                      <a:pt x="89" y="567"/>
                      <a:pt x="1" y="1111"/>
                    </a:cubicBezTo>
                    <a:cubicBezTo>
                      <a:pt x="1" y="1139"/>
                      <a:pt x="14" y="1159"/>
                      <a:pt x="41" y="1166"/>
                    </a:cubicBezTo>
                    <a:lnTo>
                      <a:pt x="48" y="1166"/>
                    </a:lnTo>
                    <a:cubicBezTo>
                      <a:pt x="69" y="1166"/>
                      <a:pt x="89" y="1145"/>
                      <a:pt x="89" y="1125"/>
                    </a:cubicBezTo>
                    <a:cubicBezTo>
                      <a:pt x="177" y="581"/>
                      <a:pt x="320" y="57"/>
                      <a:pt x="320" y="57"/>
                    </a:cubicBezTo>
                    <a:cubicBezTo>
                      <a:pt x="327" y="30"/>
                      <a:pt x="307" y="9"/>
                      <a:pt x="286" y="2"/>
                    </a:cubicBezTo>
                    <a:cubicBezTo>
                      <a:pt x="282" y="1"/>
                      <a:pt x="277" y="1"/>
                      <a:pt x="2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2128983" y="2759628"/>
                <a:ext cx="18365" cy="63453"/>
              </a:xfrm>
              <a:custGeom>
                <a:rect b="b" l="l" r="r" t="t"/>
                <a:pathLst>
                  <a:path extrusionOk="0" h="615" w="178">
                    <a:moveTo>
                      <a:pt x="127" y="1"/>
                    </a:moveTo>
                    <a:cubicBezTo>
                      <a:pt x="105" y="1"/>
                      <a:pt x="88" y="19"/>
                      <a:pt x="83" y="43"/>
                    </a:cubicBezTo>
                    <a:lnTo>
                      <a:pt x="8" y="560"/>
                    </a:lnTo>
                    <a:cubicBezTo>
                      <a:pt x="1" y="587"/>
                      <a:pt x="21" y="608"/>
                      <a:pt x="49" y="615"/>
                    </a:cubicBezTo>
                    <a:cubicBezTo>
                      <a:pt x="76" y="615"/>
                      <a:pt x="89" y="594"/>
                      <a:pt x="96" y="574"/>
                    </a:cubicBezTo>
                    <a:lnTo>
                      <a:pt x="178" y="50"/>
                    </a:lnTo>
                    <a:cubicBezTo>
                      <a:pt x="178" y="29"/>
                      <a:pt x="164" y="2"/>
                      <a:pt x="137" y="2"/>
                    </a:cubicBezTo>
                    <a:cubicBezTo>
                      <a:pt x="133" y="1"/>
                      <a:pt x="130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2579652" y="2755913"/>
                <a:ext cx="61183" cy="247620"/>
              </a:xfrm>
              <a:custGeom>
                <a:rect b="b" l="l" r="r" t="t"/>
                <a:pathLst>
                  <a:path extrusionOk="0" h="2400" w="593">
                    <a:moveTo>
                      <a:pt x="48" y="1"/>
                    </a:moveTo>
                    <a:cubicBezTo>
                      <a:pt x="36" y="1"/>
                      <a:pt x="25" y="4"/>
                      <a:pt x="14" y="11"/>
                    </a:cubicBezTo>
                    <a:cubicBezTo>
                      <a:pt x="1" y="31"/>
                      <a:pt x="1" y="59"/>
                      <a:pt x="14" y="79"/>
                    </a:cubicBezTo>
                    <a:cubicBezTo>
                      <a:pt x="212" y="256"/>
                      <a:pt x="259" y="548"/>
                      <a:pt x="259" y="766"/>
                    </a:cubicBezTo>
                    <a:cubicBezTo>
                      <a:pt x="259" y="861"/>
                      <a:pt x="253" y="963"/>
                      <a:pt x="246" y="1059"/>
                    </a:cubicBezTo>
                    <a:cubicBezTo>
                      <a:pt x="198" y="1453"/>
                      <a:pt x="266" y="1855"/>
                      <a:pt x="443" y="2215"/>
                    </a:cubicBezTo>
                    <a:lnTo>
                      <a:pt x="504" y="2365"/>
                    </a:lnTo>
                    <a:cubicBezTo>
                      <a:pt x="504" y="2379"/>
                      <a:pt x="525" y="2392"/>
                      <a:pt x="545" y="2392"/>
                    </a:cubicBezTo>
                    <a:cubicBezTo>
                      <a:pt x="545" y="2392"/>
                      <a:pt x="552" y="2392"/>
                      <a:pt x="559" y="2399"/>
                    </a:cubicBezTo>
                    <a:cubicBezTo>
                      <a:pt x="579" y="2385"/>
                      <a:pt x="593" y="2358"/>
                      <a:pt x="586" y="2338"/>
                    </a:cubicBezTo>
                    <a:cubicBezTo>
                      <a:pt x="565" y="2283"/>
                      <a:pt x="545" y="2236"/>
                      <a:pt x="525" y="2181"/>
                    </a:cubicBezTo>
                    <a:cubicBezTo>
                      <a:pt x="436" y="1977"/>
                      <a:pt x="375" y="1766"/>
                      <a:pt x="341" y="1549"/>
                    </a:cubicBezTo>
                    <a:cubicBezTo>
                      <a:pt x="327" y="1385"/>
                      <a:pt x="327" y="1229"/>
                      <a:pt x="341" y="1072"/>
                    </a:cubicBezTo>
                    <a:cubicBezTo>
                      <a:pt x="348" y="970"/>
                      <a:pt x="348" y="868"/>
                      <a:pt x="348" y="766"/>
                    </a:cubicBezTo>
                    <a:cubicBezTo>
                      <a:pt x="348" y="433"/>
                      <a:pt x="253" y="174"/>
                      <a:pt x="82" y="11"/>
                    </a:cubicBezTo>
                    <a:cubicBezTo>
                      <a:pt x="72" y="4"/>
                      <a:pt x="60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2179230" y="1973434"/>
                <a:ext cx="359152" cy="151255"/>
              </a:xfrm>
              <a:custGeom>
                <a:rect b="b" l="l" r="r" t="t"/>
                <a:pathLst>
                  <a:path extrusionOk="0" h="1466" w="3481">
                    <a:moveTo>
                      <a:pt x="49" y="0"/>
                    </a:moveTo>
                    <a:cubicBezTo>
                      <a:pt x="25" y="0"/>
                      <a:pt x="0" y="18"/>
                      <a:pt x="4" y="50"/>
                    </a:cubicBezTo>
                    <a:cubicBezTo>
                      <a:pt x="31" y="302"/>
                      <a:pt x="119" y="540"/>
                      <a:pt x="262" y="757"/>
                    </a:cubicBezTo>
                    <a:cubicBezTo>
                      <a:pt x="643" y="1343"/>
                      <a:pt x="1276" y="1465"/>
                      <a:pt x="1745" y="1465"/>
                    </a:cubicBezTo>
                    <a:cubicBezTo>
                      <a:pt x="2215" y="1465"/>
                      <a:pt x="2848" y="1363"/>
                      <a:pt x="3222" y="887"/>
                    </a:cubicBezTo>
                    <a:cubicBezTo>
                      <a:pt x="3358" y="717"/>
                      <a:pt x="3446" y="513"/>
                      <a:pt x="3480" y="302"/>
                    </a:cubicBezTo>
                    <a:cubicBezTo>
                      <a:pt x="3480" y="274"/>
                      <a:pt x="3460" y="254"/>
                      <a:pt x="3440" y="254"/>
                    </a:cubicBezTo>
                    <a:cubicBezTo>
                      <a:pt x="3436" y="253"/>
                      <a:pt x="3432" y="253"/>
                      <a:pt x="3429" y="253"/>
                    </a:cubicBezTo>
                    <a:cubicBezTo>
                      <a:pt x="3407" y="253"/>
                      <a:pt x="3392" y="271"/>
                      <a:pt x="3392" y="295"/>
                    </a:cubicBezTo>
                    <a:cubicBezTo>
                      <a:pt x="3358" y="492"/>
                      <a:pt x="3283" y="676"/>
                      <a:pt x="3154" y="832"/>
                    </a:cubicBezTo>
                    <a:cubicBezTo>
                      <a:pt x="2875" y="1186"/>
                      <a:pt x="2392" y="1370"/>
                      <a:pt x="1745" y="1370"/>
                    </a:cubicBezTo>
                    <a:cubicBezTo>
                      <a:pt x="1099" y="1370"/>
                      <a:pt x="623" y="1145"/>
                      <a:pt x="337" y="710"/>
                    </a:cubicBezTo>
                    <a:cubicBezTo>
                      <a:pt x="208" y="506"/>
                      <a:pt x="119" y="281"/>
                      <a:pt x="92" y="43"/>
                    </a:cubicBezTo>
                    <a:cubicBezTo>
                      <a:pt x="92" y="14"/>
                      <a:pt x="71" y="0"/>
                      <a:pt x="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2151476" y="1437337"/>
                <a:ext cx="412184" cy="520931"/>
              </a:xfrm>
              <a:custGeom>
                <a:rect b="b" l="l" r="r" t="t"/>
                <a:pathLst>
                  <a:path extrusionOk="0" h="5049" w="3995">
                    <a:moveTo>
                      <a:pt x="2008" y="0"/>
                    </a:moveTo>
                    <a:cubicBezTo>
                      <a:pt x="1232" y="0"/>
                      <a:pt x="456" y="409"/>
                      <a:pt x="130" y="1150"/>
                    </a:cubicBezTo>
                    <a:cubicBezTo>
                      <a:pt x="1" y="1449"/>
                      <a:pt x="35" y="1742"/>
                      <a:pt x="35" y="2198"/>
                    </a:cubicBezTo>
                    <a:cubicBezTo>
                      <a:pt x="35" y="3593"/>
                      <a:pt x="871" y="5049"/>
                      <a:pt x="2008" y="5049"/>
                    </a:cubicBezTo>
                    <a:cubicBezTo>
                      <a:pt x="3151" y="5049"/>
                      <a:pt x="3981" y="3593"/>
                      <a:pt x="3981" y="2198"/>
                    </a:cubicBezTo>
                    <a:cubicBezTo>
                      <a:pt x="3981" y="1674"/>
                      <a:pt x="3994" y="1239"/>
                      <a:pt x="3783" y="892"/>
                    </a:cubicBezTo>
                    <a:cubicBezTo>
                      <a:pt x="3430" y="313"/>
                      <a:pt x="2688" y="0"/>
                      <a:pt x="2008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2325429" y="1820941"/>
                <a:ext cx="73667" cy="14857"/>
              </a:xfrm>
              <a:custGeom>
                <a:rect b="b" l="l" r="r" t="t"/>
                <a:pathLst>
                  <a:path extrusionOk="0" h="144" w="714">
                    <a:moveTo>
                      <a:pt x="682" y="1"/>
                    </a:moveTo>
                    <a:cubicBezTo>
                      <a:pt x="676" y="1"/>
                      <a:pt x="669" y="2"/>
                      <a:pt x="662" y="4"/>
                    </a:cubicBezTo>
                    <a:cubicBezTo>
                      <a:pt x="573" y="11"/>
                      <a:pt x="485" y="17"/>
                      <a:pt x="396" y="24"/>
                    </a:cubicBezTo>
                    <a:cubicBezTo>
                      <a:pt x="294" y="24"/>
                      <a:pt x="192" y="24"/>
                      <a:pt x="90" y="11"/>
                    </a:cubicBezTo>
                    <a:cubicBezTo>
                      <a:pt x="70" y="8"/>
                      <a:pt x="48" y="4"/>
                      <a:pt x="32" y="4"/>
                    </a:cubicBezTo>
                    <a:cubicBezTo>
                      <a:pt x="11" y="4"/>
                      <a:pt x="0" y="11"/>
                      <a:pt x="15" y="38"/>
                    </a:cubicBezTo>
                    <a:cubicBezTo>
                      <a:pt x="70" y="92"/>
                      <a:pt x="145" y="126"/>
                      <a:pt x="226" y="133"/>
                    </a:cubicBezTo>
                    <a:cubicBezTo>
                      <a:pt x="267" y="140"/>
                      <a:pt x="310" y="143"/>
                      <a:pt x="352" y="143"/>
                    </a:cubicBezTo>
                    <a:cubicBezTo>
                      <a:pt x="395" y="143"/>
                      <a:pt x="437" y="140"/>
                      <a:pt x="478" y="133"/>
                    </a:cubicBezTo>
                    <a:cubicBezTo>
                      <a:pt x="560" y="120"/>
                      <a:pt x="628" y="92"/>
                      <a:pt x="696" y="45"/>
                    </a:cubicBezTo>
                    <a:cubicBezTo>
                      <a:pt x="713" y="28"/>
                      <a:pt x="711" y="1"/>
                      <a:pt x="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2218333" y="1619544"/>
                <a:ext cx="95643" cy="30540"/>
              </a:xfrm>
              <a:custGeom>
                <a:rect b="b" l="l" r="r" t="t"/>
                <a:pathLst>
                  <a:path extrusionOk="0" h="296" w="927">
                    <a:moveTo>
                      <a:pt x="667" y="0"/>
                    </a:moveTo>
                    <a:cubicBezTo>
                      <a:pt x="642" y="0"/>
                      <a:pt x="617" y="1"/>
                      <a:pt x="591" y="3"/>
                    </a:cubicBezTo>
                    <a:cubicBezTo>
                      <a:pt x="421" y="10"/>
                      <a:pt x="257" y="64"/>
                      <a:pt x="115" y="160"/>
                    </a:cubicBezTo>
                    <a:cubicBezTo>
                      <a:pt x="1" y="240"/>
                      <a:pt x="11" y="296"/>
                      <a:pt x="93" y="296"/>
                    </a:cubicBezTo>
                    <a:cubicBezTo>
                      <a:pt x="109" y="296"/>
                      <a:pt x="128" y="293"/>
                      <a:pt x="149" y="289"/>
                    </a:cubicBezTo>
                    <a:cubicBezTo>
                      <a:pt x="285" y="255"/>
                      <a:pt x="428" y="228"/>
                      <a:pt x="570" y="221"/>
                    </a:cubicBezTo>
                    <a:cubicBezTo>
                      <a:pt x="605" y="218"/>
                      <a:pt x="638" y="218"/>
                      <a:pt x="669" y="218"/>
                    </a:cubicBezTo>
                    <a:cubicBezTo>
                      <a:pt x="683" y="218"/>
                      <a:pt x="696" y="218"/>
                      <a:pt x="708" y="218"/>
                    </a:cubicBezTo>
                    <a:cubicBezTo>
                      <a:pt x="803" y="218"/>
                      <a:pt x="873" y="213"/>
                      <a:pt x="897" y="133"/>
                    </a:cubicBezTo>
                    <a:cubicBezTo>
                      <a:pt x="926" y="39"/>
                      <a:pt x="81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2412199" y="1620472"/>
                <a:ext cx="96778" cy="27238"/>
              </a:xfrm>
              <a:custGeom>
                <a:rect b="b" l="l" r="r" t="t"/>
                <a:pathLst>
                  <a:path extrusionOk="0" h="264" w="938">
                    <a:moveTo>
                      <a:pt x="303" y="0"/>
                    </a:moveTo>
                    <a:cubicBezTo>
                      <a:pt x="129" y="0"/>
                      <a:pt x="0" y="49"/>
                      <a:pt x="39" y="151"/>
                    </a:cubicBezTo>
                    <a:cubicBezTo>
                      <a:pt x="61" y="211"/>
                      <a:pt x="111" y="223"/>
                      <a:pt x="180" y="223"/>
                    </a:cubicBezTo>
                    <a:cubicBezTo>
                      <a:pt x="225" y="223"/>
                      <a:pt x="278" y="218"/>
                      <a:pt x="337" y="218"/>
                    </a:cubicBezTo>
                    <a:cubicBezTo>
                      <a:pt x="348" y="218"/>
                      <a:pt x="360" y="218"/>
                      <a:pt x="372" y="219"/>
                    </a:cubicBezTo>
                    <a:cubicBezTo>
                      <a:pt x="508" y="219"/>
                      <a:pt x="651" y="232"/>
                      <a:pt x="794" y="260"/>
                    </a:cubicBezTo>
                    <a:cubicBezTo>
                      <a:pt x="811" y="262"/>
                      <a:pt x="827" y="264"/>
                      <a:pt x="840" y="264"/>
                    </a:cubicBezTo>
                    <a:cubicBezTo>
                      <a:pt x="924" y="264"/>
                      <a:pt x="938" y="212"/>
                      <a:pt x="821" y="130"/>
                    </a:cubicBezTo>
                    <a:cubicBezTo>
                      <a:pt x="671" y="42"/>
                      <a:pt x="508" y="1"/>
                      <a:pt x="338" y="1"/>
                    </a:cubicBezTo>
                    <a:cubicBezTo>
                      <a:pt x="326" y="1"/>
                      <a:pt x="314" y="0"/>
                      <a:pt x="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2350810" y="1717354"/>
                <a:ext cx="57675" cy="73151"/>
              </a:xfrm>
              <a:custGeom>
                <a:rect b="b" l="l" r="r" t="t"/>
                <a:pathLst>
                  <a:path extrusionOk="0" h="709" w="559">
                    <a:moveTo>
                      <a:pt x="91" y="0"/>
                    </a:moveTo>
                    <a:cubicBezTo>
                      <a:pt x="61" y="0"/>
                      <a:pt x="57" y="62"/>
                      <a:pt x="89" y="62"/>
                    </a:cubicBezTo>
                    <a:cubicBezTo>
                      <a:pt x="452" y="116"/>
                      <a:pt x="403" y="648"/>
                      <a:pt x="48" y="648"/>
                    </a:cubicBezTo>
                    <a:cubicBezTo>
                      <a:pt x="44" y="648"/>
                      <a:pt x="39" y="647"/>
                      <a:pt x="35" y="647"/>
                    </a:cubicBezTo>
                    <a:cubicBezTo>
                      <a:pt x="31" y="646"/>
                      <a:pt x="28" y="646"/>
                      <a:pt x="25" y="646"/>
                    </a:cubicBezTo>
                    <a:cubicBezTo>
                      <a:pt x="10" y="646"/>
                      <a:pt x="1" y="658"/>
                      <a:pt x="1" y="675"/>
                    </a:cubicBezTo>
                    <a:cubicBezTo>
                      <a:pt x="1" y="688"/>
                      <a:pt x="8" y="702"/>
                      <a:pt x="28" y="709"/>
                    </a:cubicBezTo>
                    <a:lnTo>
                      <a:pt x="62" y="709"/>
                    </a:lnTo>
                    <a:cubicBezTo>
                      <a:pt x="69" y="709"/>
                      <a:pt x="75" y="709"/>
                      <a:pt x="82" y="709"/>
                    </a:cubicBezTo>
                    <a:cubicBezTo>
                      <a:pt x="532" y="709"/>
                      <a:pt x="559" y="28"/>
                      <a:pt x="96" y="1"/>
                    </a:cubicBezTo>
                    <a:cubicBezTo>
                      <a:pt x="94" y="1"/>
                      <a:pt x="93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2429429" y="1669687"/>
                <a:ext cx="26103" cy="49214"/>
              </a:xfrm>
              <a:custGeom>
                <a:rect b="b" l="l" r="r" t="t"/>
                <a:pathLst>
                  <a:path extrusionOk="0" h="477" w="253">
                    <a:moveTo>
                      <a:pt x="123" y="0"/>
                    </a:moveTo>
                    <a:cubicBezTo>
                      <a:pt x="55" y="0"/>
                      <a:pt x="1" y="109"/>
                      <a:pt x="1" y="238"/>
                    </a:cubicBezTo>
                    <a:cubicBezTo>
                      <a:pt x="1" y="368"/>
                      <a:pt x="55" y="477"/>
                      <a:pt x="123" y="477"/>
                    </a:cubicBezTo>
                    <a:cubicBezTo>
                      <a:pt x="198" y="477"/>
                      <a:pt x="253" y="368"/>
                      <a:pt x="253" y="238"/>
                    </a:cubicBezTo>
                    <a:cubicBezTo>
                      <a:pt x="253" y="109"/>
                      <a:pt x="19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2273635" y="1669687"/>
                <a:ext cx="26722" cy="49214"/>
              </a:xfrm>
              <a:custGeom>
                <a:rect b="b" l="l" r="r" t="t"/>
                <a:pathLst>
                  <a:path extrusionOk="0" h="477" w="259">
                    <a:moveTo>
                      <a:pt x="130" y="0"/>
                    </a:moveTo>
                    <a:cubicBezTo>
                      <a:pt x="62" y="0"/>
                      <a:pt x="0" y="109"/>
                      <a:pt x="0" y="238"/>
                    </a:cubicBezTo>
                    <a:cubicBezTo>
                      <a:pt x="0" y="375"/>
                      <a:pt x="62" y="477"/>
                      <a:pt x="130" y="477"/>
                    </a:cubicBezTo>
                    <a:cubicBezTo>
                      <a:pt x="205" y="477"/>
                      <a:pt x="259" y="375"/>
                      <a:pt x="259" y="238"/>
                    </a:cubicBezTo>
                    <a:cubicBezTo>
                      <a:pt x="259" y="109"/>
                      <a:pt x="205" y="0"/>
                      <a:pt x="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2131872" y="1434964"/>
                <a:ext cx="478835" cy="385771"/>
              </a:xfrm>
              <a:custGeom>
                <a:rect b="b" l="l" r="r" t="t"/>
                <a:pathLst>
                  <a:path extrusionOk="0" h="3739" w="4641">
                    <a:moveTo>
                      <a:pt x="2192" y="1"/>
                    </a:moveTo>
                    <a:cubicBezTo>
                      <a:pt x="2157" y="1"/>
                      <a:pt x="2122" y="1"/>
                      <a:pt x="2089" y="3"/>
                    </a:cubicBezTo>
                    <a:cubicBezTo>
                      <a:pt x="1442" y="37"/>
                      <a:pt x="538" y="309"/>
                      <a:pt x="191" y="833"/>
                    </a:cubicBezTo>
                    <a:cubicBezTo>
                      <a:pt x="109" y="949"/>
                      <a:pt x="0" y="1711"/>
                      <a:pt x="82" y="2541"/>
                    </a:cubicBezTo>
                    <a:cubicBezTo>
                      <a:pt x="150" y="3214"/>
                      <a:pt x="490" y="3582"/>
                      <a:pt x="490" y="3582"/>
                    </a:cubicBezTo>
                    <a:cubicBezTo>
                      <a:pt x="422" y="3425"/>
                      <a:pt x="367" y="3262"/>
                      <a:pt x="327" y="3099"/>
                    </a:cubicBezTo>
                    <a:cubicBezTo>
                      <a:pt x="129" y="2248"/>
                      <a:pt x="442" y="2092"/>
                      <a:pt x="565" y="1826"/>
                    </a:cubicBezTo>
                    <a:cubicBezTo>
                      <a:pt x="644" y="1654"/>
                      <a:pt x="649" y="1579"/>
                      <a:pt x="643" y="1548"/>
                    </a:cubicBezTo>
                    <a:lnTo>
                      <a:pt x="643" y="1548"/>
                    </a:lnTo>
                    <a:cubicBezTo>
                      <a:pt x="676" y="1613"/>
                      <a:pt x="719" y="1669"/>
                      <a:pt x="762" y="1724"/>
                    </a:cubicBezTo>
                    <a:cubicBezTo>
                      <a:pt x="765" y="1726"/>
                      <a:pt x="770" y="1726"/>
                      <a:pt x="777" y="1726"/>
                    </a:cubicBezTo>
                    <a:cubicBezTo>
                      <a:pt x="862" y="1726"/>
                      <a:pt x="1207" y="1605"/>
                      <a:pt x="1245" y="1561"/>
                    </a:cubicBezTo>
                    <a:cubicBezTo>
                      <a:pt x="1286" y="1486"/>
                      <a:pt x="1313" y="1404"/>
                      <a:pt x="1320" y="1316"/>
                    </a:cubicBezTo>
                    <a:cubicBezTo>
                      <a:pt x="1320" y="1316"/>
                      <a:pt x="1368" y="1507"/>
                      <a:pt x="1422" y="1527"/>
                    </a:cubicBezTo>
                    <a:cubicBezTo>
                      <a:pt x="1429" y="1531"/>
                      <a:pt x="1448" y="1532"/>
                      <a:pt x="1476" y="1532"/>
                    </a:cubicBezTo>
                    <a:cubicBezTo>
                      <a:pt x="1650" y="1532"/>
                      <a:pt x="2167" y="1469"/>
                      <a:pt x="2191" y="1445"/>
                    </a:cubicBezTo>
                    <a:cubicBezTo>
                      <a:pt x="2225" y="1411"/>
                      <a:pt x="2252" y="1064"/>
                      <a:pt x="2252" y="1064"/>
                    </a:cubicBezTo>
                    <a:cubicBezTo>
                      <a:pt x="2252" y="1064"/>
                      <a:pt x="2307" y="1411"/>
                      <a:pt x="2347" y="1438"/>
                    </a:cubicBezTo>
                    <a:cubicBezTo>
                      <a:pt x="2392" y="1449"/>
                      <a:pt x="2436" y="1454"/>
                      <a:pt x="2480" y="1454"/>
                    </a:cubicBezTo>
                    <a:cubicBezTo>
                      <a:pt x="2524" y="1454"/>
                      <a:pt x="2568" y="1449"/>
                      <a:pt x="2613" y="1438"/>
                    </a:cubicBezTo>
                    <a:cubicBezTo>
                      <a:pt x="2660" y="1391"/>
                      <a:pt x="2708" y="860"/>
                      <a:pt x="2708" y="860"/>
                    </a:cubicBezTo>
                    <a:cubicBezTo>
                      <a:pt x="2708" y="860"/>
                      <a:pt x="2715" y="1452"/>
                      <a:pt x="2783" y="1493"/>
                    </a:cubicBezTo>
                    <a:cubicBezTo>
                      <a:pt x="2842" y="1532"/>
                      <a:pt x="3471" y="1609"/>
                      <a:pt x="3551" y="1609"/>
                    </a:cubicBezTo>
                    <a:cubicBezTo>
                      <a:pt x="3555" y="1609"/>
                      <a:pt x="3557" y="1609"/>
                      <a:pt x="3558" y="1609"/>
                    </a:cubicBezTo>
                    <a:cubicBezTo>
                      <a:pt x="3592" y="1602"/>
                      <a:pt x="3620" y="1262"/>
                      <a:pt x="3620" y="1262"/>
                    </a:cubicBezTo>
                    <a:cubicBezTo>
                      <a:pt x="3620" y="1262"/>
                      <a:pt x="3647" y="1602"/>
                      <a:pt x="3667" y="1622"/>
                    </a:cubicBezTo>
                    <a:cubicBezTo>
                      <a:pt x="3756" y="1649"/>
                      <a:pt x="3851" y="1677"/>
                      <a:pt x="3939" y="1697"/>
                    </a:cubicBezTo>
                    <a:cubicBezTo>
                      <a:pt x="3939" y="1697"/>
                      <a:pt x="3940" y="1697"/>
                      <a:pt x="3941" y="1697"/>
                    </a:cubicBezTo>
                    <a:cubicBezTo>
                      <a:pt x="3949" y="1697"/>
                      <a:pt x="3984" y="1707"/>
                      <a:pt x="4007" y="1874"/>
                    </a:cubicBezTo>
                    <a:cubicBezTo>
                      <a:pt x="4035" y="2078"/>
                      <a:pt x="4041" y="2275"/>
                      <a:pt x="4028" y="2479"/>
                    </a:cubicBezTo>
                    <a:cubicBezTo>
                      <a:pt x="4007" y="2697"/>
                      <a:pt x="3946" y="2949"/>
                      <a:pt x="3980" y="3248"/>
                    </a:cubicBezTo>
                    <a:cubicBezTo>
                      <a:pt x="4014" y="3582"/>
                      <a:pt x="4246" y="3738"/>
                      <a:pt x="4320" y="3738"/>
                    </a:cubicBezTo>
                    <a:cubicBezTo>
                      <a:pt x="4429" y="3738"/>
                      <a:pt x="4511" y="3629"/>
                      <a:pt x="4524" y="3534"/>
                    </a:cubicBezTo>
                    <a:cubicBezTo>
                      <a:pt x="4545" y="3439"/>
                      <a:pt x="4518" y="3337"/>
                      <a:pt x="4545" y="3235"/>
                    </a:cubicBezTo>
                    <a:cubicBezTo>
                      <a:pt x="4565" y="3160"/>
                      <a:pt x="4593" y="3085"/>
                      <a:pt x="4606" y="3003"/>
                    </a:cubicBezTo>
                    <a:cubicBezTo>
                      <a:pt x="4627" y="2888"/>
                      <a:pt x="4640" y="2772"/>
                      <a:pt x="4633" y="2650"/>
                    </a:cubicBezTo>
                    <a:cubicBezTo>
                      <a:pt x="4627" y="2554"/>
                      <a:pt x="4613" y="2459"/>
                      <a:pt x="4586" y="2364"/>
                    </a:cubicBezTo>
                    <a:cubicBezTo>
                      <a:pt x="4538" y="2180"/>
                      <a:pt x="4484" y="1996"/>
                      <a:pt x="4416" y="1819"/>
                    </a:cubicBezTo>
                    <a:cubicBezTo>
                      <a:pt x="4354" y="1656"/>
                      <a:pt x="4232" y="1479"/>
                      <a:pt x="4212" y="1309"/>
                    </a:cubicBezTo>
                    <a:cubicBezTo>
                      <a:pt x="4184" y="1091"/>
                      <a:pt x="4150" y="819"/>
                      <a:pt x="4001" y="649"/>
                    </a:cubicBezTo>
                    <a:cubicBezTo>
                      <a:pt x="3627" y="225"/>
                      <a:pt x="2804" y="1"/>
                      <a:pt x="2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2260944" y="1482940"/>
                <a:ext cx="13206" cy="82953"/>
              </a:xfrm>
              <a:custGeom>
                <a:rect b="b" l="l" r="r" t="t"/>
                <a:pathLst>
                  <a:path extrusionOk="0" h="804" w="128">
                    <a:moveTo>
                      <a:pt x="89" y="1"/>
                    </a:moveTo>
                    <a:cubicBezTo>
                      <a:pt x="73" y="1"/>
                      <a:pt x="58" y="10"/>
                      <a:pt x="55" y="28"/>
                    </a:cubicBezTo>
                    <a:cubicBezTo>
                      <a:pt x="15" y="273"/>
                      <a:pt x="1" y="524"/>
                      <a:pt x="28" y="776"/>
                    </a:cubicBezTo>
                    <a:cubicBezTo>
                      <a:pt x="35" y="790"/>
                      <a:pt x="49" y="803"/>
                      <a:pt x="62" y="803"/>
                    </a:cubicBezTo>
                    <a:lnTo>
                      <a:pt x="69" y="803"/>
                    </a:lnTo>
                    <a:cubicBezTo>
                      <a:pt x="89" y="803"/>
                      <a:pt x="96" y="783"/>
                      <a:pt x="96" y="769"/>
                    </a:cubicBezTo>
                    <a:cubicBezTo>
                      <a:pt x="69" y="524"/>
                      <a:pt x="83" y="280"/>
                      <a:pt x="123" y="41"/>
                    </a:cubicBezTo>
                    <a:cubicBezTo>
                      <a:pt x="127" y="15"/>
                      <a:pt x="108" y="1"/>
                      <a:pt x="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2468017" y="1419591"/>
                <a:ext cx="43024" cy="143516"/>
              </a:xfrm>
              <a:custGeom>
                <a:rect b="b" l="l" r="r" t="t"/>
                <a:pathLst>
                  <a:path extrusionOk="0" h="1391" w="417">
                    <a:moveTo>
                      <a:pt x="45" y="0"/>
                    </a:moveTo>
                    <a:cubicBezTo>
                      <a:pt x="22" y="0"/>
                      <a:pt x="1" y="22"/>
                      <a:pt x="15" y="50"/>
                    </a:cubicBezTo>
                    <a:cubicBezTo>
                      <a:pt x="117" y="247"/>
                      <a:pt x="205" y="458"/>
                      <a:pt x="266" y="669"/>
                    </a:cubicBezTo>
                    <a:cubicBezTo>
                      <a:pt x="328" y="894"/>
                      <a:pt x="348" y="1125"/>
                      <a:pt x="328" y="1349"/>
                    </a:cubicBezTo>
                    <a:cubicBezTo>
                      <a:pt x="328" y="1370"/>
                      <a:pt x="341" y="1383"/>
                      <a:pt x="362" y="1390"/>
                    </a:cubicBezTo>
                    <a:cubicBezTo>
                      <a:pt x="375" y="1390"/>
                      <a:pt x="396" y="1377"/>
                      <a:pt x="396" y="1356"/>
                    </a:cubicBezTo>
                    <a:cubicBezTo>
                      <a:pt x="416" y="1118"/>
                      <a:pt x="396" y="880"/>
                      <a:pt x="334" y="649"/>
                    </a:cubicBezTo>
                    <a:cubicBezTo>
                      <a:pt x="266" y="431"/>
                      <a:pt x="178" y="220"/>
                      <a:pt x="76" y="16"/>
                    </a:cubicBezTo>
                    <a:cubicBezTo>
                      <a:pt x="67" y="5"/>
                      <a:pt x="56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2295405" y="1405456"/>
                <a:ext cx="18365" cy="57984"/>
              </a:xfrm>
              <a:custGeom>
                <a:rect b="b" l="l" r="r" t="t"/>
                <a:pathLst>
                  <a:path extrusionOk="0" h="562" w="178">
                    <a:moveTo>
                      <a:pt x="136" y="1"/>
                    </a:moveTo>
                    <a:cubicBezTo>
                      <a:pt x="123" y="1"/>
                      <a:pt x="114" y="8"/>
                      <a:pt x="109" y="24"/>
                    </a:cubicBezTo>
                    <a:cubicBezTo>
                      <a:pt x="55" y="187"/>
                      <a:pt x="21" y="350"/>
                      <a:pt x="0" y="520"/>
                    </a:cubicBezTo>
                    <a:cubicBezTo>
                      <a:pt x="0" y="541"/>
                      <a:pt x="14" y="554"/>
                      <a:pt x="34" y="561"/>
                    </a:cubicBezTo>
                    <a:cubicBezTo>
                      <a:pt x="48" y="561"/>
                      <a:pt x="68" y="547"/>
                      <a:pt x="68" y="527"/>
                    </a:cubicBezTo>
                    <a:cubicBezTo>
                      <a:pt x="82" y="364"/>
                      <a:pt x="116" y="200"/>
                      <a:pt x="170" y="44"/>
                    </a:cubicBezTo>
                    <a:cubicBezTo>
                      <a:pt x="177" y="24"/>
                      <a:pt x="170" y="3"/>
                      <a:pt x="150" y="3"/>
                    </a:cubicBezTo>
                    <a:cubicBezTo>
                      <a:pt x="145" y="1"/>
                      <a:pt x="140" y="1"/>
                      <a:pt x="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2014562" y="1859219"/>
                <a:ext cx="249374" cy="253501"/>
              </a:xfrm>
              <a:custGeom>
                <a:rect b="b" l="l" r="r" t="t"/>
                <a:pathLst>
                  <a:path extrusionOk="0" h="2457" w="2417">
                    <a:moveTo>
                      <a:pt x="1892" y="0"/>
                    </a:moveTo>
                    <a:lnTo>
                      <a:pt x="702" y="306"/>
                    </a:lnTo>
                    <a:cubicBezTo>
                      <a:pt x="647" y="653"/>
                      <a:pt x="164" y="1647"/>
                      <a:pt x="1" y="1973"/>
                    </a:cubicBezTo>
                    <a:cubicBezTo>
                      <a:pt x="144" y="2041"/>
                      <a:pt x="287" y="2103"/>
                      <a:pt x="436" y="2157"/>
                    </a:cubicBezTo>
                    <a:lnTo>
                      <a:pt x="579" y="1960"/>
                    </a:lnTo>
                    <a:lnTo>
                      <a:pt x="579" y="1960"/>
                    </a:lnTo>
                    <a:lnTo>
                      <a:pt x="511" y="2184"/>
                    </a:lnTo>
                    <a:cubicBezTo>
                      <a:pt x="640" y="2225"/>
                      <a:pt x="770" y="2259"/>
                      <a:pt x="899" y="2293"/>
                    </a:cubicBezTo>
                    <a:lnTo>
                      <a:pt x="994" y="2109"/>
                    </a:lnTo>
                    <a:lnTo>
                      <a:pt x="940" y="2300"/>
                    </a:lnTo>
                    <a:lnTo>
                      <a:pt x="994" y="2313"/>
                    </a:lnTo>
                    <a:lnTo>
                      <a:pt x="1171" y="1987"/>
                    </a:lnTo>
                    <a:lnTo>
                      <a:pt x="1055" y="2327"/>
                    </a:lnTo>
                    <a:cubicBezTo>
                      <a:pt x="1348" y="2388"/>
                      <a:pt x="1654" y="2422"/>
                      <a:pt x="1954" y="2456"/>
                    </a:cubicBezTo>
                    <a:cubicBezTo>
                      <a:pt x="2416" y="1293"/>
                      <a:pt x="2246" y="456"/>
                      <a:pt x="2246" y="456"/>
                    </a:cubicBezTo>
                    <a:cubicBezTo>
                      <a:pt x="2110" y="320"/>
                      <a:pt x="1988" y="164"/>
                      <a:pt x="18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2074301" y="1984577"/>
                <a:ext cx="37968" cy="75524"/>
              </a:xfrm>
              <a:custGeom>
                <a:rect b="b" l="l" r="r" t="t"/>
                <a:pathLst>
                  <a:path extrusionOk="0" h="732" w="368">
                    <a:moveTo>
                      <a:pt x="329" y="1"/>
                    </a:moveTo>
                    <a:cubicBezTo>
                      <a:pt x="317" y="1"/>
                      <a:pt x="305" y="8"/>
                      <a:pt x="300" y="24"/>
                    </a:cubicBezTo>
                    <a:cubicBezTo>
                      <a:pt x="218" y="248"/>
                      <a:pt x="123" y="473"/>
                      <a:pt x="7" y="683"/>
                    </a:cubicBezTo>
                    <a:cubicBezTo>
                      <a:pt x="0" y="697"/>
                      <a:pt x="0" y="717"/>
                      <a:pt x="21" y="724"/>
                    </a:cubicBezTo>
                    <a:cubicBezTo>
                      <a:pt x="27" y="731"/>
                      <a:pt x="27" y="731"/>
                      <a:pt x="34" y="731"/>
                    </a:cubicBezTo>
                    <a:cubicBezTo>
                      <a:pt x="48" y="731"/>
                      <a:pt x="61" y="724"/>
                      <a:pt x="68" y="711"/>
                    </a:cubicBezTo>
                    <a:cubicBezTo>
                      <a:pt x="184" y="500"/>
                      <a:pt x="279" y="275"/>
                      <a:pt x="361" y="44"/>
                    </a:cubicBezTo>
                    <a:cubicBezTo>
                      <a:pt x="368" y="30"/>
                      <a:pt x="361" y="10"/>
                      <a:pt x="340" y="3"/>
                    </a:cubicBezTo>
                    <a:cubicBezTo>
                      <a:pt x="337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6"/>
              <p:cNvSpPr/>
              <p:nvPr/>
            </p:nvSpPr>
            <p:spPr>
              <a:xfrm>
                <a:off x="2133214" y="2030903"/>
                <a:ext cx="19087" cy="33326"/>
              </a:xfrm>
              <a:custGeom>
                <a:rect b="b" l="l" r="r" t="t"/>
                <a:pathLst>
                  <a:path extrusionOk="0" h="323" w="185">
                    <a:moveTo>
                      <a:pt x="146" y="1"/>
                    </a:moveTo>
                    <a:cubicBezTo>
                      <a:pt x="134" y="1"/>
                      <a:pt x="121" y="8"/>
                      <a:pt x="116" y="24"/>
                    </a:cubicBezTo>
                    <a:lnTo>
                      <a:pt x="8" y="275"/>
                    </a:lnTo>
                    <a:cubicBezTo>
                      <a:pt x="1" y="296"/>
                      <a:pt x="8" y="309"/>
                      <a:pt x="21" y="323"/>
                    </a:cubicBezTo>
                    <a:lnTo>
                      <a:pt x="35" y="323"/>
                    </a:lnTo>
                    <a:cubicBezTo>
                      <a:pt x="48" y="323"/>
                      <a:pt x="62" y="316"/>
                      <a:pt x="69" y="302"/>
                    </a:cubicBezTo>
                    <a:lnTo>
                      <a:pt x="178" y="44"/>
                    </a:lnTo>
                    <a:cubicBezTo>
                      <a:pt x="184" y="30"/>
                      <a:pt x="178" y="10"/>
                      <a:pt x="157" y="3"/>
                    </a:cubicBezTo>
                    <a:cubicBezTo>
                      <a:pt x="154" y="1"/>
                      <a:pt x="150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6"/>
              <p:cNvSpPr/>
              <p:nvPr/>
            </p:nvSpPr>
            <p:spPr>
              <a:xfrm>
                <a:off x="2166952" y="1835799"/>
                <a:ext cx="30953" cy="114731"/>
              </a:xfrm>
              <a:custGeom>
                <a:rect b="b" l="l" r="r" t="t"/>
                <a:pathLst>
                  <a:path extrusionOk="0" h="1112" w="300">
                    <a:moveTo>
                      <a:pt x="255" y="1"/>
                    </a:moveTo>
                    <a:cubicBezTo>
                      <a:pt x="241" y="1"/>
                      <a:pt x="230" y="13"/>
                      <a:pt x="225" y="30"/>
                    </a:cubicBezTo>
                    <a:cubicBezTo>
                      <a:pt x="198" y="384"/>
                      <a:pt x="123" y="731"/>
                      <a:pt x="7" y="1071"/>
                    </a:cubicBezTo>
                    <a:cubicBezTo>
                      <a:pt x="0" y="1085"/>
                      <a:pt x="7" y="1105"/>
                      <a:pt x="27" y="1112"/>
                    </a:cubicBezTo>
                    <a:lnTo>
                      <a:pt x="34" y="1112"/>
                    </a:lnTo>
                    <a:cubicBezTo>
                      <a:pt x="48" y="1112"/>
                      <a:pt x="62" y="1105"/>
                      <a:pt x="68" y="1098"/>
                    </a:cubicBezTo>
                    <a:cubicBezTo>
                      <a:pt x="191" y="751"/>
                      <a:pt x="266" y="397"/>
                      <a:pt x="293" y="37"/>
                    </a:cubicBezTo>
                    <a:cubicBezTo>
                      <a:pt x="300" y="16"/>
                      <a:pt x="286" y="3"/>
                      <a:pt x="266" y="3"/>
                    </a:cubicBezTo>
                    <a:cubicBezTo>
                      <a:pt x="262" y="2"/>
                      <a:pt x="259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2104428" y="1662568"/>
                <a:ext cx="61183" cy="49318"/>
              </a:xfrm>
              <a:custGeom>
                <a:rect b="b" l="l" r="r" t="t"/>
                <a:pathLst>
                  <a:path extrusionOk="0" h="478" w="593">
                    <a:moveTo>
                      <a:pt x="554" y="1"/>
                    </a:moveTo>
                    <a:cubicBezTo>
                      <a:pt x="544" y="1"/>
                      <a:pt x="533" y="6"/>
                      <a:pt x="525" y="15"/>
                    </a:cubicBezTo>
                    <a:cubicBezTo>
                      <a:pt x="416" y="199"/>
                      <a:pt x="239" y="335"/>
                      <a:pt x="42" y="409"/>
                    </a:cubicBezTo>
                    <a:cubicBezTo>
                      <a:pt x="1" y="423"/>
                      <a:pt x="8" y="478"/>
                      <a:pt x="48" y="478"/>
                    </a:cubicBezTo>
                    <a:lnTo>
                      <a:pt x="55" y="478"/>
                    </a:lnTo>
                    <a:cubicBezTo>
                      <a:pt x="273" y="396"/>
                      <a:pt x="463" y="246"/>
                      <a:pt x="586" y="49"/>
                    </a:cubicBezTo>
                    <a:cubicBezTo>
                      <a:pt x="593" y="35"/>
                      <a:pt x="586" y="15"/>
                      <a:pt x="572" y="8"/>
                    </a:cubicBezTo>
                    <a:cubicBezTo>
                      <a:pt x="567" y="3"/>
                      <a:pt x="561" y="1"/>
                      <a:pt x="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6"/>
              <p:cNvSpPr/>
              <p:nvPr/>
            </p:nvSpPr>
            <p:spPr>
              <a:xfrm>
                <a:off x="2583882" y="1717251"/>
                <a:ext cx="26103" cy="200263"/>
              </a:xfrm>
              <a:custGeom>
                <a:rect b="b" l="l" r="r" t="t"/>
                <a:pathLst>
                  <a:path extrusionOk="0" h="1941" w="253">
                    <a:moveTo>
                      <a:pt x="78" y="0"/>
                    </a:moveTo>
                    <a:cubicBezTo>
                      <a:pt x="64" y="0"/>
                      <a:pt x="54" y="11"/>
                      <a:pt x="48" y="22"/>
                    </a:cubicBezTo>
                    <a:cubicBezTo>
                      <a:pt x="1" y="247"/>
                      <a:pt x="1" y="478"/>
                      <a:pt x="41" y="703"/>
                    </a:cubicBezTo>
                    <a:cubicBezTo>
                      <a:pt x="143" y="1097"/>
                      <a:pt x="191" y="1499"/>
                      <a:pt x="177" y="1900"/>
                    </a:cubicBezTo>
                    <a:cubicBezTo>
                      <a:pt x="177" y="1921"/>
                      <a:pt x="191" y="1934"/>
                      <a:pt x="212" y="1941"/>
                    </a:cubicBezTo>
                    <a:cubicBezTo>
                      <a:pt x="232" y="1941"/>
                      <a:pt x="246" y="1921"/>
                      <a:pt x="246" y="1907"/>
                    </a:cubicBezTo>
                    <a:cubicBezTo>
                      <a:pt x="252" y="1492"/>
                      <a:pt x="212" y="1084"/>
                      <a:pt x="103" y="689"/>
                    </a:cubicBezTo>
                    <a:cubicBezTo>
                      <a:pt x="69" y="471"/>
                      <a:pt x="69" y="254"/>
                      <a:pt x="116" y="36"/>
                    </a:cubicBezTo>
                    <a:cubicBezTo>
                      <a:pt x="116" y="22"/>
                      <a:pt x="109" y="2"/>
                      <a:pt x="89" y="2"/>
                    </a:cubicBezTo>
                    <a:cubicBezTo>
                      <a:pt x="85" y="1"/>
                      <a:pt x="82" y="0"/>
                      <a:pt x="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6"/>
              <p:cNvSpPr/>
              <p:nvPr/>
            </p:nvSpPr>
            <p:spPr>
              <a:xfrm>
                <a:off x="2295405" y="1941037"/>
                <a:ext cx="118342" cy="20016"/>
              </a:xfrm>
              <a:custGeom>
                <a:rect b="b" l="l" r="r" t="t"/>
                <a:pathLst>
                  <a:path extrusionOk="0" h="194" w="1147">
                    <a:moveTo>
                      <a:pt x="33" y="1"/>
                    </a:moveTo>
                    <a:cubicBezTo>
                      <a:pt x="21" y="1"/>
                      <a:pt x="12" y="7"/>
                      <a:pt x="7" y="17"/>
                    </a:cubicBezTo>
                    <a:cubicBezTo>
                      <a:pt x="0" y="30"/>
                      <a:pt x="7" y="51"/>
                      <a:pt x="21" y="58"/>
                    </a:cubicBezTo>
                    <a:cubicBezTo>
                      <a:pt x="204" y="146"/>
                      <a:pt x="409" y="194"/>
                      <a:pt x="613" y="194"/>
                    </a:cubicBezTo>
                    <a:cubicBezTo>
                      <a:pt x="783" y="194"/>
                      <a:pt x="953" y="167"/>
                      <a:pt x="1116" y="105"/>
                    </a:cubicBezTo>
                    <a:cubicBezTo>
                      <a:pt x="1146" y="87"/>
                      <a:pt x="1134" y="42"/>
                      <a:pt x="1101" y="42"/>
                    </a:cubicBezTo>
                    <a:cubicBezTo>
                      <a:pt x="1098" y="42"/>
                      <a:pt x="1093" y="43"/>
                      <a:pt x="1089" y="44"/>
                    </a:cubicBezTo>
                    <a:cubicBezTo>
                      <a:pt x="935" y="103"/>
                      <a:pt x="774" y="132"/>
                      <a:pt x="614" y="132"/>
                    </a:cubicBezTo>
                    <a:cubicBezTo>
                      <a:pt x="420" y="132"/>
                      <a:pt x="227" y="89"/>
                      <a:pt x="48" y="3"/>
                    </a:cubicBezTo>
                    <a:cubicBezTo>
                      <a:pt x="42" y="1"/>
                      <a:pt x="37" y="1"/>
                      <a:pt x="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2695609" y="2035339"/>
                <a:ext cx="198818" cy="353993"/>
              </a:xfrm>
              <a:custGeom>
                <a:rect b="b" l="l" r="r" t="t"/>
                <a:pathLst>
                  <a:path extrusionOk="0" h="3431" w="1927">
                    <a:moveTo>
                      <a:pt x="531" y="1"/>
                    </a:moveTo>
                    <a:cubicBezTo>
                      <a:pt x="218" y="409"/>
                      <a:pt x="48" y="906"/>
                      <a:pt x="28" y="1423"/>
                    </a:cubicBezTo>
                    <a:cubicBezTo>
                      <a:pt x="1" y="2172"/>
                      <a:pt x="242" y="3430"/>
                      <a:pt x="1069" y="3430"/>
                    </a:cubicBezTo>
                    <a:cubicBezTo>
                      <a:pt x="1076" y="3430"/>
                      <a:pt x="1083" y="3430"/>
                      <a:pt x="1089" y="3430"/>
                    </a:cubicBezTo>
                    <a:cubicBezTo>
                      <a:pt x="1926" y="3403"/>
                      <a:pt x="1804" y="1654"/>
                      <a:pt x="1804" y="1654"/>
                    </a:cubicBezTo>
                    <a:cubicBezTo>
                      <a:pt x="1430" y="892"/>
                      <a:pt x="1375" y="518"/>
                      <a:pt x="1089" y="321"/>
                    </a:cubicBezTo>
                    <a:cubicBezTo>
                      <a:pt x="953" y="219"/>
                      <a:pt x="531" y="1"/>
                      <a:pt x="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6"/>
              <p:cNvSpPr/>
              <p:nvPr/>
            </p:nvSpPr>
            <p:spPr>
              <a:xfrm>
                <a:off x="2695609" y="2035339"/>
                <a:ext cx="198818" cy="353993"/>
              </a:xfrm>
              <a:custGeom>
                <a:rect b="b" l="l" r="r" t="t"/>
                <a:pathLst>
                  <a:path extrusionOk="0" h="3431" w="1927">
                    <a:moveTo>
                      <a:pt x="531" y="1"/>
                    </a:moveTo>
                    <a:cubicBezTo>
                      <a:pt x="218" y="409"/>
                      <a:pt x="48" y="906"/>
                      <a:pt x="28" y="1423"/>
                    </a:cubicBezTo>
                    <a:cubicBezTo>
                      <a:pt x="1" y="2172"/>
                      <a:pt x="242" y="3430"/>
                      <a:pt x="1069" y="3430"/>
                    </a:cubicBezTo>
                    <a:cubicBezTo>
                      <a:pt x="1076" y="3430"/>
                      <a:pt x="1083" y="3430"/>
                      <a:pt x="1089" y="3430"/>
                    </a:cubicBezTo>
                    <a:cubicBezTo>
                      <a:pt x="1926" y="3403"/>
                      <a:pt x="1804" y="1654"/>
                      <a:pt x="1804" y="1654"/>
                    </a:cubicBezTo>
                    <a:cubicBezTo>
                      <a:pt x="1430" y="892"/>
                      <a:pt x="1375" y="518"/>
                      <a:pt x="1089" y="321"/>
                    </a:cubicBezTo>
                    <a:cubicBezTo>
                      <a:pt x="953" y="219"/>
                      <a:pt x="531" y="1"/>
                      <a:pt x="531" y="1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6"/>
              <p:cNvSpPr/>
              <p:nvPr/>
            </p:nvSpPr>
            <p:spPr>
              <a:xfrm>
                <a:off x="2687057" y="2034720"/>
                <a:ext cx="224096" cy="225437"/>
              </a:xfrm>
              <a:custGeom>
                <a:rect b="b" l="l" r="r" t="t"/>
                <a:pathLst>
                  <a:path extrusionOk="0" h="2185" w="2172">
                    <a:moveTo>
                      <a:pt x="590" y="0"/>
                    </a:moveTo>
                    <a:cubicBezTo>
                      <a:pt x="368" y="0"/>
                      <a:pt x="119" y="509"/>
                      <a:pt x="62" y="1000"/>
                    </a:cubicBezTo>
                    <a:cubicBezTo>
                      <a:pt x="1" y="1524"/>
                      <a:pt x="48" y="1892"/>
                      <a:pt x="157" y="2000"/>
                    </a:cubicBezTo>
                    <a:cubicBezTo>
                      <a:pt x="797" y="2123"/>
                      <a:pt x="1443" y="2184"/>
                      <a:pt x="2096" y="2184"/>
                    </a:cubicBezTo>
                    <a:cubicBezTo>
                      <a:pt x="2137" y="2021"/>
                      <a:pt x="2157" y="1851"/>
                      <a:pt x="2171" y="1687"/>
                    </a:cubicBezTo>
                    <a:cubicBezTo>
                      <a:pt x="2110" y="1558"/>
                      <a:pt x="2035" y="1415"/>
                      <a:pt x="1967" y="1272"/>
                    </a:cubicBezTo>
                    <a:cubicBezTo>
                      <a:pt x="1674" y="762"/>
                      <a:pt x="1423" y="483"/>
                      <a:pt x="1191" y="327"/>
                    </a:cubicBezTo>
                    <a:cubicBezTo>
                      <a:pt x="1048" y="225"/>
                      <a:pt x="633" y="7"/>
                      <a:pt x="633" y="7"/>
                    </a:cubicBezTo>
                    <a:cubicBezTo>
                      <a:pt x="619" y="2"/>
                      <a:pt x="604" y="0"/>
                      <a:pt x="590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6"/>
              <p:cNvSpPr/>
              <p:nvPr/>
            </p:nvSpPr>
            <p:spPr>
              <a:xfrm>
                <a:off x="2801684" y="1841164"/>
                <a:ext cx="239985" cy="424875"/>
              </a:xfrm>
              <a:custGeom>
                <a:rect b="b" l="l" r="r" t="t"/>
                <a:pathLst>
                  <a:path extrusionOk="0" h="4118" w="2326">
                    <a:moveTo>
                      <a:pt x="1478" y="0"/>
                    </a:moveTo>
                    <a:cubicBezTo>
                      <a:pt x="1427" y="0"/>
                      <a:pt x="1373" y="29"/>
                      <a:pt x="1332" y="87"/>
                    </a:cubicBezTo>
                    <a:cubicBezTo>
                      <a:pt x="1298" y="182"/>
                      <a:pt x="1271" y="277"/>
                      <a:pt x="1264" y="373"/>
                    </a:cubicBezTo>
                    <a:cubicBezTo>
                      <a:pt x="1227" y="326"/>
                      <a:pt x="1171" y="302"/>
                      <a:pt x="1115" y="302"/>
                    </a:cubicBezTo>
                    <a:cubicBezTo>
                      <a:pt x="1089" y="302"/>
                      <a:pt x="1064" y="307"/>
                      <a:pt x="1040" y="318"/>
                    </a:cubicBezTo>
                    <a:cubicBezTo>
                      <a:pt x="897" y="379"/>
                      <a:pt x="856" y="658"/>
                      <a:pt x="815" y="944"/>
                    </a:cubicBezTo>
                    <a:cubicBezTo>
                      <a:pt x="781" y="1230"/>
                      <a:pt x="570" y="2278"/>
                      <a:pt x="570" y="2278"/>
                    </a:cubicBezTo>
                    <a:cubicBezTo>
                      <a:pt x="570" y="2278"/>
                      <a:pt x="536" y="1679"/>
                      <a:pt x="318" y="1604"/>
                    </a:cubicBezTo>
                    <a:cubicBezTo>
                      <a:pt x="286" y="1592"/>
                      <a:pt x="255" y="1587"/>
                      <a:pt x="227" y="1587"/>
                    </a:cubicBezTo>
                    <a:cubicBezTo>
                      <a:pt x="76" y="1587"/>
                      <a:pt x="0" y="1746"/>
                      <a:pt x="46" y="1924"/>
                    </a:cubicBezTo>
                    <a:cubicBezTo>
                      <a:pt x="101" y="2135"/>
                      <a:pt x="74" y="2482"/>
                      <a:pt x="67" y="2672"/>
                    </a:cubicBezTo>
                    <a:cubicBezTo>
                      <a:pt x="67" y="2869"/>
                      <a:pt x="108" y="3523"/>
                      <a:pt x="373" y="3849"/>
                    </a:cubicBezTo>
                    <a:cubicBezTo>
                      <a:pt x="523" y="4026"/>
                      <a:pt x="883" y="4108"/>
                      <a:pt x="1155" y="4115"/>
                    </a:cubicBezTo>
                    <a:cubicBezTo>
                      <a:pt x="1192" y="4116"/>
                      <a:pt x="1231" y="4117"/>
                      <a:pt x="1271" y="4117"/>
                    </a:cubicBezTo>
                    <a:cubicBezTo>
                      <a:pt x="1522" y="4117"/>
                      <a:pt x="1815" y="4073"/>
                      <a:pt x="1985" y="3897"/>
                    </a:cubicBezTo>
                    <a:cubicBezTo>
                      <a:pt x="2203" y="3679"/>
                      <a:pt x="2312" y="3230"/>
                      <a:pt x="2319" y="2795"/>
                    </a:cubicBezTo>
                    <a:cubicBezTo>
                      <a:pt x="2326" y="2380"/>
                      <a:pt x="2251" y="2182"/>
                      <a:pt x="2257" y="1931"/>
                    </a:cubicBezTo>
                    <a:cubicBezTo>
                      <a:pt x="2264" y="1672"/>
                      <a:pt x="2278" y="1121"/>
                      <a:pt x="2196" y="1026"/>
                    </a:cubicBezTo>
                    <a:cubicBezTo>
                      <a:pt x="2168" y="994"/>
                      <a:pt x="2129" y="979"/>
                      <a:pt x="2091" y="979"/>
                    </a:cubicBezTo>
                    <a:cubicBezTo>
                      <a:pt x="2047" y="979"/>
                      <a:pt x="2004" y="999"/>
                      <a:pt x="1979" y="1039"/>
                    </a:cubicBezTo>
                    <a:cubicBezTo>
                      <a:pt x="1979" y="1039"/>
                      <a:pt x="2033" y="583"/>
                      <a:pt x="1917" y="407"/>
                    </a:cubicBezTo>
                    <a:cubicBezTo>
                      <a:pt x="1890" y="361"/>
                      <a:pt x="1852" y="345"/>
                      <a:pt x="1813" y="345"/>
                    </a:cubicBezTo>
                    <a:cubicBezTo>
                      <a:pt x="1735" y="345"/>
                      <a:pt x="1652" y="411"/>
                      <a:pt x="1638" y="447"/>
                    </a:cubicBezTo>
                    <a:cubicBezTo>
                      <a:pt x="1638" y="447"/>
                      <a:pt x="1679" y="223"/>
                      <a:pt x="1604" y="87"/>
                    </a:cubicBezTo>
                    <a:cubicBezTo>
                      <a:pt x="1577" y="29"/>
                      <a:pt x="1530" y="0"/>
                      <a:pt x="1478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6"/>
              <p:cNvSpPr/>
              <p:nvPr/>
            </p:nvSpPr>
            <p:spPr>
              <a:xfrm>
                <a:off x="2804986" y="2071141"/>
                <a:ext cx="61183" cy="184786"/>
              </a:xfrm>
              <a:custGeom>
                <a:rect b="b" l="l" r="r" t="t"/>
                <a:pathLst>
                  <a:path extrusionOk="0" h="1791" w="593">
                    <a:moveTo>
                      <a:pt x="42" y="1"/>
                    </a:moveTo>
                    <a:cubicBezTo>
                      <a:pt x="28" y="1"/>
                      <a:pt x="14" y="8"/>
                      <a:pt x="14" y="28"/>
                    </a:cubicBezTo>
                    <a:cubicBezTo>
                      <a:pt x="14" y="28"/>
                      <a:pt x="14" y="300"/>
                      <a:pt x="8" y="436"/>
                    </a:cubicBezTo>
                    <a:cubicBezTo>
                      <a:pt x="1" y="606"/>
                      <a:pt x="35" y="1294"/>
                      <a:pt x="320" y="1634"/>
                    </a:cubicBezTo>
                    <a:cubicBezTo>
                      <a:pt x="382" y="1702"/>
                      <a:pt x="463" y="1756"/>
                      <a:pt x="545" y="1790"/>
                    </a:cubicBezTo>
                    <a:lnTo>
                      <a:pt x="559" y="1790"/>
                    </a:lnTo>
                    <a:cubicBezTo>
                      <a:pt x="572" y="1790"/>
                      <a:pt x="579" y="1783"/>
                      <a:pt x="586" y="1777"/>
                    </a:cubicBezTo>
                    <a:cubicBezTo>
                      <a:pt x="593" y="1763"/>
                      <a:pt x="586" y="1743"/>
                      <a:pt x="572" y="1743"/>
                    </a:cubicBezTo>
                    <a:cubicBezTo>
                      <a:pt x="491" y="1709"/>
                      <a:pt x="423" y="1661"/>
                      <a:pt x="361" y="1600"/>
                    </a:cubicBezTo>
                    <a:cubicBezTo>
                      <a:pt x="89" y="1273"/>
                      <a:pt x="62" y="606"/>
                      <a:pt x="62" y="443"/>
                    </a:cubicBezTo>
                    <a:cubicBezTo>
                      <a:pt x="69" y="300"/>
                      <a:pt x="69" y="28"/>
                      <a:pt x="69" y="28"/>
                    </a:cubicBezTo>
                    <a:cubicBezTo>
                      <a:pt x="69" y="8"/>
                      <a:pt x="55" y="1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6"/>
              <p:cNvSpPr/>
              <p:nvPr/>
            </p:nvSpPr>
            <p:spPr>
              <a:xfrm>
                <a:off x="2854820" y="2072585"/>
                <a:ext cx="9286" cy="40135"/>
              </a:xfrm>
              <a:custGeom>
                <a:rect b="b" l="l" r="r" t="t"/>
                <a:pathLst>
                  <a:path extrusionOk="0" h="389" w="90">
                    <a:moveTo>
                      <a:pt x="55" y="1"/>
                    </a:moveTo>
                    <a:cubicBezTo>
                      <a:pt x="42" y="1"/>
                      <a:pt x="28" y="14"/>
                      <a:pt x="28" y="28"/>
                    </a:cubicBezTo>
                    <a:cubicBezTo>
                      <a:pt x="28" y="137"/>
                      <a:pt x="21" y="252"/>
                      <a:pt x="8" y="361"/>
                    </a:cubicBezTo>
                    <a:cubicBezTo>
                      <a:pt x="1" y="375"/>
                      <a:pt x="14" y="388"/>
                      <a:pt x="28" y="388"/>
                    </a:cubicBezTo>
                    <a:lnTo>
                      <a:pt x="35" y="388"/>
                    </a:lnTo>
                    <a:cubicBezTo>
                      <a:pt x="48" y="388"/>
                      <a:pt x="55" y="382"/>
                      <a:pt x="62" y="368"/>
                    </a:cubicBezTo>
                    <a:cubicBezTo>
                      <a:pt x="76" y="259"/>
                      <a:pt x="82" y="143"/>
                      <a:pt x="89" y="28"/>
                    </a:cubicBezTo>
                    <a:cubicBezTo>
                      <a:pt x="82" y="14"/>
                      <a:pt x="76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6"/>
              <p:cNvSpPr/>
              <p:nvPr/>
            </p:nvSpPr>
            <p:spPr>
              <a:xfrm>
                <a:off x="2997304" y="1945370"/>
                <a:ext cx="11762" cy="88731"/>
              </a:xfrm>
              <a:custGeom>
                <a:rect b="b" l="l" r="r" t="t"/>
                <a:pathLst>
                  <a:path extrusionOk="0" h="860" w="114">
                    <a:moveTo>
                      <a:pt x="81" y="0"/>
                    </a:moveTo>
                    <a:cubicBezTo>
                      <a:pt x="68" y="0"/>
                      <a:pt x="55" y="7"/>
                      <a:pt x="55" y="23"/>
                    </a:cubicBezTo>
                    <a:lnTo>
                      <a:pt x="1" y="832"/>
                    </a:lnTo>
                    <a:cubicBezTo>
                      <a:pt x="1" y="846"/>
                      <a:pt x="15" y="859"/>
                      <a:pt x="28" y="859"/>
                    </a:cubicBezTo>
                    <a:cubicBezTo>
                      <a:pt x="42" y="859"/>
                      <a:pt x="55" y="846"/>
                      <a:pt x="55" y="832"/>
                    </a:cubicBezTo>
                    <a:lnTo>
                      <a:pt x="110" y="29"/>
                    </a:lnTo>
                    <a:cubicBezTo>
                      <a:pt x="113" y="11"/>
                      <a:pt x="97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6"/>
              <p:cNvSpPr/>
              <p:nvPr/>
            </p:nvSpPr>
            <p:spPr>
              <a:xfrm>
                <a:off x="2957995" y="1888831"/>
                <a:ext cx="13516" cy="133302"/>
              </a:xfrm>
              <a:custGeom>
                <a:rect b="b" l="l" r="r" t="t"/>
                <a:pathLst>
                  <a:path extrusionOk="0" h="1292" w="131">
                    <a:moveTo>
                      <a:pt x="105" y="1"/>
                    </a:moveTo>
                    <a:cubicBezTo>
                      <a:pt x="93" y="1"/>
                      <a:pt x="79" y="9"/>
                      <a:pt x="76" y="26"/>
                    </a:cubicBezTo>
                    <a:lnTo>
                      <a:pt x="1" y="1258"/>
                    </a:lnTo>
                    <a:cubicBezTo>
                      <a:pt x="1" y="1278"/>
                      <a:pt x="8" y="1292"/>
                      <a:pt x="28" y="1292"/>
                    </a:cubicBezTo>
                    <a:cubicBezTo>
                      <a:pt x="42" y="1292"/>
                      <a:pt x="55" y="1278"/>
                      <a:pt x="55" y="1264"/>
                    </a:cubicBezTo>
                    <a:lnTo>
                      <a:pt x="130" y="26"/>
                    </a:lnTo>
                    <a:cubicBezTo>
                      <a:pt x="130" y="9"/>
                      <a:pt x="118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2916621" y="1880061"/>
                <a:ext cx="18365" cy="145580"/>
              </a:xfrm>
              <a:custGeom>
                <a:rect b="b" l="l" r="r" t="t"/>
                <a:pathLst>
                  <a:path extrusionOk="0" h="1411" w="178">
                    <a:moveTo>
                      <a:pt x="146" y="0"/>
                    </a:moveTo>
                    <a:cubicBezTo>
                      <a:pt x="134" y="0"/>
                      <a:pt x="123" y="7"/>
                      <a:pt x="123" y="23"/>
                    </a:cubicBezTo>
                    <a:lnTo>
                      <a:pt x="0" y="1383"/>
                    </a:lnTo>
                    <a:cubicBezTo>
                      <a:pt x="0" y="1397"/>
                      <a:pt x="7" y="1411"/>
                      <a:pt x="28" y="1411"/>
                    </a:cubicBezTo>
                    <a:cubicBezTo>
                      <a:pt x="41" y="1411"/>
                      <a:pt x="55" y="1404"/>
                      <a:pt x="55" y="1390"/>
                    </a:cubicBezTo>
                    <a:lnTo>
                      <a:pt x="177" y="30"/>
                    </a:lnTo>
                    <a:cubicBezTo>
                      <a:pt x="177" y="11"/>
                      <a:pt x="161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0" name="Google Shape;540;p36"/>
          <p:cNvSpPr txBox="1"/>
          <p:nvPr>
            <p:ph type="title"/>
          </p:nvPr>
        </p:nvSpPr>
        <p:spPr>
          <a:xfrm>
            <a:off x="3590700" y="996700"/>
            <a:ext cx="51450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Signal Recognition Insights: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50" y="1440550"/>
            <a:ext cx="6374875" cy="31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7"/>
          <p:cNvSpPr txBox="1"/>
          <p:nvPr>
            <p:ph type="title"/>
          </p:nvPr>
        </p:nvSpPr>
        <p:spPr>
          <a:xfrm>
            <a:off x="637025" y="463300"/>
            <a:ext cx="771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Model Binding</a:t>
            </a:r>
            <a:endParaRPr sz="3400"/>
          </a:p>
        </p:txBody>
      </p:sp>
      <p:cxnSp>
        <p:nvCxnSpPr>
          <p:cNvPr id="547" name="Google Shape;547;p37"/>
          <p:cNvCxnSpPr/>
          <p:nvPr/>
        </p:nvCxnSpPr>
        <p:spPr>
          <a:xfrm>
            <a:off x="3604325" y="1117804"/>
            <a:ext cx="1828800" cy="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 txBox="1"/>
          <p:nvPr>
            <p:ph type="title"/>
          </p:nvPr>
        </p:nvSpPr>
        <p:spPr>
          <a:xfrm>
            <a:off x="1143000" y="1338513"/>
            <a:ext cx="6858000" cy="16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23,000+</a:t>
            </a:r>
            <a:endParaRPr/>
          </a:p>
        </p:txBody>
      </p:sp>
      <p:sp>
        <p:nvSpPr>
          <p:cNvPr id="553" name="Google Shape;553;p38"/>
          <p:cNvSpPr txBox="1"/>
          <p:nvPr>
            <p:ph idx="1" type="subTitle"/>
          </p:nvPr>
        </p:nvSpPr>
        <p:spPr>
          <a:xfrm>
            <a:off x="1600200" y="3347787"/>
            <a:ext cx="6858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Number of Images for our model training(16500) and testing(16500)</a:t>
            </a:r>
            <a:endParaRPr/>
          </a:p>
        </p:txBody>
      </p:sp>
      <p:cxnSp>
        <p:nvCxnSpPr>
          <p:cNvPr id="554" name="Google Shape;554;p38"/>
          <p:cNvCxnSpPr/>
          <p:nvPr/>
        </p:nvCxnSpPr>
        <p:spPr>
          <a:xfrm>
            <a:off x="3657600" y="3166050"/>
            <a:ext cx="1828800" cy="0"/>
          </a:xfrm>
          <a:prstGeom prst="straightConnector1">
            <a:avLst/>
          </a:prstGeom>
          <a:noFill/>
          <a:ln cap="rnd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5" name="Google Shape;555;p38"/>
          <p:cNvSpPr/>
          <p:nvPr/>
        </p:nvSpPr>
        <p:spPr>
          <a:xfrm>
            <a:off x="713232" y="3271575"/>
            <a:ext cx="183000" cy="183000"/>
          </a:xfrm>
          <a:prstGeom prst="donut">
            <a:avLst>
              <a:gd fmla="val 171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2056975" y="4168425"/>
            <a:ext cx="183000" cy="183000"/>
          </a:xfrm>
          <a:prstGeom prst="bentArrow">
            <a:avLst>
              <a:gd fmla="val 17391" name="adj1"/>
              <a:gd fmla="val 25000" name="adj2"/>
              <a:gd fmla="val 25000" name="adj3"/>
              <a:gd fmla="val 43750" name="adj4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8"/>
          <p:cNvGrpSpPr/>
          <p:nvPr/>
        </p:nvGrpSpPr>
        <p:grpSpPr>
          <a:xfrm>
            <a:off x="8339332" y="1653782"/>
            <a:ext cx="182878" cy="182886"/>
            <a:chOff x="769861" y="772165"/>
            <a:chExt cx="148500" cy="149100"/>
          </a:xfrm>
        </p:grpSpPr>
        <p:sp>
          <p:nvSpPr>
            <p:cNvPr id="558" name="Google Shape;558;p38"/>
            <p:cNvSpPr/>
            <p:nvPr/>
          </p:nvSpPr>
          <p:spPr>
            <a:xfrm rot="2703983">
              <a:off x="752576" y="833032"/>
              <a:ext cx="183070" cy="27366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flipH="1" rot="-2703983">
              <a:off x="752576" y="833032"/>
              <a:ext cx="183070" cy="27366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38"/>
          <p:cNvSpPr/>
          <p:nvPr/>
        </p:nvSpPr>
        <p:spPr>
          <a:xfrm>
            <a:off x="7075289" y="539500"/>
            <a:ext cx="183000" cy="183000"/>
          </a:xfrm>
          <a:prstGeom prst="uturnArrow">
            <a:avLst>
              <a:gd fmla="val 17391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6811321" y="996700"/>
            <a:ext cx="183000" cy="183000"/>
          </a:xfrm>
          <a:prstGeom prst="noSmoking">
            <a:avLst>
              <a:gd fmla="val 1875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960003" y="2825925"/>
            <a:ext cx="183000" cy="158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8"/>
          <p:cNvGrpSpPr/>
          <p:nvPr/>
        </p:nvGrpSpPr>
        <p:grpSpPr>
          <a:xfrm>
            <a:off x="577869" y="3546411"/>
            <a:ext cx="1188716" cy="1188780"/>
            <a:chOff x="453382" y="3574356"/>
            <a:chExt cx="1562455" cy="1559055"/>
          </a:xfrm>
        </p:grpSpPr>
        <p:sp>
          <p:nvSpPr>
            <p:cNvPr id="564" name="Google Shape;564;p38"/>
            <p:cNvSpPr/>
            <p:nvPr/>
          </p:nvSpPr>
          <p:spPr>
            <a:xfrm rot="539515">
              <a:off x="551442" y="3672761"/>
              <a:ext cx="1366335" cy="1362245"/>
            </a:xfrm>
            <a:custGeom>
              <a:rect b="b" l="l" r="r" t="t"/>
              <a:pathLst>
                <a:path extrusionOk="0" h="11130" w="11200">
                  <a:moveTo>
                    <a:pt x="9334" y="0"/>
                  </a:moveTo>
                  <a:cubicBezTo>
                    <a:pt x="9309" y="0"/>
                    <a:pt x="9285" y="2"/>
                    <a:pt x="9260" y="7"/>
                  </a:cubicBezTo>
                  <a:lnTo>
                    <a:pt x="409" y="1401"/>
                  </a:lnTo>
                  <a:cubicBezTo>
                    <a:pt x="164" y="1435"/>
                    <a:pt x="1" y="1667"/>
                    <a:pt x="42" y="1905"/>
                  </a:cubicBezTo>
                  <a:lnTo>
                    <a:pt x="1436" y="10756"/>
                  </a:lnTo>
                  <a:cubicBezTo>
                    <a:pt x="1467" y="10970"/>
                    <a:pt x="1652" y="11130"/>
                    <a:pt x="1867" y="11130"/>
                  </a:cubicBezTo>
                  <a:cubicBezTo>
                    <a:pt x="1891" y="11130"/>
                    <a:pt x="1915" y="11128"/>
                    <a:pt x="1940" y="11124"/>
                  </a:cubicBezTo>
                  <a:lnTo>
                    <a:pt x="10791" y="9729"/>
                  </a:lnTo>
                  <a:cubicBezTo>
                    <a:pt x="11029" y="9688"/>
                    <a:pt x="11200" y="9463"/>
                    <a:pt x="11159" y="9225"/>
                  </a:cubicBezTo>
                  <a:lnTo>
                    <a:pt x="9764" y="374"/>
                  </a:lnTo>
                  <a:cubicBezTo>
                    <a:pt x="9727" y="154"/>
                    <a:pt x="9543" y="0"/>
                    <a:pt x="9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 rot="539515">
              <a:off x="748924" y="3849663"/>
              <a:ext cx="1101851" cy="1068989"/>
            </a:xfrm>
            <a:custGeom>
              <a:rect b="b" l="l" r="r" t="t"/>
              <a:pathLst>
                <a:path extrusionOk="0" h="8734" w="9032">
                  <a:moveTo>
                    <a:pt x="3331" y="0"/>
                  </a:moveTo>
                  <a:cubicBezTo>
                    <a:pt x="3239" y="0"/>
                    <a:pt x="3148" y="53"/>
                    <a:pt x="3112" y="151"/>
                  </a:cubicBezTo>
                  <a:lnTo>
                    <a:pt x="58" y="8417"/>
                  </a:lnTo>
                  <a:cubicBezTo>
                    <a:pt x="1" y="8575"/>
                    <a:pt x="114" y="8733"/>
                    <a:pt x="272" y="8733"/>
                  </a:cubicBezTo>
                  <a:cubicBezTo>
                    <a:pt x="284" y="8733"/>
                    <a:pt x="297" y="8732"/>
                    <a:pt x="309" y="8730"/>
                  </a:cubicBezTo>
                  <a:lnTo>
                    <a:pt x="8773" y="7424"/>
                  </a:lnTo>
                  <a:cubicBezTo>
                    <a:pt x="8950" y="7397"/>
                    <a:pt x="9031" y="7186"/>
                    <a:pt x="8923" y="7043"/>
                  </a:cubicBezTo>
                  <a:lnTo>
                    <a:pt x="3514" y="90"/>
                  </a:lnTo>
                  <a:cubicBezTo>
                    <a:pt x="3468" y="29"/>
                    <a:pt x="3399" y="0"/>
                    <a:pt x="33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 rot="539515">
              <a:off x="1167656" y="4102699"/>
              <a:ext cx="115406" cy="115050"/>
            </a:xfrm>
            <a:custGeom>
              <a:rect b="b" l="l" r="r" t="t"/>
              <a:pathLst>
                <a:path extrusionOk="0" h="940" w="946">
                  <a:moveTo>
                    <a:pt x="476" y="0"/>
                  </a:moveTo>
                  <a:cubicBezTo>
                    <a:pt x="211" y="0"/>
                    <a:pt x="0" y="211"/>
                    <a:pt x="0" y="470"/>
                  </a:cubicBezTo>
                  <a:cubicBezTo>
                    <a:pt x="0" y="728"/>
                    <a:pt x="211" y="939"/>
                    <a:pt x="476" y="939"/>
                  </a:cubicBezTo>
                  <a:cubicBezTo>
                    <a:pt x="735" y="939"/>
                    <a:pt x="946" y="728"/>
                    <a:pt x="946" y="470"/>
                  </a:cubicBezTo>
                  <a:cubicBezTo>
                    <a:pt x="946" y="211"/>
                    <a:pt x="735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 rot="539515">
              <a:off x="1154660" y="4236999"/>
              <a:ext cx="296812" cy="444902"/>
            </a:xfrm>
            <a:custGeom>
              <a:rect b="b" l="l" r="r" t="t"/>
              <a:pathLst>
                <a:path extrusionOk="0" h="3635" w="2433">
                  <a:moveTo>
                    <a:pt x="309" y="1"/>
                  </a:moveTo>
                  <a:cubicBezTo>
                    <a:pt x="156" y="1"/>
                    <a:pt x="0" y="117"/>
                    <a:pt x="31" y="318"/>
                  </a:cubicBezTo>
                  <a:lnTo>
                    <a:pt x="248" y="1754"/>
                  </a:lnTo>
                  <a:cubicBezTo>
                    <a:pt x="262" y="1808"/>
                    <a:pt x="282" y="1856"/>
                    <a:pt x="323" y="1903"/>
                  </a:cubicBezTo>
                  <a:lnTo>
                    <a:pt x="1881" y="3550"/>
                  </a:lnTo>
                  <a:cubicBezTo>
                    <a:pt x="1933" y="3602"/>
                    <a:pt x="2005" y="3635"/>
                    <a:pt x="2084" y="3635"/>
                  </a:cubicBezTo>
                  <a:cubicBezTo>
                    <a:pt x="2098" y="3635"/>
                    <a:pt x="2112" y="3634"/>
                    <a:pt x="2126" y="3632"/>
                  </a:cubicBezTo>
                  <a:cubicBezTo>
                    <a:pt x="2344" y="3598"/>
                    <a:pt x="2432" y="3332"/>
                    <a:pt x="2282" y="3169"/>
                  </a:cubicBezTo>
                  <a:lnTo>
                    <a:pt x="786" y="1584"/>
                  </a:lnTo>
                  <a:lnTo>
                    <a:pt x="575" y="237"/>
                  </a:lnTo>
                  <a:cubicBezTo>
                    <a:pt x="551" y="74"/>
                    <a:pt x="431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 rot="539515">
              <a:off x="1068910" y="4204781"/>
              <a:ext cx="375132" cy="275509"/>
            </a:xfrm>
            <a:custGeom>
              <a:rect b="b" l="l" r="r" t="t"/>
              <a:pathLst>
                <a:path extrusionOk="0" h="2251" w="3075">
                  <a:moveTo>
                    <a:pt x="1144" y="1"/>
                  </a:moveTo>
                  <a:cubicBezTo>
                    <a:pt x="1065" y="1"/>
                    <a:pt x="987" y="35"/>
                    <a:pt x="933" y="102"/>
                  </a:cubicBezTo>
                  <a:lnTo>
                    <a:pt x="307" y="857"/>
                  </a:lnTo>
                  <a:cubicBezTo>
                    <a:pt x="273" y="891"/>
                    <a:pt x="259" y="932"/>
                    <a:pt x="246" y="973"/>
                  </a:cubicBezTo>
                  <a:lnTo>
                    <a:pt x="35" y="1912"/>
                  </a:lnTo>
                  <a:cubicBezTo>
                    <a:pt x="1" y="2061"/>
                    <a:pt x="89" y="2211"/>
                    <a:pt x="239" y="2245"/>
                  </a:cubicBezTo>
                  <a:cubicBezTo>
                    <a:pt x="256" y="2249"/>
                    <a:pt x="273" y="2250"/>
                    <a:pt x="290" y="2250"/>
                  </a:cubicBezTo>
                  <a:cubicBezTo>
                    <a:pt x="307" y="2250"/>
                    <a:pt x="324" y="2249"/>
                    <a:pt x="341" y="2245"/>
                  </a:cubicBezTo>
                  <a:cubicBezTo>
                    <a:pt x="457" y="2225"/>
                    <a:pt x="545" y="2143"/>
                    <a:pt x="572" y="2034"/>
                  </a:cubicBezTo>
                  <a:lnTo>
                    <a:pt x="770" y="1157"/>
                  </a:lnTo>
                  <a:lnTo>
                    <a:pt x="1137" y="714"/>
                  </a:lnTo>
                  <a:lnTo>
                    <a:pt x="1518" y="1211"/>
                  </a:lnTo>
                  <a:cubicBezTo>
                    <a:pt x="1545" y="1245"/>
                    <a:pt x="1579" y="1272"/>
                    <a:pt x="1620" y="1293"/>
                  </a:cubicBezTo>
                  <a:lnTo>
                    <a:pt x="2539" y="1714"/>
                  </a:lnTo>
                  <a:cubicBezTo>
                    <a:pt x="2585" y="1738"/>
                    <a:pt x="2629" y="1748"/>
                    <a:pt x="2670" y="1748"/>
                  </a:cubicBezTo>
                  <a:cubicBezTo>
                    <a:pt x="2934" y="1748"/>
                    <a:pt x="3075" y="1335"/>
                    <a:pt x="2763" y="1211"/>
                  </a:cubicBezTo>
                  <a:lnTo>
                    <a:pt x="1913" y="823"/>
                  </a:lnTo>
                  <a:lnTo>
                    <a:pt x="1362" y="109"/>
                  </a:lnTo>
                  <a:cubicBezTo>
                    <a:pt x="1306" y="37"/>
                    <a:pt x="1225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 rot="539515">
              <a:off x="1069132" y="4389544"/>
              <a:ext cx="176770" cy="323120"/>
            </a:xfrm>
            <a:custGeom>
              <a:rect b="b" l="l" r="r" t="t"/>
              <a:pathLst>
                <a:path extrusionOk="0" h="2640" w="1449">
                  <a:moveTo>
                    <a:pt x="1088" y="0"/>
                  </a:moveTo>
                  <a:cubicBezTo>
                    <a:pt x="982" y="0"/>
                    <a:pt x="876" y="58"/>
                    <a:pt x="831" y="195"/>
                  </a:cubicBezTo>
                  <a:lnTo>
                    <a:pt x="55" y="2263"/>
                  </a:lnTo>
                  <a:cubicBezTo>
                    <a:pt x="1" y="2406"/>
                    <a:pt x="76" y="2562"/>
                    <a:pt x="219" y="2617"/>
                  </a:cubicBezTo>
                  <a:cubicBezTo>
                    <a:pt x="249" y="2632"/>
                    <a:pt x="284" y="2640"/>
                    <a:pt x="319" y="2640"/>
                  </a:cubicBezTo>
                  <a:cubicBezTo>
                    <a:pt x="331" y="2640"/>
                    <a:pt x="343" y="2639"/>
                    <a:pt x="355" y="2637"/>
                  </a:cubicBezTo>
                  <a:cubicBezTo>
                    <a:pt x="457" y="2617"/>
                    <a:pt x="538" y="2549"/>
                    <a:pt x="572" y="2460"/>
                  </a:cubicBezTo>
                  <a:lnTo>
                    <a:pt x="1355" y="385"/>
                  </a:lnTo>
                  <a:cubicBezTo>
                    <a:pt x="1449" y="163"/>
                    <a:pt x="1267" y="0"/>
                    <a:pt x="1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 rot="539515">
              <a:off x="753298" y="4655269"/>
              <a:ext cx="232521" cy="145894"/>
            </a:xfrm>
            <a:custGeom>
              <a:rect b="b" l="l" r="r" t="t"/>
              <a:pathLst>
                <a:path extrusionOk="0" h="1192" w="1906">
                  <a:moveTo>
                    <a:pt x="1905" y="1"/>
                  </a:moveTo>
                  <a:lnTo>
                    <a:pt x="1198" y="109"/>
                  </a:lnTo>
                  <a:lnTo>
                    <a:pt x="0" y="1191"/>
                  </a:lnTo>
                  <a:lnTo>
                    <a:pt x="0" y="1191"/>
                  </a:lnTo>
                  <a:lnTo>
                    <a:pt x="1068" y="1028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 rot="539515">
              <a:off x="1175568" y="4670009"/>
              <a:ext cx="130412" cy="124230"/>
            </a:xfrm>
            <a:custGeom>
              <a:rect b="b" l="l" r="r" t="t"/>
              <a:pathLst>
                <a:path extrusionOk="0" h="1015" w="1069">
                  <a:moveTo>
                    <a:pt x="755" y="1"/>
                  </a:moveTo>
                  <a:lnTo>
                    <a:pt x="48" y="110"/>
                  </a:lnTo>
                  <a:lnTo>
                    <a:pt x="0" y="1014"/>
                  </a:lnTo>
                  <a:lnTo>
                    <a:pt x="1068" y="851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 rot="539515">
              <a:off x="1462749" y="4682155"/>
              <a:ext cx="265703" cy="102566"/>
            </a:xfrm>
            <a:custGeom>
              <a:rect b="b" l="l" r="r" t="t"/>
              <a:pathLst>
                <a:path extrusionOk="0" h="838" w="2178">
                  <a:moveTo>
                    <a:pt x="708" y="1"/>
                  </a:moveTo>
                  <a:lnTo>
                    <a:pt x="0" y="110"/>
                  </a:lnTo>
                  <a:lnTo>
                    <a:pt x="1109" y="838"/>
                  </a:lnTo>
                  <a:lnTo>
                    <a:pt x="2177" y="675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8"/>
          <p:cNvGrpSpPr/>
          <p:nvPr/>
        </p:nvGrpSpPr>
        <p:grpSpPr>
          <a:xfrm>
            <a:off x="7443256" y="539512"/>
            <a:ext cx="987516" cy="937375"/>
            <a:chOff x="713216" y="816842"/>
            <a:chExt cx="1169489" cy="1119655"/>
          </a:xfrm>
        </p:grpSpPr>
        <p:sp>
          <p:nvSpPr>
            <p:cNvPr id="574" name="Google Shape;574;p38"/>
            <p:cNvSpPr/>
            <p:nvPr/>
          </p:nvSpPr>
          <p:spPr>
            <a:xfrm>
              <a:off x="713216" y="816842"/>
              <a:ext cx="1169489" cy="1119655"/>
            </a:xfrm>
            <a:custGeom>
              <a:rect b="b" l="l" r="r" t="t"/>
              <a:pathLst>
                <a:path extrusionOk="0" h="10852" w="11335">
                  <a:moveTo>
                    <a:pt x="5667" y="0"/>
                  </a:moveTo>
                  <a:cubicBezTo>
                    <a:pt x="3728" y="0"/>
                    <a:pt x="1939" y="1034"/>
                    <a:pt x="966" y="2715"/>
                  </a:cubicBezTo>
                  <a:cubicBezTo>
                    <a:pt x="0" y="4388"/>
                    <a:pt x="0" y="6457"/>
                    <a:pt x="966" y="8137"/>
                  </a:cubicBezTo>
                  <a:cubicBezTo>
                    <a:pt x="1939" y="9818"/>
                    <a:pt x="3728" y="10852"/>
                    <a:pt x="5667" y="10852"/>
                  </a:cubicBezTo>
                  <a:cubicBezTo>
                    <a:pt x="7606" y="10852"/>
                    <a:pt x="9396" y="9818"/>
                    <a:pt x="10369" y="8137"/>
                  </a:cubicBezTo>
                  <a:cubicBezTo>
                    <a:pt x="11335" y="6457"/>
                    <a:pt x="11335" y="4388"/>
                    <a:pt x="10369" y="2715"/>
                  </a:cubicBezTo>
                  <a:cubicBezTo>
                    <a:pt x="9396" y="1034"/>
                    <a:pt x="7606" y="0"/>
                    <a:pt x="5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968677" y="1289177"/>
              <a:ext cx="658566" cy="174882"/>
            </a:xfrm>
            <a:custGeom>
              <a:rect b="b" l="l" r="r" t="t"/>
              <a:pathLst>
                <a:path extrusionOk="0" h="1695" w="6383">
                  <a:moveTo>
                    <a:pt x="164" y="1"/>
                  </a:moveTo>
                  <a:cubicBezTo>
                    <a:pt x="75" y="1"/>
                    <a:pt x="1" y="69"/>
                    <a:pt x="1" y="164"/>
                  </a:cubicBezTo>
                  <a:lnTo>
                    <a:pt x="1" y="1532"/>
                  </a:lnTo>
                  <a:cubicBezTo>
                    <a:pt x="1" y="1620"/>
                    <a:pt x="75" y="1695"/>
                    <a:pt x="164" y="1695"/>
                  </a:cubicBezTo>
                  <a:lnTo>
                    <a:pt x="6226" y="1695"/>
                  </a:lnTo>
                  <a:cubicBezTo>
                    <a:pt x="6314" y="1695"/>
                    <a:pt x="6382" y="1620"/>
                    <a:pt x="6382" y="1532"/>
                  </a:cubicBezTo>
                  <a:lnTo>
                    <a:pt x="6382" y="164"/>
                  </a:lnTo>
                  <a:cubicBezTo>
                    <a:pt x="6382" y="69"/>
                    <a:pt x="6314" y="1"/>
                    <a:pt x="6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730756" y="852954"/>
              <a:ext cx="1139362" cy="1047020"/>
            </a:xfrm>
            <a:custGeom>
              <a:rect b="b" l="l" r="r" t="t"/>
              <a:pathLst>
                <a:path extrusionOk="0" h="10148" w="11043">
                  <a:moveTo>
                    <a:pt x="5497" y="167"/>
                  </a:moveTo>
                  <a:cubicBezTo>
                    <a:pt x="7253" y="167"/>
                    <a:pt x="8872" y="1106"/>
                    <a:pt x="9750" y="2623"/>
                  </a:cubicBezTo>
                  <a:cubicBezTo>
                    <a:pt x="10865" y="4542"/>
                    <a:pt x="10546" y="6977"/>
                    <a:pt x="8974" y="8549"/>
                  </a:cubicBezTo>
                  <a:cubicBezTo>
                    <a:pt x="8029" y="9494"/>
                    <a:pt x="6775" y="9986"/>
                    <a:pt x="5506" y="9986"/>
                  </a:cubicBezTo>
                  <a:cubicBezTo>
                    <a:pt x="4664" y="9986"/>
                    <a:pt x="3816" y="9770"/>
                    <a:pt x="3048" y="9325"/>
                  </a:cubicBezTo>
                  <a:cubicBezTo>
                    <a:pt x="1123" y="8216"/>
                    <a:pt x="184" y="5950"/>
                    <a:pt x="755" y="3807"/>
                  </a:cubicBezTo>
                  <a:cubicBezTo>
                    <a:pt x="1334" y="1657"/>
                    <a:pt x="3279" y="167"/>
                    <a:pt x="5497" y="167"/>
                  </a:cubicBezTo>
                  <a:close/>
                  <a:moveTo>
                    <a:pt x="5498" y="0"/>
                  </a:moveTo>
                  <a:cubicBezTo>
                    <a:pt x="4629" y="0"/>
                    <a:pt x="3753" y="222"/>
                    <a:pt x="2960" y="677"/>
                  </a:cubicBezTo>
                  <a:cubicBezTo>
                    <a:pt x="973" y="1827"/>
                    <a:pt x="0" y="4168"/>
                    <a:pt x="599" y="6392"/>
                  </a:cubicBezTo>
                  <a:cubicBezTo>
                    <a:pt x="1191" y="8610"/>
                    <a:pt x="3205" y="10148"/>
                    <a:pt x="5497" y="10148"/>
                  </a:cubicBezTo>
                  <a:cubicBezTo>
                    <a:pt x="7314" y="10148"/>
                    <a:pt x="8988" y="9182"/>
                    <a:pt x="9893" y="7610"/>
                  </a:cubicBezTo>
                  <a:cubicBezTo>
                    <a:pt x="11042" y="5624"/>
                    <a:pt x="10716" y="3113"/>
                    <a:pt x="9090" y="1487"/>
                  </a:cubicBezTo>
                  <a:cubicBezTo>
                    <a:pt x="8111" y="508"/>
                    <a:pt x="6812" y="0"/>
                    <a:pt x="54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39"/>
          <p:cNvGrpSpPr/>
          <p:nvPr/>
        </p:nvGrpSpPr>
        <p:grpSpPr>
          <a:xfrm>
            <a:off x="4754825" y="684447"/>
            <a:ext cx="3676075" cy="3823605"/>
            <a:chOff x="4754825" y="684447"/>
            <a:chExt cx="3676075" cy="3823605"/>
          </a:xfrm>
        </p:grpSpPr>
        <p:sp>
          <p:nvSpPr>
            <p:cNvPr id="582" name="Google Shape;582;p39"/>
            <p:cNvSpPr/>
            <p:nvPr/>
          </p:nvSpPr>
          <p:spPr>
            <a:xfrm>
              <a:off x="4754825" y="1182507"/>
              <a:ext cx="3675874" cy="2858011"/>
            </a:xfrm>
            <a:custGeom>
              <a:rect b="b" l="l" r="r" t="t"/>
              <a:pathLst>
                <a:path extrusionOk="0" h="12044" w="15799">
                  <a:moveTo>
                    <a:pt x="6477" y="1"/>
                  </a:moveTo>
                  <a:cubicBezTo>
                    <a:pt x="4290" y="1"/>
                    <a:pt x="2301" y="2107"/>
                    <a:pt x="1225" y="3943"/>
                  </a:cubicBezTo>
                  <a:cubicBezTo>
                    <a:pt x="0" y="6046"/>
                    <a:pt x="742" y="9277"/>
                    <a:pt x="3885" y="10522"/>
                  </a:cubicBezTo>
                  <a:cubicBezTo>
                    <a:pt x="5741" y="11261"/>
                    <a:pt x="7525" y="12043"/>
                    <a:pt x="9266" y="12043"/>
                  </a:cubicBezTo>
                  <a:cubicBezTo>
                    <a:pt x="10475" y="12043"/>
                    <a:pt x="11663" y="11667"/>
                    <a:pt x="12839" y="10638"/>
                  </a:cubicBezTo>
                  <a:cubicBezTo>
                    <a:pt x="15798" y="8046"/>
                    <a:pt x="13621" y="5399"/>
                    <a:pt x="11621" y="3624"/>
                  </a:cubicBezTo>
                  <a:cubicBezTo>
                    <a:pt x="9614" y="1848"/>
                    <a:pt x="9981" y="889"/>
                    <a:pt x="7437" y="140"/>
                  </a:cubicBezTo>
                  <a:cubicBezTo>
                    <a:pt x="7114" y="45"/>
                    <a:pt x="6793" y="1"/>
                    <a:pt x="6477" y="1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755000" y="4416552"/>
              <a:ext cx="36759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39"/>
            <p:cNvGrpSpPr/>
            <p:nvPr/>
          </p:nvGrpSpPr>
          <p:grpSpPr>
            <a:xfrm>
              <a:off x="6970025" y="684447"/>
              <a:ext cx="1277746" cy="3774623"/>
              <a:chOff x="6970025" y="684447"/>
              <a:chExt cx="1277746" cy="3774623"/>
            </a:xfrm>
          </p:grpSpPr>
          <p:sp>
            <p:nvSpPr>
              <p:cNvPr id="585" name="Google Shape;585;p39"/>
              <p:cNvSpPr/>
              <p:nvPr/>
            </p:nvSpPr>
            <p:spPr>
              <a:xfrm>
                <a:off x="7374704" y="937945"/>
                <a:ext cx="132303" cy="24185"/>
              </a:xfrm>
              <a:custGeom>
                <a:rect b="b" l="l" r="r" t="t"/>
                <a:pathLst>
                  <a:path extrusionOk="0" h="218" w="1192">
                    <a:moveTo>
                      <a:pt x="151" y="0"/>
                    </a:moveTo>
                    <a:cubicBezTo>
                      <a:pt x="1" y="0"/>
                      <a:pt x="1" y="218"/>
                      <a:pt x="151" y="218"/>
                    </a:cubicBezTo>
                    <a:lnTo>
                      <a:pt x="1042" y="218"/>
                    </a:lnTo>
                    <a:cubicBezTo>
                      <a:pt x="1191" y="218"/>
                      <a:pt x="1191" y="0"/>
                      <a:pt x="10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6" name="Google Shape;586;p39"/>
              <p:cNvGrpSpPr/>
              <p:nvPr/>
            </p:nvGrpSpPr>
            <p:grpSpPr>
              <a:xfrm>
                <a:off x="6970025" y="684447"/>
                <a:ext cx="1277746" cy="3774623"/>
                <a:chOff x="6970025" y="684447"/>
                <a:chExt cx="1277746" cy="3774623"/>
              </a:xfrm>
            </p:grpSpPr>
            <p:sp>
              <p:nvSpPr>
                <p:cNvPr id="587" name="Google Shape;587;p39"/>
                <p:cNvSpPr/>
                <p:nvPr/>
              </p:nvSpPr>
              <p:spPr>
                <a:xfrm>
                  <a:off x="7578597" y="1328898"/>
                  <a:ext cx="65042" cy="3130172"/>
                </a:xfrm>
                <a:custGeom>
                  <a:rect b="b" l="l" r="r" t="t"/>
                  <a:pathLst>
                    <a:path extrusionOk="0" h="28215" w="586">
                      <a:moveTo>
                        <a:pt x="1" y="0"/>
                      </a:moveTo>
                      <a:lnTo>
                        <a:pt x="1" y="28215"/>
                      </a:lnTo>
                      <a:lnTo>
                        <a:pt x="586" y="28215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39"/>
                <p:cNvSpPr/>
                <p:nvPr/>
              </p:nvSpPr>
              <p:spPr>
                <a:xfrm>
                  <a:off x="7578597" y="1748584"/>
                  <a:ext cx="65042" cy="212894"/>
                </a:xfrm>
                <a:custGeom>
                  <a:rect b="b" l="l" r="r" t="t"/>
                  <a:pathLst>
                    <a:path extrusionOk="0" h="1919" w="586">
                      <a:moveTo>
                        <a:pt x="1" y="0"/>
                      </a:moveTo>
                      <a:lnTo>
                        <a:pt x="1" y="1919"/>
                      </a:lnTo>
                      <a:lnTo>
                        <a:pt x="586" y="1919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39"/>
                <p:cNvSpPr/>
                <p:nvPr/>
              </p:nvSpPr>
              <p:spPr>
                <a:xfrm>
                  <a:off x="7428313" y="4406151"/>
                  <a:ext cx="365609" cy="52918"/>
                </a:xfrm>
                <a:custGeom>
                  <a:rect b="b" l="l" r="r" t="t"/>
                  <a:pathLst>
                    <a:path extrusionOk="0" h="477" w="3294">
                      <a:moveTo>
                        <a:pt x="1" y="0"/>
                      </a:moveTo>
                      <a:lnTo>
                        <a:pt x="1" y="477"/>
                      </a:lnTo>
                      <a:lnTo>
                        <a:pt x="3294" y="477"/>
                      </a:lnTo>
                      <a:lnTo>
                        <a:pt x="329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39"/>
                <p:cNvSpPr/>
                <p:nvPr/>
              </p:nvSpPr>
              <p:spPr>
                <a:xfrm>
                  <a:off x="6970025" y="684447"/>
                  <a:ext cx="1277746" cy="1164426"/>
                </a:xfrm>
                <a:custGeom>
                  <a:rect b="b" l="l" r="r" t="t"/>
                  <a:pathLst>
                    <a:path extrusionOk="0" h="10496" w="11512">
                      <a:moveTo>
                        <a:pt x="5756" y="1"/>
                      </a:moveTo>
                      <a:cubicBezTo>
                        <a:pt x="4414" y="1"/>
                        <a:pt x="3072" y="513"/>
                        <a:pt x="2048" y="1537"/>
                      </a:cubicBezTo>
                      <a:cubicBezTo>
                        <a:pt x="0" y="3585"/>
                        <a:pt x="0" y="6911"/>
                        <a:pt x="2048" y="8959"/>
                      </a:cubicBezTo>
                      <a:cubicBezTo>
                        <a:pt x="3072" y="9983"/>
                        <a:pt x="4414" y="10495"/>
                        <a:pt x="5756" y="10495"/>
                      </a:cubicBezTo>
                      <a:cubicBezTo>
                        <a:pt x="7098" y="10495"/>
                        <a:pt x="8440" y="9983"/>
                        <a:pt x="9464" y="8959"/>
                      </a:cubicBezTo>
                      <a:cubicBezTo>
                        <a:pt x="11512" y="6911"/>
                        <a:pt x="11512" y="3585"/>
                        <a:pt x="9464" y="1537"/>
                      </a:cubicBezTo>
                      <a:cubicBezTo>
                        <a:pt x="8440" y="513"/>
                        <a:pt x="7098" y="1"/>
                        <a:pt x="57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39"/>
                <p:cNvSpPr/>
                <p:nvPr/>
              </p:nvSpPr>
              <p:spPr>
                <a:xfrm>
                  <a:off x="7066589" y="1167702"/>
                  <a:ext cx="439641" cy="377196"/>
                </a:xfrm>
                <a:custGeom>
                  <a:rect b="b" l="l" r="r" t="t"/>
                  <a:pathLst>
                    <a:path extrusionOk="0" h="3400" w="3961">
                      <a:moveTo>
                        <a:pt x="2267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4" y="3179"/>
                        <a:pt x="2256" y="3179"/>
                      </a:cubicBezTo>
                      <a:cubicBezTo>
                        <a:pt x="1894" y="3179"/>
                        <a:pt x="1525" y="3045"/>
                        <a:pt x="1226" y="2746"/>
                      </a:cubicBezTo>
                      <a:cubicBezTo>
                        <a:pt x="294" y="1814"/>
                        <a:pt x="953" y="229"/>
                        <a:pt x="2267" y="229"/>
                      </a:cubicBezTo>
                      <a:close/>
                      <a:moveTo>
                        <a:pt x="2256" y="0"/>
                      </a:moveTo>
                      <a:cubicBezTo>
                        <a:pt x="1839" y="0"/>
                        <a:pt x="1415" y="155"/>
                        <a:pt x="1069" y="501"/>
                      </a:cubicBezTo>
                      <a:cubicBezTo>
                        <a:pt x="1" y="1569"/>
                        <a:pt x="756" y="3399"/>
                        <a:pt x="2267" y="3399"/>
                      </a:cubicBezTo>
                      <a:cubicBezTo>
                        <a:pt x="3199" y="3392"/>
                        <a:pt x="3961" y="2637"/>
                        <a:pt x="3961" y="1698"/>
                      </a:cubicBezTo>
                      <a:cubicBezTo>
                        <a:pt x="3961" y="677"/>
                        <a:pt x="3126" y="0"/>
                        <a:pt x="225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39"/>
                <p:cNvSpPr/>
                <p:nvPr/>
              </p:nvSpPr>
              <p:spPr>
                <a:xfrm>
                  <a:off x="7648079" y="1167702"/>
                  <a:ext cx="440418" cy="377196"/>
                </a:xfrm>
                <a:custGeom>
                  <a:rect b="b" l="l" r="r" t="t"/>
                  <a:pathLst>
                    <a:path extrusionOk="0" h="3400" w="3968">
                      <a:moveTo>
                        <a:pt x="2273" y="229"/>
                      </a:moveTo>
                      <a:cubicBezTo>
                        <a:pt x="3083" y="229"/>
                        <a:pt x="3743" y="889"/>
                        <a:pt x="3743" y="1698"/>
                      </a:cubicBezTo>
                      <a:cubicBezTo>
                        <a:pt x="3743" y="2591"/>
                        <a:pt x="3017" y="3179"/>
                        <a:pt x="2259" y="3179"/>
                      </a:cubicBezTo>
                      <a:cubicBezTo>
                        <a:pt x="1896" y="3179"/>
                        <a:pt x="1527" y="3045"/>
                        <a:pt x="1225" y="2746"/>
                      </a:cubicBezTo>
                      <a:cubicBezTo>
                        <a:pt x="300" y="1814"/>
                        <a:pt x="953" y="229"/>
                        <a:pt x="2273" y="229"/>
                      </a:cubicBezTo>
                      <a:close/>
                      <a:moveTo>
                        <a:pt x="2257" y="0"/>
                      </a:moveTo>
                      <a:cubicBezTo>
                        <a:pt x="1840" y="0"/>
                        <a:pt x="1415" y="155"/>
                        <a:pt x="1069" y="501"/>
                      </a:cubicBezTo>
                      <a:cubicBezTo>
                        <a:pt x="1" y="1569"/>
                        <a:pt x="763" y="3399"/>
                        <a:pt x="2273" y="3399"/>
                      </a:cubicBezTo>
                      <a:cubicBezTo>
                        <a:pt x="3205" y="3392"/>
                        <a:pt x="3960" y="2637"/>
                        <a:pt x="3967" y="1698"/>
                      </a:cubicBezTo>
                      <a:cubicBezTo>
                        <a:pt x="3967" y="677"/>
                        <a:pt x="3130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39"/>
                <p:cNvSpPr/>
                <p:nvPr/>
              </p:nvSpPr>
              <p:spPr>
                <a:xfrm>
                  <a:off x="7629987" y="1080725"/>
                  <a:ext cx="283253" cy="335815"/>
                </a:xfrm>
                <a:custGeom>
                  <a:rect b="b" l="l" r="r" t="t"/>
                  <a:pathLst>
                    <a:path extrusionOk="0" h="3027" w="2552">
                      <a:moveTo>
                        <a:pt x="667" y="1258"/>
                      </a:moveTo>
                      <a:lnTo>
                        <a:pt x="2171" y="2421"/>
                      </a:lnTo>
                      <a:lnTo>
                        <a:pt x="266" y="2782"/>
                      </a:lnTo>
                      <a:lnTo>
                        <a:pt x="667" y="1258"/>
                      </a:lnTo>
                      <a:close/>
                      <a:moveTo>
                        <a:pt x="850" y="0"/>
                      </a:moveTo>
                      <a:cubicBezTo>
                        <a:pt x="809" y="0"/>
                        <a:pt x="768" y="23"/>
                        <a:pt x="749" y="74"/>
                      </a:cubicBezTo>
                      <a:lnTo>
                        <a:pt x="504" y="1006"/>
                      </a:lnTo>
                      <a:cubicBezTo>
                        <a:pt x="497" y="1026"/>
                        <a:pt x="490" y="1047"/>
                        <a:pt x="490" y="1067"/>
                      </a:cubicBezTo>
                      <a:lnTo>
                        <a:pt x="7" y="2890"/>
                      </a:lnTo>
                      <a:cubicBezTo>
                        <a:pt x="0" y="2924"/>
                        <a:pt x="7" y="2965"/>
                        <a:pt x="34" y="2992"/>
                      </a:cubicBezTo>
                      <a:cubicBezTo>
                        <a:pt x="55" y="3020"/>
                        <a:pt x="89" y="3027"/>
                        <a:pt x="116" y="3027"/>
                      </a:cubicBezTo>
                      <a:lnTo>
                        <a:pt x="137" y="3027"/>
                      </a:lnTo>
                      <a:lnTo>
                        <a:pt x="2457" y="2598"/>
                      </a:lnTo>
                      <a:cubicBezTo>
                        <a:pt x="2497" y="2584"/>
                        <a:pt x="2531" y="2550"/>
                        <a:pt x="2538" y="2509"/>
                      </a:cubicBezTo>
                      <a:cubicBezTo>
                        <a:pt x="2552" y="2469"/>
                        <a:pt x="2538" y="2428"/>
                        <a:pt x="2504" y="2401"/>
                      </a:cubicBezTo>
                      <a:lnTo>
                        <a:pt x="735" y="1026"/>
                      </a:lnTo>
                      <a:lnTo>
                        <a:pt x="967" y="135"/>
                      </a:lnTo>
                      <a:cubicBezTo>
                        <a:pt x="979" y="53"/>
                        <a:pt x="914" y="0"/>
                        <a:pt x="85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39"/>
                <p:cNvSpPr/>
                <p:nvPr/>
              </p:nvSpPr>
              <p:spPr>
                <a:xfrm>
                  <a:off x="7402452" y="1129428"/>
                  <a:ext cx="254062" cy="287113"/>
                </a:xfrm>
                <a:custGeom>
                  <a:rect b="b" l="l" r="r" t="t"/>
                  <a:pathLst>
                    <a:path extrusionOk="0" h="2588" w="2289">
                      <a:moveTo>
                        <a:pt x="157" y="0"/>
                      </a:moveTo>
                      <a:cubicBezTo>
                        <a:pt x="75" y="0"/>
                        <a:pt x="0" y="100"/>
                        <a:pt x="71" y="186"/>
                      </a:cubicBezTo>
                      <a:lnTo>
                        <a:pt x="2084" y="2553"/>
                      </a:lnTo>
                      <a:cubicBezTo>
                        <a:pt x="2105" y="2574"/>
                        <a:pt x="2132" y="2588"/>
                        <a:pt x="2166" y="2588"/>
                      </a:cubicBezTo>
                      <a:cubicBezTo>
                        <a:pt x="2193" y="2588"/>
                        <a:pt x="2221" y="2581"/>
                        <a:pt x="2241" y="2567"/>
                      </a:cubicBezTo>
                      <a:cubicBezTo>
                        <a:pt x="2282" y="2526"/>
                        <a:pt x="2289" y="2458"/>
                        <a:pt x="2255" y="2411"/>
                      </a:cubicBezTo>
                      <a:lnTo>
                        <a:pt x="241" y="43"/>
                      </a:lnTo>
                      <a:cubicBezTo>
                        <a:pt x="216" y="13"/>
                        <a:pt x="186" y="0"/>
                        <a:pt x="15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39"/>
                <p:cNvSpPr/>
                <p:nvPr/>
              </p:nvSpPr>
              <p:spPr>
                <a:xfrm>
                  <a:off x="7303003" y="938389"/>
                  <a:ext cx="144290" cy="430558"/>
                </a:xfrm>
                <a:custGeom>
                  <a:rect b="b" l="l" r="r" t="t"/>
                  <a:pathLst>
                    <a:path extrusionOk="0" h="3881" w="1300">
                      <a:moveTo>
                        <a:pt x="799" y="1"/>
                      </a:moveTo>
                      <a:cubicBezTo>
                        <a:pt x="732" y="1"/>
                        <a:pt x="665" y="61"/>
                        <a:pt x="694" y="146"/>
                      </a:cubicBezTo>
                      <a:lnTo>
                        <a:pt x="1082" y="1275"/>
                      </a:lnTo>
                      <a:cubicBezTo>
                        <a:pt x="1035" y="1466"/>
                        <a:pt x="790" y="2459"/>
                        <a:pt x="708" y="2670"/>
                      </a:cubicBezTo>
                      <a:cubicBezTo>
                        <a:pt x="633" y="2860"/>
                        <a:pt x="205" y="3486"/>
                        <a:pt x="48" y="3711"/>
                      </a:cubicBezTo>
                      <a:cubicBezTo>
                        <a:pt x="0" y="3779"/>
                        <a:pt x="48" y="3874"/>
                        <a:pt x="137" y="3881"/>
                      </a:cubicBezTo>
                      <a:cubicBezTo>
                        <a:pt x="171" y="3881"/>
                        <a:pt x="205" y="3860"/>
                        <a:pt x="225" y="3833"/>
                      </a:cubicBezTo>
                      <a:cubicBezTo>
                        <a:pt x="286" y="3745"/>
                        <a:pt x="810" y="2990"/>
                        <a:pt x="905" y="2745"/>
                      </a:cubicBezTo>
                      <a:cubicBezTo>
                        <a:pt x="1001" y="2500"/>
                        <a:pt x="1286" y="1343"/>
                        <a:pt x="1300" y="1296"/>
                      </a:cubicBezTo>
                      <a:cubicBezTo>
                        <a:pt x="1300" y="1275"/>
                        <a:pt x="1300" y="1255"/>
                        <a:pt x="1300" y="1234"/>
                      </a:cubicBezTo>
                      <a:lnTo>
                        <a:pt x="899" y="78"/>
                      </a:lnTo>
                      <a:cubicBezTo>
                        <a:pt x="880" y="23"/>
                        <a:pt x="840" y="1"/>
                        <a:pt x="7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39"/>
                <p:cNvSpPr/>
                <p:nvPr/>
              </p:nvSpPr>
              <p:spPr>
                <a:xfrm>
                  <a:off x="7417103" y="1066525"/>
                  <a:ext cx="285473" cy="186934"/>
                </a:xfrm>
                <a:custGeom>
                  <a:rect b="b" l="l" r="r" t="t"/>
                  <a:pathLst>
                    <a:path extrusionOk="0" h="1685" w="2572">
                      <a:moveTo>
                        <a:pt x="165" y="1"/>
                      </a:moveTo>
                      <a:cubicBezTo>
                        <a:pt x="69" y="1"/>
                        <a:pt x="1" y="140"/>
                        <a:pt x="109" y="209"/>
                      </a:cubicBezTo>
                      <a:lnTo>
                        <a:pt x="2367" y="1665"/>
                      </a:lnTo>
                      <a:cubicBezTo>
                        <a:pt x="2381" y="1678"/>
                        <a:pt x="2401" y="1685"/>
                        <a:pt x="2422" y="1685"/>
                      </a:cubicBezTo>
                      <a:cubicBezTo>
                        <a:pt x="2531" y="1678"/>
                        <a:pt x="2572" y="1542"/>
                        <a:pt x="2483" y="1481"/>
                      </a:cubicBezTo>
                      <a:lnTo>
                        <a:pt x="224" y="18"/>
                      </a:lnTo>
                      <a:cubicBezTo>
                        <a:pt x="204" y="6"/>
                        <a:pt x="184" y="1"/>
                        <a:pt x="16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9"/>
                <p:cNvSpPr/>
                <p:nvPr/>
              </p:nvSpPr>
              <p:spPr>
                <a:xfrm>
                  <a:off x="7270482" y="1320466"/>
                  <a:ext cx="83244" cy="71113"/>
                </a:xfrm>
                <a:custGeom>
                  <a:rect b="b" l="l" r="r" t="t"/>
                  <a:pathLst>
                    <a:path extrusionOk="0" h="641" w="750">
                      <a:moveTo>
                        <a:pt x="430" y="226"/>
                      </a:moveTo>
                      <a:cubicBezTo>
                        <a:pt x="484" y="226"/>
                        <a:pt x="532" y="267"/>
                        <a:pt x="532" y="321"/>
                      </a:cubicBezTo>
                      <a:cubicBezTo>
                        <a:pt x="532" y="382"/>
                        <a:pt x="480" y="424"/>
                        <a:pt x="428" y="424"/>
                      </a:cubicBezTo>
                      <a:cubicBezTo>
                        <a:pt x="404" y="424"/>
                        <a:pt x="381" y="415"/>
                        <a:pt x="362" y="396"/>
                      </a:cubicBezTo>
                      <a:cubicBezTo>
                        <a:pt x="293" y="335"/>
                        <a:pt x="341" y="226"/>
                        <a:pt x="430" y="226"/>
                      </a:cubicBezTo>
                      <a:close/>
                      <a:moveTo>
                        <a:pt x="428" y="1"/>
                      </a:moveTo>
                      <a:cubicBezTo>
                        <a:pt x="349" y="1"/>
                        <a:pt x="269" y="30"/>
                        <a:pt x="205" y="97"/>
                      </a:cubicBezTo>
                      <a:cubicBezTo>
                        <a:pt x="1" y="301"/>
                        <a:pt x="144" y="641"/>
                        <a:pt x="430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1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9"/>
                <p:cNvSpPr/>
                <p:nvPr/>
              </p:nvSpPr>
              <p:spPr>
                <a:xfrm>
                  <a:off x="7851972" y="1320466"/>
                  <a:ext cx="83244" cy="71113"/>
                </a:xfrm>
                <a:custGeom>
                  <a:rect b="b" l="l" r="r" t="t"/>
                  <a:pathLst>
                    <a:path extrusionOk="0" h="641" w="750">
                      <a:moveTo>
                        <a:pt x="436" y="226"/>
                      </a:moveTo>
                      <a:cubicBezTo>
                        <a:pt x="565" y="226"/>
                        <a:pt x="565" y="423"/>
                        <a:pt x="436" y="423"/>
                      </a:cubicBezTo>
                      <a:cubicBezTo>
                        <a:pt x="300" y="423"/>
                        <a:pt x="300" y="226"/>
                        <a:pt x="436" y="226"/>
                      </a:cubicBezTo>
                      <a:close/>
                      <a:moveTo>
                        <a:pt x="431" y="1"/>
                      </a:moveTo>
                      <a:cubicBezTo>
                        <a:pt x="352" y="1"/>
                        <a:pt x="271" y="30"/>
                        <a:pt x="205" y="97"/>
                      </a:cubicBezTo>
                      <a:cubicBezTo>
                        <a:pt x="1" y="301"/>
                        <a:pt x="150" y="641"/>
                        <a:pt x="436" y="641"/>
                      </a:cubicBezTo>
                      <a:cubicBezTo>
                        <a:pt x="606" y="641"/>
                        <a:pt x="749" y="498"/>
                        <a:pt x="749" y="321"/>
                      </a:cubicBezTo>
                      <a:cubicBezTo>
                        <a:pt x="749" y="128"/>
                        <a:pt x="594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9"/>
                <p:cNvSpPr/>
                <p:nvPr/>
              </p:nvSpPr>
              <p:spPr>
                <a:xfrm>
                  <a:off x="7620885" y="1079837"/>
                  <a:ext cx="165490" cy="24961"/>
                </a:xfrm>
                <a:custGeom>
                  <a:rect b="b" l="l" r="r" t="t"/>
                  <a:pathLst>
                    <a:path extrusionOk="0" h="225" w="1491">
                      <a:moveTo>
                        <a:pt x="137" y="0"/>
                      </a:moveTo>
                      <a:cubicBezTo>
                        <a:pt x="1" y="14"/>
                        <a:pt x="1" y="211"/>
                        <a:pt x="137" y="225"/>
                      </a:cubicBezTo>
                      <a:lnTo>
                        <a:pt x="1355" y="225"/>
                      </a:lnTo>
                      <a:cubicBezTo>
                        <a:pt x="1491" y="211"/>
                        <a:pt x="1491" y="14"/>
                        <a:pt x="135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0" name="Google Shape;600;p39"/>
            <p:cNvGrpSpPr/>
            <p:nvPr/>
          </p:nvGrpSpPr>
          <p:grpSpPr>
            <a:xfrm>
              <a:off x="4955956" y="1443055"/>
              <a:ext cx="3076601" cy="3016015"/>
              <a:chOff x="4955956" y="1443055"/>
              <a:chExt cx="3076601" cy="3016015"/>
            </a:xfrm>
          </p:grpSpPr>
          <p:sp>
            <p:nvSpPr>
              <p:cNvPr id="601" name="Google Shape;601;p39"/>
              <p:cNvSpPr/>
              <p:nvPr/>
            </p:nvSpPr>
            <p:spPr>
              <a:xfrm>
                <a:off x="6085748" y="3914022"/>
                <a:ext cx="134523" cy="185825"/>
              </a:xfrm>
              <a:custGeom>
                <a:rect b="b" l="l" r="r" t="t"/>
                <a:pathLst>
                  <a:path extrusionOk="0" h="1675" w="1212">
                    <a:moveTo>
                      <a:pt x="388" y="0"/>
                    </a:moveTo>
                    <a:lnTo>
                      <a:pt x="0" y="1361"/>
                    </a:lnTo>
                    <a:lnTo>
                      <a:pt x="184" y="1579"/>
                    </a:lnTo>
                    <a:lnTo>
                      <a:pt x="789" y="1674"/>
                    </a:lnTo>
                    <a:lnTo>
                      <a:pt x="810" y="1307"/>
                    </a:lnTo>
                    <a:lnTo>
                      <a:pt x="1211" y="2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9"/>
              <p:cNvSpPr/>
              <p:nvPr/>
            </p:nvSpPr>
            <p:spPr>
              <a:xfrm>
                <a:off x="6057778" y="4036277"/>
                <a:ext cx="269712" cy="144444"/>
              </a:xfrm>
              <a:custGeom>
                <a:rect b="b" l="l" r="r" t="t"/>
                <a:pathLst>
                  <a:path extrusionOk="0" h="1302" w="2430">
                    <a:moveTo>
                      <a:pt x="1123" y="1"/>
                    </a:moveTo>
                    <a:cubicBezTo>
                      <a:pt x="1082" y="164"/>
                      <a:pt x="932" y="286"/>
                      <a:pt x="762" y="293"/>
                    </a:cubicBezTo>
                    <a:cubicBezTo>
                      <a:pt x="742" y="295"/>
                      <a:pt x="723" y="296"/>
                      <a:pt x="705" y="296"/>
                    </a:cubicBezTo>
                    <a:cubicBezTo>
                      <a:pt x="442" y="296"/>
                      <a:pt x="388" y="121"/>
                      <a:pt x="293" y="89"/>
                    </a:cubicBezTo>
                    <a:cubicBezTo>
                      <a:pt x="288" y="87"/>
                      <a:pt x="284" y="87"/>
                      <a:pt x="279" y="87"/>
                    </a:cubicBezTo>
                    <a:cubicBezTo>
                      <a:pt x="187" y="87"/>
                      <a:pt x="87" y="396"/>
                      <a:pt x="48" y="538"/>
                    </a:cubicBezTo>
                    <a:cubicBezTo>
                      <a:pt x="0" y="681"/>
                      <a:pt x="28" y="810"/>
                      <a:pt x="150" y="878"/>
                    </a:cubicBezTo>
                    <a:cubicBezTo>
                      <a:pt x="232" y="926"/>
                      <a:pt x="851" y="1021"/>
                      <a:pt x="1014" y="1089"/>
                    </a:cubicBezTo>
                    <a:cubicBezTo>
                      <a:pt x="1168" y="1153"/>
                      <a:pt x="1473" y="1302"/>
                      <a:pt x="1820" y="1302"/>
                    </a:cubicBezTo>
                    <a:cubicBezTo>
                      <a:pt x="1842" y="1302"/>
                      <a:pt x="1863" y="1301"/>
                      <a:pt x="1885" y="1300"/>
                    </a:cubicBezTo>
                    <a:cubicBezTo>
                      <a:pt x="2259" y="1280"/>
                      <a:pt x="2429" y="1218"/>
                      <a:pt x="2409" y="1008"/>
                    </a:cubicBezTo>
                    <a:cubicBezTo>
                      <a:pt x="2388" y="803"/>
                      <a:pt x="2191" y="756"/>
                      <a:pt x="2110" y="729"/>
                    </a:cubicBezTo>
                    <a:cubicBezTo>
                      <a:pt x="2028" y="695"/>
                      <a:pt x="1837" y="654"/>
                      <a:pt x="1735" y="545"/>
                    </a:cubicBezTo>
                    <a:cubicBezTo>
                      <a:pt x="1633" y="443"/>
                      <a:pt x="1123" y="1"/>
                      <a:pt x="1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9"/>
              <p:cNvSpPr/>
              <p:nvPr/>
            </p:nvSpPr>
            <p:spPr>
              <a:xfrm>
                <a:off x="6181646" y="4053806"/>
                <a:ext cx="19757" cy="16530"/>
              </a:xfrm>
              <a:custGeom>
                <a:rect b="b" l="l" r="r" t="t"/>
                <a:pathLst>
                  <a:path extrusionOk="0" h="149" w="178">
                    <a:moveTo>
                      <a:pt x="156" y="1"/>
                    </a:moveTo>
                    <a:cubicBezTo>
                      <a:pt x="150" y="1"/>
                      <a:pt x="143" y="3"/>
                      <a:pt x="136" y="6"/>
                    </a:cubicBezTo>
                    <a:lnTo>
                      <a:pt x="7" y="108"/>
                    </a:lnTo>
                    <a:cubicBezTo>
                      <a:pt x="0" y="115"/>
                      <a:pt x="0" y="128"/>
                      <a:pt x="7" y="135"/>
                    </a:cubicBezTo>
                    <a:cubicBezTo>
                      <a:pt x="14" y="142"/>
                      <a:pt x="21" y="149"/>
                      <a:pt x="27" y="149"/>
                    </a:cubicBezTo>
                    <a:cubicBezTo>
                      <a:pt x="27" y="142"/>
                      <a:pt x="34" y="142"/>
                      <a:pt x="41" y="135"/>
                    </a:cubicBezTo>
                    <a:lnTo>
                      <a:pt x="170" y="33"/>
                    </a:lnTo>
                    <a:cubicBezTo>
                      <a:pt x="177" y="26"/>
                      <a:pt x="177" y="13"/>
                      <a:pt x="170" y="6"/>
                    </a:cubicBezTo>
                    <a:cubicBezTo>
                      <a:pt x="167" y="3"/>
                      <a:pt x="162" y="1"/>
                      <a:pt x="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9"/>
              <p:cNvSpPr/>
              <p:nvPr/>
            </p:nvSpPr>
            <p:spPr>
              <a:xfrm>
                <a:off x="6194410" y="4066120"/>
                <a:ext cx="20312" cy="16308"/>
              </a:xfrm>
              <a:custGeom>
                <a:rect b="b" l="l" r="r" t="t"/>
                <a:pathLst>
                  <a:path extrusionOk="0" h="147" w="183">
                    <a:moveTo>
                      <a:pt x="153" y="1"/>
                    </a:moveTo>
                    <a:cubicBezTo>
                      <a:pt x="150" y="1"/>
                      <a:pt x="147" y="2"/>
                      <a:pt x="144" y="4"/>
                    </a:cubicBezTo>
                    <a:lnTo>
                      <a:pt x="8" y="106"/>
                    </a:lnTo>
                    <a:cubicBezTo>
                      <a:pt x="1" y="113"/>
                      <a:pt x="1" y="133"/>
                      <a:pt x="8" y="140"/>
                    </a:cubicBezTo>
                    <a:cubicBezTo>
                      <a:pt x="14" y="147"/>
                      <a:pt x="21" y="147"/>
                      <a:pt x="28" y="147"/>
                    </a:cubicBezTo>
                    <a:cubicBezTo>
                      <a:pt x="28" y="147"/>
                      <a:pt x="35" y="147"/>
                      <a:pt x="35" y="140"/>
                    </a:cubicBezTo>
                    <a:lnTo>
                      <a:pt x="171" y="38"/>
                    </a:lnTo>
                    <a:cubicBezTo>
                      <a:pt x="182" y="26"/>
                      <a:pt x="170" y="1"/>
                      <a:pt x="1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6207285" y="4078213"/>
                <a:ext cx="20978" cy="16308"/>
              </a:xfrm>
              <a:custGeom>
                <a:rect b="b" l="l" r="r" t="t"/>
                <a:pathLst>
                  <a:path extrusionOk="0" h="147" w="189">
                    <a:moveTo>
                      <a:pt x="150" y="1"/>
                    </a:moveTo>
                    <a:cubicBezTo>
                      <a:pt x="148" y="1"/>
                      <a:pt x="145" y="2"/>
                      <a:pt x="143" y="4"/>
                    </a:cubicBezTo>
                    <a:lnTo>
                      <a:pt x="14" y="106"/>
                    </a:lnTo>
                    <a:cubicBezTo>
                      <a:pt x="1" y="119"/>
                      <a:pt x="1" y="126"/>
                      <a:pt x="14" y="140"/>
                    </a:cubicBezTo>
                    <a:cubicBezTo>
                      <a:pt x="14" y="146"/>
                      <a:pt x="21" y="146"/>
                      <a:pt x="28" y="146"/>
                    </a:cubicBezTo>
                    <a:cubicBezTo>
                      <a:pt x="35" y="146"/>
                      <a:pt x="35" y="146"/>
                      <a:pt x="41" y="140"/>
                    </a:cubicBezTo>
                    <a:lnTo>
                      <a:pt x="171" y="38"/>
                    </a:lnTo>
                    <a:cubicBezTo>
                      <a:pt x="188" y="32"/>
                      <a:pt x="166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6058555" y="4102731"/>
                <a:ext cx="268935" cy="78767"/>
              </a:xfrm>
              <a:custGeom>
                <a:rect b="b" l="l" r="r" t="t"/>
                <a:pathLst>
                  <a:path extrusionOk="0" h="710" w="2423">
                    <a:moveTo>
                      <a:pt x="21" y="0"/>
                    </a:moveTo>
                    <a:lnTo>
                      <a:pt x="21" y="0"/>
                    </a:lnTo>
                    <a:cubicBezTo>
                      <a:pt x="0" y="109"/>
                      <a:pt x="48" y="225"/>
                      <a:pt x="143" y="279"/>
                    </a:cubicBezTo>
                    <a:cubicBezTo>
                      <a:pt x="232" y="334"/>
                      <a:pt x="844" y="422"/>
                      <a:pt x="1007" y="490"/>
                    </a:cubicBezTo>
                    <a:cubicBezTo>
                      <a:pt x="1161" y="554"/>
                      <a:pt x="1467" y="710"/>
                      <a:pt x="1816" y="710"/>
                    </a:cubicBezTo>
                    <a:cubicBezTo>
                      <a:pt x="1836" y="710"/>
                      <a:pt x="1857" y="709"/>
                      <a:pt x="1878" y="708"/>
                    </a:cubicBezTo>
                    <a:cubicBezTo>
                      <a:pt x="2252" y="687"/>
                      <a:pt x="2422" y="626"/>
                      <a:pt x="2402" y="415"/>
                    </a:cubicBezTo>
                    <a:cubicBezTo>
                      <a:pt x="2402" y="409"/>
                      <a:pt x="2402" y="395"/>
                      <a:pt x="2402" y="388"/>
                    </a:cubicBezTo>
                    <a:cubicBezTo>
                      <a:pt x="2245" y="449"/>
                      <a:pt x="2082" y="490"/>
                      <a:pt x="1919" y="511"/>
                    </a:cubicBezTo>
                    <a:cubicBezTo>
                      <a:pt x="1908" y="511"/>
                      <a:pt x="1897" y="512"/>
                      <a:pt x="1885" y="512"/>
                    </a:cubicBezTo>
                    <a:cubicBezTo>
                      <a:pt x="1669" y="512"/>
                      <a:pt x="1313" y="398"/>
                      <a:pt x="1062" y="320"/>
                    </a:cubicBezTo>
                    <a:cubicBezTo>
                      <a:pt x="796" y="238"/>
                      <a:pt x="456" y="204"/>
                      <a:pt x="320" y="157"/>
                    </a:cubicBezTo>
                    <a:cubicBezTo>
                      <a:pt x="218" y="109"/>
                      <a:pt x="116" y="62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6031362" y="2716979"/>
                <a:ext cx="354954" cy="1258281"/>
              </a:xfrm>
              <a:custGeom>
                <a:rect b="b" l="l" r="r" t="t"/>
                <a:pathLst>
                  <a:path extrusionOk="0" h="11342" w="3198">
                    <a:moveTo>
                      <a:pt x="1062" y="0"/>
                    </a:moveTo>
                    <a:cubicBezTo>
                      <a:pt x="1062" y="0"/>
                      <a:pt x="102" y="510"/>
                      <a:pt x="0" y="1197"/>
                    </a:cubicBezTo>
                    <a:lnTo>
                      <a:pt x="1143" y="7103"/>
                    </a:lnTo>
                    <a:lnTo>
                      <a:pt x="300" y="11294"/>
                    </a:lnTo>
                    <a:lnTo>
                      <a:pt x="1810" y="11342"/>
                    </a:lnTo>
                    <a:cubicBezTo>
                      <a:pt x="1810" y="11342"/>
                      <a:pt x="3150" y="7443"/>
                      <a:pt x="3171" y="6892"/>
                    </a:cubicBezTo>
                    <a:cubicBezTo>
                      <a:pt x="3198" y="6266"/>
                      <a:pt x="2919" y="1524"/>
                      <a:pt x="2919" y="1524"/>
                    </a:cubicBez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6121932" y="4001775"/>
                <a:ext cx="317661" cy="192370"/>
              </a:xfrm>
              <a:custGeom>
                <a:rect b="b" l="l" r="r" t="t"/>
                <a:pathLst>
                  <a:path extrusionOk="0" h="1734" w="2862">
                    <a:moveTo>
                      <a:pt x="2590" y="1"/>
                    </a:moveTo>
                    <a:cubicBezTo>
                      <a:pt x="2561" y="1"/>
                      <a:pt x="2530" y="8"/>
                      <a:pt x="2498" y="26"/>
                    </a:cubicBezTo>
                    <a:lnTo>
                      <a:pt x="164" y="1380"/>
                    </a:lnTo>
                    <a:cubicBezTo>
                      <a:pt x="1" y="1482"/>
                      <a:pt x="69" y="1734"/>
                      <a:pt x="259" y="1734"/>
                    </a:cubicBezTo>
                    <a:cubicBezTo>
                      <a:pt x="293" y="1734"/>
                      <a:pt x="327" y="1727"/>
                      <a:pt x="354" y="1706"/>
                    </a:cubicBezTo>
                    <a:lnTo>
                      <a:pt x="2688" y="352"/>
                    </a:lnTo>
                    <a:cubicBezTo>
                      <a:pt x="2861" y="243"/>
                      <a:pt x="2755" y="1"/>
                      <a:pt x="25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9"/>
              <p:cNvSpPr/>
              <p:nvPr/>
            </p:nvSpPr>
            <p:spPr>
              <a:xfrm>
                <a:off x="6066103" y="4130022"/>
                <a:ext cx="160162" cy="85868"/>
              </a:xfrm>
              <a:custGeom>
                <a:rect b="b" l="l" r="r" t="t"/>
                <a:pathLst>
                  <a:path extrusionOk="0" h="774" w="1443">
                    <a:moveTo>
                      <a:pt x="195" y="0"/>
                    </a:moveTo>
                    <a:cubicBezTo>
                      <a:pt x="146" y="0"/>
                      <a:pt x="98" y="33"/>
                      <a:pt x="82" y="88"/>
                    </a:cubicBezTo>
                    <a:lnTo>
                      <a:pt x="21" y="292"/>
                    </a:lnTo>
                    <a:cubicBezTo>
                      <a:pt x="0" y="360"/>
                      <a:pt x="41" y="421"/>
                      <a:pt x="102" y="441"/>
                    </a:cubicBezTo>
                    <a:lnTo>
                      <a:pt x="1218" y="768"/>
                    </a:lnTo>
                    <a:cubicBezTo>
                      <a:pt x="1229" y="772"/>
                      <a:pt x="1240" y="773"/>
                      <a:pt x="1251" y="773"/>
                    </a:cubicBezTo>
                    <a:cubicBezTo>
                      <a:pt x="1302" y="773"/>
                      <a:pt x="1351" y="737"/>
                      <a:pt x="1368" y="686"/>
                    </a:cubicBezTo>
                    <a:lnTo>
                      <a:pt x="1422" y="476"/>
                    </a:lnTo>
                    <a:cubicBezTo>
                      <a:pt x="1443" y="414"/>
                      <a:pt x="1409" y="346"/>
                      <a:pt x="1341" y="333"/>
                    </a:cubicBezTo>
                    <a:lnTo>
                      <a:pt x="232" y="6"/>
                    </a:lnTo>
                    <a:cubicBezTo>
                      <a:pt x="220" y="2"/>
                      <a:pt x="207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9"/>
              <p:cNvSpPr/>
              <p:nvPr/>
            </p:nvSpPr>
            <p:spPr>
              <a:xfrm>
                <a:off x="6838610" y="3310175"/>
                <a:ext cx="1163756" cy="1118719"/>
              </a:xfrm>
              <a:custGeom>
                <a:rect b="b" l="l" r="r" t="t"/>
                <a:pathLst>
                  <a:path extrusionOk="0" h="10084" w="10485">
                    <a:moveTo>
                      <a:pt x="5443" y="803"/>
                    </a:moveTo>
                    <a:cubicBezTo>
                      <a:pt x="7151" y="803"/>
                      <a:pt x="8695" y="1838"/>
                      <a:pt x="9355" y="3423"/>
                    </a:cubicBezTo>
                    <a:cubicBezTo>
                      <a:pt x="10008" y="5001"/>
                      <a:pt x="9648" y="6825"/>
                      <a:pt x="8437" y="8036"/>
                    </a:cubicBezTo>
                    <a:cubicBezTo>
                      <a:pt x="7627" y="8846"/>
                      <a:pt x="6542" y="9278"/>
                      <a:pt x="5439" y="9278"/>
                    </a:cubicBezTo>
                    <a:cubicBezTo>
                      <a:pt x="4893" y="9278"/>
                      <a:pt x="4342" y="9173"/>
                      <a:pt x="3817" y="8954"/>
                    </a:cubicBezTo>
                    <a:cubicBezTo>
                      <a:pt x="2239" y="8301"/>
                      <a:pt x="1205" y="6757"/>
                      <a:pt x="1205" y="5042"/>
                    </a:cubicBezTo>
                    <a:cubicBezTo>
                      <a:pt x="1205" y="2702"/>
                      <a:pt x="3103" y="810"/>
                      <a:pt x="5443" y="803"/>
                    </a:cubicBezTo>
                    <a:close/>
                    <a:moveTo>
                      <a:pt x="5443" y="1"/>
                    </a:moveTo>
                    <a:cubicBezTo>
                      <a:pt x="3402" y="1"/>
                      <a:pt x="1565" y="1225"/>
                      <a:pt x="783" y="3110"/>
                    </a:cubicBezTo>
                    <a:cubicBezTo>
                      <a:pt x="0" y="4994"/>
                      <a:pt x="436" y="7165"/>
                      <a:pt x="1878" y="8607"/>
                    </a:cubicBezTo>
                    <a:cubicBezTo>
                      <a:pt x="2843" y="9572"/>
                      <a:pt x="4132" y="10084"/>
                      <a:pt x="5444" y="10084"/>
                    </a:cubicBezTo>
                    <a:cubicBezTo>
                      <a:pt x="6092" y="10084"/>
                      <a:pt x="6745" y="9959"/>
                      <a:pt x="7369" y="9702"/>
                    </a:cubicBezTo>
                    <a:cubicBezTo>
                      <a:pt x="9253" y="8920"/>
                      <a:pt x="10485" y="7083"/>
                      <a:pt x="10485" y="5042"/>
                    </a:cubicBezTo>
                    <a:cubicBezTo>
                      <a:pt x="10485" y="2259"/>
                      <a:pt x="8226" y="1"/>
                      <a:pt x="5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4987699" y="3310175"/>
                <a:ext cx="1163867" cy="1118719"/>
              </a:xfrm>
              <a:custGeom>
                <a:rect b="b" l="l" r="r" t="t"/>
                <a:pathLst>
                  <a:path extrusionOk="0" h="10084" w="10486">
                    <a:moveTo>
                      <a:pt x="5444" y="803"/>
                    </a:moveTo>
                    <a:cubicBezTo>
                      <a:pt x="7151" y="803"/>
                      <a:pt x="8696" y="1838"/>
                      <a:pt x="9356" y="3423"/>
                    </a:cubicBezTo>
                    <a:cubicBezTo>
                      <a:pt x="10009" y="5001"/>
                      <a:pt x="9648" y="6825"/>
                      <a:pt x="8437" y="8036"/>
                    </a:cubicBezTo>
                    <a:cubicBezTo>
                      <a:pt x="7627" y="8846"/>
                      <a:pt x="6543" y="9278"/>
                      <a:pt x="5439" y="9278"/>
                    </a:cubicBezTo>
                    <a:cubicBezTo>
                      <a:pt x="4893" y="9278"/>
                      <a:pt x="4342" y="9173"/>
                      <a:pt x="3818" y="8954"/>
                    </a:cubicBezTo>
                    <a:cubicBezTo>
                      <a:pt x="2239" y="8301"/>
                      <a:pt x="1205" y="6757"/>
                      <a:pt x="1205" y="5042"/>
                    </a:cubicBezTo>
                    <a:cubicBezTo>
                      <a:pt x="1205" y="2702"/>
                      <a:pt x="3103" y="810"/>
                      <a:pt x="5444" y="803"/>
                    </a:cubicBezTo>
                    <a:close/>
                    <a:moveTo>
                      <a:pt x="5444" y="1"/>
                    </a:moveTo>
                    <a:cubicBezTo>
                      <a:pt x="3403" y="1"/>
                      <a:pt x="1566" y="1225"/>
                      <a:pt x="783" y="3110"/>
                    </a:cubicBezTo>
                    <a:cubicBezTo>
                      <a:pt x="1" y="4994"/>
                      <a:pt x="436" y="7165"/>
                      <a:pt x="1879" y="8607"/>
                    </a:cubicBezTo>
                    <a:cubicBezTo>
                      <a:pt x="2844" y="9572"/>
                      <a:pt x="4132" y="10084"/>
                      <a:pt x="5444" y="10084"/>
                    </a:cubicBezTo>
                    <a:cubicBezTo>
                      <a:pt x="6092" y="10084"/>
                      <a:pt x="6746" y="9959"/>
                      <a:pt x="7369" y="9702"/>
                    </a:cubicBezTo>
                    <a:cubicBezTo>
                      <a:pt x="9254" y="8920"/>
                      <a:pt x="10485" y="7083"/>
                      <a:pt x="10485" y="5042"/>
                    </a:cubicBezTo>
                    <a:cubicBezTo>
                      <a:pt x="10485" y="2259"/>
                      <a:pt x="8226" y="1"/>
                      <a:pt x="5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6806866" y="3280332"/>
                <a:ext cx="1225690" cy="1178738"/>
              </a:xfrm>
              <a:custGeom>
                <a:rect b="b" l="l" r="r" t="t"/>
                <a:pathLst>
                  <a:path extrusionOk="0" h="10625" w="11043">
                    <a:moveTo>
                      <a:pt x="5729" y="535"/>
                    </a:moveTo>
                    <a:cubicBezTo>
                      <a:pt x="8362" y="535"/>
                      <a:pt x="10498" y="2678"/>
                      <a:pt x="10498" y="5311"/>
                    </a:cubicBezTo>
                    <a:cubicBezTo>
                      <a:pt x="10498" y="7243"/>
                      <a:pt x="9335" y="8985"/>
                      <a:pt x="7553" y="9720"/>
                    </a:cubicBezTo>
                    <a:cubicBezTo>
                      <a:pt x="6961" y="9966"/>
                      <a:pt x="6340" y="10085"/>
                      <a:pt x="5725" y="10085"/>
                    </a:cubicBezTo>
                    <a:cubicBezTo>
                      <a:pt x="4484" y="10085"/>
                      <a:pt x="3264" y="9600"/>
                      <a:pt x="2355" y="8686"/>
                    </a:cubicBezTo>
                    <a:cubicBezTo>
                      <a:pt x="987" y="7318"/>
                      <a:pt x="579" y="5270"/>
                      <a:pt x="1314" y="3481"/>
                    </a:cubicBezTo>
                    <a:cubicBezTo>
                      <a:pt x="2055" y="1698"/>
                      <a:pt x="3797" y="535"/>
                      <a:pt x="5729" y="535"/>
                    </a:cubicBezTo>
                    <a:close/>
                    <a:moveTo>
                      <a:pt x="5730" y="1"/>
                    </a:moveTo>
                    <a:cubicBezTo>
                      <a:pt x="4347" y="1"/>
                      <a:pt x="2988" y="541"/>
                      <a:pt x="1974" y="1555"/>
                    </a:cubicBezTo>
                    <a:cubicBezTo>
                      <a:pt x="456" y="3073"/>
                      <a:pt x="1" y="5359"/>
                      <a:pt x="824" y="7345"/>
                    </a:cubicBezTo>
                    <a:cubicBezTo>
                      <a:pt x="1640" y="9325"/>
                      <a:pt x="3579" y="10625"/>
                      <a:pt x="5729" y="10625"/>
                    </a:cubicBezTo>
                    <a:cubicBezTo>
                      <a:pt x="8661" y="10618"/>
                      <a:pt x="11036" y="8243"/>
                      <a:pt x="11043" y="5311"/>
                    </a:cubicBezTo>
                    <a:cubicBezTo>
                      <a:pt x="11036" y="3161"/>
                      <a:pt x="9743" y="1229"/>
                      <a:pt x="7763" y="406"/>
                    </a:cubicBezTo>
                    <a:cubicBezTo>
                      <a:pt x="7106" y="133"/>
                      <a:pt x="6415" y="1"/>
                      <a:pt x="57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4955956" y="3280332"/>
                <a:ext cx="1225024" cy="1178738"/>
              </a:xfrm>
              <a:custGeom>
                <a:rect b="b" l="l" r="r" t="t"/>
                <a:pathLst>
                  <a:path extrusionOk="0" h="10625" w="11037">
                    <a:moveTo>
                      <a:pt x="5730" y="535"/>
                    </a:moveTo>
                    <a:cubicBezTo>
                      <a:pt x="8363" y="535"/>
                      <a:pt x="10499" y="2678"/>
                      <a:pt x="10499" y="5311"/>
                    </a:cubicBezTo>
                    <a:cubicBezTo>
                      <a:pt x="10499" y="7243"/>
                      <a:pt x="9335" y="8985"/>
                      <a:pt x="7553" y="9720"/>
                    </a:cubicBezTo>
                    <a:cubicBezTo>
                      <a:pt x="6962" y="9966"/>
                      <a:pt x="6341" y="10085"/>
                      <a:pt x="5725" y="10085"/>
                    </a:cubicBezTo>
                    <a:cubicBezTo>
                      <a:pt x="4484" y="10085"/>
                      <a:pt x="3265" y="9600"/>
                      <a:pt x="2355" y="8686"/>
                    </a:cubicBezTo>
                    <a:cubicBezTo>
                      <a:pt x="988" y="7318"/>
                      <a:pt x="579" y="5270"/>
                      <a:pt x="1314" y="3481"/>
                    </a:cubicBezTo>
                    <a:cubicBezTo>
                      <a:pt x="2056" y="1698"/>
                      <a:pt x="3797" y="535"/>
                      <a:pt x="5730" y="535"/>
                    </a:cubicBezTo>
                    <a:close/>
                    <a:moveTo>
                      <a:pt x="5729" y="1"/>
                    </a:moveTo>
                    <a:cubicBezTo>
                      <a:pt x="4348" y="1"/>
                      <a:pt x="2989" y="541"/>
                      <a:pt x="1974" y="1555"/>
                    </a:cubicBezTo>
                    <a:cubicBezTo>
                      <a:pt x="450" y="3073"/>
                      <a:pt x="1" y="5359"/>
                      <a:pt x="817" y="7345"/>
                    </a:cubicBezTo>
                    <a:cubicBezTo>
                      <a:pt x="1641" y="9325"/>
                      <a:pt x="3580" y="10625"/>
                      <a:pt x="5730" y="10625"/>
                    </a:cubicBezTo>
                    <a:cubicBezTo>
                      <a:pt x="8662" y="10618"/>
                      <a:pt x="11036" y="8243"/>
                      <a:pt x="11036" y="5311"/>
                    </a:cubicBezTo>
                    <a:cubicBezTo>
                      <a:pt x="11036" y="3161"/>
                      <a:pt x="9744" y="1229"/>
                      <a:pt x="7757" y="406"/>
                    </a:cubicBezTo>
                    <a:cubicBezTo>
                      <a:pt x="7101" y="133"/>
                      <a:pt x="6412" y="1"/>
                      <a:pt x="57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5541996" y="3024172"/>
                <a:ext cx="895709" cy="1025862"/>
              </a:xfrm>
              <a:custGeom>
                <a:rect b="b" l="l" r="r" t="t"/>
                <a:pathLst>
                  <a:path extrusionOk="0" h="9247" w="8070">
                    <a:moveTo>
                      <a:pt x="6151" y="3429"/>
                    </a:moveTo>
                    <a:lnTo>
                      <a:pt x="7559" y="8763"/>
                    </a:lnTo>
                    <a:lnTo>
                      <a:pt x="892" y="7511"/>
                    </a:lnTo>
                    <a:lnTo>
                      <a:pt x="6151" y="3429"/>
                    </a:lnTo>
                    <a:close/>
                    <a:moveTo>
                      <a:pt x="5641" y="0"/>
                    </a:moveTo>
                    <a:lnTo>
                      <a:pt x="5273" y="95"/>
                    </a:lnTo>
                    <a:lnTo>
                      <a:pt x="6049" y="3034"/>
                    </a:lnTo>
                    <a:lnTo>
                      <a:pt x="1" y="7729"/>
                    </a:lnTo>
                    <a:lnTo>
                      <a:pt x="8070" y="9246"/>
                    </a:lnTo>
                    <a:lnTo>
                      <a:pt x="56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9"/>
              <p:cNvSpPr/>
              <p:nvPr/>
            </p:nvSpPr>
            <p:spPr>
              <a:xfrm>
                <a:off x="6393086" y="3174274"/>
                <a:ext cx="742429" cy="862115"/>
              </a:xfrm>
              <a:custGeom>
                <a:rect b="b" l="l" r="r" t="t"/>
                <a:pathLst>
                  <a:path extrusionOk="0" h="7771" w="6689">
                    <a:moveTo>
                      <a:pt x="6402" y="1"/>
                    </a:moveTo>
                    <a:lnTo>
                      <a:pt x="0" y="7526"/>
                    </a:lnTo>
                    <a:lnTo>
                      <a:pt x="286" y="7771"/>
                    </a:lnTo>
                    <a:lnTo>
                      <a:pt x="6688" y="246"/>
                    </a:lnTo>
                    <a:lnTo>
                      <a:pt x="64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7047720" y="2557004"/>
                <a:ext cx="421550" cy="1333721"/>
              </a:xfrm>
              <a:custGeom>
                <a:rect b="b" l="l" r="r" t="t"/>
                <a:pathLst>
                  <a:path extrusionOk="0" h="12022" w="3798">
                    <a:moveTo>
                      <a:pt x="1454" y="0"/>
                    </a:moveTo>
                    <a:cubicBezTo>
                      <a:pt x="1382" y="0"/>
                      <a:pt x="1311" y="39"/>
                      <a:pt x="1280" y="129"/>
                    </a:cubicBezTo>
                    <a:lnTo>
                      <a:pt x="14" y="3823"/>
                    </a:lnTo>
                    <a:cubicBezTo>
                      <a:pt x="8" y="3857"/>
                      <a:pt x="1" y="3891"/>
                      <a:pt x="14" y="3925"/>
                    </a:cubicBezTo>
                    <a:cubicBezTo>
                      <a:pt x="49" y="4082"/>
                      <a:pt x="940" y="7735"/>
                      <a:pt x="1246" y="8518"/>
                    </a:cubicBezTo>
                    <a:cubicBezTo>
                      <a:pt x="1545" y="9300"/>
                      <a:pt x="3328" y="11831"/>
                      <a:pt x="3403" y="11940"/>
                    </a:cubicBezTo>
                    <a:cubicBezTo>
                      <a:pt x="3437" y="11988"/>
                      <a:pt x="3498" y="12022"/>
                      <a:pt x="3559" y="12022"/>
                    </a:cubicBezTo>
                    <a:cubicBezTo>
                      <a:pt x="3709" y="12022"/>
                      <a:pt x="3797" y="11845"/>
                      <a:pt x="3709" y="11722"/>
                    </a:cubicBezTo>
                    <a:cubicBezTo>
                      <a:pt x="3695" y="11702"/>
                      <a:pt x="1885" y="9123"/>
                      <a:pt x="1600" y="8382"/>
                    </a:cubicBezTo>
                    <a:cubicBezTo>
                      <a:pt x="1328" y="7681"/>
                      <a:pt x="504" y="4354"/>
                      <a:pt x="389" y="3891"/>
                    </a:cubicBezTo>
                    <a:lnTo>
                      <a:pt x="1641" y="251"/>
                    </a:lnTo>
                    <a:cubicBezTo>
                      <a:pt x="1691" y="104"/>
                      <a:pt x="1571" y="0"/>
                      <a:pt x="1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6260117" y="2970588"/>
                <a:ext cx="820235" cy="549486"/>
              </a:xfrm>
              <a:custGeom>
                <a:rect b="b" l="l" r="r" t="t"/>
                <a:pathLst>
                  <a:path extrusionOk="0" h="4953" w="7390">
                    <a:moveTo>
                      <a:pt x="7185" y="0"/>
                    </a:moveTo>
                    <a:lnTo>
                      <a:pt x="1" y="4640"/>
                    </a:lnTo>
                    <a:lnTo>
                      <a:pt x="205" y="4953"/>
                    </a:lnTo>
                    <a:lnTo>
                      <a:pt x="7389" y="313"/>
                    </a:lnTo>
                    <a:lnTo>
                      <a:pt x="71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7368710" y="3795538"/>
                <a:ext cx="147398" cy="147994"/>
              </a:xfrm>
              <a:custGeom>
                <a:rect b="b" l="l" r="r" t="t"/>
                <a:pathLst>
                  <a:path extrusionOk="0" h="1334" w="1328">
                    <a:moveTo>
                      <a:pt x="667" y="0"/>
                    </a:moveTo>
                    <a:cubicBezTo>
                      <a:pt x="300" y="0"/>
                      <a:pt x="0" y="300"/>
                      <a:pt x="0" y="667"/>
                    </a:cubicBezTo>
                    <a:cubicBezTo>
                      <a:pt x="0" y="1034"/>
                      <a:pt x="300" y="1334"/>
                      <a:pt x="667" y="1334"/>
                    </a:cubicBezTo>
                    <a:cubicBezTo>
                      <a:pt x="1035" y="1334"/>
                      <a:pt x="1327" y="1034"/>
                      <a:pt x="1327" y="667"/>
                    </a:cubicBezTo>
                    <a:cubicBezTo>
                      <a:pt x="1327" y="300"/>
                      <a:pt x="1035" y="0"/>
                      <a:pt x="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5517800" y="3795538"/>
                <a:ext cx="148175" cy="147994"/>
              </a:xfrm>
              <a:custGeom>
                <a:rect b="b" l="l" r="r" t="t"/>
                <a:pathLst>
                  <a:path extrusionOk="0" h="1334" w="1335">
                    <a:moveTo>
                      <a:pt x="668" y="0"/>
                    </a:moveTo>
                    <a:cubicBezTo>
                      <a:pt x="300" y="0"/>
                      <a:pt x="1" y="300"/>
                      <a:pt x="1" y="667"/>
                    </a:cubicBezTo>
                    <a:cubicBezTo>
                      <a:pt x="1" y="1034"/>
                      <a:pt x="300" y="1334"/>
                      <a:pt x="668" y="1334"/>
                    </a:cubicBezTo>
                    <a:cubicBezTo>
                      <a:pt x="1035" y="1334"/>
                      <a:pt x="1334" y="1034"/>
                      <a:pt x="1334" y="667"/>
                    </a:cubicBezTo>
                    <a:cubicBezTo>
                      <a:pt x="1334" y="300"/>
                      <a:pt x="1035" y="0"/>
                      <a:pt x="6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5979972" y="2987340"/>
                <a:ext cx="478933" cy="84203"/>
              </a:xfrm>
              <a:custGeom>
                <a:rect b="b" l="l" r="r" t="t"/>
                <a:pathLst>
                  <a:path extrusionOk="0" h="759" w="4315">
                    <a:moveTo>
                      <a:pt x="737" y="1"/>
                    </a:moveTo>
                    <a:cubicBezTo>
                      <a:pt x="505" y="1"/>
                      <a:pt x="314" y="24"/>
                      <a:pt x="212" y="94"/>
                    </a:cubicBezTo>
                    <a:cubicBezTo>
                      <a:pt x="41" y="210"/>
                      <a:pt x="1" y="523"/>
                      <a:pt x="225" y="618"/>
                    </a:cubicBezTo>
                    <a:cubicBezTo>
                      <a:pt x="388" y="685"/>
                      <a:pt x="624" y="759"/>
                      <a:pt x="1013" y="759"/>
                    </a:cubicBezTo>
                    <a:cubicBezTo>
                      <a:pt x="1177" y="759"/>
                      <a:pt x="1369" y="745"/>
                      <a:pt x="1593" y="713"/>
                    </a:cubicBezTo>
                    <a:cubicBezTo>
                      <a:pt x="2348" y="604"/>
                      <a:pt x="3783" y="713"/>
                      <a:pt x="4049" y="597"/>
                    </a:cubicBezTo>
                    <a:cubicBezTo>
                      <a:pt x="4314" y="475"/>
                      <a:pt x="4049" y="108"/>
                      <a:pt x="3777" y="60"/>
                    </a:cubicBezTo>
                    <a:cubicBezTo>
                      <a:pt x="3724" y="51"/>
                      <a:pt x="3649" y="47"/>
                      <a:pt x="3559" y="47"/>
                    </a:cubicBezTo>
                    <a:cubicBezTo>
                      <a:pt x="3242" y="47"/>
                      <a:pt x="2729" y="92"/>
                      <a:pt x="2280" y="92"/>
                    </a:cubicBezTo>
                    <a:cubicBezTo>
                      <a:pt x="2200" y="92"/>
                      <a:pt x="2123" y="90"/>
                      <a:pt x="2049" y="87"/>
                    </a:cubicBezTo>
                    <a:cubicBezTo>
                      <a:pt x="1657" y="70"/>
                      <a:pt x="1136" y="1"/>
                      <a:pt x="7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6244245" y="3859661"/>
                <a:ext cx="383035" cy="327051"/>
              </a:xfrm>
              <a:custGeom>
                <a:rect b="b" l="l" r="r" t="t"/>
                <a:pathLst>
                  <a:path extrusionOk="0" h="2948" w="3451">
                    <a:moveTo>
                      <a:pt x="1417" y="599"/>
                    </a:moveTo>
                    <a:cubicBezTo>
                      <a:pt x="1421" y="599"/>
                      <a:pt x="1425" y="599"/>
                      <a:pt x="1430" y="599"/>
                    </a:cubicBezTo>
                    <a:lnTo>
                      <a:pt x="1573" y="599"/>
                    </a:lnTo>
                    <a:cubicBezTo>
                      <a:pt x="1695" y="599"/>
                      <a:pt x="1790" y="701"/>
                      <a:pt x="1790" y="824"/>
                    </a:cubicBezTo>
                    <a:cubicBezTo>
                      <a:pt x="1783" y="871"/>
                      <a:pt x="1743" y="912"/>
                      <a:pt x="1688" y="912"/>
                    </a:cubicBezTo>
                    <a:lnTo>
                      <a:pt x="1300" y="905"/>
                    </a:lnTo>
                    <a:cubicBezTo>
                      <a:pt x="1253" y="905"/>
                      <a:pt x="1205" y="865"/>
                      <a:pt x="1205" y="810"/>
                    </a:cubicBezTo>
                    <a:cubicBezTo>
                      <a:pt x="1212" y="692"/>
                      <a:pt x="1301" y="599"/>
                      <a:pt x="1417" y="599"/>
                    </a:cubicBezTo>
                    <a:close/>
                    <a:moveTo>
                      <a:pt x="838" y="1171"/>
                    </a:moveTo>
                    <a:cubicBezTo>
                      <a:pt x="885" y="1171"/>
                      <a:pt x="926" y="1218"/>
                      <a:pt x="926" y="1266"/>
                    </a:cubicBezTo>
                    <a:lnTo>
                      <a:pt x="919" y="1654"/>
                    </a:lnTo>
                    <a:cubicBezTo>
                      <a:pt x="919" y="1708"/>
                      <a:pt x="879" y="1749"/>
                      <a:pt x="824" y="1749"/>
                    </a:cubicBezTo>
                    <a:cubicBezTo>
                      <a:pt x="708" y="1749"/>
                      <a:pt x="606" y="1647"/>
                      <a:pt x="613" y="1525"/>
                    </a:cubicBezTo>
                    <a:lnTo>
                      <a:pt x="613" y="1389"/>
                    </a:lnTo>
                    <a:cubicBezTo>
                      <a:pt x="613" y="1266"/>
                      <a:pt x="715" y="1171"/>
                      <a:pt x="838" y="1171"/>
                    </a:cubicBezTo>
                    <a:close/>
                    <a:moveTo>
                      <a:pt x="2151" y="1191"/>
                    </a:moveTo>
                    <a:cubicBezTo>
                      <a:pt x="2266" y="1198"/>
                      <a:pt x="2369" y="1293"/>
                      <a:pt x="2362" y="1416"/>
                    </a:cubicBezTo>
                    <a:lnTo>
                      <a:pt x="2362" y="1559"/>
                    </a:lnTo>
                    <a:cubicBezTo>
                      <a:pt x="2362" y="1671"/>
                      <a:pt x="2266" y="1770"/>
                      <a:pt x="2155" y="1770"/>
                    </a:cubicBezTo>
                    <a:cubicBezTo>
                      <a:pt x="2151" y="1770"/>
                      <a:pt x="2148" y="1770"/>
                      <a:pt x="2144" y="1770"/>
                    </a:cubicBezTo>
                    <a:cubicBezTo>
                      <a:pt x="2090" y="1770"/>
                      <a:pt x="2049" y="1729"/>
                      <a:pt x="2049" y="1674"/>
                    </a:cubicBezTo>
                    <a:lnTo>
                      <a:pt x="2056" y="1286"/>
                    </a:lnTo>
                    <a:cubicBezTo>
                      <a:pt x="2056" y="1232"/>
                      <a:pt x="2096" y="1191"/>
                      <a:pt x="2151" y="1191"/>
                    </a:cubicBezTo>
                    <a:close/>
                    <a:moveTo>
                      <a:pt x="1675" y="2035"/>
                    </a:moveTo>
                    <a:cubicBezTo>
                      <a:pt x="1722" y="2042"/>
                      <a:pt x="1770" y="2082"/>
                      <a:pt x="1763" y="2130"/>
                    </a:cubicBezTo>
                    <a:cubicBezTo>
                      <a:pt x="1763" y="2253"/>
                      <a:pt x="1661" y="2348"/>
                      <a:pt x="1545" y="2348"/>
                    </a:cubicBezTo>
                    <a:lnTo>
                      <a:pt x="1402" y="2348"/>
                    </a:lnTo>
                    <a:cubicBezTo>
                      <a:pt x="1280" y="2348"/>
                      <a:pt x="1185" y="2246"/>
                      <a:pt x="1192" y="2123"/>
                    </a:cubicBezTo>
                    <a:cubicBezTo>
                      <a:pt x="1192" y="2076"/>
                      <a:pt x="1232" y="2035"/>
                      <a:pt x="1287" y="2035"/>
                    </a:cubicBezTo>
                    <a:close/>
                    <a:moveTo>
                      <a:pt x="1486" y="0"/>
                    </a:moveTo>
                    <a:cubicBezTo>
                      <a:pt x="688" y="0"/>
                      <a:pt x="28" y="642"/>
                      <a:pt x="14" y="1450"/>
                    </a:cubicBezTo>
                    <a:cubicBezTo>
                      <a:pt x="1" y="2344"/>
                      <a:pt x="732" y="2948"/>
                      <a:pt x="1499" y="2948"/>
                    </a:cubicBezTo>
                    <a:cubicBezTo>
                      <a:pt x="1852" y="2948"/>
                      <a:pt x="2213" y="2819"/>
                      <a:pt x="2511" y="2532"/>
                    </a:cubicBezTo>
                    <a:cubicBezTo>
                      <a:pt x="3450" y="1620"/>
                      <a:pt x="2818" y="21"/>
                      <a:pt x="1511" y="1"/>
                    </a:cubicBezTo>
                    <a:cubicBezTo>
                      <a:pt x="1503" y="0"/>
                      <a:pt x="1495" y="0"/>
                      <a:pt x="1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6380211" y="3869867"/>
                <a:ext cx="328871" cy="174065"/>
              </a:xfrm>
              <a:custGeom>
                <a:rect b="b" l="l" r="r" t="t"/>
                <a:pathLst>
                  <a:path extrusionOk="0" h="1569" w="2963">
                    <a:moveTo>
                      <a:pt x="2691" y="1"/>
                    </a:moveTo>
                    <a:cubicBezTo>
                      <a:pt x="2662" y="1"/>
                      <a:pt x="2631" y="8"/>
                      <a:pt x="2599" y="24"/>
                    </a:cubicBezTo>
                    <a:lnTo>
                      <a:pt x="177" y="1215"/>
                    </a:lnTo>
                    <a:cubicBezTo>
                      <a:pt x="1" y="1303"/>
                      <a:pt x="62" y="1569"/>
                      <a:pt x="266" y="1569"/>
                    </a:cubicBezTo>
                    <a:cubicBezTo>
                      <a:pt x="293" y="1569"/>
                      <a:pt x="320" y="1562"/>
                      <a:pt x="348" y="1555"/>
                    </a:cubicBezTo>
                    <a:lnTo>
                      <a:pt x="2770" y="364"/>
                    </a:lnTo>
                    <a:cubicBezTo>
                      <a:pt x="2962" y="265"/>
                      <a:pt x="2864" y="1"/>
                      <a:pt x="2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6599976" y="3864986"/>
                <a:ext cx="155611" cy="51365"/>
              </a:xfrm>
              <a:custGeom>
                <a:rect b="b" l="l" r="r" t="t"/>
                <a:pathLst>
                  <a:path extrusionOk="0" h="463" w="1402">
                    <a:moveTo>
                      <a:pt x="123" y="0"/>
                    </a:moveTo>
                    <a:cubicBezTo>
                      <a:pt x="55" y="0"/>
                      <a:pt x="0" y="55"/>
                      <a:pt x="0" y="123"/>
                    </a:cubicBezTo>
                    <a:lnTo>
                      <a:pt x="0" y="334"/>
                    </a:lnTo>
                    <a:cubicBezTo>
                      <a:pt x="0" y="402"/>
                      <a:pt x="55" y="456"/>
                      <a:pt x="116" y="456"/>
                    </a:cubicBezTo>
                    <a:lnTo>
                      <a:pt x="1279" y="463"/>
                    </a:lnTo>
                    <a:cubicBezTo>
                      <a:pt x="1347" y="463"/>
                      <a:pt x="1395" y="408"/>
                      <a:pt x="1395" y="340"/>
                    </a:cubicBezTo>
                    <a:lnTo>
                      <a:pt x="1402" y="123"/>
                    </a:lnTo>
                    <a:cubicBezTo>
                      <a:pt x="1402" y="61"/>
                      <a:pt x="1347" y="7"/>
                      <a:pt x="1279" y="7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6973799" y="2556893"/>
                <a:ext cx="266826" cy="95963"/>
              </a:xfrm>
              <a:custGeom>
                <a:rect b="b" l="l" r="r" t="t"/>
                <a:pathLst>
                  <a:path extrusionOk="0" h="865" w="2404">
                    <a:moveTo>
                      <a:pt x="2136" y="1"/>
                    </a:moveTo>
                    <a:cubicBezTo>
                      <a:pt x="2119" y="1"/>
                      <a:pt x="2101" y="3"/>
                      <a:pt x="2082" y="7"/>
                    </a:cubicBezTo>
                    <a:lnTo>
                      <a:pt x="211" y="497"/>
                    </a:lnTo>
                    <a:cubicBezTo>
                      <a:pt x="0" y="552"/>
                      <a:pt x="41" y="865"/>
                      <a:pt x="259" y="865"/>
                    </a:cubicBezTo>
                    <a:lnTo>
                      <a:pt x="306" y="865"/>
                    </a:lnTo>
                    <a:lnTo>
                      <a:pt x="2177" y="375"/>
                    </a:lnTo>
                    <a:cubicBezTo>
                      <a:pt x="2403" y="312"/>
                      <a:pt x="2340" y="1"/>
                      <a:pt x="21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6580331" y="3624135"/>
                <a:ext cx="96009" cy="194145"/>
              </a:xfrm>
              <a:custGeom>
                <a:rect b="b" l="l" r="r" t="t"/>
                <a:pathLst>
                  <a:path extrusionOk="0" h="1750" w="865">
                    <a:moveTo>
                      <a:pt x="865" y="1"/>
                    </a:moveTo>
                    <a:lnTo>
                      <a:pt x="69" y="171"/>
                    </a:lnTo>
                    <a:lnTo>
                      <a:pt x="0" y="1579"/>
                    </a:lnTo>
                    <a:lnTo>
                      <a:pt x="239" y="1749"/>
                    </a:lnTo>
                    <a:lnTo>
                      <a:pt x="844" y="1702"/>
                    </a:lnTo>
                    <a:lnTo>
                      <a:pt x="783" y="1341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6564459" y="3749498"/>
                <a:ext cx="276482" cy="126693"/>
              </a:xfrm>
              <a:custGeom>
                <a:rect b="b" l="l" r="r" t="t"/>
                <a:pathLst>
                  <a:path extrusionOk="0" h="1142" w="2491">
                    <a:moveTo>
                      <a:pt x="933" y="0"/>
                    </a:moveTo>
                    <a:lnTo>
                      <a:pt x="933" y="0"/>
                    </a:lnTo>
                    <a:cubicBezTo>
                      <a:pt x="939" y="177"/>
                      <a:pt x="817" y="327"/>
                      <a:pt x="654" y="374"/>
                    </a:cubicBezTo>
                    <a:cubicBezTo>
                      <a:pt x="592" y="393"/>
                      <a:pt x="539" y="400"/>
                      <a:pt x="493" y="400"/>
                    </a:cubicBezTo>
                    <a:cubicBezTo>
                      <a:pt x="313" y="400"/>
                      <a:pt x="231" y="290"/>
                      <a:pt x="150" y="279"/>
                    </a:cubicBezTo>
                    <a:cubicBezTo>
                      <a:pt x="148" y="279"/>
                      <a:pt x="146" y="279"/>
                      <a:pt x="144" y="279"/>
                    </a:cubicBezTo>
                    <a:cubicBezTo>
                      <a:pt x="47" y="279"/>
                      <a:pt x="21" y="616"/>
                      <a:pt x="7" y="769"/>
                    </a:cubicBezTo>
                    <a:cubicBezTo>
                      <a:pt x="1" y="926"/>
                      <a:pt x="62" y="1041"/>
                      <a:pt x="191" y="1082"/>
                    </a:cubicBezTo>
                    <a:cubicBezTo>
                      <a:pt x="211" y="1088"/>
                      <a:pt x="255" y="1090"/>
                      <a:pt x="313" y="1090"/>
                    </a:cubicBezTo>
                    <a:cubicBezTo>
                      <a:pt x="470" y="1090"/>
                      <a:pt x="735" y="1074"/>
                      <a:pt x="920" y="1074"/>
                    </a:cubicBezTo>
                    <a:cubicBezTo>
                      <a:pt x="988" y="1074"/>
                      <a:pt x="1045" y="1076"/>
                      <a:pt x="1082" y="1082"/>
                    </a:cubicBezTo>
                    <a:cubicBezTo>
                      <a:pt x="1191" y="1099"/>
                      <a:pt x="1380" y="1142"/>
                      <a:pt x="1596" y="1142"/>
                    </a:cubicBezTo>
                    <a:cubicBezTo>
                      <a:pt x="1719" y="1142"/>
                      <a:pt x="1850" y="1128"/>
                      <a:pt x="1980" y="1089"/>
                    </a:cubicBezTo>
                    <a:cubicBezTo>
                      <a:pt x="2334" y="980"/>
                      <a:pt x="2491" y="885"/>
                      <a:pt x="2423" y="681"/>
                    </a:cubicBezTo>
                    <a:cubicBezTo>
                      <a:pt x="2361" y="483"/>
                      <a:pt x="2151" y="483"/>
                      <a:pt x="2062" y="477"/>
                    </a:cubicBezTo>
                    <a:cubicBezTo>
                      <a:pt x="1974" y="470"/>
                      <a:pt x="1783" y="470"/>
                      <a:pt x="1661" y="395"/>
                    </a:cubicBezTo>
                    <a:cubicBezTo>
                      <a:pt x="1531" y="320"/>
                      <a:pt x="933" y="0"/>
                      <a:pt x="9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6674674" y="3762367"/>
                <a:ext cx="17981" cy="19636"/>
              </a:xfrm>
              <a:custGeom>
                <a:rect b="b" l="l" r="r" t="t"/>
                <a:pathLst>
                  <a:path extrusionOk="0" h="177" w="162">
                    <a:moveTo>
                      <a:pt x="125" y="0"/>
                    </a:moveTo>
                    <a:cubicBezTo>
                      <a:pt x="121" y="0"/>
                      <a:pt x="118" y="2"/>
                      <a:pt x="117" y="7"/>
                    </a:cubicBezTo>
                    <a:lnTo>
                      <a:pt x="8" y="136"/>
                    </a:lnTo>
                    <a:cubicBezTo>
                      <a:pt x="1" y="150"/>
                      <a:pt x="1" y="156"/>
                      <a:pt x="8" y="170"/>
                    </a:cubicBezTo>
                    <a:cubicBezTo>
                      <a:pt x="15" y="170"/>
                      <a:pt x="21" y="170"/>
                      <a:pt x="21" y="177"/>
                    </a:cubicBezTo>
                    <a:cubicBezTo>
                      <a:pt x="35" y="177"/>
                      <a:pt x="42" y="170"/>
                      <a:pt x="42" y="163"/>
                    </a:cubicBezTo>
                    <a:lnTo>
                      <a:pt x="151" y="34"/>
                    </a:lnTo>
                    <a:cubicBezTo>
                      <a:pt x="161" y="23"/>
                      <a:pt x="139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6690546" y="3771797"/>
                <a:ext cx="17648" cy="19082"/>
              </a:xfrm>
              <a:custGeom>
                <a:rect b="b" l="l" r="r" t="t"/>
                <a:pathLst>
                  <a:path extrusionOk="0" h="172" w="159">
                    <a:moveTo>
                      <a:pt x="125" y="0"/>
                    </a:moveTo>
                    <a:cubicBezTo>
                      <a:pt x="119" y="0"/>
                      <a:pt x="113" y="3"/>
                      <a:pt x="110" y="10"/>
                    </a:cubicBezTo>
                    <a:lnTo>
                      <a:pt x="8" y="139"/>
                    </a:lnTo>
                    <a:cubicBezTo>
                      <a:pt x="1" y="146"/>
                      <a:pt x="1" y="160"/>
                      <a:pt x="8" y="167"/>
                    </a:cubicBezTo>
                    <a:cubicBezTo>
                      <a:pt x="11" y="170"/>
                      <a:pt x="13" y="172"/>
                      <a:pt x="14" y="172"/>
                    </a:cubicBezTo>
                    <a:cubicBezTo>
                      <a:pt x="16" y="172"/>
                      <a:pt x="18" y="170"/>
                      <a:pt x="21" y="167"/>
                    </a:cubicBezTo>
                    <a:cubicBezTo>
                      <a:pt x="25" y="170"/>
                      <a:pt x="28" y="172"/>
                      <a:pt x="31" y="172"/>
                    </a:cubicBezTo>
                    <a:cubicBezTo>
                      <a:pt x="35" y="172"/>
                      <a:pt x="38" y="170"/>
                      <a:pt x="42" y="167"/>
                    </a:cubicBezTo>
                    <a:lnTo>
                      <a:pt x="144" y="37"/>
                    </a:lnTo>
                    <a:cubicBezTo>
                      <a:pt x="159" y="22"/>
                      <a:pt x="141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6705641" y="3780783"/>
                <a:ext cx="17870" cy="19193"/>
              </a:xfrm>
              <a:custGeom>
                <a:rect b="b" l="l" r="r" t="t"/>
                <a:pathLst>
                  <a:path extrusionOk="0" h="173" w="161">
                    <a:moveTo>
                      <a:pt x="127" y="1"/>
                    </a:moveTo>
                    <a:cubicBezTo>
                      <a:pt x="123" y="1"/>
                      <a:pt x="118" y="4"/>
                      <a:pt x="117" y="11"/>
                    </a:cubicBezTo>
                    <a:lnTo>
                      <a:pt x="8" y="140"/>
                    </a:lnTo>
                    <a:cubicBezTo>
                      <a:pt x="1" y="147"/>
                      <a:pt x="1" y="161"/>
                      <a:pt x="8" y="167"/>
                    </a:cubicBezTo>
                    <a:cubicBezTo>
                      <a:pt x="11" y="171"/>
                      <a:pt x="14" y="172"/>
                      <a:pt x="17" y="172"/>
                    </a:cubicBezTo>
                    <a:cubicBezTo>
                      <a:pt x="20" y="172"/>
                      <a:pt x="21" y="171"/>
                      <a:pt x="21" y="167"/>
                    </a:cubicBezTo>
                    <a:cubicBezTo>
                      <a:pt x="35" y="167"/>
                      <a:pt x="42" y="167"/>
                      <a:pt x="48" y="161"/>
                    </a:cubicBezTo>
                    <a:lnTo>
                      <a:pt x="151" y="38"/>
                    </a:lnTo>
                    <a:cubicBezTo>
                      <a:pt x="161" y="23"/>
                      <a:pt x="141" y="1"/>
                      <a:pt x="1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6566013" y="3821941"/>
                <a:ext cx="274928" cy="54250"/>
              </a:xfrm>
              <a:custGeom>
                <a:rect b="b" l="l" r="r" t="t"/>
                <a:pathLst>
                  <a:path extrusionOk="0" h="489" w="2477">
                    <a:moveTo>
                      <a:pt x="2395" y="0"/>
                    </a:moveTo>
                    <a:cubicBezTo>
                      <a:pt x="2266" y="102"/>
                      <a:pt x="2116" y="177"/>
                      <a:pt x="1960" y="239"/>
                    </a:cubicBezTo>
                    <a:cubicBezTo>
                      <a:pt x="1866" y="267"/>
                      <a:pt x="1731" y="276"/>
                      <a:pt x="1587" y="276"/>
                    </a:cubicBezTo>
                    <a:cubicBezTo>
                      <a:pt x="1417" y="276"/>
                      <a:pt x="1233" y="263"/>
                      <a:pt x="1082" y="252"/>
                    </a:cubicBezTo>
                    <a:cubicBezTo>
                      <a:pt x="1031" y="248"/>
                      <a:pt x="979" y="247"/>
                      <a:pt x="926" y="247"/>
                    </a:cubicBezTo>
                    <a:cubicBezTo>
                      <a:pt x="724" y="247"/>
                      <a:pt x="515" y="268"/>
                      <a:pt x="384" y="268"/>
                    </a:cubicBezTo>
                    <a:cubicBezTo>
                      <a:pt x="360" y="268"/>
                      <a:pt x="338" y="268"/>
                      <a:pt x="320" y="266"/>
                    </a:cubicBezTo>
                    <a:cubicBezTo>
                      <a:pt x="211" y="245"/>
                      <a:pt x="102" y="218"/>
                      <a:pt x="0" y="184"/>
                    </a:cubicBezTo>
                    <a:lnTo>
                      <a:pt x="0" y="184"/>
                    </a:lnTo>
                    <a:cubicBezTo>
                      <a:pt x="0" y="293"/>
                      <a:pt x="68" y="395"/>
                      <a:pt x="177" y="429"/>
                    </a:cubicBezTo>
                    <a:cubicBezTo>
                      <a:pt x="197" y="435"/>
                      <a:pt x="241" y="437"/>
                      <a:pt x="299" y="437"/>
                    </a:cubicBezTo>
                    <a:cubicBezTo>
                      <a:pt x="456" y="437"/>
                      <a:pt x="721" y="421"/>
                      <a:pt x="906" y="421"/>
                    </a:cubicBezTo>
                    <a:cubicBezTo>
                      <a:pt x="974" y="421"/>
                      <a:pt x="1031" y="423"/>
                      <a:pt x="1068" y="429"/>
                    </a:cubicBezTo>
                    <a:cubicBezTo>
                      <a:pt x="1177" y="446"/>
                      <a:pt x="1366" y="489"/>
                      <a:pt x="1582" y="489"/>
                    </a:cubicBezTo>
                    <a:cubicBezTo>
                      <a:pt x="1705" y="489"/>
                      <a:pt x="1836" y="475"/>
                      <a:pt x="1966" y="436"/>
                    </a:cubicBezTo>
                    <a:cubicBezTo>
                      <a:pt x="2327" y="327"/>
                      <a:pt x="2477" y="232"/>
                      <a:pt x="2409" y="28"/>
                    </a:cubicBezTo>
                    <a:cubicBezTo>
                      <a:pt x="2402" y="21"/>
                      <a:pt x="2402" y="14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9"/>
              <p:cNvSpPr/>
              <p:nvPr/>
            </p:nvSpPr>
            <p:spPr>
              <a:xfrm>
                <a:off x="5987520" y="2821041"/>
                <a:ext cx="758301" cy="928568"/>
              </a:xfrm>
              <a:custGeom>
                <a:rect b="b" l="l" r="r" t="t"/>
                <a:pathLst>
                  <a:path extrusionOk="0" h="8370" w="6832">
                    <a:moveTo>
                      <a:pt x="55" y="1"/>
                    </a:moveTo>
                    <a:lnTo>
                      <a:pt x="55" y="1"/>
                    </a:lnTo>
                    <a:cubicBezTo>
                      <a:pt x="55" y="1"/>
                      <a:pt x="1" y="947"/>
                      <a:pt x="429" y="1498"/>
                    </a:cubicBezTo>
                    <a:cubicBezTo>
                      <a:pt x="1096" y="2348"/>
                      <a:pt x="4831" y="4110"/>
                      <a:pt x="4831" y="4110"/>
                    </a:cubicBezTo>
                    <a:cubicBezTo>
                      <a:pt x="4831" y="4110"/>
                      <a:pt x="4818" y="6580"/>
                      <a:pt x="4818" y="6934"/>
                    </a:cubicBezTo>
                    <a:lnTo>
                      <a:pt x="4818" y="8369"/>
                    </a:lnTo>
                    <a:lnTo>
                      <a:pt x="6532" y="8206"/>
                    </a:lnTo>
                    <a:cubicBezTo>
                      <a:pt x="6532" y="8206"/>
                      <a:pt x="6831" y="3586"/>
                      <a:pt x="6566" y="2994"/>
                    </a:cubicBezTo>
                    <a:cubicBezTo>
                      <a:pt x="6301" y="2396"/>
                      <a:pt x="4457" y="824"/>
                      <a:pt x="2749" y="123"/>
                    </a:cubicBez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9"/>
              <p:cNvSpPr/>
              <p:nvPr/>
            </p:nvSpPr>
            <p:spPr>
              <a:xfrm>
                <a:off x="6102286" y="1443055"/>
                <a:ext cx="495471" cy="526521"/>
              </a:xfrm>
              <a:custGeom>
                <a:rect b="b" l="l" r="r" t="t"/>
                <a:pathLst>
                  <a:path extrusionOk="0" h="4746" w="4464">
                    <a:moveTo>
                      <a:pt x="1841" y="0"/>
                    </a:moveTo>
                    <a:cubicBezTo>
                      <a:pt x="1737" y="0"/>
                      <a:pt x="1634" y="9"/>
                      <a:pt x="1532" y="26"/>
                    </a:cubicBezTo>
                    <a:cubicBezTo>
                      <a:pt x="1259" y="80"/>
                      <a:pt x="960" y="182"/>
                      <a:pt x="783" y="400"/>
                    </a:cubicBezTo>
                    <a:cubicBezTo>
                      <a:pt x="722" y="468"/>
                      <a:pt x="681" y="557"/>
                      <a:pt x="620" y="625"/>
                    </a:cubicBezTo>
                    <a:cubicBezTo>
                      <a:pt x="538" y="693"/>
                      <a:pt x="450" y="754"/>
                      <a:pt x="361" y="808"/>
                    </a:cubicBezTo>
                    <a:cubicBezTo>
                      <a:pt x="225" y="917"/>
                      <a:pt x="130" y="1067"/>
                      <a:pt x="82" y="1237"/>
                    </a:cubicBezTo>
                    <a:cubicBezTo>
                      <a:pt x="28" y="1448"/>
                      <a:pt x="1" y="1666"/>
                      <a:pt x="8" y="1890"/>
                    </a:cubicBezTo>
                    <a:cubicBezTo>
                      <a:pt x="14" y="2094"/>
                      <a:pt x="62" y="2305"/>
                      <a:pt x="157" y="2489"/>
                    </a:cubicBezTo>
                    <a:cubicBezTo>
                      <a:pt x="164" y="2502"/>
                      <a:pt x="171" y="2516"/>
                      <a:pt x="178" y="2536"/>
                    </a:cubicBezTo>
                    <a:cubicBezTo>
                      <a:pt x="178" y="2550"/>
                      <a:pt x="171" y="2570"/>
                      <a:pt x="171" y="2584"/>
                    </a:cubicBezTo>
                    <a:cubicBezTo>
                      <a:pt x="110" y="2802"/>
                      <a:pt x="144" y="3053"/>
                      <a:pt x="191" y="3271"/>
                    </a:cubicBezTo>
                    <a:cubicBezTo>
                      <a:pt x="232" y="3462"/>
                      <a:pt x="314" y="3632"/>
                      <a:pt x="429" y="3781"/>
                    </a:cubicBezTo>
                    <a:cubicBezTo>
                      <a:pt x="463" y="3822"/>
                      <a:pt x="497" y="3856"/>
                      <a:pt x="531" y="3890"/>
                    </a:cubicBezTo>
                    <a:cubicBezTo>
                      <a:pt x="545" y="3897"/>
                      <a:pt x="552" y="3911"/>
                      <a:pt x="559" y="3917"/>
                    </a:cubicBezTo>
                    <a:cubicBezTo>
                      <a:pt x="566" y="3931"/>
                      <a:pt x="566" y="3952"/>
                      <a:pt x="566" y="3965"/>
                    </a:cubicBezTo>
                    <a:cubicBezTo>
                      <a:pt x="572" y="4081"/>
                      <a:pt x="593" y="4196"/>
                      <a:pt x="634" y="4305"/>
                    </a:cubicBezTo>
                    <a:cubicBezTo>
                      <a:pt x="647" y="4346"/>
                      <a:pt x="661" y="4380"/>
                      <a:pt x="681" y="4414"/>
                    </a:cubicBezTo>
                    <a:cubicBezTo>
                      <a:pt x="702" y="4448"/>
                      <a:pt x="736" y="4482"/>
                      <a:pt x="770" y="4503"/>
                    </a:cubicBezTo>
                    <a:cubicBezTo>
                      <a:pt x="906" y="4611"/>
                      <a:pt x="1055" y="4686"/>
                      <a:pt x="1212" y="4741"/>
                    </a:cubicBezTo>
                    <a:cubicBezTo>
                      <a:pt x="1215" y="4744"/>
                      <a:pt x="1220" y="4746"/>
                      <a:pt x="1226" y="4746"/>
                    </a:cubicBezTo>
                    <a:cubicBezTo>
                      <a:pt x="1232" y="4746"/>
                      <a:pt x="1239" y="4744"/>
                      <a:pt x="1246" y="4741"/>
                    </a:cubicBezTo>
                    <a:cubicBezTo>
                      <a:pt x="1253" y="4734"/>
                      <a:pt x="1259" y="4727"/>
                      <a:pt x="1266" y="4713"/>
                    </a:cubicBezTo>
                    <a:cubicBezTo>
                      <a:pt x="1341" y="4401"/>
                      <a:pt x="1171" y="4020"/>
                      <a:pt x="1062" y="3734"/>
                    </a:cubicBezTo>
                    <a:cubicBezTo>
                      <a:pt x="947" y="3421"/>
                      <a:pt x="797" y="3101"/>
                      <a:pt x="756" y="2761"/>
                    </a:cubicBezTo>
                    <a:cubicBezTo>
                      <a:pt x="749" y="2693"/>
                      <a:pt x="749" y="2625"/>
                      <a:pt x="749" y="2550"/>
                    </a:cubicBezTo>
                    <a:cubicBezTo>
                      <a:pt x="797" y="2210"/>
                      <a:pt x="892" y="1876"/>
                      <a:pt x="1021" y="1557"/>
                    </a:cubicBezTo>
                    <a:cubicBezTo>
                      <a:pt x="1035" y="1502"/>
                      <a:pt x="1069" y="1441"/>
                      <a:pt x="1103" y="1393"/>
                    </a:cubicBezTo>
                    <a:cubicBezTo>
                      <a:pt x="1151" y="1353"/>
                      <a:pt x="1212" y="1319"/>
                      <a:pt x="1273" y="1305"/>
                    </a:cubicBezTo>
                    <a:cubicBezTo>
                      <a:pt x="1346" y="1286"/>
                      <a:pt x="1419" y="1277"/>
                      <a:pt x="1491" y="1277"/>
                    </a:cubicBezTo>
                    <a:cubicBezTo>
                      <a:pt x="1677" y="1277"/>
                      <a:pt x="1861" y="1332"/>
                      <a:pt x="2042" y="1400"/>
                    </a:cubicBezTo>
                    <a:cubicBezTo>
                      <a:pt x="2355" y="1516"/>
                      <a:pt x="2681" y="1638"/>
                      <a:pt x="2947" y="1856"/>
                    </a:cubicBezTo>
                    <a:cubicBezTo>
                      <a:pt x="3069" y="1951"/>
                      <a:pt x="3069" y="2053"/>
                      <a:pt x="3144" y="2183"/>
                    </a:cubicBezTo>
                    <a:cubicBezTo>
                      <a:pt x="3212" y="2319"/>
                      <a:pt x="3314" y="2802"/>
                      <a:pt x="3457" y="2870"/>
                    </a:cubicBezTo>
                    <a:cubicBezTo>
                      <a:pt x="3484" y="2883"/>
                      <a:pt x="3511" y="2897"/>
                      <a:pt x="3539" y="2904"/>
                    </a:cubicBezTo>
                    <a:cubicBezTo>
                      <a:pt x="3585" y="2917"/>
                      <a:pt x="3631" y="2923"/>
                      <a:pt x="3678" y="2923"/>
                    </a:cubicBezTo>
                    <a:cubicBezTo>
                      <a:pt x="3963" y="2923"/>
                      <a:pt x="4245" y="2691"/>
                      <a:pt x="4362" y="2434"/>
                    </a:cubicBezTo>
                    <a:cubicBezTo>
                      <a:pt x="4437" y="2244"/>
                      <a:pt x="4464" y="2040"/>
                      <a:pt x="4444" y="1836"/>
                    </a:cubicBezTo>
                    <a:cubicBezTo>
                      <a:pt x="4423" y="1618"/>
                      <a:pt x="4369" y="1373"/>
                      <a:pt x="4205" y="1210"/>
                    </a:cubicBezTo>
                    <a:cubicBezTo>
                      <a:pt x="4158" y="1162"/>
                      <a:pt x="4090" y="1121"/>
                      <a:pt x="4035" y="1067"/>
                    </a:cubicBezTo>
                    <a:cubicBezTo>
                      <a:pt x="3933" y="958"/>
                      <a:pt x="3906" y="795"/>
                      <a:pt x="3811" y="686"/>
                    </a:cubicBezTo>
                    <a:cubicBezTo>
                      <a:pt x="3682" y="543"/>
                      <a:pt x="3505" y="448"/>
                      <a:pt x="3314" y="414"/>
                    </a:cubicBezTo>
                    <a:cubicBezTo>
                      <a:pt x="3185" y="407"/>
                      <a:pt x="3062" y="393"/>
                      <a:pt x="2940" y="380"/>
                    </a:cubicBezTo>
                    <a:cubicBezTo>
                      <a:pt x="2892" y="380"/>
                      <a:pt x="2852" y="373"/>
                      <a:pt x="2804" y="352"/>
                    </a:cubicBezTo>
                    <a:cubicBezTo>
                      <a:pt x="2777" y="339"/>
                      <a:pt x="2743" y="325"/>
                      <a:pt x="2715" y="305"/>
                    </a:cubicBezTo>
                    <a:cubicBezTo>
                      <a:pt x="2552" y="169"/>
                      <a:pt x="2355" y="80"/>
                      <a:pt x="2151" y="26"/>
                    </a:cubicBezTo>
                    <a:cubicBezTo>
                      <a:pt x="2049" y="9"/>
                      <a:pt x="1945" y="0"/>
                      <a:pt x="1841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6224600" y="1947055"/>
                <a:ext cx="154169" cy="145775"/>
              </a:xfrm>
              <a:custGeom>
                <a:rect b="b" l="l" r="r" t="t"/>
                <a:pathLst>
                  <a:path extrusionOk="0" h="1314" w="1389">
                    <a:moveTo>
                      <a:pt x="69" y="0"/>
                    </a:moveTo>
                    <a:lnTo>
                      <a:pt x="1" y="1062"/>
                    </a:lnTo>
                    <a:lnTo>
                      <a:pt x="1314" y="1313"/>
                    </a:lnTo>
                    <a:lnTo>
                      <a:pt x="1389" y="23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9"/>
              <p:cNvSpPr/>
              <p:nvPr/>
            </p:nvSpPr>
            <p:spPr>
              <a:xfrm>
                <a:off x="6152122" y="1557101"/>
                <a:ext cx="365609" cy="465615"/>
              </a:xfrm>
              <a:custGeom>
                <a:rect b="b" l="l" r="r" t="t"/>
                <a:pathLst>
                  <a:path extrusionOk="0" h="4197" w="3294">
                    <a:moveTo>
                      <a:pt x="1636" y="1"/>
                    </a:moveTo>
                    <a:cubicBezTo>
                      <a:pt x="1583" y="1"/>
                      <a:pt x="1528" y="2"/>
                      <a:pt x="1470" y="5"/>
                    </a:cubicBezTo>
                    <a:cubicBezTo>
                      <a:pt x="913" y="32"/>
                      <a:pt x="532" y="331"/>
                      <a:pt x="300" y="787"/>
                    </a:cubicBezTo>
                    <a:cubicBezTo>
                      <a:pt x="76" y="1277"/>
                      <a:pt x="1" y="1828"/>
                      <a:pt x="82" y="2359"/>
                    </a:cubicBezTo>
                    <a:cubicBezTo>
                      <a:pt x="178" y="2815"/>
                      <a:pt x="395" y="3236"/>
                      <a:pt x="715" y="3577"/>
                    </a:cubicBezTo>
                    <a:cubicBezTo>
                      <a:pt x="1015" y="3890"/>
                      <a:pt x="1445" y="4196"/>
                      <a:pt x="2006" y="4196"/>
                    </a:cubicBezTo>
                    <a:cubicBezTo>
                      <a:pt x="2018" y="4196"/>
                      <a:pt x="2030" y="4196"/>
                      <a:pt x="2042" y="4196"/>
                    </a:cubicBezTo>
                    <a:cubicBezTo>
                      <a:pt x="2620" y="4189"/>
                      <a:pt x="2920" y="3774"/>
                      <a:pt x="3069" y="3373"/>
                    </a:cubicBezTo>
                    <a:cubicBezTo>
                      <a:pt x="3219" y="2971"/>
                      <a:pt x="3253" y="2230"/>
                      <a:pt x="3260" y="1842"/>
                    </a:cubicBezTo>
                    <a:cubicBezTo>
                      <a:pt x="3267" y="1454"/>
                      <a:pt x="3294" y="780"/>
                      <a:pt x="2749" y="379"/>
                    </a:cubicBezTo>
                    <a:cubicBezTo>
                      <a:pt x="2371" y="110"/>
                      <a:pt x="2096" y="1"/>
                      <a:pt x="1636" y="1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6332596" y="1772769"/>
                <a:ext cx="54497" cy="18860"/>
              </a:xfrm>
              <a:custGeom>
                <a:rect b="b" l="l" r="r" t="t"/>
                <a:pathLst>
                  <a:path extrusionOk="0" h="170" w="491">
                    <a:moveTo>
                      <a:pt x="238" y="0"/>
                    </a:moveTo>
                    <a:cubicBezTo>
                      <a:pt x="159" y="0"/>
                      <a:pt x="80" y="29"/>
                      <a:pt x="21" y="88"/>
                    </a:cubicBezTo>
                    <a:cubicBezTo>
                      <a:pt x="1" y="102"/>
                      <a:pt x="1" y="129"/>
                      <a:pt x="21" y="149"/>
                    </a:cubicBezTo>
                    <a:cubicBezTo>
                      <a:pt x="28" y="156"/>
                      <a:pt x="38" y="160"/>
                      <a:pt x="49" y="160"/>
                    </a:cubicBezTo>
                    <a:cubicBezTo>
                      <a:pt x="60" y="160"/>
                      <a:pt x="72" y="156"/>
                      <a:pt x="83" y="149"/>
                    </a:cubicBezTo>
                    <a:cubicBezTo>
                      <a:pt x="125" y="104"/>
                      <a:pt x="184" y="81"/>
                      <a:pt x="242" y="81"/>
                    </a:cubicBezTo>
                    <a:cubicBezTo>
                      <a:pt x="304" y="81"/>
                      <a:pt x="367" y="107"/>
                      <a:pt x="409" y="156"/>
                    </a:cubicBezTo>
                    <a:cubicBezTo>
                      <a:pt x="423" y="170"/>
                      <a:pt x="430" y="170"/>
                      <a:pt x="443" y="170"/>
                    </a:cubicBezTo>
                    <a:cubicBezTo>
                      <a:pt x="450" y="170"/>
                      <a:pt x="464" y="170"/>
                      <a:pt x="470" y="163"/>
                    </a:cubicBezTo>
                    <a:cubicBezTo>
                      <a:pt x="491" y="149"/>
                      <a:pt x="491" y="115"/>
                      <a:pt x="470" y="102"/>
                    </a:cubicBezTo>
                    <a:cubicBezTo>
                      <a:pt x="410" y="35"/>
                      <a:pt x="324" y="0"/>
                      <a:pt x="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6454354" y="1785638"/>
                <a:ext cx="55829" cy="19636"/>
              </a:xfrm>
              <a:custGeom>
                <a:rect b="b" l="l" r="r" t="t"/>
                <a:pathLst>
                  <a:path extrusionOk="0" h="177" w="503">
                    <a:moveTo>
                      <a:pt x="250" y="1"/>
                    </a:moveTo>
                    <a:cubicBezTo>
                      <a:pt x="173" y="1"/>
                      <a:pt x="95" y="30"/>
                      <a:pt x="33" y="88"/>
                    </a:cubicBezTo>
                    <a:cubicBezTo>
                      <a:pt x="1" y="120"/>
                      <a:pt x="29" y="166"/>
                      <a:pt x="62" y="166"/>
                    </a:cubicBezTo>
                    <a:cubicBezTo>
                      <a:pt x="71" y="166"/>
                      <a:pt x="79" y="163"/>
                      <a:pt x="88" y="156"/>
                    </a:cubicBezTo>
                    <a:cubicBezTo>
                      <a:pt x="134" y="110"/>
                      <a:pt x="192" y="88"/>
                      <a:pt x="250" y="88"/>
                    </a:cubicBezTo>
                    <a:cubicBezTo>
                      <a:pt x="313" y="88"/>
                      <a:pt x="375" y="113"/>
                      <a:pt x="421" y="163"/>
                    </a:cubicBezTo>
                    <a:cubicBezTo>
                      <a:pt x="428" y="176"/>
                      <a:pt x="442" y="176"/>
                      <a:pt x="455" y="176"/>
                    </a:cubicBezTo>
                    <a:cubicBezTo>
                      <a:pt x="462" y="176"/>
                      <a:pt x="476" y="176"/>
                      <a:pt x="482" y="163"/>
                    </a:cubicBezTo>
                    <a:cubicBezTo>
                      <a:pt x="503" y="149"/>
                      <a:pt x="503" y="122"/>
                      <a:pt x="482" y="108"/>
                    </a:cubicBezTo>
                    <a:cubicBezTo>
                      <a:pt x="421" y="37"/>
                      <a:pt x="336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6293859" y="2001083"/>
                <a:ext cx="73588" cy="24518"/>
              </a:xfrm>
              <a:custGeom>
                <a:rect b="b" l="l" r="r" t="t"/>
                <a:pathLst>
                  <a:path extrusionOk="0" h="221" w="663">
                    <a:moveTo>
                      <a:pt x="39" y="1"/>
                    </a:moveTo>
                    <a:cubicBezTo>
                      <a:pt x="12" y="1"/>
                      <a:pt x="0" y="39"/>
                      <a:pt x="30" y="51"/>
                    </a:cubicBezTo>
                    <a:cubicBezTo>
                      <a:pt x="214" y="146"/>
                      <a:pt x="418" y="201"/>
                      <a:pt x="636" y="221"/>
                    </a:cubicBezTo>
                    <a:cubicBezTo>
                      <a:pt x="649" y="221"/>
                      <a:pt x="663" y="207"/>
                      <a:pt x="663" y="194"/>
                    </a:cubicBezTo>
                    <a:cubicBezTo>
                      <a:pt x="663" y="180"/>
                      <a:pt x="649" y="167"/>
                      <a:pt x="636" y="167"/>
                    </a:cubicBezTo>
                    <a:cubicBezTo>
                      <a:pt x="432" y="153"/>
                      <a:pt x="234" y="92"/>
                      <a:pt x="51" y="3"/>
                    </a:cubicBezTo>
                    <a:cubicBezTo>
                      <a:pt x="46" y="2"/>
                      <a:pt x="42" y="1"/>
                      <a:pt x="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6303404" y="1710642"/>
                <a:ext cx="71479" cy="26293"/>
              </a:xfrm>
              <a:custGeom>
                <a:rect b="b" l="l" r="r" t="t"/>
                <a:pathLst>
                  <a:path extrusionOk="0" h="237" w="644">
                    <a:moveTo>
                      <a:pt x="440" y="0"/>
                    </a:moveTo>
                    <a:cubicBezTo>
                      <a:pt x="429" y="0"/>
                      <a:pt x="418" y="1"/>
                      <a:pt x="407" y="2"/>
                    </a:cubicBezTo>
                    <a:cubicBezTo>
                      <a:pt x="291" y="2"/>
                      <a:pt x="175" y="29"/>
                      <a:pt x="80" y="97"/>
                    </a:cubicBezTo>
                    <a:cubicBezTo>
                      <a:pt x="0" y="153"/>
                      <a:pt x="15" y="236"/>
                      <a:pt x="79" y="236"/>
                    </a:cubicBezTo>
                    <a:cubicBezTo>
                      <a:pt x="86" y="236"/>
                      <a:pt x="93" y="235"/>
                      <a:pt x="101" y="233"/>
                    </a:cubicBezTo>
                    <a:cubicBezTo>
                      <a:pt x="196" y="213"/>
                      <a:pt x="291" y="206"/>
                      <a:pt x="386" y="199"/>
                    </a:cubicBezTo>
                    <a:cubicBezTo>
                      <a:pt x="415" y="199"/>
                      <a:pt x="444" y="200"/>
                      <a:pt x="471" y="200"/>
                    </a:cubicBezTo>
                    <a:cubicBezTo>
                      <a:pt x="544" y="200"/>
                      <a:pt x="605" y="193"/>
                      <a:pt x="624" y="138"/>
                    </a:cubicBezTo>
                    <a:cubicBezTo>
                      <a:pt x="643" y="69"/>
                      <a:pt x="564" y="0"/>
                      <a:pt x="440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9"/>
              <p:cNvSpPr/>
              <p:nvPr/>
            </p:nvSpPr>
            <p:spPr>
              <a:xfrm>
                <a:off x="6458905" y="1722735"/>
                <a:ext cx="54275" cy="32727"/>
              </a:xfrm>
              <a:custGeom>
                <a:rect b="b" l="l" r="r" t="t"/>
                <a:pathLst>
                  <a:path extrusionOk="0" h="295" w="489">
                    <a:moveTo>
                      <a:pt x="148" y="0"/>
                    </a:moveTo>
                    <a:cubicBezTo>
                      <a:pt x="61" y="0"/>
                      <a:pt x="1" y="43"/>
                      <a:pt x="6" y="104"/>
                    </a:cubicBezTo>
                    <a:cubicBezTo>
                      <a:pt x="20" y="192"/>
                      <a:pt x="122" y="192"/>
                      <a:pt x="224" y="213"/>
                    </a:cubicBezTo>
                    <a:cubicBezTo>
                      <a:pt x="319" y="233"/>
                      <a:pt x="407" y="260"/>
                      <a:pt x="489" y="294"/>
                    </a:cubicBezTo>
                    <a:lnTo>
                      <a:pt x="489" y="117"/>
                    </a:lnTo>
                    <a:cubicBezTo>
                      <a:pt x="414" y="70"/>
                      <a:pt x="332" y="29"/>
                      <a:pt x="244" y="15"/>
                    </a:cubicBezTo>
                    <a:cubicBezTo>
                      <a:pt x="210" y="5"/>
                      <a:pt x="178" y="0"/>
                      <a:pt x="148" y="0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9"/>
              <p:cNvSpPr/>
              <p:nvPr/>
            </p:nvSpPr>
            <p:spPr>
              <a:xfrm>
                <a:off x="6417172" y="1808935"/>
                <a:ext cx="51279" cy="65011"/>
              </a:xfrm>
              <a:custGeom>
                <a:rect b="b" l="l" r="r" t="t"/>
                <a:pathLst>
                  <a:path extrusionOk="0" h="586" w="462">
                    <a:moveTo>
                      <a:pt x="83" y="0"/>
                    </a:moveTo>
                    <a:cubicBezTo>
                      <a:pt x="69" y="0"/>
                      <a:pt x="55" y="7"/>
                      <a:pt x="55" y="21"/>
                    </a:cubicBezTo>
                    <a:cubicBezTo>
                      <a:pt x="49" y="34"/>
                      <a:pt x="62" y="48"/>
                      <a:pt x="76" y="55"/>
                    </a:cubicBezTo>
                    <a:cubicBezTo>
                      <a:pt x="212" y="62"/>
                      <a:pt x="307" y="184"/>
                      <a:pt x="293" y="320"/>
                    </a:cubicBezTo>
                    <a:cubicBezTo>
                      <a:pt x="287" y="381"/>
                      <a:pt x="259" y="443"/>
                      <a:pt x="212" y="483"/>
                    </a:cubicBezTo>
                    <a:cubicBezTo>
                      <a:pt x="164" y="519"/>
                      <a:pt x="112" y="539"/>
                      <a:pt x="58" y="539"/>
                    </a:cubicBezTo>
                    <a:cubicBezTo>
                      <a:pt x="50" y="539"/>
                      <a:pt x="43" y="539"/>
                      <a:pt x="35" y="538"/>
                    </a:cubicBezTo>
                    <a:cubicBezTo>
                      <a:pt x="21" y="538"/>
                      <a:pt x="8" y="545"/>
                      <a:pt x="1" y="558"/>
                    </a:cubicBezTo>
                    <a:cubicBezTo>
                      <a:pt x="1" y="572"/>
                      <a:pt x="15" y="585"/>
                      <a:pt x="28" y="585"/>
                    </a:cubicBezTo>
                    <a:lnTo>
                      <a:pt x="55" y="585"/>
                    </a:lnTo>
                    <a:cubicBezTo>
                      <a:pt x="58" y="586"/>
                      <a:pt x="60" y="586"/>
                      <a:pt x="62" y="586"/>
                    </a:cubicBezTo>
                    <a:cubicBezTo>
                      <a:pt x="437" y="586"/>
                      <a:pt x="461" y="27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9"/>
              <p:cNvSpPr/>
              <p:nvPr/>
            </p:nvSpPr>
            <p:spPr>
              <a:xfrm>
                <a:off x="6151456" y="1555548"/>
                <a:ext cx="394245" cy="252167"/>
              </a:xfrm>
              <a:custGeom>
                <a:rect b="b" l="l" r="r" t="t"/>
                <a:pathLst>
                  <a:path extrusionOk="0" h="2273" w="3552">
                    <a:moveTo>
                      <a:pt x="1665" y="1"/>
                    </a:moveTo>
                    <a:cubicBezTo>
                      <a:pt x="1609" y="1"/>
                      <a:pt x="1551" y="2"/>
                      <a:pt x="1490" y="5"/>
                    </a:cubicBezTo>
                    <a:cubicBezTo>
                      <a:pt x="919" y="32"/>
                      <a:pt x="538" y="332"/>
                      <a:pt x="299" y="788"/>
                    </a:cubicBezTo>
                    <a:cubicBezTo>
                      <a:pt x="82" y="1250"/>
                      <a:pt x="0" y="1760"/>
                      <a:pt x="54" y="2271"/>
                    </a:cubicBezTo>
                    <a:cubicBezTo>
                      <a:pt x="64" y="2272"/>
                      <a:pt x="73" y="2272"/>
                      <a:pt x="83" y="2272"/>
                    </a:cubicBezTo>
                    <a:cubicBezTo>
                      <a:pt x="130" y="2272"/>
                      <a:pt x="178" y="2259"/>
                      <a:pt x="218" y="2237"/>
                    </a:cubicBezTo>
                    <a:cubicBezTo>
                      <a:pt x="252" y="2210"/>
                      <a:pt x="286" y="2182"/>
                      <a:pt x="327" y="2162"/>
                    </a:cubicBezTo>
                    <a:cubicBezTo>
                      <a:pt x="343" y="2156"/>
                      <a:pt x="362" y="2154"/>
                      <a:pt x="384" y="2154"/>
                    </a:cubicBezTo>
                    <a:cubicBezTo>
                      <a:pt x="494" y="2154"/>
                      <a:pt x="657" y="2216"/>
                      <a:pt x="783" y="2216"/>
                    </a:cubicBezTo>
                    <a:cubicBezTo>
                      <a:pt x="842" y="2216"/>
                      <a:pt x="893" y="2202"/>
                      <a:pt x="925" y="2162"/>
                    </a:cubicBezTo>
                    <a:cubicBezTo>
                      <a:pt x="1041" y="2026"/>
                      <a:pt x="905" y="1454"/>
                      <a:pt x="905" y="1454"/>
                    </a:cubicBezTo>
                    <a:lnTo>
                      <a:pt x="905" y="1454"/>
                    </a:lnTo>
                    <a:cubicBezTo>
                      <a:pt x="905" y="1454"/>
                      <a:pt x="908" y="1455"/>
                      <a:pt x="914" y="1455"/>
                    </a:cubicBezTo>
                    <a:cubicBezTo>
                      <a:pt x="966" y="1455"/>
                      <a:pt x="1226" y="1438"/>
                      <a:pt x="1524" y="1128"/>
                    </a:cubicBezTo>
                    <a:cubicBezTo>
                      <a:pt x="1640" y="1012"/>
                      <a:pt x="1687" y="788"/>
                      <a:pt x="1871" y="679"/>
                    </a:cubicBezTo>
                    <a:cubicBezTo>
                      <a:pt x="2068" y="563"/>
                      <a:pt x="2334" y="665"/>
                      <a:pt x="2477" y="454"/>
                    </a:cubicBezTo>
                    <a:cubicBezTo>
                      <a:pt x="2497" y="577"/>
                      <a:pt x="2551" y="692"/>
                      <a:pt x="2640" y="781"/>
                    </a:cubicBezTo>
                    <a:cubicBezTo>
                      <a:pt x="2749" y="876"/>
                      <a:pt x="2898" y="903"/>
                      <a:pt x="2973" y="1005"/>
                    </a:cubicBezTo>
                    <a:cubicBezTo>
                      <a:pt x="3055" y="1107"/>
                      <a:pt x="3048" y="1325"/>
                      <a:pt x="3218" y="1454"/>
                    </a:cubicBezTo>
                    <a:cubicBezTo>
                      <a:pt x="3298" y="1517"/>
                      <a:pt x="3361" y="1533"/>
                      <a:pt x="3406" y="1533"/>
                    </a:cubicBezTo>
                    <a:cubicBezTo>
                      <a:pt x="3453" y="1533"/>
                      <a:pt x="3480" y="1516"/>
                      <a:pt x="3483" y="1516"/>
                    </a:cubicBezTo>
                    <a:cubicBezTo>
                      <a:pt x="3552" y="1502"/>
                      <a:pt x="3388" y="1332"/>
                      <a:pt x="3402" y="1264"/>
                    </a:cubicBezTo>
                    <a:cubicBezTo>
                      <a:pt x="3409" y="1216"/>
                      <a:pt x="3395" y="1169"/>
                      <a:pt x="3375" y="1121"/>
                    </a:cubicBezTo>
                    <a:cubicBezTo>
                      <a:pt x="3252" y="822"/>
                      <a:pt x="3048" y="570"/>
                      <a:pt x="2790" y="379"/>
                    </a:cubicBezTo>
                    <a:cubicBezTo>
                      <a:pt x="2407" y="106"/>
                      <a:pt x="2127" y="1"/>
                      <a:pt x="1665" y="1"/>
                    </a:cubicBezTo>
                    <a:close/>
                  </a:path>
                </a:pathLst>
              </a:custGeom>
              <a:solidFill>
                <a:srgbClr val="9C7A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9"/>
              <p:cNvSpPr/>
              <p:nvPr/>
            </p:nvSpPr>
            <p:spPr>
              <a:xfrm>
                <a:off x="6139358" y="1750803"/>
                <a:ext cx="97451" cy="101288"/>
              </a:xfrm>
              <a:custGeom>
                <a:rect b="b" l="l" r="r" t="t"/>
                <a:pathLst>
                  <a:path extrusionOk="0" h="913" w="878">
                    <a:moveTo>
                      <a:pt x="375" y="0"/>
                    </a:moveTo>
                    <a:cubicBezTo>
                      <a:pt x="338" y="0"/>
                      <a:pt x="301" y="7"/>
                      <a:pt x="266" y="21"/>
                    </a:cubicBezTo>
                    <a:cubicBezTo>
                      <a:pt x="75" y="96"/>
                      <a:pt x="0" y="347"/>
                      <a:pt x="89" y="592"/>
                    </a:cubicBezTo>
                    <a:cubicBezTo>
                      <a:pt x="166" y="786"/>
                      <a:pt x="334" y="912"/>
                      <a:pt x="496" y="912"/>
                    </a:cubicBezTo>
                    <a:cubicBezTo>
                      <a:pt x="533" y="912"/>
                      <a:pt x="570" y="906"/>
                      <a:pt x="606" y="892"/>
                    </a:cubicBezTo>
                    <a:cubicBezTo>
                      <a:pt x="796" y="817"/>
                      <a:pt x="878" y="558"/>
                      <a:pt x="783" y="320"/>
                    </a:cubicBezTo>
                    <a:cubicBezTo>
                      <a:pt x="705" y="127"/>
                      <a:pt x="538" y="0"/>
                      <a:pt x="375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9"/>
              <p:cNvSpPr/>
              <p:nvPr/>
            </p:nvSpPr>
            <p:spPr>
              <a:xfrm>
                <a:off x="6380211" y="1898020"/>
                <a:ext cx="73366" cy="31840"/>
              </a:xfrm>
              <a:custGeom>
                <a:rect b="b" l="l" r="r" t="t"/>
                <a:pathLst>
                  <a:path extrusionOk="0" h="287" w="661">
                    <a:moveTo>
                      <a:pt x="1" y="0"/>
                    </a:moveTo>
                    <a:cubicBezTo>
                      <a:pt x="34" y="166"/>
                      <a:pt x="183" y="286"/>
                      <a:pt x="348" y="286"/>
                    </a:cubicBezTo>
                    <a:cubicBezTo>
                      <a:pt x="352" y="286"/>
                      <a:pt x="357" y="286"/>
                      <a:pt x="361" y="286"/>
                    </a:cubicBezTo>
                    <a:cubicBezTo>
                      <a:pt x="592" y="279"/>
                      <a:pt x="660" y="7"/>
                      <a:pt x="660" y="7"/>
                    </a:cubicBezTo>
                    <a:lnTo>
                      <a:pt x="660" y="7"/>
                    </a:lnTo>
                    <a:cubicBezTo>
                      <a:pt x="558" y="20"/>
                      <a:pt x="453" y="27"/>
                      <a:pt x="349" y="27"/>
                    </a:cubicBezTo>
                    <a:cubicBezTo>
                      <a:pt x="232" y="27"/>
                      <a:pt x="115" y="1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9"/>
              <p:cNvSpPr/>
              <p:nvPr/>
            </p:nvSpPr>
            <p:spPr>
              <a:xfrm>
                <a:off x="6380211" y="1898020"/>
                <a:ext cx="73366" cy="12203"/>
              </a:xfrm>
              <a:custGeom>
                <a:rect b="b" l="l" r="r" t="t"/>
                <a:pathLst>
                  <a:path extrusionOk="0" h="110" w="661">
                    <a:moveTo>
                      <a:pt x="1" y="0"/>
                    </a:moveTo>
                    <a:lnTo>
                      <a:pt x="1" y="0"/>
                    </a:lnTo>
                    <a:cubicBezTo>
                      <a:pt x="123" y="68"/>
                      <a:pt x="259" y="109"/>
                      <a:pt x="395" y="109"/>
                    </a:cubicBezTo>
                    <a:cubicBezTo>
                      <a:pt x="613" y="102"/>
                      <a:pt x="660" y="7"/>
                      <a:pt x="660" y="7"/>
                    </a:cubicBezTo>
                    <a:lnTo>
                      <a:pt x="660" y="7"/>
                    </a:lnTo>
                    <a:cubicBezTo>
                      <a:pt x="565" y="19"/>
                      <a:pt x="468" y="24"/>
                      <a:pt x="371" y="24"/>
                    </a:cubicBezTo>
                    <a:cubicBezTo>
                      <a:pt x="247" y="24"/>
                      <a:pt x="123" y="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9"/>
              <p:cNvSpPr/>
              <p:nvPr/>
            </p:nvSpPr>
            <p:spPr>
              <a:xfrm>
                <a:off x="6164220" y="1780756"/>
                <a:ext cx="36628" cy="44931"/>
              </a:xfrm>
              <a:custGeom>
                <a:rect b="b" l="l" r="r" t="t"/>
                <a:pathLst>
                  <a:path extrusionOk="0" h="405" w="330">
                    <a:moveTo>
                      <a:pt x="142" y="0"/>
                    </a:moveTo>
                    <a:cubicBezTo>
                      <a:pt x="138" y="0"/>
                      <a:pt x="134" y="1"/>
                      <a:pt x="130" y="3"/>
                    </a:cubicBezTo>
                    <a:cubicBezTo>
                      <a:pt x="82" y="23"/>
                      <a:pt x="42" y="64"/>
                      <a:pt x="21" y="118"/>
                    </a:cubicBezTo>
                    <a:cubicBezTo>
                      <a:pt x="1" y="173"/>
                      <a:pt x="8" y="227"/>
                      <a:pt x="28" y="282"/>
                    </a:cubicBezTo>
                    <a:cubicBezTo>
                      <a:pt x="48" y="329"/>
                      <a:pt x="89" y="370"/>
                      <a:pt x="144" y="390"/>
                    </a:cubicBezTo>
                    <a:cubicBezTo>
                      <a:pt x="164" y="397"/>
                      <a:pt x="191" y="404"/>
                      <a:pt x="218" y="404"/>
                    </a:cubicBezTo>
                    <a:cubicBezTo>
                      <a:pt x="246" y="404"/>
                      <a:pt x="273" y="397"/>
                      <a:pt x="300" y="384"/>
                    </a:cubicBezTo>
                    <a:cubicBezTo>
                      <a:pt x="330" y="372"/>
                      <a:pt x="318" y="334"/>
                      <a:pt x="291" y="334"/>
                    </a:cubicBezTo>
                    <a:cubicBezTo>
                      <a:pt x="288" y="334"/>
                      <a:pt x="284" y="334"/>
                      <a:pt x="280" y="336"/>
                    </a:cubicBezTo>
                    <a:cubicBezTo>
                      <a:pt x="259" y="346"/>
                      <a:pt x="239" y="351"/>
                      <a:pt x="218" y="351"/>
                    </a:cubicBezTo>
                    <a:cubicBezTo>
                      <a:pt x="198" y="351"/>
                      <a:pt x="178" y="346"/>
                      <a:pt x="157" y="336"/>
                    </a:cubicBezTo>
                    <a:cubicBezTo>
                      <a:pt x="76" y="309"/>
                      <a:pt x="35" y="214"/>
                      <a:pt x="69" y="132"/>
                    </a:cubicBezTo>
                    <a:cubicBezTo>
                      <a:pt x="82" y="98"/>
                      <a:pt x="116" y="64"/>
                      <a:pt x="157" y="50"/>
                    </a:cubicBezTo>
                    <a:cubicBezTo>
                      <a:pt x="181" y="38"/>
                      <a:pt x="168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6143908" y="1523930"/>
                <a:ext cx="117097" cy="91858"/>
              </a:xfrm>
              <a:custGeom>
                <a:rect b="b" l="l" r="r" t="t"/>
                <a:pathLst>
                  <a:path extrusionOk="0" h="828" w="1055">
                    <a:moveTo>
                      <a:pt x="950" y="0"/>
                    </a:moveTo>
                    <a:cubicBezTo>
                      <a:pt x="821" y="0"/>
                      <a:pt x="682" y="73"/>
                      <a:pt x="565" y="195"/>
                    </a:cubicBezTo>
                    <a:cubicBezTo>
                      <a:pt x="510" y="249"/>
                      <a:pt x="469" y="304"/>
                      <a:pt x="429" y="365"/>
                    </a:cubicBezTo>
                    <a:cubicBezTo>
                      <a:pt x="415" y="399"/>
                      <a:pt x="401" y="426"/>
                      <a:pt x="388" y="453"/>
                    </a:cubicBezTo>
                    <a:cubicBezTo>
                      <a:pt x="361" y="501"/>
                      <a:pt x="333" y="549"/>
                      <a:pt x="299" y="596"/>
                    </a:cubicBezTo>
                    <a:cubicBezTo>
                      <a:pt x="231" y="685"/>
                      <a:pt x="129" y="746"/>
                      <a:pt x="20" y="780"/>
                    </a:cubicBezTo>
                    <a:cubicBezTo>
                      <a:pt x="7" y="780"/>
                      <a:pt x="0" y="794"/>
                      <a:pt x="0" y="807"/>
                    </a:cubicBezTo>
                    <a:cubicBezTo>
                      <a:pt x="0" y="821"/>
                      <a:pt x="14" y="828"/>
                      <a:pt x="27" y="828"/>
                    </a:cubicBezTo>
                    <a:cubicBezTo>
                      <a:pt x="150" y="794"/>
                      <a:pt x="259" y="719"/>
                      <a:pt x="340" y="624"/>
                    </a:cubicBezTo>
                    <a:cubicBezTo>
                      <a:pt x="374" y="576"/>
                      <a:pt x="401" y="521"/>
                      <a:pt x="429" y="474"/>
                    </a:cubicBezTo>
                    <a:lnTo>
                      <a:pt x="476" y="392"/>
                    </a:lnTo>
                    <a:cubicBezTo>
                      <a:pt x="510" y="331"/>
                      <a:pt x="551" y="277"/>
                      <a:pt x="599" y="229"/>
                    </a:cubicBezTo>
                    <a:cubicBezTo>
                      <a:pt x="711" y="116"/>
                      <a:pt x="838" y="50"/>
                      <a:pt x="952" y="50"/>
                    </a:cubicBezTo>
                    <a:cubicBezTo>
                      <a:pt x="975" y="50"/>
                      <a:pt x="998" y="53"/>
                      <a:pt x="1021" y="59"/>
                    </a:cubicBezTo>
                    <a:cubicBezTo>
                      <a:pt x="1034" y="59"/>
                      <a:pt x="1048" y="52"/>
                      <a:pt x="1055" y="38"/>
                    </a:cubicBezTo>
                    <a:cubicBezTo>
                      <a:pt x="1055" y="25"/>
                      <a:pt x="1048" y="11"/>
                      <a:pt x="1034" y="11"/>
                    </a:cubicBezTo>
                    <a:cubicBezTo>
                      <a:pt x="1007" y="4"/>
                      <a:pt x="979" y="0"/>
                      <a:pt x="9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9"/>
              <p:cNvSpPr/>
              <p:nvPr/>
            </p:nvSpPr>
            <p:spPr>
              <a:xfrm>
                <a:off x="6167994" y="1643191"/>
                <a:ext cx="66596" cy="36721"/>
              </a:xfrm>
              <a:custGeom>
                <a:rect b="b" l="l" r="r" t="t"/>
                <a:pathLst>
                  <a:path extrusionOk="0" h="331" w="600">
                    <a:moveTo>
                      <a:pt x="569" y="1"/>
                    </a:moveTo>
                    <a:cubicBezTo>
                      <a:pt x="562" y="1"/>
                      <a:pt x="555" y="4"/>
                      <a:pt x="552" y="11"/>
                    </a:cubicBezTo>
                    <a:cubicBezTo>
                      <a:pt x="402" y="147"/>
                      <a:pt x="218" y="243"/>
                      <a:pt x="21" y="277"/>
                    </a:cubicBezTo>
                    <a:cubicBezTo>
                      <a:pt x="8" y="283"/>
                      <a:pt x="1" y="297"/>
                      <a:pt x="1" y="311"/>
                    </a:cubicBezTo>
                    <a:cubicBezTo>
                      <a:pt x="1" y="317"/>
                      <a:pt x="14" y="331"/>
                      <a:pt x="28" y="331"/>
                    </a:cubicBezTo>
                    <a:cubicBezTo>
                      <a:pt x="239" y="290"/>
                      <a:pt x="436" y="195"/>
                      <a:pt x="586" y="45"/>
                    </a:cubicBezTo>
                    <a:cubicBezTo>
                      <a:pt x="599" y="38"/>
                      <a:pt x="599" y="18"/>
                      <a:pt x="586" y="11"/>
                    </a:cubicBezTo>
                    <a:cubicBezTo>
                      <a:pt x="582" y="4"/>
                      <a:pt x="576" y="1"/>
                      <a:pt x="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9"/>
              <p:cNvSpPr/>
              <p:nvPr/>
            </p:nvSpPr>
            <p:spPr>
              <a:xfrm>
                <a:off x="6436817" y="1521711"/>
                <a:ext cx="71923" cy="42046"/>
              </a:xfrm>
              <a:custGeom>
                <a:rect b="b" l="l" r="r" t="t"/>
                <a:pathLst>
                  <a:path extrusionOk="0" h="379" w="648">
                    <a:moveTo>
                      <a:pt x="92" y="1"/>
                    </a:moveTo>
                    <a:cubicBezTo>
                      <a:pt x="71" y="1"/>
                      <a:pt x="49" y="2"/>
                      <a:pt x="28" y="4"/>
                    </a:cubicBezTo>
                    <a:cubicBezTo>
                      <a:pt x="14" y="4"/>
                      <a:pt x="1" y="18"/>
                      <a:pt x="1" y="31"/>
                    </a:cubicBezTo>
                    <a:cubicBezTo>
                      <a:pt x="8" y="45"/>
                      <a:pt x="21" y="58"/>
                      <a:pt x="35" y="58"/>
                    </a:cubicBezTo>
                    <a:cubicBezTo>
                      <a:pt x="60" y="55"/>
                      <a:pt x="84" y="53"/>
                      <a:pt x="109" y="53"/>
                    </a:cubicBezTo>
                    <a:cubicBezTo>
                      <a:pt x="313" y="53"/>
                      <a:pt x="502" y="176"/>
                      <a:pt x="593" y="365"/>
                    </a:cubicBezTo>
                    <a:cubicBezTo>
                      <a:pt x="600" y="378"/>
                      <a:pt x="606" y="378"/>
                      <a:pt x="613" y="378"/>
                    </a:cubicBezTo>
                    <a:lnTo>
                      <a:pt x="627" y="378"/>
                    </a:lnTo>
                    <a:cubicBezTo>
                      <a:pt x="640" y="371"/>
                      <a:pt x="647" y="358"/>
                      <a:pt x="640" y="344"/>
                    </a:cubicBezTo>
                    <a:cubicBezTo>
                      <a:pt x="541" y="132"/>
                      <a:pt x="321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9"/>
              <p:cNvSpPr/>
              <p:nvPr/>
            </p:nvSpPr>
            <p:spPr>
              <a:xfrm>
                <a:off x="6517620" y="1666044"/>
                <a:ext cx="34075" cy="48592"/>
              </a:xfrm>
              <a:custGeom>
                <a:rect b="b" l="l" r="r" t="t"/>
                <a:pathLst>
                  <a:path extrusionOk="0" h="438" w="307">
                    <a:moveTo>
                      <a:pt x="35" y="1"/>
                    </a:moveTo>
                    <a:cubicBezTo>
                      <a:pt x="33" y="1"/>
                      <a:pt x="30" y="1"/>
                      <a:pt x="28" y="2"/>
                    </a:cubicBezTo>
                    <a:cubicBezTo>
                      <a:pt x="14" y="2"/>
                      <a:pt x="1" y="16"/>
                      <a:pt x="8" y="30"/>
                    </a:cubicBezTo>
                    <a:cubicBezTo>
                      <a:pt x="35" y="193"/>
                      <a:pt x="130" y="343"/>
                      <a:pt x="266" y="438"/>
                    </a:cubicBezTo>
                    <a:lnTo>
                      <a:pt x="280" y="438"/>
                    </a:lnTo>
                    <a:cubicBezTo>
                      <a:pt x="287" y="438"/>
                      <a:pt x="293" y="438"/>
                      <a:pt x="300" y="431"/>
                    </a:cubicBezTo>
                    <a:cubicBezTo>
                      <a:pt x="307" y="418"/>
                      <a:pt x="307" y="404"/>
                      <a:pt x="293" y="397"/>
                    </a:cubicBezTo>
                    <a:cubicBezTo>
                      <a:pt x="171" y="309"/>
                      <a:pt x="82" y="173"/>
                      <a:pt x="55" y="23"/>
                    </a:cubicBezTo>
                    <a:cubicBezTo>
                      <a:pt x="55" y="12"/>
                      <a:pt x="46" y="1"/>
                      <a:pt x="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6334926" y="1560319"/>
                <a:ext cx="46950" cy="20746"/>
              </a:xfrm>
              <a:custGeom>
                <a:rect b="b" l="l" r="r" t="t"/>
                <a:pathLst>
                  <a:path extrusionOk="0" h="187" w="423">
                    <a:moveTo>
                      <a:pt x="397" y="0"/>
                    </a:moveTo>
                    <a:cubicBezTo>
                      <a:pt x="388" y="0"/>
                      <a:pt x="379" y="5"/>
                      <a:pt x="375" y="10"/>
                    </a:cubicBezTo>
                    <a:cubicBezTo>
                      <a:pt x="354" y="44"/>
                      <a:pt x="327" y="71"/>
                      <a:pt x="300" y="98"/>
                    </a:cubicBezTo>
                    <a:cubicBezTo>
                      <a:pt x="243" y="124"/>
                      <a:pt x="183" y="137"/>
                      <a:pt x="125" y="137"/>
                    </a:cubicBezTo>
                    <a:cubicBezTo>
                      <a:pt x="92" y="137"/>
                      <a:pt x="59" y="133"/>
                      <a:pt x="28" y="125"/>
                    </a:cubicBezTo>
                    <a:cubicBezTo>
                      <a:pt x="25" y="124"/>
                      <a:pt x="23" y="124"/>
                      <a:pt x="20" y="124"/>
                    </a:cubicBezTo>
                    <a:cubicBezTo>
                      <a:pt x="9" y="124"/>
                      <a:pt x="0" y="135"/>
                      <a:pt x="0" y="146"/>
                    </a:cubicBezTo>
                    <a:cubicBezTo>
                      <a:pt x="0" y="159"/>
                      <a:pt x="7" y="173"/>
                      <a:pt x="21" y="173"/>
                    </a:cubicBezTo>
                    <a:cubicBezTo>
                      <a:pt x="68" y="180"/>
                      <a:pt x="109" y="187"/>
                      <a:pt x="157" y="187"/>
                    </a:cubicBezTo>
                    <a:cubicBezTo>
                      <a:pt x="218" y="187"/>
                      <a:pt x="279" y="173"/>
                      <a:pt x="327" y="139"/>
                    </a:cubicBezTo>
                    <a:cubicBezTo>
                      <a:pt x="361" y="112"/>
                      <a:pt x="395" y="78"/>
                      <a:pt x="415" y="44"/>
                    </a:cubicBezTo>
                    <a:cubicBezTo>
                      <a:pt x="422" y="30"/>
                      <a:pt x="415" y="17"/>
                      <a:pt x="409" y="3"/>
                    </a:cubicBezTo>
                    <a:cubicBezTo>
                      <a:pt x="405" y="1"/>
                      <a:pt x="401" y="0"/>
                      <a:pt x="3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9"/>
              <p:cNvSpPr/>
              <p:nvPr/>
            </p:nvSpPr>
            <p:spPr>
              <a:xfrm>
                <a:off x="6866580" y="2493546"/>
                <a:ext cx="296128" cy="158533"/>
              </a:xfrm>
              <a:custGeom>
                <a:rect b="b" l="l" r="r" t="t"/>
                <a:pathLst>
                  <a:path extrusionOk="0" h="1429" w="2668">
                    <a:moveTo>
                      <a:pt x="510" y="0"/>
                    </a:moveTo>
                    <a:cubicBezTo>
                      <a:pt x="510" y="0"/>
                      <a:pt x="0" y="476"/>
                      <a:pt x="68" y="626"/>
                    </a:cubicBezTo>
                    <a:cubicBezTo>
                      <a:pt x="68" y="626"/>
                      <a:pt x="1701" y="932"/>
                      <a:pt x="1749" y="946"/>
                    </a:cubicBezTo>
                    <a:cubicBezTo>
                      <a:pt x="1803" y="959"/>
                      <a:pt x="2068" y="1075"/>
                      <a:pt x="2075" y="1136"/>
                    </a:cubicBezTo>
                    <a:cubicBezTo>
                      <a:pt x="2068" y="1211"/>
                      <a:pt x="2055" y="1286"/>
                      <a:pt x="2034" y="1361"/>
                    </a:cubicBezTo>
                    <a:cubicBezTo>
                      <a:pt x="2075" y="1395"/>
                      <a:pt x="2116" y="1415"/>
                      <a:pt x="2170" y="1429"/>
                    </a:cubicBezTo>
                    <a:cubicBezTo>
                      <a:pt x="2279" y="1402"/>
                      <a:pt x="2381" y="1368"/>
                      <a:pt x="2483" y="1313"/>
                    </a:cubicBezTo>
                    <a:cubicBezTo>
                      <a:pt x="2585" y="1266"/>
                      <a:pt x="2653" y="1245"/>
                      <a:pt x="2660" y="1143"/>
                    </a:cubicBezTo>
                    <a:cubicBezTo>
                      <a:pt x="2667" y="1048"/>
                      <a:pt x="2647" y="783"/>
                      <a:pt x="2585" y="701"/>
                    </a:cubicBezTo>
                    <a:cubicBezTo>
                      <a:pt x="2497" y="592"/>
                      <a:pt x="2402" y="497"/>
                      <a:pt x="2293" y="415"/>
                    </a:cubicBezTo>
                    <a:cubicBezTo>
                      <a:pt x="2271" y="404"/>
                      <a:pt x="2224" y="401"/>
                      <a:pt x="2167" y="401"/>
                    </a:cubicBezTo>
                    <a:cubicBezTo>
                      <a:pt x="2086" y="401"/>
                      <a:pt x="1984" y="408"/>
                      <a:pt x="1907" y="408"/>
                    </a:cubicBezTo>
                    <a:cubicBezTo>
                      <a:pt x="1869" y="408"/>
                      <a:pt x="1838" y="406"/>
                      <a:pt x="1817" y="402"/>
                    </a:cubicBezTo>
                    <a:cubicBezTo>
                      <a:pt x="1238" y="259"/>
                      <a:pt x="510" y="0"/>
                      <a:pt x="510" y="0"/>
                    </a:cubicBezTo>
                    <a:close/>
                  </a:path>
                </a:pathLst>
              </a:custGeom>
              <a:solidFill>
                <a:srgbClr val="EBB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9"/>
              <p:cNvSpPr/>
              <p:nvPr/>
            </p:nvSpPr>
            <p:spPr>
              <a:xfrm>
                <a:off x="7111208" y="2560221"/>
                <a:ext cx="35629" cy="69227"/>
              </a:xfrm>
              <a:custGeom>
                <a:rect b="b" l="l" r="r" t="t"/>
                <a:pathLst>
                  <a:path extrusionOk="0" h="624" w="321">
                    <a:moveTo>
                      <a:pt x="25" y="0"/>
                    </a:moveTo>
                    <a:cubicBezTo>
                      <a:pt x="17" y="0"/>
                      <a:pt x="11" y="4"/>
                      <a:pt x="7" y="11"/>
                    </a:cubicBezTo>
                    <a:cubicBezTo>
                      <a:pt x="0" y="25"/>
                      <a:pt x="7" y="39"/>
                      <a:pt x="14" y="46"/>
                    </a:cubicBezTo>
                    <a:cubicBezTo>
                      <a:pt x="96" y="86"/>
                      <a:pt x="170" y="134"/>
                      <a:pt x="245" y="188"/>
                    </a:cubicBezTo>
                    <a:cubicBezTo>
                      <a:pt x="273" y="324"/>
                      <a:pt x="279" y="467"/>
                      <a:pt x="273" y="603"/>
                    </a:cubicBezTo>
                    <a:cubicBezTo>
                      <a:pt x="273" y="617"/>
                      <a:pt x="286" y="624"/>
                      <a:pt x="293" y="624"/>
                    </a:cubicBezTo>
                    <a:cubicBezTo>
                      <a:pt x="307" y="624"/>
                      <a:pt x="320" y="617"/>
                      <a:pt x="320" y="603"/>
                    </a:cubicBezTo>
                    <a:cubicBezTo>
                      <a:pt x="320" y="481"/>
                      <a:pt x="313" y="202"/>
                      <a:pt x="279" y="161"/>
                    </a:cubicBezTo>
                    <a:cubicBezTo>
                      <a:pt x="204" y="100"/>
                      <a:pt x="123" y="46"/>
                      <a:pt x="41" y="5"/>
                    </a:cubicBezTo>
                    <a:cubicBezTo>
                      <a:pt x="36" y="2"/>
                      <a:pt x="30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7090008" y="2563327"/>
                <a:ext cx="35629" cy="78213"/>
              </a:xfrm>
              <a:custGeom>
                <a:rect b="b" l="l" r="r" t="t"/>
                <a:pathLst>
                  <a:path extrusionOk="0" h="705" w="321">
                    <a:moveTo>
                      <a:pt x="25" y="1"/>
                    </a:moveTo>
                    <a:cubicBezTo>
                      <a:pt x="18" y="1"/>
                      <a:pt x="11" y="4"/>
                      <a:pt x="8" y="11"/>
                    </a:cubicBezTo>
                    <a:cubicBezTo>
                      <a:pt x="1" y="18"/>
                      <a:pt x="1" y="31"/>
                      <a:pt x="8" y="38"/>
                    </a:cubicBezTo>
                    <a:cubicBezTo>
                      <a:pt x="96" y="99"/>
                      <a:pt x="171" y="174"/>
                      <a:pt x="239" y="249"/>
                    </a:cubicBezTo>
                    <a:cubicBezTo>
                      <a:pt x="266" y="296"/>
                      <a:pt x="266" y="535"/>
                      <a:pt x="259" y="684"/>
                    </a:cubicBezTo>
                    <a:cubicBezTo>
                      <a:pt x="253" y="691"/>
                      <a:pt x="266" y="705"/>
                      <a:pt x="280" y="705"/>
                    </a:cubicBezTo>
                    <a:cubicBezTo>
                      <a:pt x="287" y="705"/>
                      <a:pt x="300" y="698"/>
                      <a:pt x="307" y="691"/>
                    </a:cubicBezTo>
                    <a:cubicBezTo>
                      <a:pt x="307" y="623"/>
                      <a:pt x="321" y="296"/>
                      <a:pt x="280" y="228"/>
                    </a:cubicBezTo>
                    <a:cubicBezTo>
                      <a:pt x="212" y="147"/>
                      <a:pt x="130" y="72"/>
                      <a:pt x="42" y="11"/>
                    </a:cubicBezTo>
                    <a:cubicBezTo>
                      <a:pt x="38" y="4"/>
                      <a:pt x="31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6606747" y="2394365"/>
                <a:ext cx="59048" cy="29066"/>
              </a:xfrm>
              <a:custGeom>
                <a:rect b="b" l="l" r="r" t="t"/>
                <a:pathLst>
                  <a:path extrusionOk="0" h="262" w="532">
                    <a:moveTo>
                      <a:pt x="465" y="0"/>
                    </a:moveTo>
                    <a:cubicBezTo>
                      <a:pt x="456" y="0"/>
                      <a:pt x="448" y="5"/>
                      <a:pt x="443" y="10"/>
                    </a:cubicBezTo>
                    <a:cubicBezTo>
                      <a:pt x="416" y="51"/>
                      <a:pt x="375" y="78"/>
                      <a:pt x="327" y="91"/>
                    </a:cubicBezTo>
                    <a:lnTo>
                      <a:pt x="21" y="214"/>
                    </a:lnTo>
                    <a:cubicBezTo>
                      <a:pt x="7" y="214"/>
                      <a:pt x="1" y="227"/>
                      <a:pt x="7" y="241"/>
                    </a:cubicBezTo>
                    <a:cubicBezTo>
                      <a:pt x="7" y="255"/>
                      <a:pt x="21" y="255"/>
                      <a:pt x="35" y="255"/>
                    </a:cubicBezTo>
                    <a:lnTo>
                      <a:pt x="348" y="132"/>
                    </a:lnTo>
                    <a:cubicBezTo>
                      <a:pt x="361" y="125"/>
                      <a:pt x="375" y="119"/>
                      <a:pt x="395" y="112"/>
                    </a:cubicBezTo>
                    <a:lnTo>
                      <a:pt x="395" y="112"/>
                    </a:lnTo>
                    <a:cubicBezTo>
                      <a:pt x="368" y="153"/>
                      <a:pt x="348" y="193"/>
                      <a:pt x="327" y="227"/>
                    </a:cubicBezTo>
                    <a:cubicBezTo>
                      <a:pt x="320" y="234"/>
                      <a:pt x="320" y="248"/>
                      <a:pt x="327" y="255"/>
                    </a:cubicBezTo>
                    <a:cubicBezTo>
                      <a:pt x="327" y="261"/>
                      <a:pt x="334" y="261"/>
                      <a:pt x="341" y="261"/>
                    </a:cubicBezTo>
                    <a:lnTo>
                      <a:pt x="354" y="261"/>
                    </a:lnTo>
                    <a:lnTo>
                      <a:pt x="518" y="200"/>
                    </a:lnTo>
                    <a:cubicBezTo>
                      <a:pt x="524" y="193"/>
                      <a:pt x="531" y="180"/>
                      <a:pt x="524" y="173"/>
                    </a:cubicBezTo>
                    <a:cubicBezTo>
                      <a:pt x="524" y="163"/>
                      <a:pt x="517" y="157"/>
                      <a:pt x="508" y="157"/>
                    </a:cubicBezTo>
                    <a:cubicBezTo>
                      <a:pt x="505" y="157"/>
                      <a:pt x="501" y="158"/>
                      <a:pt x="497" y="159"/>
                    </a:cubicBezTo>
                    <a:lnTo>
                      <a:pt x="395" y="200"/>
                    </a:lnTo>
                    <a:cubicBezTo>
                      <a:pt x="429" y="146"/>
                      <a:pt x="456" y="91"/>
                      <a:pt x="484" y="30"/>
                    </a:cubicBezTo>
                    <a:cubicBezTo>
                      <a:pt x="490" y="23"/>
                      <a:pt x="484" y="10"/>
                      <a:pt x="477" y="3"/>
                    </a:cubicBezTo>
                    <a:cubicBezTo>
                      <a:pt x="473" y="1"/>
                      <a:pt x="469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5947563" y="2041354"/>
                <a:ext cx="530877" cy="907267"/>
              </a:xfrm>
              <a:custGeom>
                <a:rect b="b" l="l" r="r" t="t"/>
                <a:pathLst>
                  <a:path extrusionOk="0" h="8178" w="4783">
                    <a:moveTo>
                      <a:pt x="2885" y="0"/>
                    </a:moveTo>
                    <a:cubicBezTo>
                      <a:pt x="2288" y="0"/>
                      <a:pt x="1427" y="157"/>
                      <a:pt x="1068" y="1185"/>
                    </a:cubicBezTo>
                    <a:cubicBezTo>
                      <a:pt x="953" y="1525"/>
                      <a:pt x="932" y="2852"/>
                      <a:pt x="640" y="4246"/>
                    </a:cubicBezTo>
                    <a:cubicBezTo>
                      <a:pt x="313" y="5818"/>
                      <a:pt x="0" y="7451"/>
                      <a:pt x="143" y="7621"/>
                    </a:cubicBezTo>
                    <a:cubicBezTo>
                      <a:pt x="361" y="7866"/>
                      <a:pt x="1513" y="8177"/>
                      <a:pt x="2352" y="8177"/>
                    </a:cubicBezTo>
                    <a:cubicBezTo>
                      <a:pt x="2585" y="8177"/>
                      <a:pt x="2795" y="8153"/>
                      <a:pt x="2953" y="8097"/>
                    </a:cubicBezTo>
                    <a:cubicBezTo>
                      <a:pt x="2953" y="8097"/>
                      <a:pt x="3776" y="7730"/>
                      <a:pt x="4348" y="7709"/>
                    </a:cubicBezTo>
                    <a:cubicBezTo>
                      <a:pt x="4783" y="7696"/>
                      <a:pt x="4368" y="6274"/>
                      <a:pt x="4477" y="4859"/>
                    </a:cubicBezTo>
                    <a:cubicBezTo>
                      <a:pt x="4545" y="3933"/>
                      <a:pt x="4524" y="3008"/>
                      <a:pt x="4409" y="2090"/>
                    </a:cubicBezTo>
                    <a:cubicBezTo>
                      <a:pt x="4361" y="1675"/>
                      <a:pt x="4205" y="974"/>
                      <a:pt x="3681" y="470"/>
                    </a:cubicBezTo>
                    <a:cubicBezTo>
                      <a:pt x="3538" y="334"/>
                      <a:pt x="3313" y="14"/>
                      <a:pt x="3116" y="8"/>
                    </a:cubicBezTo>
                    <a:cubicBezTo>
                      <a:pt x="3045" y="4"/>
                      <a:pt x="2968" y="0"/>
                      <a:pt x="28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9"/>
              <p:cNvSpPr/>
              <p:nvPr/>
            </p:nvSpPr>
            <p:spPr>
              <a:xfrm>
                <a:off x="5963434" y="2044461"/>
                <a:ext cx="254506" cy="229535"/>
              </a:xfrm>
              <a:custGeom>
                <a:rect b="b" l="l" r="r" t="t"/>
                <a:pathLst>
                  <a:path extrusionOk="0" h="2069" w="2293">
                    <a:moveTo>
                      <a:pt x="2293" y="0"/>
                    </a:moveTo>
                    <a:cubicBezTo>
                      <a:pt x="1919" y="68"/>
                      <a:pt x="1551" y="170"/>
                      <a:pt x="1197" y="306"/>
                    </a:cubicBezTo>
                    <a:cubicBezTo>
                      <a:pt x="578" y="544"/>
                      <a:pt x="82" y="782"/>
                      <a:pt x="68" y="857"/>
                    </a:cubicBezTo>
                    <a:cubicBezTo>
                      <a:pt x="1" y="1181"/>
                      <a:pt x="192" y="1978"/>
                      <a:pt x="868" y="1978"/>
                    </a:cubicBezTo>
                    <a:cubicBezTo>
                      <a:pt x="944" y="1978"/>
                      <a:pt x="1027" y="1968"/>
                      <a:pt x="1116" y="1946"/>
                    </a:cubicBezTo>
                    <a:cubicBezTo>
                      <a:pt x="1249" y="1913"/>
                      <a:pt x="1349" y="1891"/>
                      <a:pt x="1421" y="1877"/>
                    </a:cubicBezTo>
                    <a:lnTo>
                      <a:pt x="1421" y="1877"/>
                    </a:lnTo>
                    <a:lnTo>
                      <a:pt x="1177" y="2068"/>
                    </a:lnTo>
                    <a:cubicBezTo>
                      <a:pt x="1177" y="2068"/>
                      <a:pt x="1714" y="1859"/>
                      <a:pt x="1557" y="1859"/>
                    </a:cubicBezTo>
                    <a:cubicBezTo>
                      <a:pt x="1532" y="1859"/>
                      <a:pt x="1488" y="1864"/>
                      <a:pt x="1421" y="1877"/>
                    </a:cubicBezTo>
                    <a:lnTo>
                      <a:pt x="1421" y="1877"/>
                    </a:lnTo>
                    <a:lnTo>
                      <a:pt x="1932" y="1476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9"/>
              <p:cNvSpPr/>
              <p:nvPr/>
            </p:nvSpPr>
            <p:spPr>
              <a:xfrm>
                <a:off x="6173099" y="2040245"/>
                <a:ext cx="828670" cy="599964"/>
              </a:xfrm>
              <a:custGeom>
                <a:rect b="b" l="l" r="r" t="t"/>
                <a:pathLst>
                  <a:path extrusionOk="0" h="5408" w="7466">
                    <a:moveTo>
                      <a:pt x="944" y="1"/>
                    </a:moveTo>
                    <a:cubicBezTo>
                      <a:pt x="401" y="1"/>
                      <a:pt x="1" y="419"/>
                      <a:pt x="111" y="1222"/>
                    </a:cubicBezTo>
                    <a:cubicBezTo>
                      <a:pt x="268" y="2310"/>
                      <a:pt x="2656" y="4161"/>
                      <a:pt x="3146" y="4372"/>
                    </a:cubicBezTo>
                    <a:cubicBezTo>
                      <a:pt x="3622" y="4577"/>
                      <a:pt x="6498" y="5408"/>
                      <a:pt x="6794" y="5408"/>
                    </a:cubicBezTo>
                    <a:cubicBezTo>
                      <a:pt x="6802" y="5408"/>
                      <a:pt x="6809" y="5407"/>
                      <a:pt x="6813" y="5406"/>
                    </a:cubicBezTo>
                    <a:cubicBezTo>
                      <a:pt x="6874" y="5386"/>
                      <a:pt x="7105" y="5311"/>
                      <a:pt x="7146" y="5073"/>
                    </a:cubicBezTo>
                    <a:cubicBezTo>
                      <a:pt x="7214" y="4685"/>
                      <a:pt x="7466" y="4283"/>
                      <a:pt x="7425" y="4202"/>
                    </a:cubicBezTo>
                    <a:cubicBezTo>
                      <a:pt x="7364" y="4052"/>
                      <a:pt x="4663" y="3297"/>
                      <a:pt x="4418" y="3140"/>
                    </a:cubicBezTo>
                    <a:cubicBezTo>
                      <a:pt x="4173" y="2984"/>
                      <a:pt x="2418" y="589"/>
                      <a:pt x="1560" y="161"/>
                    </a:cubicBezTo>
                    <a:cubicBezTo>
                      <a:pt x="1348" y="54"/>
                      <a:pt x="1137" y="1"/>
                      <a:pt x="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9"/>
              <p:cNvSpPr/>
              <p:nvPr/>
            </p:nvSpPr>
            <p:spPr>
              <a:xfrm>
                <a:off x="6276433" y="2325139"/>
                <a:ext cx="163492" cy="146552"/>
              </a:xfrm>
              <a:custGeom>
                <a:rect b="b" l="l" r="r" t="t"/>
                <a:pathLst>
                  <a:path extrusionOk="0" h="1321" w="1473">
                    <a:moveTo>
                      <a:pt x="28" y="1"/>
                    </a:moveTo>
                    <a:cubicBezTo>
                      <a:pt x="13" y="1"/>
                      <a:pt x="0" y="20"/>
                      <a:pt x="10" y="35"/>
                    </a:cubicBezTo>
                    <a:cubicBezTo>
                      <a:pt x="452" y="504"/>
                      <a:pt x="929" y="933"/>
                      <a:pt x="1439" y="1321"/>
                    </a:cubicBezTo>
                    <a:lnTo>
                      <a:pt x="1453" y="1321"/>
                    </a:lnTo>
                    <a:cubicBezTo>
                      <a:pt x="1459" y="1321"/>
                      <a:pt x="1459" y="1321"/>
                      <a:pt x="1466" y="1314"/>
                    </a:cubicBezTo>
                    <a:cubicBezTo>
                      <a:pt x="1473" y="1307"/>
                      <a:pt x="1473" y="1294"/>
                      <a:pt x="1466" y="1287"/>
                    </a:cubicBezTo>
                    <a:cubicBezTo>
                      <a:pt x="956" y="899"/>
                      <a:pt x="480" y="470"/>
                      <a:pt x="44" y="8"/>
                    </a:cubicBezTo>
                    <a:cubicBezTo>
                      <a:pt x="39" y="3"/>
                      <a:pt x="34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9"/>
              <p:cNvSpPr/>
              <p:nvPr/>
            </p:nvSpPr>
            <p:spPr>
              <a:xfrm>
                <a:off x="6051673" y="2155844"/>
                <a:ext cx="68926" cy="102287"/>
              </a:xfrm>
              <a:custGeom>
                <a:rect b="b" l="l" r="r" t="t"/>
                <a:pathLst>
                  <a:path extrusionOk="0" h="922" w="621">
                    <a:moveTo>
                      <a:pt x="593" y="0"/>
                    </a:moveTo>
                    <a:cubicBezTo>
                      <a:pt x="591" y="0"/>
                      <a:pt x="588" y="1"/>
                      <a:pt x="586" y="3"/>
                    </a:cubicBezTo>
                    <a:lnTo>
                      <a:pt x="191" y="214"/>
                    </a:lnTo>
                    <a:cubicBezTo>
                      <a:pt x="162" y="226"/>
                      <a:pt x="178" y="257"/>
                      <a:pt x="201" y="257"/>
                    </a:cubicBezTo>
                    <a:cubicBezTo>
                      <a:pt x="204" y="257"/>
                      <a:pt x="208" y="257"/>
                      <a:pt x="212" y="255"/>
                    </a:cubicBezTo>
                    <a:lnTo>
                      <a:pt x="477" y="112"/>
                    </a:lnTo>
                    <a:lnTo>
                      <a:pt x="477" y="112"/>
                    </a:lnTo>
                    <a:cubicBezTo>
                      <a:pt x="273" y="343"/>
                      <a:pt x="117" y="609"/>
                      <a:pt x="1" y="894"/>
                    </a:cubicBezTo>
                    <a:cubicBezTo>
                      <a:pt x="1" y="901"/>
                      <a:pt x="8" y="915"/>
                      <a:pt x="15" y="921"/>
                    </a:cubicBezTo>
                    <a:lnTo>
                      <a:pt x="21" y="921"/>
                    </a:lnTo>
                    <a:cubicBezTo>
                      <a:pt x="35" y="921"/>
                      <a:pt x="42" y="915"/>
                      <a:pt x="49" y="908"/>
                    </a:cubicBezTo>
                    <a:cubicBezTo>
                      <a:pt x="178" y="581"/>
                      <a:pt x="368" y="289"/>
                      <a:pt x="613" y="37"/>
                    </a:cubicBezTo>
                    <a:cubicBezTo>
                      <a:pt x="620" y="30"/>
                      <a:pt x="620" y="17"/>
                      <a:pt x="613" y="10"/>
                    </a:cubicBezTo>
                    <a:cubicBezTo>
                      <a:pt x="608" y="5"/>
                      <a:pt x="600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6141577" y="2056109"/>
                <a:ext cx="53387" cy="48037"/>
              </a:xfrm>
              <a:custGeom>
                <a:rect b="b" l="l" r="r" t="t"/>
                <a:pathLst>
                  <a:path extrusionOk="0" h="433" w="481">
                    <a:moveTo>
                      <a:pt x="446" y="1"/>
                    </a:moveTo>
                    <a:cubicBezTo>
                      <a:pt x="443" y="1"/>
                      <a:pt x="439" y="2"/>
                      <a:pt x="436" y="4"/>
                    </a:cubicBezTo>
                    <a:cubicBezTo>
                      <a:pt x="280" y="113"/>
                      <a:pt x="137" y="242"/>
                      <a:pt x="14" y="392"/>
                    </a:cubicBezTo>
                    <a:cubicBezTo>
                      <a:pt x="1" y="405"/>
                      <a:pt x="1" y="419"/>
                      <a:pt x="14" y="426"/>
                    </a:cubicBezTo>
                    <a:cubicBezTo>
                      <a:pt x="14" y="426"/>
                      <a:pt x="21" y="426"/>
                      <a:pt x="28" y="433"/>
                    </a:cubicBezTo>
                    <a:cubicBezTo>
                      <a:pt x="35" y="433"/>
                      <a:pt x="41" y="426"/>
                      <a:pt x="48" y="419"/>
                    </a:cubicBezTo>
                    <a:cubicBezTo>
                      <a:pt x="164" y="276"/>
                      <a:pt x="307" y="147"/>
                      <a:pt x="463" y="38"/>
                    </a:cubicBezTo>
                    <a:cubicBezTo>
                      <a:pt x="480" y="27"/>
                      <a:pt x="464" y="1"/>
                      <a:pt x="4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6263114" y="2812942"/>
                <a:ext cx="116431" cy="107834"/>
              </a:xfrm>
              <a:custGeom>
                <a:rect b="b" l="l" r="r" t="t"/>
                <a:pathLst>
                  <a:path extrusionOk="0" h="972" w="1049">
                    <a:moveTo>
                      <a:pt x="1022" y="1"/>
                    </a:moveTo>
                    <a:cubicBezTo>
                      <a:pt x="1016" y="1"/>
                      <a:pt x="1011" y="2"/>
                      <a:pt x="1008" y="6"/>
                    </a:cubicBezTo>
                    <a:cubicBezTo>
                      <a:pt x="688" y="319"/>
                      <a:pt x="355" y="639"/>
                      <a:pt x="15" y="938"/>
                    </a:cubicBezTo>
                    <a:cubicBezTo>
                      <a:pt x="1" y="952"/>
                      <a:pt x="8" y="972"/>
                      <a:pt x="28" y="972"/>
                    </a:cubicBezTo>
                    <a:lnTo>
                      <a:pt x="42" y="972"/>
                    </a:lnTo>
                    <a:cubicBezTo>
                      <a:pt x="382" y="666"/>
                      <a:pt x="715" y="353"/>
                      <a:pt x="1042" y="33"/>
                    </a:cubicBezTo>
                    <a:cubicBezTo>
                      <a:pt x="1049" y="26"/>
                      <a:pt x="1049" y="13"/>
                      <a:pt x="1042" y="6"/>
                    </a:cubicBezTo>
                    <a:cubicBezTo>
                      <a:pt x="1035" y="2"/>
                      <a:pt x="1028" y="1"/>
                      <a:pt x="1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6193744" y="3101386"/>
                <a:ext cx="171483" cy="97960"/>
              </a:xfrm>
              <a:custGeom>
                <a:rect b="b" l="l" r="r" t="t"/>
                <a:pathLst>
                  <a:path extrusionOk="0" h="883" w="1545">
                    <a:moveTo>
                      <a:pt x="24" y="0"/>
                    </a:moveTo>
                    <a:cubicBezTo>
                      <a:pt x="17" y="0"/>
                      <a:pt x="11" y="4"/>
                      <a:pt x="7" y="12"/>
                    </a:cubicBezTo>
                    <a:cubicBezTo>
                      <a:pt x="0" y="25"/>
                      <a:pt x="7" y="39"/>
                      <a:pt x="20" y="46"/>
                    </a:cubicBezTo>
                    <a:lnTo>
                      <a:pt x="1510" y="882"/>
                    </a:lnTo>
                    <a:lnTo>
                      <a:pt x="1524" y="882"/>
                    </a:lnTo>
                    <a:cubicBezTo>
                      <a:pt x="1531" y="882"/>
                      <a:pt x="1538" y="882"/>
                      <a:pt x="1544" y="876"/>
                    </a:cubicBezTo>
                    <a:cubicBezTo>
                      <a:pt x="1544" y="862"/>
                      <a:pt x="1544" y="848"/>
                      <a:pt x="1531" y="842"/>
                    </a:cubicBezTo>
                    <a:lnTo>
                      <a:pt x="41" y="5"/>
                    </a:lnTo>
                    <a:cubicBezTo>
                      <a:pt x="35" y="2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3" name="Google Shape;663;p39"/>
          <p:cNvGrpSpPr/>
          <p:nvPr/>
        </p:nvGrpSpPr>
        <p:grpSpPr>
          <a:xfrm>
            <a:off x="8247775" y="1991869"/>
            <a:ext cx="366000" cy="577025"/>
            <a:chOff x="8247775" y="1728100"/>
            <a:chExt cx="366000" cy="577025"/>
          </a:xfrm>
        </p:grpSpPr>
        <p:sp>
          <p:nvSpPr>
            <p:cNvPr id="664" name="Google Shape;664;p39"/>
            <p:cNvSpPr/>
            <p:nvPr/>
          </p:nvSpPr>
          <p:spPr>
            <a:xfrm>
              <a:off x="8247775" y="2122125"/>
              <a:ext cx="183000" cy="183000"/>
            </a:xfrm>
            <a:prstGeom prst="donut">
              <a:avLst>
                <a:gd fmla="val 1711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8430775" y="1728100"/>
              <a:ext cx="183000" cy="183000"/>
            </a:xfrm>
            <a:prstGeom prst="uturnArrow">
              <a:avLst>
                <a:gd fmla="val 17391" name="adj1"/>
                <a:gd fmla="val 25000" name="adj2"/>
                <a:gd fmla="val 25000" name="adj3"/>
                <a:gd fmla="val 43750" name="adj4"/>
                <a:gd fmla="val 75000" name="adj5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5180350" y="1183552"/>
            <a:ext cx="555960" cy="990025"/>
            <a:chOff x="5180350" y="738075"/>
            <a:chExt cx="555960" cy="990025"/>
          </a:xfrm>
        </p:grpSpPr>
        <p:grpSp>
          <p:nvGrpSpPr>
            <p:cNvPr id="667" name="Google Shape;667;p39"/>
            <p:cNvGrpSpPr/>
            <p:nvPr/>
          </p:nvGrpSpPr>
          <p:grpSpPr>
            <a:xfrm>
              <a:off x="5553432" y="1225422"/>
              <a:ext cx="182878" cy="182886"/>
              <a:chOff x="769861" y="958534"/>
              <a:chExt cx="148500" cy="149100"/>
            </a:xfrm>
          </p:grpSpPr>
          <p:sp>
            <p:nvSpPr>
              <p:cNvPr id="668" name="Google Shape;668;p39"/>
              <p:cNvSpPr/>
              <p:nvPr/>
            </p:nvSpPr>
            <p:spPr>
              <a:xfrm rot="2703983">
                <a:off x="752576" y="1019401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9"/>
              <p:cNvSpPr/>
              <p:nvPr/>
            </p:nvSpPr>
            <p:spPr>
              <a:xfrm flipH="1" rot="-2703983">
                <a:off x="752576" y="1019401"/>
                <a:ext cx="183070" cy="2736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0" name="Google Shape;670;p39"/>
            <p:cNvSpPr/>
            <p:nvPr/>
          </p:nvSpPr>
          <p:spPr>
            <a:xfrm>
              <a:off x="5180350" y="1545100"/>
              <a:ext cx="183000" cy="183000"/>
            </a:xfrm>
            <a:prstGeom prst="bentArrow">
              <a:avLst>
                <a:gd fmla="val 17391" name="adj1"/>
                <a:gd fmla="val 25000" name="adj2"/>
                <a:gd fmla="val 25000" name="adj3"/>
                <a:gd fmla="val 43750" name="adj4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180350" y="738075"/>
              <a:ext cx="183000" cy="183000"/>
            </a:xfrm>
            <a:prstGeom prst="noSmoking">
              <a:avLst>
                <a:gd fmla="val 1875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629975" y="837900"/>
            <a:ext cx="183000" cy="1584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00" y="1137163"/>
            <a:ext cx="38481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ffic Signs and Rules Lesson for Elementary by Slidesgo">
  <a:themeElements>
    <a:clrScheme name="Simple Light">
      <a:dk1>
        <a:srgbClr val="000000"/>
      </a:dk1>
      <a:lt1>
        <a:srgbClr val="CFAF9E"/>
      </a:lt1>
      <a:dk2>
        <a:srgbClr val="F1EAE2"/>
      </a:dk2>
      <a:lt2>
        <a:srgbClr val="CD4B4B"/>
      </a:lt2>
      <a:accent1>
        <a:srgbClr val="EFA500"/>
      </a:accent1>
      <a:accent2>
        <a:srgbClr val="C9F190"/>
      </a:accent2>
      <a:accent3>
        <a:srgbClr val="13ABD4"/>
      </a:accent3>
      <a:accent4>
        <a:srgbClr val="506B8D"/>
      </a:accent4>
      <a:accent5>
        <a:srgbClr val="81898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