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60" r:id="rId4"/>
    <p:sldId id="261" r:id="rId5"/>
    <p:sldId id="263"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353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416418" y="1117268"/>
            <a:ext cx="7477601" cy="1916430"/>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Introduction to Desktop Assistant</a:t>
            </a:r>
            <a:endParaRPr lang="en-US" sz="6036" dirty="0"/>
          </a:p>
        </p:txBody>
      </p:sp>
      <p:sp>
        <p:nvSpPr>
          <p:cNvPr id="6" name="Text 2"/>
          <p:cNvSpPr/>
          <p:nvPr/>
        </p:nvSpPr>
        <p:spPr>
          <a:xfrm>
            <a:off x="6319599" y="4528780"/>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Virtual App Assistants are AI-powered tools that can streamline your digital workflows, automate repetitive tasks, and enhance your productivity across various apps and platforms. They act as intelligent personal assistants, tailored to your unique needs and preferences.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637824"/>
            <a:ext cx="9602272"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Benefits of Using a Virtual App Assistant</a:t>
            </a:r>
            <a:endParaRPr lang="en-US" sz="4374" dirty="0"/>
          </a:p>
        </p:txBody>
      </p:sp>
      <p:sp>
        <p:nvSpPr>
          <p:cNvPr id="5" name="Shape 2"/>
          <p:cNvSpPr/>
          <p:nvPr/>
        </p:nvSpPr>
        <p:spPr>
          <a:xfrm>
            <a:off x="2348389" y="2950131"/>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05670" y="299180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3026450"/>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Time Savings</a:t>
            </a:r>
            <a:endParaRPr lang="en-US" sz="2187" dirty="0"/>
          </a:p>
        </p:txBody>
      </p:sp>
      <p:sp>
        <p:nvSpPr>
          <p:cNvPr id="8" name="Text 5"/>
          <p:cNvSpPr/>
          <p:nvPr/>
        </p:nvSpPr>
        <p:spPr>
          <a:xfrm>
            <a:off x="3070503" y="3506867"/>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Automate repetitive tasks and streamline your workflows, allowing you to focus on more high-value activities.</a:t>
            </a:r>
            <a:endParaRPr lang="en-US" sz="1750" dirty="0"/>
          </a:p>
        </p:txBody>
      </p:sp>
      <p:sp>
        <p:nvSpPr>
          <p:cNvPr id="9" name="Shape 6"/>
          <p:cNvSpPr/>
          <p:nvPr/>
        </p:nvSpPr>
        <p:spPr>
          <a:xfrm>
            <a:off x="7426285" y="2950131"/>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7583567" y="2991803"/>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Increased Productivity</a:t>
            </a:r>
            <a:endParaRPr lang="en-US" sz="2187" dirty="0"/>
          </a:p>
        </p:txBody>
      </p:sp>
      <p:sp>
        <p:nvSpPr>
          <p:cNvPr id="12" name="Text 9"/>
          <p:cNvSpPr/>
          <p:nvPr/>
        </p:nvSpPr>
        <p:spPr>
          <a:xfrm>
            <a:off x="8148399" y="3506867"/>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Intelligent recommendations and personalized assistance help you work smarter and accomplish more in less time.</a:t>
            </a:r>
            <a:endParaRPr lang="en-US" sz="1750" dirty="0"/>
          </a:p>
        </p:txBody>
      </p:sp>
      <p:sp>
        <p:nvSpPr>
          <p:cNvPr id="13" name="Shape 10"/>
          <p:cNvSpPr/>
          <p:nvPr/>
        </p:nvSpPr>
        <p:spPr>
          <a:xfrm>
            <a:off x="2348389" y="4968835"/>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2505670" y="501050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3070503" y="504515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Stress Reduction</a:t>
            </a:r>
            <a:endParaRPr lang="en-US" sz="2187" dirty="0"/>
          </a:p>
        </p:txBody>
      </p:sp>
      <p:sp>
        <p:nvSpPr>
          <p:cNvPr id="16" name="Text 13"/>
          <p:cNvSpPr/>
          <p:nvPr/>
        </p:nvSpPr>
        <p:spPr>
          <a:xfrm>
            <a:off x="3070503" y="5525572"/>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handling mundane tasks, virtual assistants can help alleviate the cognitive load and reduce stress.</a:t>
            </a:r>
            <a:endParaRPr lang="en-US" sz="1750" dirty="0"/>
          </a:p>
        </p:txBody>
      </p:sp>
      <p:sp>
        <p:nvSpPr>
          <p:cNvPr id="17" name="Shape 14"/>
          <p:cNvSpPr/>
          <p:nvPr/>
        </p:nvSpPr>
        <p:spPr>
          <a:xfrm>
            <a:off x="7426285" y="4968835"/>
            <a:ext cx="499943" cy="499943"/>
          </a:xfrm>
          <a:prstGeom prst="roundRect">
            <a:avLst>
              <a:gd name="adj" fmla="val 20000"/>
            </a:avLst>
          </a:prstGeom>
          <a:solidFill>
            <a:srgbClr val="F0D4F7"/>
          </a:solidFill>
          <a:ln w="7620">
            <a:solidFill>
              <a:srgbClr val="D6BADD"/>
            </a:solidFill>
            <a:prstDash val="solid"/>
          </a:ln>
        </p:spPr>
      </p:sp>
      <p:sp>
        <p:nvSpPr>
          <p:cNvPr id="18" name="Text 15"/>
          <p:cNvSpPr/>
          <p:nvPr/>
        </p:nvSpPr>
        <p:spPr>
          <a:xfrm>
            <a:off x="7583567" y="5010507"/>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Improved Organization</a:t>
            </a:r>
            <a:endParaRPr lang="en-US" sz="2187" dirty="0"/>
          </a:p>
        </p:txBody>
      </p:sp>
      <p:sp>
        <p:nvSpPr>
          <p:cNvPr id="20" name="Text 17"/>
          <p:cNvSpPr/>
          <p:nvPr/>
        </p:nvSpPr>
        <p:spPr>
          <a:xfrm>
            <a:off x="8148399" y="5525572"/>
            <a:ext cx="413361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These assistants can help you stay on top of your tasks, deadlines, and important information.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695926"/>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How a Virtual App Assistant Can Improve Productivity</a:t>
            </a:r>
            <a:endParaRPr lang="en-US" sz="4374" dirty="0"/>
          </a:p>
        </p:txBody>
      </p:sp>
      <p:sp>
        <p:nvSpPr>
          <p:cNvPr id="5" name="Text 2"/>
          <p:cNvSpPr/>
          <p:nvPr/>
        </p:nvSpPr>
        <p:spPr>
          <a:xfrm>
            <a:off x="2348389" y="3640098"/>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Streamlined Workflows</a:t>
            </a:r>
            <a:endParaRPr lang="en-US" sz="2187" dirty="0"/>
          </a:p>
        </p:txBody>
      </p:sp>
      <p:sp>
        <p:nvSpPr>
          <p:cNvPr id="6" name="Text 3"/>
          <p:cNvSpPr/>
          <p:nvPr/>
        </p:nvSpPr>
        <p:spPr>
          <a:xfrm>
            <a:off x="2348389" y="4209455"/>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Virtual assistants can automate repetitive tasks, integrate your apps, and provide intelligent recommendations to streamline your workflows.</a:t>
            </a:r>
            <a:endParaRPr lang="en-US" sz="1750" dirty="0"/>
          </a:p>
        </p:txBody>
      </p:sp>
      <p:sp>
        <p:nvSpPr>
          <p:cNvPr id="7" name="Text 4"/>
          <p:cNvSpPr/>
          <p:nvPr/>
        </p:nvSpPr>
        <p:spPr>
          <a:xfrm>
            <a:off x="5847398" y="3640098"/>
            <a:ext cx="2785705"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Personalized Assistance</a:t>
            </a:r>
            <a:endParaRPr lang="en-US" sz="2187" dirty="0"/>
          </a:p>
        </p:txBody>
      </p:sp>
      <p:sp>
        <p:nvSpPr>
          <p:cNvPr id="8" name="Text 5"/>
          <p:cNvSpPr/>
          <p:nvPr/>
        </p:nvSpPr>
        <p:spPr>
          <a:xfrm>
            <a:off x="5847398" y="4209455"/>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These assistants learn your preferences and habits, allowing them to offer tailored support and suggestions to boost your productivity.</a:t>
            </a:r>
            <a:endParaRPr lang="en-US" sz="1750" dirty="0"/>
          </a:p>
        </p:txBody>
      </p:sp>
      <p:sp>
        <p:nvSpPr>
          <p:cNvPr id="9" name="Text 6"/>
          <p:cNvSpPr/>
          <p:nvPr/>
        </p:nvSpPr>
        <p:spPr>
          <a:xfrm>
            <a:off x="9346406" y="3640098"/>
            <a:ext cx="2949416" cy="694373"/>
          </a:xfrm>
          <a:prstGeom prst="rect">
            <a:avLst/>
          </a:prstGeom>
          <a:noFill/>
          <a:ln/>
        </p:spPr>
        <p:txBody>
          <a:bodyPr wrap="squar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Cognitive Load Reduction</a:t>
            </a:r>
            <a:endParaRPr lang="en-US" sz="2187" dirty="0"/>
          </a:p>
        </p:txBody>
      </p:sp>
      <p:sp>
        <p:nvSpPr>
          <p:cNvPr id="10" name="Text 7"/>
          <p:cNvSpPr/>
          <p:nvPr/>
        </p:nvSpPr>
        <p:spPr>
          <a:xfrm>
            <a:off x="9346406" y="4556641"/>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By handling mundane tasks, virtual assistants can help free up your mental energy, allowing you to focus on more strategic and creative work.</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48389" y="1173837"/>
            <a:ext cx="9933503" cy="1388745"/>
          </a:xfrm>
          <a:prstGeom prst="rect">
            <a:avLst/>
          </a:prstGeom>
          <a:noFill/>
          <a:ln/>
        </p:spPr>
        <p:txBody>
          <a:bodyPr wrap="squar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Integrating a Virtual App Assistant into Your Workflow</a:t>
            </a:r>
            <a:endParaRPr lang="en-US" sz="4374" dirty="0"/>
          </a:p>
        </p:txBody>
      </p:sp>
      <p:pic>
        <p:nvPicPr>
          <p:cNvPr id="5" name="Image 1" descr="preencoded.png"/>
          <p:cNvPicPr>
            <a:picLocks noChangeAspect="1"/>
          </p:cNvPicPr>
          <p:nvPr/>
        </p:nvPicPr>
        <p:blipFill>
          <a:blip r:embed="rId4"/>
          <a:stretch>
            <a:fillRect/>
          </a:stretch>
        </p:blipFill>
        <p:spPr>
          <a:xfrm>
            <a:off x="2348389" y="3006923"/>
            <a:ext cx="3311128" cy="888682"/>
          </a:xfrm>
          <a:prstGeom prst="rect">
            <a:avLst/>
          </a:prstGeom>
        </p:spPr>
      </p:pic>
      <p:sp>
        <p:nvSpPr>
          <p:cNvPr id="6" name="Text 2"/>
          <p:cNvSpPr/>
          <p:nvPr/>
        </p:nvSpPr>
        <p:spPr>
          <a:xfrm>
            <a:off x="2570559" y="4228862"/>
            <a:ext cx="2777490"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Assess Your Needs</a:t>
            </a:r>
            <a:endParaRPr lang="en-US" sz="2187" dirty="0"/>
          </a:p>
        </p:txBody>
      </p:sp>
      <p:sp>
        <p:nvSpPr>
          <p:cNvPr id="7" name="Text 3"/>
          <p:cNvSpPr/>
          <p:nvPr/>
        </p:nvSpPr>
        <p:spPr>
          <a:xfrm>
            <a:off x="2570559" y="4709279"/>
            <a:ext cx="286678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Identify the areas of your workflow where a virtual assistant can have the greatest impact.</a:t>
            </a:r>
            <a:endParaRPr lang="en-US" sz="1750" dirty="0"/>
          </a:p>
        </p:txBody>
      </p:sp>
      <p:pic>
        <p:nvPicPr>
          <p:cNvPr id="8" name="Image 2" descr="preencoded.png"/>
          <p:cNvPicPr>
            <a:picLocks noChangeAspect="1"/>
          </p:cNvPicPr>
          <p:nvPr/>
        </p:nvPicPr>
        <p:blipFill>
          <a:blip r:embed="rId5"/>
          <a:stretch>
            <a:fillRect/>
          </a:stretch>
        </p:blipFill>
        <p:spPr>
          <a:xfrm>
            <a:off x="5659517" y="3006923"/>
            <a:ext cx="3311128" cy="888682"/>
          </a:xfrm>
          <a:prstGeom prst="rect">
            <a:avLst/>
          </a:prstGeom>
        </p:spPr>
      </p:pic>
      <p:sp>
        <p:nvSpPr>
          <p:cNvPr id="9" name="Text 4"/>
          <p:cNvSpPr/>
          <p:nvPr/>
        </p:nvSpPr>
        <p:spPr>
          <a:xfrm>
            <a:off x="5881687" y="4228862"/>
            <a:ext cx="2866787" cy="694373"/>
          </a:xfrm>
          <a:prstGeom prst="rect">
            <a:avLst/>
          </a:prstGeom>
          <a:noFill/>
          <a:ln/>
        </p:spPr>
        <p:txBody>
          <a:bodyPr wrap="squar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Choose the Right Assistant</a:t>
            </a:r>
            <a:endParaRPr lang="en-US" sz="2187" dirty="0"/>
          </a:p>
        </p:txBody>
      </p:sp>
      <p:sp>
        <p:nvSpPr>
          <p:cNvPr id="10" name="Text 5"/>
          <p:cNvSpPr/>
          <p:nvPr/>
        </p:nvSpPr>
        <p:spPr>
          <a:xfrm>
            <a:off x="5881687" y="5056465"/>
            <a:ext cx="286678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Research and select a virtual assistant that aligns with your specific requirements and integrates seamlessly with your preferred apps.</a:t>
            </a:r>
            <a:endParaRPr lang="en-US" sz="1750" dirty="0"/>
          </a:p>
        </p:txBody>
      </p:sp>
      <p:pic>
        <p:nvPicPr>
          <p:cNvPr id="11" name="Image 3" descr="preencoded.png"/>
          <p:cNvPicPr>
            <a:picLocks noChangeAspect="1"/>
          </p:cNvPicPr>
          <p:nvPr/>
        </p:nvPicPr>
        <p:blipFill>
          <a:blip r:embed="rId6"/>
          <a:stretch>
            <a:fillRect/>
          </a:stretch>
        </p:blipFill>
        <p:spPr>
          <a:xfrm>
            <a:off x="8970645" y="3006923"/>
            <a:ext cx="3311247" cy="888682"/>
          </a:xfrm>
          <a:prstGeom prst="rect">
            <a:avLst/>
          </a:prstGeom>
        </p:spPr>
      </p:pic>
      <p:sp>
        <p:nvSpPr>
          <p:cNvPr id="12" name="Text 6"/>
          <p:cNvSpPr/>
          <p:nvPr/>
        </p:nvSpPr>
        <p:spPr>
          <a:xfrm>
            <a:off x="9192816" y="4228862"/>
            <a:ext cx="2800707" cy="347186"/>
          </a:xfrm>
          <a:prstGeom prst="rect">
            <a:avLst/>
          </a:prstGeom>
          <a:noFill/>
          <a:ln/>
        </p:spPr>
        <p:txBody>
          <a:bodyPr wrap="none" rtlCol="0" anchor="t"/>
          <a:lstStyle/>
          <a:p>
            <a:pPr marL="0" indent="0" algn="l">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Customize and Optimize</a:t>
            </a:r>
            <a:endParaRPr lang="en-US" sz="2187" dirty="0"/>
          </a:p>
        </p:txBody>
      </p:sp>
      <p:sp>
        <p:nvSpPr>
          <p:cNvPr id="13" name="Text 7"/>
          <p:cNvSpPr/>
          <p:nvPr/>
        </p:nvSpPr>
        <p:spPr>
          <a:xfrm>
            <a:off x="9192816" y="4709279"/>
            <a:ext cx="2866906"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Tailor the virtual assistant's settings and permissions to match your preferences and maximize its effectiveness.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1751767"/>
            <a:ext cx="6331863"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Conclusion</a:t>
            </a:r>
          </a:p>
        </p:txBody>
      </p:sp>
      <p:sp>
        <p:nvSpPr>
          <p:cNvPr id="6" name="Text 2"/>
          <p:cNvSpPr/>
          <p:nvPr/>
        </p:nvSpPr>
        <p:spPr>
          <a:xfrm>
            <a:off x="833199" y="2779395"/>
            <a:ext cx="7477601" cy="1421606"/>
          </a:xfrm>
          <a:prstGeom prst="rect">
            <a:avLst/>
          </a:prstGeom>
          <a:noFill/>
          <a:ln/>
        </p:spPr>
        <p:txBody>
          <a:bodyPr wrap="square" rtlCol="0" anchor="t"/>
          <a:lstStyle/>
          <a:p>
            <a:pPr marL="0" indent="0">
              <a:lnSpc>
                <a:spcPts val="2799"/>
              </a:lnSpc>
              <a:buNone/>
            </a:pPr>
            <a:endParaRPr lang="en-US" sz="1750" dirty="0"/>
          </a:p>
        </p:txBody>
      </p:sp>
      <p:sp>
        <p:nvSpPr>
          <p:cNvPr id="7" name="Text 3"/>
          <p:cNvSpPr/>
          <p:nvPr/>
        </p:nvSpPr>
        <p:spPr>
          <a:xfrm>
            <a:off x="833199" y="4450913"/>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4"/>
          <p:cNvSpPr/>
          <p:nvPr/>
        </p:nvSpPr>
        <p:spPr>
          <a:xfrm>
            <a:off x="833199" y="6122432"/>
            <a:ext cx="7477601" cy="355402"/>
          </a:xfrm>
          <a:prstGeom prst="rect">
            <a:avLst/>
          </a:prstGeom>
          <a:noFill/>
          <a:ln/>
        </p:spPr>
        <p:txBody>
          <a:bodyPr wrap="none" rtlCol="0" anchor="t"/>
          <a:lstStyle/>
          <a:p>
            <a:pPr marL="0" indent="0">
              <a:lnSpc>
                <a:spcPts val="2799"/>
              </a:lnSpc>
              <a:buNone/>
            </a:pPr>
            <a:endParaRPr lang="en-US" sz="1750" dirty="0"/>
          </a:p>
        </p:txBody>
      </p:sp>
      <p:sp>
        <p:nvSpPr>
          <p:cNvPr id="9" name="TextBox 8">
            <a:extLst>
              <a:ext uri="{FF2B5EF4-FFF2-40B4-BE49-F238E27FC236}">
                <a16:creationId xmlns:a16="http://schemas.microsoft.com/office/drawing/2014/main" id="{3A08D5F3-A5A7-F698-A2A1-C0D7284A08D5}"/>
              </a:ext>
            </a:extLst>
          </p:cNvPr>
          <p:cNvSpPr txBox="1"/>
          <p:nvPr/>
        </p:nvSpPr>
        <p:spPr>
          <a:xfrm>
            <a:off x="833199" y="2997843"/>
            <a:ext cx="7049160" cy="1200329"/>
          </a:xfrm>
          <a:prstGeom prst="rect">
            <a:avLst/>
          </a:prstGeom>
          <a:noFill/>
        </p:spPr>
        <p:txBody>
          <a:bodyPr wrap="square" rtlCol="0">
            <a:spAutoFit/>
          </a:bodyPr>
          <a:lstStyle/>
          <a:p>
            <a:pPr algn="ctr"/>
            <a:r>
              <a:rPr lang="en-US" dirty="0"/>
              <a:t>The conclusion of a virtual app assistant typically involves summarizing its features, highlighting its benefits, and discussing potential areas for improvement or future development. It may also touch on user feedback and suggestions for enhancing the user experience.</a:t>
            </a:r>
            <a:endParaRPr lang="en-IN" dirty="0"/>
          </a:p>
        </p:txBody>
      </p:sp>
      <p:pic>
        <p:nvPicPr>
          <p:cNvPr id="14" name="Picture 13">
            <a:extLst>
              <a:ext uri="{FF2B5EF4-FFF2-40B4-BE49-F238E27FC236}">
                <a16:creationId xmlns:a16="http://schemas.microsoft.com/office/drawing/2014/main" id="{CD143B2D-B3FF-E8CC-321F-7F56F668C243}"/>
              </a:ext>
            </a:extLst>
          </p:cNvPr>
          <p:cNvPicPr>
            <a:picLocks noChangeAspect="1"/>
          </p:cNvPicPr>
          <p:nvPr/>
        </p:nvPicPr>
        <p:blipFill>
          <a:blip r:embed="rId4"/>
          <a:stretch>
            <a:fillRect/>
          </a:stretch>
        </p:blipFill>
        <p:spPr>
          <a:xfrm>
            <a:off x="10339853" y="1016171"/>
            <a:ext cx="3665514" cy="48563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333</Words>
  <Application>Microsoft Office PowerPoint</Application>
  <PresentationFormat>Custom</PresentationFormat>
  <Paragraphs>36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Shreyash Killedar</cp:lastModifiedBy>
  <cp:revision>8</cp:revision>
  <dcterms:created xsi:type="dcterms:W3CDTF">2024-04-30T05:22:02Z</dcterms:created>
  <dcterms:modified xsi:type="dcterms:W3CDTF">2024-06-26T05:29:22Z</dcterms:modified>
</cp:coreProperties>
</file>