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2" r:id="rId5"/>
    <p:sldId id="283" r:id="rId6"/>
    <p:sldId id="284" r:id="rId7"/>
    <p:sldId id="259" r:id="rId8"/>
    <p:sldId id="260" r:id="rId9"/>
    <p:sldId id="262" r:id="rId10"/>
    <p:sldId id="334" r:id="rId11"/>
    <p:sldId id="335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336" r:id="rId22"/>
    <p:sldId id="281" r:id="rId23"/>
    <p:sldId id="288" r:id="rId24"/>
    <p:sldId id="28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33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11" r:id="rId47"/>
    <p:sldId id="312" r:id="rId48"/>
    <p:sldId id="28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6B616A-BCB6-4F20-BD80-DAE26F93EA8D}" v="1883" dt="2019-09-15T18:47:22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7" autoAdjust="0"/>
    <p:restoredTop sz="94660"/>
  </p:normalViewPr>
  <p:slideViewPr>
    <p:cSldViewPr snapToGrid="0">
      <p:cViewPr>
        <p:scale>
          <a:sx n="92" d="100"/>
          <a:sy n="92" d="100"/>
        </p:scale>
        <p:origin x="-130" y="-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eaa841779cb1cb8a" providerId="Windows Live" clId="Web-{396B616A-BCB6-4F20-BD80-DAE26F93EA8D}"/>
    <pc:docChg chg="addSld delSld modSld">
      <pc:chgData name="Guest User" userId="eaa841779cb1cb8a" providerId="Windows Live" clId="Web-{396B616A-BCB6-4F20-BD80-DAE26F93EA8D}" dt="2019-09-15T18:47:22.414" v="1875" actId="14100"/>
      <pc:docMkLst>
        <pc:docMk/>
      </pc:docMkLst>
      <pc:sldChg chg="addSp delSp modSp mod setBg modClrScheme chgLayout">
        <pc:chgData name="Guest User" userId="eaa841779cb1cb8a" providerId="Windows Live" clId="Web-{396B616A-BCB6-4F20-BD80-DAE26F93EA8D}" dt="2019-09-15T17:00:36.899" v="95" actId="20577"/>
        <pc:sldMkLst>
          <pc:docMk/>
          <pc:sldMk cId="109857222" sldId="256"/>
        </pc:sldMkLst>
        <pc:spChg chg="mod ord">
          <ac:chgData name="Guest User" userId="eaa841779cb1cb8a" providerId="Windows Live" clId="Web-{396B616A-BCB6-4F20-BD80-DAE26F93EA8D}" dt="2019-09-15T17:00:36.899" v="95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Guest User" userId="eaa841779cb1cb8a" providerId="Windows Live" clId="Web-{396B616A-BCB6-4F20-BD80-DAE26F93EA8D}" dt="2019-09-15T16:54:58.181" v="0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Guest User" userId="eaa841779cb1cb8a" providerId="Windows Live" clId="Web-{396B616A-BCB6-4F20-BD80-DAE26F93EA8D}" dt="2019-09-15T16:59:35.509" v="76" actId="20577"/>
          <ac:spMkLst>
            <pc:docMk/>
            <pc:sldMk cId="109857222" sldId="256"/>
            <ac:spMk id="4" creationId="{7C50E30A-C948-4548-BF22-F07A4D03DD96}"/>
          </ac:spMkLst>
        </pc:spChg>
        <pc:spChg chg="add del">
          <ac:chgData name="Guest User" userId="eaa841779cb1cb8a" providerId="Windows Live" clId="Web-{396B616A-BCB6-4F20-BD80-DAE26F93EA8D}" dt="2019-09-15T16:58:41.931" v="67"/>
          <ac:spMkLst>
            <pc:docMk/>
            <pc:sldMk cId="109857222" sldId="256"/>
            <ac:spMk id="15" creationId="{7905BA41-EE6E-4F80-8636-447F22DD729A}"/>
          </ac:spMkLst>
        </pc:spChg>
        <pc:spChg chg="add del">
          <ac:chgData name="Guest User" userId="eaa841779cb1cb8a" providerId="Windows Live" clId="Web-{396B616A-BCB6-4F20-BD80-DAE26F93EA8D}" dt="2019-09-15T16:58:41.931" v="67"/>
          <ac:spMkLst>
            <pc:docMk/>
            <pc:sldMk cId="109857222" sldId="256"/>
            <ac:spMk id="17" creationId="{CD7549B2-EE05-4558-8C64-AC46755F2B25}"/>
          </ac:spMkLst>
        </pc:spChg>
        <pc:spChg chg="add">
          <ac:chgData name="Guest User" userId="eaa841779cb1cb8a" providerId="Windows Live" clId="Web-{396B616A-BCB6-4F20-BD80-DAE26F93EA8D}" dt="2019-09-15T16:58:41.931" v="67"/>
          <ac:spMkLst>
            <pc:docMk/>
            <pc:sldMk cId="109857222" sldId="256"/>
            <ac:spMk id="22" creationId="{35555856-9970-4BC3-9AA9-6A917F53AFBD}"/>
          </ac:spMkLst>
        </pc:spChg>
        <pc:spChg chg="add">
          <ac:chgData name="Guest User" userId="eaa841779cb1cb8a" providerId="Windows Live" clId="Web-{396B616A-BCB6-4F20-BD80-DAE26F93EA8D}" dt="2019-09-15T16:58:41.931" v="67"/>
          <ac:spMkLst>
            <pc:docMk/>
            <pc:sldMk cId="109857222" sldId="256"/>
            <ac:spMk id="26" creationId="{13722DD7-BA73-4776-93A3-94491FEF7260}"/>
          </ac:spMkLst>
        </pc:spChg>
        <pc:picChg chg="add mod">
          <ac:chgData name="Guest User" userId="eaa841779cb1cb8a" providerId="Windows Live" clId="Web-{396B616A-BCB6-4F20-BD80-DAE26F93EA8D}" dt="2019-09-15T16:58:41.931" v="67"/>
          <ac:picMkLst>
            <pc:docMk/>
            <pc:sldMk cId="109857222" sldId="256"/>
            <ac:picMk id="8" creationId="{9FB85570-18E0-4EA2-9482-77D1BDF9D983}"/>
          </ac:picMkLst>
        </pc:picChg>
        <pc:picChg chg="add del">
          <ac:chgData name="Guest User" userId="eaa841779cb1cb8a" providerId="Windows Live" clId="Web-{396B616A-BCB6-4F20-BD80-DAE26F93EA8D}" dt="2019-09-15T16:58:25.040" v="64"/>
          <ac:picMkLst>
            <pc:docMk/>
            <pc:sldMk cId="109857222" sldId="256"/>
            <ac:picMk id="10" creationId="{3B8E712F-F456-4EFD-99A1-C41B6E7BEC5C}"/>
          </ac:picMkLst>
        </pc:picChg>
        <pc:picChg chg="add">
          <ac:chgData name="Guest User" userId="eaa841779cb1cb8a" providerId="Windows Live" clId="Web-{396B616A-BCB6-4F20-BD80-DAE26F93EA8D}" dt="2019-09-15T16:58:41.931" v="67"/>
          <ac:picMkLst>
            <pc:docMk/>
            <pc:sldMk cId="109857222" sldId="256"/>
            <ac:picMk id="24" creationId="{7F487851-BFAF-46D8-A1ED-50CAD6E46F59}"/>
          </ac:picMkLst>
        </pc:picChg>
      </pc:sldChg>
      <pc:sldChg chg="addSp delSp modSp new">
        <pc:chgData name="Guest User" userId="eaa841779cb1cb8a" providerId="Windows Live" clId="Web-{396B616A-BCB6-4F20-BD80-DAE26F93EA8D}" dt="2019-09-15T17:59:46.757" v="1201" actId="20577"/>
        <pc:sldMkLst>
          <pc:docMk/>
          <pc:sldMk cId="4053692112" sldId="257"/>
        </pc:sldMkLst>
        <pc:spChg chg="add del mod">
          <ac:chgData name="Guest User" userId="eaa841779cb1cb8a" providerId="Windows Live" clId="Web-{396B616A-BCB6-4F20-BD80-DAE26F93EA8D}" dt="2019-09-15T17:42:10.643" v="774" actId="14100"/>
          <ac:spMkLst>
            <pc:docMk/>
            <pc:sldMk cId="4053692112" sldId="257"/>
            <ac:spMk id="2" creationId="{AEEC45DE-A5ED-42A9-994B-B9E85181C383}"/>
          </ac:spMkLst>
        </pc:spChg>
        <pc:spChg chg="add del mod">
          <ac:chgData name="Guest User" userId="eaa841779cb1cb8a" providerId="Windows Live" clId="Web-{396B616A-BCB6-4F20-BD80-DAE26F93EA8D}" dt="2019-09-15T17:59:46.757" v="1201" actId="20577"/>
          <ac:spMkLst>
            <pc:docMk/>
            <pc:sldMk cId="4053692112" sldId="257"/>
            <ac:spMk id="3" creationId="{80817105-A9F1-41BE-A308-27BAD714FB77}"/>
          </ac:spMkLst>
        </pc:spChg>
      </pc:sldChg>
      <pc:sldChg chg="addSp delSp modSp new">
        <pc:chgData name="Guest User" userId="eaa841779cb1cb8a" providerId="Windows Live" clId="Web-{396B616A-BCB6-4F20-BD80-DAE26F93EA8D}" dt="2019-09-15T18:36:25.330" v="1791" actId="20577"/>
        <pc:sldMkLst>
          <pc:docMk/>
          <pc:sldMk cId="2748824954" sldId="258"/>
        </pc:sldMkLst>
        <pc:spChg chg="del mod">
          <ac:chgData name="Guest User" userId="eaa841779cb1cb8a" providerId="Windows Live" clId="Web-{396B616A-BCB6-4F20-BD80-DAE26F93EA8D}" dt="2019-09-15T18:00:24.960" v="1210"/>
          <ac:spMkLst>
            <pc:docMk/>
            <pc:sldMk cId="2748824954" sldId="258"/>
            <ac:spMk id="2" creationId="{5598FD6C-3E67-45B9-B2A6-59581ED91387}"/>
          </ac:spMkLst>
        </pc:spChg>
        <pc:spChg chg="mod">
          <ac:chgData name="Guest User" userId="eaa841779cb1cb8a" providerId="Windows Live" clId="Web-{396B616A-BCB6-4F20-BD80-DAE26F93EA8D}" dt="2019-09-15T18:36:25.330" v="1791" actId="20577"/>
          <ac:spMkLst>
            <pc:docMk/>
            <pc:sldMk cId="2748824954" sldId="258"/>
            <ac:spMk id="3" creationId="{C6D0356C-FA21-4FE7-999D-B412D4326060}"/>
          </ac:spMkLst>
        </pc:spChg>
        <pc:spChg chg="add">
          <ac:chgData name="Guest User" userId="eaa841779cb1cb8a" providerId="Windows Live" clId="Web-{396B616A-BCB6-4F20-BD80-DAE26F93EA8D}" dt="2019-09-15T18:00:20.445" v="1209"/>
          <ac:spMkLst>
            <pc:docMk/>
            <pc:sldMk cId="2748824954" sldId="258"/>
            <ac:spMk id="5" creationId="{96AB0750-5979-4870-AF66-B56D93279202}"/>
          </ac:spMkLst>
        </pc:spChg>
      </pc:sldChg>
      <pc:sldChg chg="addSp delSp modSp new del mod setBg">
        <pc:chgData name="Guest User" userId="eaa841779cb1cb8a" providerId="Windows Live" clId="Web-{396B616A-BCB6-4F20-BD80-DAE26F93EA8D}" dt="2019-09-15T18:42:59.596" v="1849"/>
        <pc:sldMkLst>
          <pc:docMk/>
          <pc:sldMk cId="1281850681" sldId="259"/>
        </pc:sldMkLst>
        <pc:spChg chg="mod">
          <ac:chgData name="Guest User" userId="eaa841779cb1cb8a" providerId="Windows Live" clId="Web-{396B616A-BCB6-4F20-BD80-DAE26F93EA8D}" dt="2019-09-15T18:42:06.237" v="1843" actId="14100"/>
          <ac:spMkLst>
            <pc:docMk/>
            <pc:sldMk cId="1281850681" sldId="259"/>
            <ac:spMk id="2" creationId="{29881E24-8124-4579-A764-D8B3152060A8}"/>
          </ac:spMkLst>
        </pc:spChg>
        <pc:spChg chg="del mod">
          <ac:chgData name="Guest User" userId="eaa841779cb1cb8a" providerId="Windows Live" clId="Web-{396B616A-BCB6-4F20-BD80-DAE26F93EA8D}" dt="2019-09-15T18:42:00.299" v="1842"/>
          <ac:spMkLst>
            <pc:docMk/>
            <pc:sldMk cId="1281850681" sldId="259"/>
            <ac:spMk id="3" creationId="{6D919E5A-AE09-419D-B654-C1F6FAE748FB}"/>
          </ac:spMkLst>
        </pc:spChg>
        <pc:spChg chg="add del">
          <ac:chgData name="Guest User" userId="eaa841779cb1cb8a" providerId="Windows Live" clId="Web-{396B616A-BCB6-4F20-BD80-DAE26F93EA8D}" dt="2019-09-15T18:41:52.783" v="1841"/>
          <ac:spMkLst>
            <pc:docMk/>
            <pc:sldMk cId="1281850681" sldId="259"/>
            <ac:spMk id="9" creationId="{AB45A142-4255-493C-8284-5D566C121B10}"/>
          </ac:spMkLst>
        </pc:spChg>
        <pc:picChg chg="add mod">
          <ac:chgData name="Guest User" userId="eaa841779cb1cb8a" providerId="Windows Live" clId="Web-{396B616A-BCB6-4F20-BD80-DAE26F93EA8D}" dt="2019-09-15T18:42:24.705" v="1848" actId="14100"/>
          <ac:picMkLst>
            <pc:docMk/>
            <pc:sldMk cId="1281850681" sldId="259"/>
            <ac:picMk id="4" creationId="{A95DDCD4-C937-4DD5-BC34-C20D557D5F64}"/>
          </ac:picMkLst>
        </pc:picChg>
        <pc:cxnChg chg="add del">
          <ac:chgData name="Guest User" userId="eaa841779cb1cb8a" providerId="Windows Live" clId="Web-{396B616A-BCB6-4F20-BD80-DAE26F93EA8D}" dt="2019-09-15T18:41:52.783" v="1841"/>
          <ac:cxnSpMkLst>
            <pc:docMk/>
            <pc:sldMk cId="1281850681" sldId="259"/>
            <ac:cxnSpMk id="11" creationId="{38FB9660-F42F-4313-BBC4-47C007FE484C}"/>
          </ac:cxnSpMkLst>
        </pc:cxnChg>
      </pc:sldChg>
      <pc:sldChg chg="addSp delSp modSp new">
        <pc:chgData name="Guest User" userId="eaa841779cb1cb8a" providerId="Windows Live" clId="Web-{396B616A-BCB6-4F20-BD80-DAE26F93EA8D}" dt="2019-09-15T18:43:43.705" v="1858" actId="14100"/>
        <pc:sldMkLst>
          <pc:docMk/>
          <pc:sldMk cId="1673797705" sldId="259"/>
        </pc:sldMkLst>
        <pc:spChg chg="del">
          <ac:chgData name="Guest User" userId="eaa841779cb1cb8a" providerId="Windows Live" clId="Web-{396B616A-BCB6-4F20-BD80-DAE26F93EA8D}" dt="2019-09-15T18:43:08.096" v="1851"/>
          <ac:spMkLst>
            <pc:docMk/>
            <pc:sldMk cId="1673797705" sldId="259"/>
            <ac:spMk id="2" creationId="{D4EFBBAC-6266-43A9-A66D-AEB433ADF87F}"/>
          </ac:spMkLst>
        </pc:spChg>
        <pc:spChg chg="del">
          <ac:chgData name="Guest User" userId="eaa841779cb1cb8a" providerId="Windows Live" clId="Web-{396B616A-BCB6-4F20-BD80-DAE26F93EA8D}" dt="2019-09-15T18:43:10.940" v="1852"/>
          <ac:spMkLst>
            <pc:docMk/>
            <pc:sldMk cId="1673797705" sldId="259"/>
            <ac:spMk id="3" creationId="{9F1212C4-59EB-4AC2-A0D2-9820F93CA4BB}"/>
          </ac:spMkLst>
        </pc:spChg>
        <pc:picChg chg="add mod">
          <ac:chgData name="Guest User" userId="eaa841779cb1cb8a" providerId="Windows Live" clId="Web-{396B616A-BCB6-4F20-BD80-DAE26F93EA8D}" dt="2019-09-15T18:43:43.705" v="1858" actId="14100"/>
          <ac:picMkLst>
            <pc:docMk/>
            <pc:sldMk cId="1673797705" sldId="259"/>
            <ac:picMk id="4" creationId="{03B53A0E-ED4E-47C5-BBA5-B741305155E0}"/>
          </ac:picMkLst>
        </pc:picChg>
      </pc:sldChg>
      <pc:sldChg chg="addSp delSp modSp new">
        <pc:chgData name="Guest User" userId="eaa841779cb1cb8a" providerId="Windows Live" clId="Web-{396B616A-BCB6-4F20-BD80-DAE26F93EA8D}" dt="2019-09-15T18:45:13.273" v="1866" actId="14100"/>
        <pc:sldMkLst>
          <pc:docMk/>
          <pc:sldMk cId="2052158435" sldId="260"/>
        </pc:sldMkLst>
        <pc:spChg chg="del">
          <ac:chgData name="Guest User" userId="eaa841779cb1cb8a" providerId="Windows Live" clId="Web-{396B616A-BCB6-4F20-BD80-DAE26F93EA8D}" dt="2019-09-15T18:43:56.320" v="1860"/>
          <ac:spMkLst>
            <pc:docMk/>
            <pc:sldMk cId="2052158435" sldId="260"/>
            <ac:spMk id="2" creationId="{97CE2228-5E30-455E-A913-2C1C82E7D453}"/>
          </ac:spMkLst>
        </pc:spChg>
        <pc:spChg chg="del">
          <ac:chgData name="Guest User" userId="eaa841779cb1cb8a" providerId="Windows Live" clId="Web-{396B616A-BCB6-4F20-BD80-DAE26F93EA8D}" dt="2019-09-15T18:44:00.086" v="1861"/>
          <ac:spMkLst>
            <pc:docMk/>
            <pc:sldMk cId="2052158435" sldId="260"/>
            <ac:spMk id="3" creationId="{6D3DA50B-AC0F-4B78-951C-E8DCCEE8B10D}"/>
          </ac:spMkLst>
        </pc:spChg>
        <pc:picChg chg="add mod">
          <ac:chgData name="Guest User" userId="eaa841779cb1cb8a" providerId="Windows Live" clId="Web-{396B616A-BCB6-4F20-BD80-DAE26F93EA8D}" dt="2019-09-15T18:45:13.273" v="1866" actId="14100"/>
          <ac:picMkLst>
            <pc:docMk/>
            <pc:sldMk cId="2052158435" sldId="260"/>
            <ac:picMk id="4" creationId="{952FE657-D0A3-4261-97D9-A2AF7B1A16EA}"/>
          </ac:picMkLst>
        </pc:picChg>
      </pc:sldChg>
      <pc:sldChg chg="new">
        <pc:chgData name="Guest User" userId="eaa841779cb1cb8a" providerId="Windows Live" clId="Web-{396B616A-BCB6-4F20-BD80-DAE26F93EA8D}" dt="2019-09-15T18:45:22.805" v="1867"/>
        <pc:sldMkLst>
          <pc:docMk/>
          <pc:sldMk cId="502807" sldId="261"/>
        </pc:sldMkLst>
      </pc:sldChg>
      <pc:sldChg chg="addSp delSp modSp new">
        <pc:chgData name="Guest User" userId="eaa841779cb1cb8a" providerId="Windows Live" clId="Web-{396B616A-BCB6-4F20-BD80-DAE26F93EA8D}" dt="2019-09-15T18:47:22.414" v="1875" actId="14100"/>
        <pc:sldMkLst>
          <pc:docMk/>
          <pc:sldMk cId="270928851" sldId="262"/>
        </pc:sldMkLst>
        <pc:spChg chg="del">
          <ac:chgData name="Guest User" userId="eaa841779cb1cb8a" providerId="Windows Live" clId="Web-{396B616A-BCB6-4F20-BD80-DAE26F93EA8D}" dt="2019-09-15T18:47:01.383" v="1869"/>
          <ac:spMkLst>
            <pc:docMk/>
            <pc:sldMk cId="270928851" sldId="262"/>
            <ac:spMk id="2" creationId="{9ABAACDD-375D-4890-A48B-8D1438501F2E}"/>
          </ac:spMkLst>
        </pc:spChg>
        <pc:spChg chg="del">
          <ac:chgData name="Guest User" userId="eaa841779cb1cb8a" providerId="Windows Live" clId="Web-{396B616A-BCB6-4F20-BD80-DAE26F93EA8D}" dt="2019-09-15T18:47:03.773" v="1870"/>
          <ac:spMkLst>
            <pc:docMk/>
            <pc:sldMk cId="270928851" sldId="262"/>
            <ac:spMk id="3" creationId="{36E54293-C665-4B3C-8BD3-3F878C9AD173}"/>
          </ac:spMkLst>
        </pc:spChg>
        <pc:picChg chg="add mod">
          <ac:chgData name="Guest User" userId="eaa841779cb1cb8a" providerId="Windows Live" clId="Web-{396B616A-BCB6-4F20-BD80-DAE26F93EA8D}" dt="2019-09-15T18:47:22.414" v="1875" actId="14100"/>
          <ac:picMkLst>
            <pc:docMk/>
            <pc:sldMk cId="270928851" sldId="262"/>
            <ac:picMk id="4" creationId="{9C8CB73F-C8A6-4971-BF7E-8223671A9F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5555856-9970-4BC3-9AA9-6A917F53AF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80" y="649072"/>
            <a:ext cx="5697392" cy="31949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6600" b="1" kern="1200" dirty="0">
                <a:solidFill>
                  <a:srgbClr val="000000"/>
                </a:solidFill>
              </a:rPr>
              <a:t>GREAT </a:t>
            </a:r>
            <a:r>
              <a:rPr lang="en-US" sz="6600" b="1" kern="1200" dirty="0" smtClean="0">
                <a:solidFill>
                  <a:srgbClr val="000000"/>
                </a:solidFill>
              </a:rPr>
              <a:t/>
            </a:r>
            <a:br>
              <a:rPr lang="en-US" sz="6600" b="1" kern="1200" dirty="0" smtClean="0">
                <a:solidFill>
                  <a:srgbClr val="000000"/>
                </a:solidFill>
              </a:rPr>
            </a:br>
            <a:r>
              <a:rPr lang="en-US" sz="6600" b="1" kern="1200" dirty="0" smtClean="0">
                <a:solidFill>
                  <a:srgbClr val="000000"/>
                </a:solidFill>
              </a:rPr>
              <a:t>OUTDOORS</a:t>
            </a:r>
            <a:r>
              <a:rPr lang="en-US" sz="6600" b="1" dirty="0">
                <a:solidFill>
                  <a:srgbClr val="000000"/>
                </a:solidFill>
              </a:rPr>
              <a:t/>
            </a:r>
            <a:br>
              <a:rPr lang="en-US" sz="6600" b="1" dirty="0">
                <a:solidFill>
                  <a:srgbClr val="000000"/>
                </a:solidFill>
              </a:rPr>
            </a:br>
            <a:r>
              <a:rPr lang="en-US" sz="6600" b="1" dirty="0" smtClean="0">
                <a:solidFill>
                  <a:srgbClr val="000000"/>
                </a:solidFill>
              </a:rPr>
              <a:t/>
            </a:r>
            <a:br>
              <a:rPr lang="en-US" sz="6600" b="1" dirty="0" smtClean="0">
                <a:solidFill>
                  <a:srgbClr val="000000"/>
                </a:solidFill>
              </a:rPr>
            </a:br>
            <a:endParaRPr lang="en-US" sz="6600" b="1" kern="1200" dirty="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26" name="Freeform 50">
            <a:extLst>
              <a:ext uri="{FF2B5EF4-FFF2-40B4-BE49-F238E27FC236}">
                <a16:creationId xmlns="" xmlns:a16="http://schemas.microsoft.com/office/drawing/2014/main" id="{13722DD7-BA73-4776-93A3-94491FEF72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9FB85570-18E0-4EA2-9482-77D1BDF9D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8680" y="1773117"/>
            <a:ext cx="4141760" cy="4141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34641" y="3668108"/>
            <a:ext cx="26978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By:</a:t>
            </a:r>
          </a:p>
          <a:p>
            <a:r>
              <a:rPr lang="en-US" sz="2000" dirty="0" smtClean="0"/>
              <a:t>Abhishek </a:t>
            </a:r>
            <a:r>
              <a:rPr lang="en-US" sz="2000" dirty="0" err="1" smtClean="0"/>
              <a:t>Kushwaha</a:t>
            </a:r>
            <a:endParaRPr lang="en-US" sz="2000" dirty="0" smtClean="0"/>
          </a:p>
          <a:p>
            <a:r>
              <a:rPr lang="en-US" sz="2000" dirty="0" err="1" smtClean="0"/>
              <a:t>Akhil</a:t>
            </a:r>
            <a:r>
              <a:rPr lang="en-US" sz="2000" dirty="0" smtClean="0"/>
              <a:t> </a:t>
            </a:r>
            <a:r>
              <a:rPr lang="en-US" sz="2000" dirty="0" err="1" smtClean="0"/>
              <a:t>Chowdhry</a:t>
            </a:r>
            <a:endParaRPr lang="en-US" sz="2000" dirty="0" smtClean="0"/>
          </a:p>
          <a:p>
            <a:r>
              <a:rPr lang="en-US" sz="2000" dirty="0" smtClean="0"/>
              <a:t>Arshpreet</a:t>
            </a:r>
          </a:p>
          <a:p>
            <a:r>
              <a:rPr lang="en-US" sz="2000" dirty="0" err="1" smtClean="0"/>
              <a:t>Ayush</a:t>
            </a:r>
            <a:r>
              <a:rPr lang="en-US" sz="2000" dirty="0" smtClean="0"/>
              <a:t> Agrawal</a:t>
            </a:r>
          </a:p>
          <a:p>
            <a:r>
              <a:rPr lang="en-US" sz="2000" dirty="0" smtClean="0"/>
              <a:t>C. </a:t>
            </a:r>
            <a:r>
              <a:rPr lang="en-US" sz="2000" dirty="0" err="1" smtClean="0"/>
              <a:t>Sravani</a:t>
            </a:r>
            <a:endParaRPr lang="en-US" sz="2000" dirty="0" smtClean="0"/>
          </a:p>
          <a:p>
            <a:r>
              <a:rPr lang="en-US" sz="2000" dirty="0" err="1" smtClean="0"/>
              <a:t>Prafull</a:t>
            </a:r>
            <a:r>
              <a:rPr lang="en-US" sz="2000" dirty="0" smtClean="0"/>
              <a:t> Sharma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3" y="0"/>
            <a:ext cx="1044909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91840" y="182880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Database Diagram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7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52" y="914400"/>
            <a:ext cx="8698296" cy="594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6742" y="157942"/>
            <a:ext cx="738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Entity Relationship Diagram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9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 descr="https://documents.lucidchart.com/documents/fa38db06-445b-4f27-a837-42e1e76b51b6/pages/0_0?a=4524&amp;x=3&amp;y=158&amp;w=1694&amp;h=913&amp;store=1&amp;accept=image%2F*&amp;auth=LCA%209a907fc49e02cd866fa230ba63566fe9a0e4dfb7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37" y="659022"/>
            <a:ext cx="10264726" cy="553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Class Diagram Product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fa38db06-445b-4f27-a837-42e1e76b51b6/pages/O-_UcCh7SgQm?a=4540&amp;x=-35&amp;y=209&amp;w=1650&amp;h=685&amp;store=1&amp;accept=image%2F*&amp;auth=LCA%201d6819915a9e418fc211b54ea9beafb7fb7ecfd5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1" y="848213"/>
            <a:ext cx="11791950" cy="583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Class Diagram Admin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11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ocuments.lucidchart.com/documents/fa38db06-445b-4f27-a837-42e1e76b51b6/pages/6u.UVB4ns606?a=4571&amp;x=-33&amp;y=40&amp;w=1606&amp;h=674&amp;store=1&amp;accept=image%2F*&amp;auth=LCA%206333e61bfd6c838c81c4e80c1e8b893df179483f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568"/>
            <a:ext cx="11908106" cy="648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Class Diagram Order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98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documents.lucidchart.com/documents/fa38db06-445b-4f27-a837-42e1e76b51b6/pages/l0.Uf2ztd2xJ?a=4591&amp;x=-39&amp;y=114&amp;w=1738&amp;h=893&amp;store=1&amp;accept=image%2F*&amp;auth=LCA%20022a3024291b6bb33c370c4646c21633ed95948e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2" y="745587"/>
            <a:ext cx="11801622" cy="598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Class Diagram Retailer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03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documents.lucidchart.com/documents/fa38db06-445b-4f27-a837-42e1e76b51b6/pages/Jd~UFeoCs5Gt?a=4637&amp;x=-23&amp;y=156&amp;w=1826&amp;h=873&amp;store=1&amp;accept=image%2F*&amp;auth=LCA%20e4285144aa5e7ddc8c4149624bde5ac5232d10d9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4958"/>
            <a:ext cx="12128500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Class Diagram Sales Person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55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documents.lucidchart.com/documents/fa38db06-445b-4f27-a837-42e1e76b51b6/pages/4x~UdOi-NCcp?a=4660&amp;x=8&amp;y=81&amp;w=1584&amp;h=890&amp;store=1&amp;accept=image%2F*&amp;auth=LCA%2051cb7cdd7e82409047907fe581210fd252bf858b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66" y="355844"/>
            <a:ext cx="113157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Class Diagram Address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599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documents.lucidchart.com/documents/fa38db06-445b-4f27-a837-42e1e76b51b6/pages/0_0?a=5364&amp;x=90&amp;y=443&amp;w=1540&amp;h=820&amp;store=1&amp;accept=image%2F*&amp;auth=LCA%20b8584c57f385a10f3b908db435a675e09a773891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" y="653200"/>
            <a:ext cx="11001375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Class Diagram Cart Product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90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documents.lucidchart.com/documents/fa38db06-445b-4f27-a837-42e1e76b51b6/pages/0_0?a=6165&amp;x=108&amp;y=200&amp;w=1589&amp;h=868&amp;store=1&amp;accept=image%2F*&amp;auth=LCA%20bba872c8934a33872551262da1285141d44deff7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05" y="657225"/>
            <a:ext cx="11353800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Class Diagram Order Details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1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EC45DE-A5ED-42A9-994B-B9E85181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09" y="92050"/>
            <a:ext cx="10831901" cy="983681"/>
          </a:xfrm>
        </p:spPr>
        <p:txBody>
          <a:bodyPr>
            <a:normAutofit/>
          </a:bodyPr>
          <a:lstStyle/>
          <a:p>
            <a:r>
              <a:rPr lang="en-US" sz="4400" b="1" dirty="0">
                <a:cs typeface="Calibri Light"/>
              </a:rPr>
              <a:t>Epic and User stories:</a:t>
            </a:r>
            <a:endParaRPr lang="en-US" sz="4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0817105-A9F1-41BE-A308-27BAD714F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611" y="1141355"/>
            <a:ext cx="11450127" cy="5396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cs typeface="Calibri"/>
              </a:rPr>
              <a:t>Dealing with Login and Viewing sales reports.</a:t>
            </a:r>
          </a:p>
          <a:p>
            <a:r>
              <a:rPr lang="en-US" b="1" dirty="0">
                <a:solidFill>
                  <a:schemeClr val="tx1"/>
                </a:solidFill>
                <a:cs typeface="Calibri"/>
              </a:rPr>
              <a:t>Login: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Taking the user name as input from the user.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Check whether the user name is existed in the database or not.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If yes, ask the password as input from the user.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Validate the password by retrieving user credentials from the database. 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Intimating the user about credentials.</a:t>
            </a:r>
          </a:p>
          <a:p>
            <a:r>
              <a:rPr lang="en-US" b="1" dirty="0">
                <a:solidFill>
                  <a:schemeClr val="tx1"/>
                </a:solidFill>
                <a:cs typeface="Calibri"/>
              </a:rPr>
              <a:t>For retailer: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If user name is not present in database, we intimate the user and suggest to create new account.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The retailer has two options.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       1. Signup       2. Login</a:t>
            </a:r>
          </a:p>
          <a:p>
            <a:pPr marL="342900" indent="-342900">
              <a:buChar char="•"/>
            </a:pPr>
            <a:endParaRPr lang="en-US" dirty="0">
              <a:solidFill>
                <a:schemeClr val="tx1"/>
              </a:solidFill>
              <a:cs typeface="Calibri"/>
            </a:endParaRPr>
          </a:p>
          <a:p>
            <a:pPr marL="342900" indent="-342900">
              <a:buChar char="•"/>
            </a:pPr>
            <a:endParaRPr lang="en-US" dirty="0">
              <a:solidFill>
                <a:schemeClr val="tx1"/>
              </a:solidFill>
              <a:cs typeface="Calibri"/>
            </a:endParaRPr>
          </a:p>
          <a:p>
            <a:pPr marL="342900" indent="-342900">
              <a:buChar char="•"/>
            </a:pPr>
            <a:endParaRPr lang="en-US" dirty="0">
              <a:solidFill>
                <a:schemeClr val="tx1"/>
              </a:solidFill>
              <a:cs typeface="Calibri"/>
            </a:endParaRPr>
          </a:p>
          <a:p>
            <a:endParaRPr lang="en-US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692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s://documents.lucidchart.com/documents/fa38db06-445b-4f27-a837-42e1e76b51b6/pages/0_0?a=6792&amp;x=21&amp;y=190&amp;w=1738&amp;h=706&amp;store=1&amp;accept=image%2F*&amp;auth=LCA%2023b6f093a5dd657088acdbbee7c64335bdad6cbc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4511"/>
            <a:ext cx="11953420" cy="531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Class Diagram Offline Return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76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101725"/>
            <a:ext cx="10756900" cy="465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Class Diagram Offline Orders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097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documents.lucidchart.com/documents/fa38db06-445b-4f27-a837-42e1e76b51b6/pages/0_0?a=7411&amp;x=-65&amp;y=260&amp;w=1870&amp;h=845&amp;store=1&amp;accept=image%2F*&amp;auth=LCA%2010351a64bb8868fdf9e7f84a49f9bfd3fcd7089a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0" y="1284313"/>
            <a:ext cx="11509234" cy="520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Class Diagram Online Return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307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127"/>
            <a:ext cx="10515600" cy="712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Sequence Diagram for Retailer Login Page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 descr="https://documents.lucidchart.com/documents/af12140d-aed6-42ae-aab6-db1606dd6482/pages/vnMRjflWsA5V?a=1223&amp;x=-32&amp;y=-23&amp;w=2024&amp;h=946&amp;store=1&amp;accept=image%2F*&amp;auth=LCA%20f9f3e15b101808f02be3a9e7da10fc42faced7da-ts%3D15684513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6" y="676894"/>
            <a:ext cx="11542815" cy="586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7" y="725191"/>
            <a:ext cx="11559233" cy="597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078" y="310499"/>
            <a:ext cx="10515600" cy="679904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Sequence diagram for Admin and Sales Person Login Page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https://documents.lucidchart.com/documents/af12140d-aed6-42ae-aab6-db1606dd6482/pages/vnMRjflWsA5V?a=2272&amp;x=-9&amp;y=-15&amp;w=1958&amp;h=770&amp;store=1&amp;accept=image%2F*&amp;auth=LCA%20f5cf8e76919165fc247058ebf144b630f5ab9067-ts%3D15699307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324" y="1495593"/>
            <a:ext cx="12251042" cy="491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3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="" xmlns:a16="http://schemas.microsoft.com/office/drawing/2014/main" id="{1367CB63-0CAD-4F17-8E6E-DF6CDEF3FD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0" r="10407" b="31220"/>
          <a:stretch/>
        </p:blipFill>
        <p:spPr>
          <a:xfrm>
            <a:off x="309463" y="1463040"/>
            <a:ext cx="11718414" cy="5394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6553" y="163697"/>
            <a:ext cx="9844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Retailer Report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14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="" xmlns:a16="http://schemas.microsoft.com/office/drawing/2014/main" id="{DA494173-6509-45C9-ACCB-6DAD67274D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7"/>
          <a:stretch/>
        </p:blipFill>
        <p:spPr>
          <a:xfrm>
            <a:off x="1066789" y="1392702"/>
            <a:ext cx="9861474" cy="49602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789" y="227636"/>
            <a:ext cx="9844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Bonus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87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26467" y="405038"/>
            <a:ext cx="95962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Sales Person Details</a:t>
            </a:r>
            <a:endParaRPr lang="en-US" sz="4000" b="1" dirty="0"/>
          </a:p>
        </p:txBody>
      </p:sp>
      <p:pic>
        <p:nvPicPr>
          <p:cNvPr id="5130" name="Picture 10" descr="https://documents.lucidchart.com/documents/54cc50d9-20e3-4853-8f1d-888a3d1998b5/pages/0_0?a=1067&amp;x=2&amp;y=6&amp;w=1349&amp;h=1215&amp;store=1&amp;accept=image%2F*&amp;auth=LCA%209ebd9eb1b40cd41ba1d23cdc65aea14bc9c32075-ts%3D1568550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4188" y="1272008"/>
            <a:ext cx="6957753" cy="5284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17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92238" y="232410"/>
            <a:ext cx="99142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Sales Target By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Person</a:t>
            </a:r>
            <a:endParaRPr lang="en-US" sz="4000" b="1" dirty="0"/>
          </a:p>
        </p:txBody>
      </p:sp>
      <p:pic>
        <p:nvPicPr>
          <p:cNvPr id="33794" name="Picture 2" descr="https://documents.lucidchart.com/documents/b460f2dc-219c-4bc6-a775-77e63ff1cb5e/pages/0_0?a=422&amp;x=27&amp;y=0&amp;w=800&amp;h=1050&amp;store=1&amp;accept=image%2F*&amp;auth=LCA%200418908650cdeff4e5376c2a8eaf40fd1797ef9e-ts%3D156855286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1964" y="1813544"/>
            <a:ext cx="5110644" cy="37393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8834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s://documents.lucidchart.com/documents/f5f47fbc-75ab-41b6-836f-40ddcc4dcee3/pages/CVQWSSK4ldbn?a=760&amp;x=-90&amp;y=22&amp;w=1938&amp;h=773&amp;store=1&amp;accept=image%2F*&amp;auth=LCA%208b822372ea547392666b6944c94da191341b2d72-ts%3D15699142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05" y="1287486"/>
            <a:ext cx="11063905" cy="521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75163" y="228920"/>
            <a:ext cx="89751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Initializing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11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6D0356C-FA21-4FE7-999D-B412D432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1692"/>
            <a:ext cx="10515600" cy="5737959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sz="4400" b="1" dirty="0">
                <a:solidFill>
                  <a:srgbClr val="000000"/>
                </a:solidFill>
                <a:cs typeface="Calibri"/>
              </a:rPr>
              <a:t>View sales reports</a:t>
            </a:r>
            <a:r>
              <a:rPr lang="en-US" sz="4400" b="1" dirty="0" smtClean="0">
                <a:solidFill>
                  <a:srgbClr val="000000"/>
                </a:solidFill>
                <a:cs typeface="Calibri"/>
              </a:rPr>
              <a:t>:</a:t>
            </a:r>
            <a:endParaRPr lang="en-US" sz="4400" b="1" dirty="0">
              <a:solidFill>
                <a:srgbClr val="000000"/>
              </a:solidFill>
              <a:cs typeface="Calibri"/>
            </a:endParaRPr>
          </a:p>
          <a:p>
            <a:pPr marL="342900" indent="-342900">
              <a:buChar char="•"/>
            </a:pPr>
            <a:r>
              <a:rPr lang="en-US" sz="4400" dirty="0">
                <a:solidFill>
                  <a:srgbClr val="000000"/>
                </a:solidFill>
                <a:cs typeface="Calibri"/>
              </a:rPr>
              <a:t>Admin views the sales person profile to check whether the target sales person is met or not.</a:t>
            </a:r>
          </a:p>
          <a:p>
            <a:pPr marL="342900" indent="-342900">
              <a:buChar char="•"/>
            </a:pPr>
            <a:r>
              <a:rPr lang="en-US" sz="4400" dirty="0">
                <a:solidFill>
                  <a:srgbClr val="000000"/>
                </a:solidFill>
                <a:cs typeface="Calibri"/>
              </a:rPr>
              <a:t>Admin can see the monthly ,quarterly and annual reports of each salesperson.</a:t>
            </a:r>
          </a:p>
          <a:p>
            <a:pPr marL="342900" indent="-342900">
              <a:buChar char="•"/>
            </a:pPr>
            <a:r>
              <a:rPr lang="en-US" sz="4400" dirty="0">
                <a:solidFill>
                  <a:srgbClr val="000000"/>
                </a:solidFill>
                <a:ea typeface="+mn-lt"/>
                <a:cs typeface="+mn-lt"/>
              </a:rPr>
              <a:t>The target  will be set by the admin for monthly and annual bonus to the sales person</a:t>
            </a:r>
            <a:r>
              <a:rPr lang="en-US" sz="4400" dirty="0" smtClean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342900" indent="-342900">
              <a:buChar char="•"/>
            </a:pPr>
            <a:endParaRPr lang="en-US" sz="4400" dirty="0" smtClean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4400" b="1" dirty="0">
                <a:solidFill>
                  <a:schemeClr val="tx1"/>
                </a:solidFill>
              </a:rPr>
              <a:t>View Overall Report</a:t>
            </a:r>
            <a:r>
              <a:rPr lang="en-US" sz="4400" b="1" dirty="0" smtClean="0">
                <a:solidFill>
                  <a:schemeClr val="tx1"/>
                </a:solidFill>
              </a:rPr>
              <a:t>:</a:t>
            </a:r>
            <a:endParaRPr lang="en-US" sz="4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Only admin has access to view the overall report.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Requires sales report and retailer report from Sales class and Retailer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The report is send every 15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After evaluation, the report should tell if the expectations are me, not met or exceeded</a:t>
            </a:r>
            <a:r>
              <a:rPr lang="en-US" sz="4400" dirty="0" smtClean="0">
                <a:solidFill>
                  <a:schemeClr val="tx1"/>
                </a:solidFill>
              </a:rPr>
              <a:t>.</a:t>
            </a:r>
          </a:p>
          <a:p>
            <a:endParaRPr lang="en-US" sz="4400" dirty="0" smtClean="0">
              <a:solidFill>
                <a:schemeClr val="tx1"/>
              </a:solidFill>
            </a:endParaRPr>
          </a:p>
          <a:p>
            <a:r>
              <a:rPr lang="en-IN" sz="4400" b="1" dirty="0">
                <a:solidFill>
                  <a:schemeClr val="tx1"/>
                </a:solidFill>
                <a:cs typeface="Times New Roman" panose="02020603050405020304" pitchFamily="18" charset="0"/>
              </a:rPr>
              <a:t>Order cancelling</a:t>
            </a:r>
            <a:r>
              <a:rPr lang="en-IN" sz="4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:</a:t>
            </a:r>
            <a:endParaRPr lang="en-IN" sz="4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dirty="0">
                <a:solidFill>
                  <a:schemeClr val="tx1"/>
                </a:solidFill>
                <a:cs typeface="Times New Roman" panose="02020603050405020304" pitchFamily="18" charset="0"/>
              </a:rPr>
              <a:t>Validates if the order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dirty="0">
                <a:solidFill>
                  <a:schemeClr val="tx1"/>
                </a:solidFill>
                <a:cs typeface="Times New Roman" panose="02020603050405020304" pitchFamily="18" charset="0"/>
              </a:rPr>
              <a:t>Checking if the order is applicable for cancellation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dirty="0">
                <a:solidFill>
                  <a:schemeClr val="tx1"/>
                </a:solidFill>
                <a:cs typeface="Times New Roman" panose="02020603050405020304" pitchFamily="18" charset="0"/>
              </a:rPr>
              <a:t>Validation of product to be cancelled and the quantity of product to be cancelled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</a:endParaRPr>
          </a:p>
          <a:p>
            <a:endParaRPr lang="en-US" sz="9600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342900" indent="-342900">
              <a:buChar char="•"/>
            </a:pPr>
            <a:endParaRPr lang="en-US" dirty="0">
              <a:solidFill>
                <a:srgbClr val="000000"/>
              </a:solidFill>
              <a:cs typeface="Calibri"/>
            </a:endParaRPr>
          </a:p>
          <a:p>
            <a:pPr marL="342900" indent="-342900">
              <a:buChar char="•"/>
            </a:pPr>
            <a:endParaRPr lang="en-US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824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chart.com/documents/7e305cd1-81d7-4191-87c6-9f4a87e8c278/pages/0_0?a=2541&amp;x=-80&amp;y=-11&amp;w=2203&amp;h=1122&amp;store=1&amp;accept=image%2F*&amp;auth=LCA%2048ac5a617d94e7ab86a042cc2ff7e6349c5eb0b7-ts%3D1569912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690136"/>
            <a:ext cx="11353801" cy="578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2205" y="339877"/>
            <a:ext cx="8975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Cancel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024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7e305cd1-81d7-4191-87c6-9f4a87e8c278/pages/0_0?a=3471&amp;x=-80&amp;y=-71&amp;w=2203&amp;h=1122&amp;store=1&amp;accept=image%2F*&amp;auth=LCA%201c61ab6922779c57043f73b09fcef7def701c299-ts%3D15701078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1" y="984739"/>
            <a:ext cx="11381620" cy="508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08127" y="239151"/>
            <a:ext cx="8975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Return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72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d0ebc782-76e1-4355-8431-86104b745099/pages/bi8RNTNB-FkM?a=243&amp;x=-75&amp;y=-52&amp;w=1608&amp;h=1144&amp;store=1&amp;accept=image%2F*&amp;auth=LCA%205469458cd3084caa61cbef7dc3a716b394f21560-ts%3D1570347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987" y="1447964"/>
            <a:ext cx="8356210" cy="505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1867" y="207818"/>
            <a:ext cx="101006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Uploading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Offline Orders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85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chart.com/documents/d0ebc782-76e1-4355-8431-86104b745099/pages/rgMRzRkNwl4v?a=513&amp;x=-37&amp;y=-16&amp;w=1188&amp;h=783&amp;store=1&amp;accept=image%2F*&amp;auth=LCA%20daaf6fab9ca60aa6feef14b1b76680bcd87f8ce2-ts%3D1570347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747" y="1562590"/>
            <a:ext cx="7313462" cy="48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60335" y="239151"/>
            <a:ext cx="89751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Uploading Return By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Person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14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2" y="1584960"/>
            <a:ext cx="10953403" cy="41508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551" y="232756"/>
            <a:ext cx="10165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getting Overall Report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1090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1139190"/>
            <a:ext cx="8343900" cy="45796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6551" y="232756"/>
            <a:ext cx="10509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getting Update Discount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41450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63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of Login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documents.lucidchart.com/documents/af12140d-aed6-42ae-aab6-db1606dd6482/pages/PeNRF1ucIAOW?a=3029&amp;x=105&amp;y=10&amp;w=875&amp;h=660&amp;store=1&amp;accept=image%2F*&amp;auth=LCA%20309c58e935111ef91869c8cf8b367146ecb4b024-ts%3D1570188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30" y="805779"/>
            <a:ext cx="11322570" cy="575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933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541"/>
            <a:ext cx="12192000" cy="125917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of Changing Admin Password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documents.lucidchart.com/documents/af12140d-aed6-42ae-aab6-db1606dd6482/pages/PeNRF1ucIAOW?a=3761&amp;x=12&amp;y=-20&amp;w=1488&amp;h=628&amp;store=1&amp;accept=image%2F*&amp;auth=LCA%20e717cd61b6310862709950d8b27767567d8b5abe-ts%3D15701989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7" r="24795"/>
          <a:stretch/>
        </p:blipFill>
        <p:spPr bwMode="auto">
          <a:xfrm>
            <a:off x="0" y="1371714"/>
            <a:ext cx="11782269" cy="573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611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0" descr="https://documents.lucidchart.com/documents/d3d761a4-85f7-4c0a-a1dd-fa8194f4e105/pages/0_0?a=986&amp;x=-14&amp;y=-9&amp;w=1719&amp;h=953&amp;store=1&amp;accept=image%2F*&amp;auth=LCA%20d3ba455684d78883f00d990c51495ee789a58f7c-ts%3D1569932089"/>
          <p:cNvSpPr>
            <a:spLocks noChangeAspect="1" noChangeArrowheads="1"/>
          </p:cNvSpPr>
          <p:nvPr/>
        </p:nvSpPr>
        <p:spPr bwMode="auto">
          <a:xfrm>
            <a:off x="63500" y="-136525"/>
            <a:ext cx="12277725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4" descr="https://documents.lucidchart.com/documents/d3d761a4-85f7-4c0a-a1dd-fa8194f4e105/pages/0_0?a=986&amp;x=-14&amp;y=-9&amp;w=1719&amp;h=953&amp;store=1&amp;accept=image%2F*&amp;auth=LCA%20d3ba455684d78883f00d990c51495ee789a58f7c-ts%3D1569932089"/>
          <p:cNvSpPr>
            <a:spLocks noChangeAspect="1" noChangeArrowheads="1"/>
          </p:cNvSpPr>
          <p:nvPr/>
        </p:nvSpPr>
        <p:spPr bwMode="auto">
          <a:xfrm>
            <a:off x="215900" y="15875"/>
            <a:ext cx="12277725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9"/>
          <a:stretch/>
        </p:blipFill>
        <p:spPr>
          <a:xfrm>
            <a:off x="3759412" y="1730325"/>
            <a:ext cx="5401056" cy="39849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391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Retailer Report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58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="" xmlns:a16="http://schemas.microsoft.com/office/drawing/2014/main" id="{C42AD650-0810-4617-8F1F-FC4D908FF7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02" y="1450279"/>
            <a:ext cx="6765996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1101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Report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59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252025"/>
            <a:ext cx="10515600" cy="547233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Update Discount: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Only admin has access to update discount.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discount pertains to the Retailer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discount should not exceed 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20 % </a:t>
            </a:r>
            <a:r>
              <a:rPr lang="en-US" dirty="0">
                <a:solidFill>
                  <a:schemeClr val="tx1"/>
                </a:solidFill>
              </a:rPr>
              <a:t>of cost savings.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discount is proportional to the fact if targets are being met, not met or exceeded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b="1" dirty="0">
                <a:solidFill>
                  <a:schemeClr val="tx1"/>
                </a:solidFill>
                <a:cs typeface="Times New Roman" panose="02020603050405020304" pitchFamily="18" charset="0"/>
              </a:rPr>
              <a:t>Order initializing:</a:t>
            </a:r>
            <a:endParaRPr lang="en-IN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Times New Roman" panose="02020603050405020304" pitchFamily="18" charset="0"/>
              </a:rPr>
              <a:t>Selecting the required quantity of products from the available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Times New Roman" panose="02020603050405020304" pitchFamily="18" charset="0"/>
              </a:rPr>
              <a:t>Removal of selected products (if the retailer has a change of mind in case)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Times New Roman" panose="02020603050405020304" pitchFamily="18" charset="0"/>
              </a:rPr>
              <a:t>Confirming the products to buy and upon confirmation we generate an order Id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Times New Roman" panose="02020603050405020304" pitchFamily="18" charset="0"/>
              </a:rPr>
              <a:t>Maintain the list of products ordered in the current order and also we add this order to the list of orders ordered by the retailer previously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850" y="464234"/>
            <a:ext cx="10930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Epic and User Stories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78471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="" xmlns:a16="http://schemas.microsoft.com/office/drawing/2014/main" id="{E715B28C-C2C5-49FD-AE1B-8A464FB9C7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4"/>
          <a:stretch/>
        </p:blipFill>
        <p:spPr>
          <a:xfrm>
            <a:off x="1353063" y="1378634"/>
            <a:ext cx="10383195" cy="48476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91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Bonus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555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documents.lucidchart.com/documents/d366455b-08d0-412e-9604-7000d4bd7087/pages/saSWjGW1vwpR?a=538&amp;x=90&amp;y=40&amp;w=1107&amp;h=524&amp;store=1&amp;accept=image%2F*&amp;auth=LCA%203bbbe9e049d9bf2548c11c15104171020695f3f9-ts%3D1569919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18" y="1519255"/>
            <a:ext cx="9535179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6A25AE9-D028-4A1E-8AE4-1665C95D7CF8}"/>
              </a:ext>
            </a:extLst>
          </p:cNvPr>
          <p:cNvSpPr txBox="1"/>
          <p:nvPr/>
        </p:nvSpPr>
        <p:spPr>
          <a:xfrm>
            <a:off x="0" y="38805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Order Initializing:</a:t>
            </a:r>
          </a:p>
        </p:txBody>
      </p:sp>
    </p:spTree>
    <p:extLst>
      <p:ext uri="{BB962C8B-B14F-4D97-AF65-F5344CB8AC3E}">
        <p14:creationId xmlns:p14="http://schemas.microsoft.com/office/powerpoint/2010/main" val="291862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d366455b-08d0-412e-9604-7000d4bd7087/pages/saSWjGW1vwpR?a=1143&amp;x=105&amp;y=-4&amp;w=1210&amp;h=884&amp;store=1&amp;accept=image%2F*&amp;auth=LCA%2005a29ebf857c139cb8201f08c5664bae9c548209-ts%3D1570105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55" y="1197734"/>
            <a:ext cx="7330759" cy="535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3F0AA1A-CBD8-4F99-B25A-D1601A6F33C4}"/>
              </a:ext>
            </a:extLst>
          </p:cNvPr>
          <p:cNvSpPr txBox="1"/>
          <p:nvPr/>
        </p:nvSpPr>
        <p:spPr>
          <a:xfrm>
            <a:off x="0" y="41322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Order Cancelling:</a:t>
            </a:r>
          </a:p>
        </p:txBody>
      </p:sp>
    </p:spTree>
    <p:extLst>
      <p:ext uri="{BB962C8B-B14F-4D97-AF65-F5344CB8AC3E}">
        <p14:creationId xmlns:p14="http://schemas.microsoft.com/office/powerpoint/2010/main" val="1907369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94" y="1182202"/>
            <a:ext cx="7714211" cy="5310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35871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Person Detail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367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82d4d1ef-016a-4584-b987-982988699c7f/pages/saSWjGW1vwpR?a=373&amp;x=101&amp;y=-24&amp;w=1298&amp;h=1476&amp;store=1&amp;accept=image%2F*&amp;auth=LCA%20590bd94d71e474bc2878f2f2745bdcd7e4ef4021-ts%3D15702765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17" y="622488"/>
            <a:ext cx="10047316" cy="597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125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Online Return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57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documents.lucidchart.com/documents/d366455b-08d0-412e-9604-7000d4bd7087/pages/saSWjGW1vwpR?a=2302&amp;x=79&amp;y=-15&amp;w=1782&amp;h=1210&amp;store=1&amp;accept=image%2F*&amp;auth=LCA%2017dbbefe4848efd1f00acd89d81bd885aa00b0e3-ts%3D15703559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544" y="837035"/>
            <a:ext cx="8865672" cy="602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26819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Offline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5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documents.lucidchart.com/documents/0d0bb124-c6e4-4bb1-98e0-bb47f199d0ce/pages/OdhJVqF-g3cm?a=1483&amp;x=605&amp;y=1&amp;w=1278&amp;h=1375&amp;store=1&amp;accept=image%2F*&amp;auth=LCA%2024d381dd8fbe885b63c11b7b74d987c7b099eea9-ts%3D157086404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75" y="513713"/>
            <a:ext cx="7141268" cy="61614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" y="513713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Discount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9216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documents.lucidchart.com/documents/0d0bb124-c6e4-4bb1-98e0-bb47f199d0ce/pages/Ov.ZDT.bIeMV?a=1580&amp;x=87&amp;y=8&amp;w=917&amp;h=1000&amp;store=1&amp;accept=image%2F*&amp;auth=LCA%2003d0ca253c44274347a64b01f2c212b095d3afbc-ts%3D157086404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44" y="581891"/>
            <a:ext cx="5731510" cy="62761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0" y="227948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Overall Report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4598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357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Thank </a:t>
            </a:r>
            <a:r>
              <a:rPr lang="en-US" sz="5400" b="1" dirty="0" smtClean="0"/>
              <a:t>you !!!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287794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48640"/>
            <a:ext cx="10515600" cy="55410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Admin able to see the annual, quarterly and monthly Report of  Retailer depending upon choice and get alerts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Update Bonus of  Sales Person depending upon the report generated . How much he redirected offline to online sales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Return Online Order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Initialization  of  Return Order by Retailer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Validation of  Product Id , Order Id and Quantity of 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Product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Selection of  Purpose Of 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Return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Confirmation of  Return of product by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Retailer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Generate Return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Id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Generating Return Reports for different purpose of return</a:t>
            </a:r>
          </a:p>
          <a:p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44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36099"/>
            <a:ext cx="10515600" cy="5653552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cs typeface="Times New Roman" pitchFamily="18" charset="0"/>
              </a:rPr>
              <a:t>SalesPerson</a:t>
            </a:r>
            <a:r>
              <a:rPr lang="en-US" b="1" dirty="0" smtClean="0">
                <a:solidFill>
                  <a:schemeClr val="tx1"/>
                </a:solidFill>
                <a:cs typeface="Times New Roman" pitchFamily="18" charset="0"/>
              </a:rPr>
              <a:t> Details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Adding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, Updating , Deleting Sales Person Details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Generating Sales Person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Id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Generating Sales Person Target Report  for monthly ,Quarterly and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Annually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Checking Status of Target met, not met or Exceeded. </a:t>
            </a: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2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documents.lucidchart.com/documents/a1e98e32-fd67-464b-b282-dac8597c6c15/pages/~7PW.lekc_3L?a=2201&amp;x=213&amp;y=64&amp;w=1034&amp;h=1232&amp;store=1&amp;accept=image%2F*&amp;auth=LCA%20d9d64479b3c78416dcbf90fa5c0a570f441b9273-ts%3D1570274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363" y="542138"/>
            <a:ext cx="5281766" cy="628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Use Case Diagram Admin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documents.lucidchart.com/documents/a1e98e32-fd67-464b-b282-dac8597c6c15/pages/j0PWhM3VBgoU?a=2165&amp;x=152&amp;y=14&amp;w=1160&amp;h=1012&amp;store=1&amp;accept=image%2F*&amp;auth=LCA%20f9cd1337b5b853ba2da7fbd3d8bcc80b158b8af0-ts%3D1570274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981" y="565593"/>
            <a:ext cx="7136038" cy="622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Use Case Diagram </a:t>
            </a:r>
            <a:r>
              <a:rPr lang="en-IN" sz="4000" b="1" dirty="0" err="1" smtClean="0">
                <a:latin typeface="Times New Roman" pitchFamily="18" charset="0"/>
                <a:cs typeface="Times New Roman" pitchFamily="18" charset="0"/>
              </a:rPr>
              <a:t>SalesPerson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1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documents.lucidchart.com/documents/a1e98e32-fd67-464b-b282-dac8597c6c15/pages/0_0?a=2129&amp;x=93&amp;y=104&amp;w=1034&amp;h=792&amp;store=1&amp;accept=image%2F*&amp;auth=LCA%2079fad50444792ba0a50edcc611463ae41142806e-ts%3D1570274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87" y="641638"/>
            <a:ext cx="7391400" cy="56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Use Case Diagram Retailer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</TotalTime>
  <Words>518</Words>
  <Application>Microsoft Office PowerPoint</Application>
  <PresentationFormat>Custom</PresentationFormat>
  <Paragraphs>112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GREAT  OUTDOORS  </vt:lpstr>
      <vt:lpstr>Epic and User stories: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diagram for Admin and Sales Person Login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diagram of Login</vt:lpstr>
      <vt:lpstr>Activity diagram of Changing Admin Password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sravani, chennareddy</dc:creator>
  <cp:lastModifiedBy>Shreyash96</cp:lastModifiedBy>
  <cp:revision>419</cp:revision>
  <dcterms:created xsi:type="dcterms:W3CDTF">2013-07-15T20:26:40Z</dcterms:created>
  <dcterms:modified xsi:type="dcterms:W3CDTF">2019-10-13T23:00:27Z</dcterms:modified>
</cp:coreProperties>
</file>