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581400"/>
            <a:ext cx="2362200" cy="2362200"/>
          </a:xfrm>
        </p:spPr>
        <p:txBody>
          <a:bodyPr>
            <a:normAutofit/>
          </a:bodyPr>
          <a:lstStyle/>
          <a:p>
            <a:r>
              <a:rPr lang="en-IN" dirty="0" smtClean="0"/>
              <a:t>-  </a:t>
            </a:r>
            <a:r>
              <a:rPr lang="en-IN" dirty="0" err="1" smtClean="0"/>
              <a:t>Ankush</a:t>
            </a:r>
            <a:r>
              <a:rPr lang="en-IN" dirty="0" smtClean="0"/>
              <a:t>   </a:t>
            </a:r>
          </a:p>
          <a:p>
            <a:r>
              <a:rPr lang="en-IN" dirty="0" smtClean="0"/>
              <a:t>-  </a:t>
            </a:r>
            <a:r>
              <a:rPr lang="en-IN" dirty="0" err="1" smtClean="0"/>
              <a:t>Madhuri</a:t>
            </a:r>
            <a:endParaRPr lang="en-IN" dirty="0" smtClean="0"/>
          </a:p>
          <a:p>
            <a:r>
              <a:rPr lang="en-IN" dirty="0" smtClean="0"/>
              <a:t>-  </a:t>
            </a:r>
            <a:r>
              <a:rPr lang="en-IN" dirty="0" err="1" smtClean="0"/>
              <a:t>Saurabh</a:t>
            </a:r>
            <a:endParaRPr lang="en-IN" dirty="0" smtClean="0"/>
          </a:p>
          <a:p>
            <a:r>
              <a:rPr lang="en-IN" dirty="0" smtClean="0"/>
              <a:t>-  </a:t>
            </a:r>
            <a:r>
              <a:rPr lang="en-IN" dirty="0" err="1" smtClean="0"/>
              <a:t>Sarthak</a:t>
            </a:r>
            <a:endParaRPr lang="en-IN" dirty="0" smtClean="0"/>
          </a:p>
          <a:p>
            <a:r>
              <a:rPr lang="en-IN" dirty="0" smtClean="0"/>
              <a:t>-  </a:t>
            </a:r>
            <a:r>
              <a:rPr lang="en-IN" dirty="0" err="1" smtClean="0"/>
              <a:t>Shreyash</a:t>
            </a:r>
            <a:endParaRPr lang="en-IN" dirty="0"/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Diagram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100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610600" cy="3581400"/>
          </a:xfrm>
        </p:spPr>
      </p:pic>
    </p:spTree>
    <p:extLst>
      <p:ext uri="{BB962C8B-B14F-4D97-AF65-F5344CB8AC3E}">
        <p14:creationId xmlns:p14="http://schemas.microsoft.com/office/powerpoint/2010/main" val="31714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Discount Class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124200"/>
          </a:xfrm>
        </p:spPr>
      </p:pic>
    </p:spTree>
    <p:extLst>
      <p:ext uri="{BB962C8B-B14F-4D97-AF65-F5344CB8AC3E}">
        <p14:creationId xmlns:p14="http://schemas.microsoft.com/office/powerpoint/2010/main" val="18299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Sequence Diagram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1771650"/>
            <a:ext cx="77114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7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Discount Sequence Diagram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1" y="2590800"/>
            <a:ext cx="7786559" cy="25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7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26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Great outdoors</vt:lpstr>
      <vt:lpstr>Flow Diagram</vt:lpstr>
      <vt:lpstr>Address Class Diagram</vt:lpstr>
      <vt:lpstr>Discount Class Diagram</vt:lpstr>
      <vt:lpstr>Address Sequence Diagram</vt:lpstr>
      <vt:lpstr>Discount Sequence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Shreyash96</dc:creator>
  <cp:lastModifiedBy>Shreyash96</cp:lastModifiedBy>
  <cp:revision>6</cp:revision>
  <dcterms:created xsi:type="dcterms:W3CDTF">2006-08-16T00:00:00Z</dcterms:created>
  <dcterms:modified xsi:type="dcterms:W3CDTF">2019-09-15T23:22:28Z</dcterms:modified>
</cp:coreProperties>
</file>