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01548" y="3465871"/>
            <a:ext cx="3490452" cy="496824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GB" sz="2000" dirty="0"/>
              <a:t>By :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         Shreyash Dhomkar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4.62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3495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31351-A877-4FF7-D0A3-52F6F5B3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23" y="3980007"/>
            <a:ext cx="3493336" cy="2507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0C8D3-DDAE-16A6-D2FD-685800D4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90" y="1123956"/>
            <a:ext cx="2878284" cy="23497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E47D5-5DB6-EB07-A331-2FAE0A72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290" y="1123956"/>
            <a:ext cx="2353269" cy="2305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2E061D-2F45-0A65-3263-19CA22754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63" y="2317899"/>
            <a:ext cx="5164248" cy="28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155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shreyash dhomkar</cp:lastModifiedBy>
  <cp:revision>22</cp:revision>
  <cp:lastPrinted>2022-06-09T07:44:13Z</cp:lastPrinted>
  <dcterms:created xsi:type="dcterms:W3CDTF">2022-02-22T07:39:05Z</dcterms:created>
  <dcterms:modified xsi:type="dcterms:W3CDTF">2024-03-12T09:09:19Z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