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4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4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4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15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6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16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2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54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3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152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3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38" r:id="rId6"/>
    <p:sldLayoutId id="2147483743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649C2C3F-909F-AD8D-AA86-7D4AAB1AC8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3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B2188-FA32-4E71-1584-A9D1ED453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endParaRPr lang="en-GB" sz="5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347EC-9B4C-3A4E-8C60-B256D2438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endParaRPr lang="en-GB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5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5281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</vt:lpstr>
      <vt:lpstr>Neue Haas Grotesk Text Pro</vt:lpstr>
      <vt:lpstr>PunchcardVTI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Chandrashekar Maheshwaram</dc:creator>
  <cp:lastModifiedBy>Chandrashekar Maheshwaram</cp:lastModifiedBy>
  <cp:revision>1</cp:revision>
  <dcterms:created xsi:type="dcterms:W3CDTF">2024-11-08T14:42:26Z</dcterms:created>
  <dcterms:modified xsi:type="dcterms:W3CDTF">2024-11-08T15:03:40Z</dcterms:modified>
</cp:coreProperties>
</file>