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56" r:id="rId3"/>
    <p:sldId id="262" r:id="rId4"/>
    <p:sldId id="257" r:id="rId5"/>
    <p:sldId id="263" r:id="rId6"/>
    <p:sldId id="258" r:id="rId7"/>
    <p:sldId id="264" r:id="rId8"/>
    <p:sldId id="259" r:id="rId9"/>
    <p:sldId id="265"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2E45"/>
    <a:srgbClr val="234768"/>
    <a:srgbClr val="163148"/>
    <a:srgbClr val="1732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29" autoAdjust="0"/>
    <p:restoredTop sz="94660"/>
  </p:normalViewPr>
  <p:slideViewPr>
    <p:cSldViewPr snapToGrid="0">
      <p:cViewPr varScale="1">
        <p:scale>
          <a:sx n="73" d="100"/>
          <a:sy n="73" d="100"/>
        </p:scale>
        <p:origin x="6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6B43592-3DAE-4EDC-BE23-3B554D66C46A}"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8E7E3-FCE4-4B7A-8417-A0B38CFF9C0F}" type="slidenum">
              <a:rPr lang="en-US" smtClean="0"/>
              <a:t>‹#›</a:t>
            </a:fld>
            <a:endParaRPr lang="en-US"/>
          </a:p>
        </p:txBody>
      </p:sp>
    </p:spTree>
    <p:extLst>
      <p:ext uri="{BB962C8B-B14F-4D97-AF65-F5344CB8AC3E}">
        <p14:creationId xmlns:p14="http://schemas.microsoft.com/office/powerpoint/2010/main" val="3753734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B43592-3DAE-4EDC-BE23-3B554D66C46A}"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8E7E3-FCE4-4B7A-8417-A0B38CFF9C0F}" type="slidenum">
              <a:rPr lang="en-US" smtClean="0"/>
              <a:t>‹#›</a:t>
            </a:fld>
            <a:endParaRPr lang="en-US"/>
          </a:p>
        </p:txBody>
      </p:sp>
    </p:spTree>
    <p:extLst>
      <p:ext uri="{BB962C8B-B14F-4D97-AF65-F5344CB8AC3E}">
        <p14:creationId xmlns:p14="http://schemas.microsoft.com/office/powerpoint/2010/main" val="2838823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B43592-3DAE-4EDC-BE23-3B554D66C46A}"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8E7E3-FCE4-4B7A-8417-A0B38CFF9C0F}" type="slidenum">
              <a:rPr lang="en-US" smtClean="0"/>
              <a:t>‹#›</a:t>
            </a:fld>
            <a:endParaRPr lang="en-US"/>
          </a:p>
        </p:txBody>
      </p:sp>
    </p:spTree>
    <p:extLst>
      <p:ext uri="{BB962C8B-B14F-4D97-AF65-F5344CB8AC3E}">
        <p14:creationId xmlns:p14="http://schemas.microsoft.com/office/powerpoint/2010/main" val="3445364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B43592-3DAE-4EDC-BE23-3B554D66C46A}"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8E7E3-FCE4-4B7A-8417-A0B38CFF9C0F}"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10824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B43592-3DAE-4EDC-BE23-3B554D66C46A}"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8E7E3-FCE4-4B7A-8417-A0B38CFF9C0F}" type="slidenum">
              <a:rPr lang="en-US" smtClean="0"/>
              <a:t>‹#›</a:t>
            </a:fld>
            <a:endParaRPr lang="en-US"/>
          </a:p>
        </p:txBody>
      </p:sp>
    </p:spTree>
    <p:extLst>
      <p:ext uri="{BB962C8B-B14F-4D97-AF65-F5344CB8AC3E}">
        <p14:creationId xmlns:p14="http://schemas.microsoft.com/office/powerpoint/2010/main" val="1582538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6B43592-3DAE-4EDC-BE23-3B554D66C46A}" type="datetimeFigureOut">
              <a:rPr lang="en-US" smtClean="0"/>
              <a:t>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8E7E3-FCE4-4B7A-8417-A0B38CFF9C0F}" type="slidenum">
              <a:rPr lang="en-US" smtClean="0"/>
              <a:t>‹#›</a:t>
            </a:fld>
            <a:endParaRPr lang="en-US"/>
          </a:p>
        </p:txBody>
      </p:sp>
    </p:spTree>
    <p:extLst>
      <p:ext uri="{BB962C8B-B14F-4D97-AF65-F5344CB8AC3E}">
        <p14:creationId xmlns:p14="http://schemas.microsoft.com/office/powerpoint/2010/main" val="3321527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6B43592-3DAE-4EDC-BE23-3B554D66C46A}" type="datetimeFigureOut">
              <a:rPr lang="en-US" smtClean="0"/>
              <a:t>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8E7E3-FCE4-4B7A-8417-A0B38CFF9C0F}" type="slidenum">
              <a:rPr lang="en-US" smtClean="0"/>
              <a:t>‹#›</a:t>
            </a:fld>
            <a:endParaRPr lang="en-US"/>
          </a:p>
        </p:txBody>
      </p:sp>
    </p:spTree>
    <p:extLst>
      <p:ext uri="{BB962C8B-B14F-4D97-AF65-F5344CB8AC3E}">
        <p14:creationId xmlns:p14="http://schemas.microsoft.com/office/powerpoint/2010/main" val="2201878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B43592-3DAE-4EDC-BE23-3B554D66C46A}"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8E7E3-FCE4-4B7A-8417-A0B38CFF9C0F}" type="slidenum">
              <a:rPr lang="en-US" smtClean="0"/>
              <a:t>‹#›</a:t>
            </a:fld>
            <a:endParaRPr lang="en-US"/>
          </a:p>
        </p:txBody>
      </p:sp>
    </p:spTree>
    <p:extLst>
      <p:ext uri="{BB962C8B-B14F-4D97-AF65-F5344CB8AC3E}">
        <p14:creationId xmlns:p14="http://schemas.microsoft.com/office/powerpoint/2010/main" val="2379081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B43592-3DAE-4EDC-BE23-3B554D66C46A}"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8E7E3-FCE4-4B7A-8417-A0B38CFF9C0F}" type="slidenum">
              <a:rPr lang="en-US" smtClean="0"/>
              <a:t>‹#›</a:t>
            </a:fld>
            <a:endParaRPr lang="en-US"/>
          </a:p>
        </p:txBody>
      </p:sp>
    </p:spTree>
    <p:extLst>
      <p:ext uri="{BB962C8B-B14F-4D97-AF65-F5344CB8AC3E}">
        <p14:creationId xmlns:p14="http://schemas.microsoft.com/office/powerpoint/2010/main" val="3220870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B43592-3DAE-4EDC-BE23-3B554D66C46A}"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8E7E3-FCE4-4B7A-8417-A0B38CFF9C0F}" type="slidenum">
              <a:rPr lang="en-US" smtClean="0"/>
              <a:t>‹#›</a:t>
            </a:fld>
            <a:endParaRPr lang="en-US"/>
          </a:p>
        </p:txBody>
      </p:sp>
    </p:spTree>
    <p:extLst>
      <p:ext uri="{BB962C8B-B14F-4D97-AF65-F5344CB8AC3E}">
        <p14:creationId xmlns:p14="http://schemas.microsoft.com/office/powerpoint/2010/main" val="1718289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B43592-3DAE-4EDC-BE23-3B554D66C46A}"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8E7E3-FCE4-4B7A-8417-A0B38CFF9C0F}" type="slidenum">
              <a:rPr lang="en-US" smtClean="0"/>
              <a:t>‹#›</a:t>
            </a:fld>
            <a:endParaRPr lang="en-US"/>
          </a:p>
        </p:txBody>
      </p:sp>
    </p:spTree>
    <p:extLst>
      <p:ext uri="{BB962C8B-B14F-4D97-AF65-F5344CB8AC3E}">
        <p14:creationId xmlns:p14="http://schemas.microsoft.com/office/powerpoint/2010/main" val="2878451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6B43592-3DAE-4EDC-BE23-3B554D66C46A}"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8E7E3-FCE4-4B7A-8417-A0B38CFF9C0F}" type="slidenum">
              <a:rPr lang="en-US" smtClean="0"/>
              <a:t>‹#›</a:t>
            </a:fld>
            <a:endParaRPr lang="en-US"/>
          </a:p>
        </p:txBody>
      </p:sp>
    </p:spTree>
    <p:extLst>
      <p:ext uri="{BB962C8B-B14F-4D97-AF65-F5344CB8AC3E}">
        <p14:creationId xmlns:p14="http://schemas.microsoft.com/office/powerpoint/2010/main" val="410410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6B43592-3DAE-4EDC-BE23-3B554D66C46A}" type="datetimeFigureOut">
              <a:rPr lang="en-US" smtClean="0"/>
              <a:t>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8E7E3-FCE4-4B7A-8417-A0B38CFF9C0F}" type="slidenum">
              <a:rPr lang="en-US" smtClean="0"/>
              <a:t>‹#›</a:t>
            </a:fld>
            <a:endParaRPr lang="en-US"/>
          </a:p>
        </p:txBody>
      </p:sp>
    </p:spTree>
    <p:extLst>
      <p:ext uri="{BB962C8B-B14F-4D97-AF65-F5344CB8AC3E}">
        <p14:creationId xmlns:p14="http://schemas.microsoft.com/office/powerpoint/2010/main" val="1902639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6B43592-3DAE-4EDC-BE23-3B554D66C46A}" type="datetimeFigureOut">
              <a:rPr lang="en-US" smtClean="0"/>
              <a:t>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8E7E3-FCE4-4B7A-8417-A0B38CFF9C0F}" type="slidenum">
              <a:rPr lang="en-US" smtClean="0"/>
              <a:t>‹#›</a:t>
            </a:fld>
            <a:endParaRPr lang="en-US"/>
          </a:p>
        </p:txBody>
      </p:sp>
    </p:spTree>
    <p:extLst>
      <p:ext uri="{BB962C8B-B14F-4D97-AF65-F5344CB8AC3E}">
        <p14:creationId xmlns:p14="http://schemas.microsoft.com/office/powerpoint/2010/main" val="3650629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B43592-3DAE-4EDC-BE23-3B554D66C46A}" type="datetimeFigureOut">
              <a:rPr lang="en-US" smtClean="0"/>
              <a:t>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8E7E3-FCE4-4B7A-8417-A0B38CFF9C0F}" type="slidenum">
              <a:rPr lang="en-US" smtClean="0"/>
              <a:t>‹#›</a:t>
            </a:fld>
            <a:endParaRPr lang="en-US"/>
          </a:p>
        </p:txBody>
      </p:sp>
    </p:spTree>
    <p:extLst>
      <p:ext uri="{BB962C8B-B14F-4D97-AF65-F5344CB8AC3E}">
        <p14:creationId xmlns:p14="http://schemas.microsoft.com/office/powerpoint/2010/main" val="1762083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B43592-3DAE-4EDC-BE23-3B554D66C46A}"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8E7E3-FCE4-4B7A-8417-A0B38CFF9C0F}" type="slidenum">
              <a:rPr lang="en-US" smtClean="0"/>
              <a:t>‹#›</a:t>
            </a:fld>
            <a:endParaRPr lang="en-US"/>
          </a:p>
        </p:txBody>
      </p:sp>
    </p:spTree>
    <p:extLst>
      <p:ext uri="{BB962C8B-B14F-4D97-AF65-F5344CB8AC3E}">
        <p14:creationId xmlns:p14="http://schemas.microsoft.com/office/powerpoint/2010/main" val="3076017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B43592-3DAE-4EDC-BE23-3B554D66C46A}"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8E7E3-FCE4-4B7A-8417-A0B38CFF9C0F}" type="slidenum">
              <a:rPr lang="en-US" smtClean="0"/>
              <a:t>‹#›</a:t>
            </a:fld>
            <a:endParaRPr lang="en-US"/>
          </a:p>
        </p:txBody>
      </p:sp>
    </p:spTree>
    <p:extLst>
      <p:ext uri="{BB962C8B-B14F-4D97-AF65-F5344CB8AC3E}">
        <p14:creationId xmlns:p14="http://schemas.microsoft.com/office/powerpoint/2010/main" val="3032610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6B43592-3DAE-4EDC-BE23-3B554D66C46A}" type="datetimeFigureOut">
              <a:rPr lang="en-US" smtClean="0"/>
              <a:t>2/13/2024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AB8E7E3-FCE4-4B7A-8417-A0B38CFF9C0F}" type="slidenum">
              <a:rPr lang="en-US" smtClean="0"/>
              <a:t>‹#›</a:t>
            </a:fld>
            <a:endParaRPr lang="en-US"/>
          </a:p>
        </p:txBody>
      </p:sp>
    </p:spTree>
    <p:extLst>
      <p:ext uri="{BB962C8B-B14F-4D97-AF65-F5344CB8AC3E}">
        <p14:creationId xmlns:p14="http://schemas.microsoft.com/office/powerpoint/2010/main" val="25914952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slide" Target="slide8.xml"/><Relationship Id="rId4" Type="http://schemas.openxmlformats.org/officeDocument/2006/relationships/slide" Target="slide6.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7.xml"/><Relationship Id="rId5" Type="http://schemas.openxmlformats.org/officeDocument/2006/relationships/slide" Target="slide2.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slide" Target="slide8.xm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slide" Target="slide5.xml"/><Relationship Id="rId4" Type="http://schemas.openxmlformats.org/officeDocument/2006/relationships/slide" Target="slide10.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slide" Target="slide10.xml"/><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slide" Target="slide8.xml"/><Relationship Id="rId4" Type="http://schemas.openxmlformats.org/officeDocument/2006/relationships/slide" Target="slide6.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slide" Target="slide8.xml"/><Relationship Id="rId4" Type="http://schemas.openxmlformats.org/officeDocument/2006/relationships/slide" Target="slide6.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slide" Target="slide8.xml"/><Relationship Id="rId4" Type="http://schemas.openxmlformats.org/officeDocument/2006/relationships/slide" Target="slide6.xml"/></Relationships>
</file>

<file path=ppt/slides/_rels/slide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slide" Target="slide8.xml"/><Relationship Id="rId4" Type="http://schemas.openxmlformats.org/officeDocument/2006/relationships/slide" Target="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3829" y="1280160"/>
            <a:ext cx="9001462" cy="1602786"/>
          </a:xfrm>
        </p:spPr>
        <p:txBody>
          <a:bodyPr>
            <a:normAutofit/>
          </a:bodyPr>
          <a:lstStyle/>
          <a:p>
            <a:r>
              <a:rPr lang="en-US" dirty="0" smtClean="0"/>
              <a:t>WELCOME TO THE </a:t>
            </a:r>
            <a:r>
              <a:rPr lang="en-US" dirty="0" smtClean="0"/>
              <a:t>END</a:t>
            </a:r>
            <a:r>
              <a:rPr lang="en-US" dirty="0" smtClean="0"/>
              <a:t> </a:t>
            </a:r>
            <a:r>
              <a:rPr lang="en-US" dirty="0" smtClean="0"/>
              <a:t>YEAR PROJECT</a:t>
            </a:r>
            <a:endParaRPr lang="en-US" dirty="0"/>
          </a:p>
        </p:txBody>
      </p:sp>
      <p:sp>
        <p:nvSpPr>
          <p:cNvPr id="3" name="Subtitle 2"/>
          <p:cNvSpPr>
            <a:spLocks noGrp="1"/>
          </p:cNvSpPr>
          <p:nvPr>
            <p:ph type="subTitle" idx="1"/>
          </p:nvPr>
        </p:nvSpPr>
        <p:spPr>
          <a:xfrm>
            <a:off x="8477793" y="5499462"/>
            <a:ext cx="3529725" cy="1358538"/>
          </a:xfrm>
        </p:spPr>
        <p:txBody>
          <a:bodyPr>
            <a:normAutofit/>
          </a:bodyPr>
          <a:lstStyle/>
          <a:p>
            <a:endParaRPr lang="en-US" dirty="0" smtClean="0">
              <a:latin typeface="Eras Medium ITC" panose="020B0602030504020804" pitchFamily="34" charset="0"/>
            </a:endParaRPr>
          </a:p>
          <a:p>
            <a:r>
              <a:rPr lang="en-US" dirty="0" smtClean="0">
                <a:latin typeface="Eras Medium ITC" panose="020B0602030504020804" pitchFamily="34" charset="0"/>
              </a:rPr>
              <a:t>BY SHREYASH GHIMIRE</a:t>
            </a:r>
          </a:p>
        </p:txBody>
      </p:sp>
      <p:sp>
        <p:nvSpPr>
          <p:cNvPr id="5" name="Subtitle 2"/>
          <p:cNvSpPr txBox="1">
            <a:spLocks/>
          </p:cNvSpPr>
          <p:nvPr/>
        </p:nvSpPr>
        <p:spPr>
          <a:xfrm>
            <a:off x="1345475" y="3744685"/>
            <a:ext cx="9470572" cy="1358538"/>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smtClean="0"/>
              <a:t>This project is made by me, </a:t>
            </a:r>
            <a:r>
              <a:rPr lang="en-US" dirty="0"/>
              <a:t>S</a:t>
            </a:r>
            <a:r>
              <a:rPr lang="en-US" dirty="0" smtClean="0"/>
              <a:t>hreyash with the help of parents.</a:t>
            </a:r>
          </a:p>
        </p:txBody>
      </p:sp>
    </p:spTree>
    <p:extLst>
      <p:ext uri="{BB962C8B-B14F-4D97-AF65-F5344CB8AC3E}">
        <p14:creationId xmlns:p14="http://schemas.microsoft.com/office/powerpoint/2010/main" val="239411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vigation BG"/>
          <p:cNvSpPr/>
          <p:nvPr/>
        </p:nvSpPr>
        <p:spPr>
          <a:xfrm>
            <a:off x="-5" y="-1"/>
            <a:ext cx="2797789" cy="6858001"/>
          </a:xfrm>
          <a:prstGeom prst="rect">
            <a:avLst/>
          </a:prstGeom>
          <a:gradFill flip="none" rotWithShape="1">
            <a:gsLst>
              <a:gs pos="0">
                <a:srgbClr val="163148">
                  <a:alpha val="56000"/>
                </a:srgbClr>
              </a:gs>
              <a:gs pos="35000">
                <a:srgbClr val="152E45">
                  <a:alpha val="56000"/>
                </a:srgbClr>
              </a:gs>
              <a:gs pos="100000">
                <a:srgbClr val="234768">
                  <a:alpha val="56000"/>
                </a:srgbClr>
              </a:gs>
            </a:gsLst>
            <a:path path="circle">
              <a:fillToRect l="50000" t="-80000" r="50000" b="180000"/>
            </a:path>
            <a:tileRect/>
          </a:gra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Tab Button"/>
          <p:cNvSpPr/>
          <p:nvPr/>
        </p:nvSpPr>
        <p:spPr>
          <a:xfrm rot="5400000">
            <a:off x="2702257" y="95534"/>
            <a:ext cx="627796" cy="436728"/>
          </a:xfrm>
          <a:prstGeom prst="round2SameRect">
            <a:avLst/>
          </a:prstGeom>
          <a:solidFill>
            <a:srgbClr val="234768">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 name="About Me">
            <a:hlinkClick r:id="" action="ppaction://hlinkshowjump?jump=lastslide" highlightClick="1"/>
          </p:cNvPr>
          <p:cNvSpPr/>
          <p:nvPr/>
        </p:nvSpPr>
        <p:spPr>
          <a:xfrm>
            <a:off x="521168" y="5280829"/>
            <a:ext cx="1780673" cy="465221"/>
          </a:xfrm>
          <a:prstGeom prst="rect">
            <a:avLst/>
          </a:prstGeom>
          <a:solidFill>
            <a:srgbClr val="2347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Franklin Gothic Heavy" panose="020B0903020102020204" pitchFamily="34" charset="0"/>
              </a:rPr>
              <a:t>About Me</a:t>
            </a:r>
            <a:endParaRPr lang="en-US" dirty="0">
              <a:latin typeface="Franklin Gothic Heavy" panose="020B0903020102020204" pitchFamily="34" charset="0"/>
            </a:endParaRPr>
          </a:p>
        </p:txBody>
      </p:sp>
      <p:sp>
        <p:nvSpPr>
          <p:cNvPr id="17" name="Password Protection">
            <a:hlinkClick r:id="rId2" action="ppaction://hlinksldjump" highlightClick="1"/>
          </p:cNvPr>
          <p:cNvSpPr/>
          <p:nvPr/>
        </p:nvSpPr>
        <p:spPr>
          <a:xfrm>
            <a:off x="143962" y="1151080"/>
            <a:ext cx="2535087"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Password Protection</a:t>
            </a:r>
            <a:endParaRPr lang="en-US" dirty="0">
              <a:solidFill>
                <a:schemeClr val="tx1">
                  <a:lumMod val="75000"/>
                </a:schemeClr>
              </a:solidFill>
              <a:latin typeface="Franklin Gothic Heavy" panose="020B0903020102020204" pitchFamily="34" charset="0"/>
            </a:endParaRPr>
          </a:p>
        </p:txBody>
      </p:sp>
      <p:sp>
        <p:nvSpPr>
          <p:cNvPr id="18" name="Search Engine">
            <a:hlinkClick r:id="rId3" action="ppaction://hlinksldjump" highlightClick="1"/>
          </p:cNvPr>
          <p:cNvSpPr/>
          <p:nvPr/>
        </p:nvSpPr>
        <p:spPr>
          <a:xfrm>
            <a:off x="131349" y="2183017"/>
            <a:ext cx="2535087"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Search Engine</a:t>
            </a:r>
            <a:endParaRPr lang="en-US" dirty="0">
              <a:solidFill>
                <a:schemeClr val="tx1">
                  <a:lumMod val="75000"/>
                </a:schemeClr>
              </a:solidFill>
              <a:latin typeface="Franklin Gothic Heavy" panose="020B0903020102020204" pitchFamily="34" charset="0"/>
            </a:endParaRPr>
          </a:p>
        </p:txBody>
      </p:sp>
      <p:sp>
        <p:nvSpPr>
          <p:cNvPr id="19" name="Copyright Protection">
            <a:hlinkClick r:id="rId4" action="ppaction://hlinksldjump" highlightClick="1"/>
          </p:cNvPr>
          <p:cNvSpPr/>
          <p:nvPr/>
        </p:nvSpPr>
        <p:spPr>
          <a:xfrm>
            <a:off x="143962" y="3216955"/>
            <a:ext cx="2535087"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Copyright Protection</a:t>
            </a:r>
            <a:endParaRPr lang="en-US" dirty="0">
              <a:solidFill>
                <a:schemeClr val="tx1">
                  <a:lumMod val="75000"/>
                </a:schemeClr>
              </a:solidFill>
              <a:latin typeface="Franklin Gothic Heavy" panose="020B0903020102020204" pitchFamily="34" charset="0"/>
            </a:endParaRPr>
          </a:p>
        </p:txBody>
      </p:sp>
      <p:sp>
        <p:nvSpPr>
          <p:cNvPr id="20" name="Cyber Bullying">
            <a:hlinkClick r:id="rId5" action="ppaction://hlinksldjump" highlightClick="1"/>
          </p:cNvPr>
          <p:cNvSpPr/>
          <p:nvPr/>
        </p:nvSpPr>
        <p:spPr>
          <a:xfrm>
            <a:off x="131347" y="4248892"/>
            <a:ext cx="2535087"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Cyber Bullying</a:t>
            </a:r>
          </a:p>
        </p:txBody>
      </p:sp>
      <p:sp>
        <p:nvSpPr>
          <p:cNvPr id="13" name="Previous Button">
            <a:hlinkClick r:id="" action="ppaction://hlinkshowjump?jump=previousslide" highlightClick="1"/>
          </p:cNvPr>
          <p:cNvSpPr/>
          <p:nvPr/>
        </p:nvSpPr>
        <p:spPr>
          <a:xfrm>
            <a:off x="173759" y="6431791"/>
            <a:ext cx="458811" cy="284140"/>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&lt;</a:t>
            </a:r>
            <a:endParaRPr lang="en-US" dirty="0">
              <a:solidFill>
                <a:schemeClr val="tx1">
                  <a:lumMod val="75000"/>
                </a:schemeClr>
              </a:solidFill>
              <a:latin typeface="Franklin Gothic Heavy" panose="020B0903020102020204" pitchFamily="34" charset="0"/>
            </a:endParaRPr>
          </a:p>
        </p:txBody>
      </p:sp>
      <p:sp>
        <p:nvSpPr>
          <p:cNvPr id="11" name="Rectangle 10"/>
          <p:cNvSpPr/>
          <p:nvPr/>
        </p:nvSpPr>
        <p:spPr>
          <a:xfrm>
            <a:off x="3234519" y="1802960"/>
            <a:ext cx="8623652" cy="3293209"/>
          </a:xfrm>
          <a:prstGeom prst="rect">
            <a:avLst/>
          </a:prstGeom>
        </p:spPr>
        <p:txBody>
          <a:bodyPr wrap="square">
            <a:spAutoFit/>
          </a:bodyPr>
          <a:lstStyle/>
          <a:p>
            <a:pPr algn="just" fontAlgn="t"/>
            <a:r>
              <a:rPr lang="en-US" sz="2600" b="0" i="0" dirty="0" smtClean="0">
                <a:solidFill>
                  <a:schemeClr val="tx1">
                    <a:lumMod val="95000"/>
                  </a:schemeClr>
                </a:solidFill>
                <a:effectLst/>
                <a:latin typeface="Poor Richard" panose="02080502050505020702" pitchFamily="18" charset="0"/>
              </a:rPr>
              <a:t>My name is Shreyash Ghimire. I am 11 years old. I like to play football. This project is done by me with the help of my parents. This projects gave me a lots of ideas, knowledge and educational information. I have such a good experience doing this project. I learn something new in the best way possible. While doing the project I searche</a:t>
            </a:r>
            <a:r>
              <a:rPr lang="en-US" sz="2600" dirty="0" smtClean="0">
                <a:solidFill>
                  <a:schemeClr val="tx1">
                    <a:lumMod val="95000"/>
                  </a:schemeClr>
                </a:solidFill>
                <a:latin typeface="Poor Richard" panose="02080502050505020702" pitchFamily="18" charset="0"/>
              </a:rPr>
              <a:t>s on the web to find out the solution and ask my parent about it. Then I analyzed the concept and have written in my own words the best way possible I learnt.</a:t>
            </a:r>
            <a:endParaRPr lang="en-US" sz="2600" b="0" i="0" dirty="0">
              <a:solidFill>
                <a:schemeClr val="tx1">
                  <a:lumMod val="95000"/>
                </a:schemeClr>
              </a:solidFill>
              <a:effectLst/>
              <a:latin typeface="Poor Richard" panose="02080502050505020702" pitchFamily="18" charset="0"/>
            </a:endParaRPr>
          </a:p>
        </p:txBody>
      </p:sp>
      <p:sp>
        <p:nvSpPr>
          <p:cNvPr id="12" name="Rectangle 11"/>
          <p:cNvSpPr/>
          <p:nvPr/>
        </p:nvSpPr>
        <p:spPr>
          <a:xfrm>
            <a:off x="4470400" y="532266"/>
            <a:ext cx="6096000" cy="830997"/>
          </a:xfrm>
          <a:prstGeom prst="rect">
            <a:avLst/>
          </a:prstGeom>
        </p:spPr>
        <p:txBody>
          <a:bodyPr>
            <a:spAutoFit/>
          </a:bodyPr>
          <a:lstStyle/>
          <a:p>
            <a:pPr algn="ctr"/>
            <a:r>
              <a:rPr lang="en-US" sz="4800" dirty="0" smtClean="0">
                <a:solidFill>
                  <a:schemeClr val="accent3">
                    <a:lumMod val="40000"/>
                    <a:lumOff val="60000"/>
                  </a:schemeClr>
                </a:solidFill>
                <a:latin typeface="Rockwell" panose="02060603020205020403" pitchFamily="18" charset="0"/>
              </a:rPr>
              <a:t>About Me</a:t>
            </a:r>
            <a:endParaRPr lang="en-US" sz="4800" b="0" i="0" dirty="0">
              <a:solidFill>
                <a:schemeClr val="accent3">
                  <a:lumMod val="40000"/>
                  <a:lumOff val="60000"/>
                </a:schemeClr>
              </a:solidFill>
              <a:effectLst/>
              <a:latin typeface="Rockwell" panose="02060603020205020403" pitchFamily="18" charset="0"/>
            </a:endParaRPr>
          </a:p>
        </p:txBody>
      </p:sp>
      <p:sp>
        <p:nvSpPr>
          <p:cNvPr id="14" name="Rectangle 13"/>
          <p:cNvSpPr/>
          <p:nvPr/>
        </p:nvSpPr>
        <p:spPr>
          <a:xfrm>
            <a:off x="3234519" y="5825057"/>
            <a:ext cx="8623652" cy="892552"/>
          </a:xfrm>
          <a:prstGeom prst="rect">
            <a:avLst/>
          </a:prstGeom>
        </p:spPr>
        <p:txBody>
          <a:bodyPr wrap="square">
            <a:spAutoFit/>
          </a:bodyPr>
          <a:lstStyle/>
          <a:p>
            <a:pPr algn="ctr" fontAlgn="t"/>
            <a:r>
              <a:rPr lang="en-US" sz="2600" b="0" i="0" dirty="0" smtClean="0">
                <a:solidFill>
                  <a:schemeClr val="tx1">
                    <a:lumMod val="95000"/>
                  </a:schemeClr>
                </a:solidFill>
                <a:effectLst/>
                <a:latin typeface="Harlow Solid Italic" panose="04030604020F02020D02" pitchFamily="82" charset="0"/>
              </a:rPr>
              <a:t>I greatly thank you my digi school and saurab sir for giving me a project which have helped to  gained extra knowledge.</a:t>
            </a:r>
            <a:endParaRPr lang="en-US" sz="2600" b="0" i="0" dirty="0">
              <a:solidFill>
                <a:schemeClr val="tx1">
                  <a:lumMod val="95000"/>
                </a:schemeClr>
              </a:solidFill>
              <a:effectLst/>
              <a:latin typeface="Harlow Solid Italic" panose="04030604020F02020D02" pitchFamily="82" charset="0"/>
            </a:endParaRPr>
          </a:p>
        </p:txBody>
      </p:sp>
    </p:spTree>
    <p:extLst>
      <p:ext uri="{BB962C8B-B14F-4D97-AF65-F5344CB8AC3E}">
        <p14:creationId xmlns:p14="http://schemas.microsoft.com/office/powerpoint/2010/main" val="232642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2"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250" fill="hold"/>
                                        <p:tgtEl>
                                          <p:spTgt spid="13"/>
                                        </p:tgtEl>
                                        <p:attrNameLst>
                                          <p:attrName>ppt_x</p:attrName>
                                        </p:attrNameLst>
                                      </p:cBhvr>
                                      <p:tavLst>
                                        <p:tav tm="0">
                                          <p:val>
                                            <p:strVal val="#ppt_x"/>
                                          </p:val>
                                        </p:tav>
                                        <p:tav tm="100000">
                                          <p:val>
                                            <p:strVal val="#ppt_x"/>
                                          </p:val>
                                        </p:tav>
                                      </p:tavLst>
                                    </p:anim>
                                    <p:anim calcmode="lin" valueType="num">
                                      <p:cBhvr additive="base">
                                        <p:cTn id="8" dur="250" fill="hold"/>
                                        <p:tgtEl>
                                          <p:spTgt spid="13"/>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750"/>
                                        <p:tgtEl>
                                          <p:spTgt spid="11">
                                            <p:txEl>
                                              <p:pRg st="0" end="0"/>
                                            </p:txEl>
                                          </p:spTgt>
                                        </p:tgtEl>
                                      </p:cBhvr>
                                    </p:animEffect>
                                    <p:anim calcmode="lin" valueType="num">
                                      <p:cBhvr>
                                        <p:cTn id="12" dur="75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11">
                                            <p:txEl>
                                              <p:pRg st="0" end="0"/>
                                            </p:txEl>
                                          </p:spTgt>
                                        </p:tgtEl>
                                        <p:attrNameLst>
                                          <p:attrName>ppt_y</p:attrName>
                                        </p:attrNameLst>
                                      </p:cBhvr>
                                      <p:tavLst>
                                        <p:tav tm="0">
                                          <p:val>
                                            <p:strVal val="#ppt_y+.1"/>
                                          </p:val>
                                        </p:tav>
                                        <p:tav tm="100000">
                                          <p:val>
                                            <p:strVal val="#ppt_y"/>
                                          </p:val>
                                        </p:tav>
                                      </p:tavLst>
                                    </p:anim>
                                  </p:childTnLst>
                                </p:cTn>
                              </p:par>
                              <p:par>
                                <p:cTn id="14" presetID="14"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2" presetClass="entr" presetSubtype="4" fill="hold" grpId="0" nodeType="with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21" restart="whenNotActive" fill="hold" evtFilter="cancelBubble" nodeType="interactiveSeq">
                <p:stCondLst>
                  <p:cond evt="onClick" delay="0">
                    <p:tgtEl>
                      <p:spTgt spid="7"/>
                    </p:tgtEl>
                  </p:cond>
                </p:stCondLst>
                <p:endSync evt="end" delay="0">
                  <p:rtn val="all"/>
                </p:endSync>
                <p:childTnLst>
                  <p:par>
                    <p:cTn id="22" fill="hold">
                      <p:stCondLst>
                        <p:cond delay="0"/>
                      </p:stCondLst>
                      <p:childTnLst>
                        <p:par>
                          <p:cTn id="23" fill="hold">
                            <p:stCondLst>
                              <p:cond delay="0"/>
                            </p:stCondLst>
                            <p:childTnLst>
                              <p:par>
                                <p:cTn id="24" presetID="35" presetClass="path" presetSubtype="0" accel="50000" decel="50000" fill="hold" grpId="0" nodeType="withEffect">
                                  <p:stCondLst>
                                    <p:cond delay="0"/>
                                  </p:stCondLst>
                                  <p:childTnLst>
                                    <p:animMotion origin="layout" path="M 4.16667E-6 -1.85185E-6 L -0.22943 0.00209 " pathEditMode="relative" rAng="0" ptsTypes="AA">
                                      <p:cBhvr>
                                        <p:cTn id="25" dur="700" fill="hold"/>
                                        <p:tgtEl>
                                          <p:spTgt spid="7"/>
                                        </p:tgtEl>
                                        <p:attrNameLst>
                                          <p:attrName>ppt_x</p:attrName>
                                          <p:attrName>ppt_y</p:attrName>
                                        </p:attrNameLst>
                                      </p:cBhvr>
                                      <p:rCtr x="-11471" y="93"/>
                                    </p:animMotion>
                                  </p:childTnLst>
                                </p:cTn>
                              </p:par>
                              <p:par>
                                <p:cTn id="26" presetID="35" presetClass="path" presetSubtype="0" accel="50000" decel="50000" fill="hold" grpId="0" nodeType="withEffect">
                                  <p:stCondLst>
                                    <p:cond delay="0"/>
                                  </p:stCondLst>
                                  <p:childTnLst>
                                    <p:animMotion origin="layout" path="M -3.54167E-6 0 L -0.2302 -0.00046 " pathEditMode="relative" rAng="0" ptsTypes="AA">
                                      <p:cBhvr>
                                        <p:cTn id="27" dur="700" fill="hold"/>
                                        <p:tgtEl>
                                          <p:spTgt spid="6"/>
                                        </p:tgtEl>
                                        <p:attrNameLst>
                                          <p:attrName>ppt_x</p:attrName>
                                          <p:attrName>ppt_y</p:attrName>
                                        </p:attrNameLst>
                                      </p:cBhvr>
                                      <p:rCtr x="-11510" y="-23"/>
                                    </p:animMotion>
                                  </p:childTnLst>
                                </p:cTn>
                              </p:par>
                              <p:par>
                                <p:cTn id="28" presetID="35" presetClass="path" presetSubtype="0" accel="50000" decel="50000" fill="hold" grpId="0" nodeType="withEffect">
                                  <p:stCondLst>
                                    <p:cond delay="0"/>
                                  </p:stCondLst>
                                  <p:childTnLst>
                                    <p:animMotion origin="layout" path="M 4.79167E-6 4.81481E-6 L -0.23217 4.81481E-6 " pathEditMode="relative" rAng="0" ptsTypes="AA">
                                      <p:cBhvr>
                                        <p:cTn id="29" dur="700" fill="hold"/>
                                        <p:tgtEl>
                                          <p:spTgt spid="5"/>
                                        </p:tgtEl>
                                        <p:attrNameLst>
                                          <p:attrName>ppt_x</p:attrName>
                                          <p:attrName>ppt_y</p:attrName>
                                        </p:attrNameLst>
                                      </p:cBhvr>
                                      <p:rCtr x="-11602" y="0"/>
                                    </p:animMotion>
                                  </p:childTnLst>
                                </p:cTn>
                              </p:par>
                              <p:par>
                                <p:cTn id="30" presetID="35" presetClass="path" presetSubtype="0" accel="50000" decel="50000" fill="hold" grpId="0" nodeType="withEffect">
                                  <p:stCondLst>
                                    <p:cond delay="0"/>
                                  </p:stCondLst>
                                  <p:childTnLst>
                                    <p:animMotion origin="layout" path="M 4.79167E-6 4.81481E-6 L -0.23217 4.81481E-6 " pathEditMode="relative" rAng="0" ptsTypes="AA">
                                      <p:cBhvr>
                                        <p:cTn id="31" dur="700" fill="hold"/>
                                        <p:tgtEl>
                                          <p:spTgt spid="20"/>
                                        </p:tgtEl>
                                        <p:attrNameLst>
                                          <p:attrName>ppt_x</p:attrName>
                                          <p:attrName>ppt_y</p:attrName>
                                        </p:attrNameLst>
                                      </p:cBhvr>
                                      <p:rCtr x="-11602" y="0"/>
                                    </p:animMotion>
                                  </p:childTnLst>
                                </p:cTn>
                              </p:par>
                              <p:par>
                                <p:cTn id="32" presetID="35" presetClass="path" presetSubtype="0" accel="50000" decel="50000" fill="hold" grpId="1" nodeType="withEffect">
                                  <p:stCondLst>
                                    <p:cond delay="0"/>
                                  </p:stCondLst>
                                  <p:childTnLst>
                                    <p:animMotion origin="layout" path="M -3.75E-6 -4.44444E-6 L -0.12682 0.00116 " pathEditMode="relative" rAng="0" ptsTypes="AA">
                                      <p:cBhvr>
                                        <p:cTn id="33" dur="700" fill="hold"/>
                                        <p:tgtEl>
                                          <p:spTgt spid="14">
                                            <p:txEl>
                                              <p:pRg st="0" end="0"/>
                                            </p:txEl>
                                          </p:spTgt>
                                        </p:tgtEl>
                                        <p:attrNameLst>
                                          <p:attrName>ppt_x</p:attrName>
                                          <p:attrName>ppt_y</p:attrName>
                                        </p:attrNameLst>
                                      </p:cBhvr>
                                      <p:rCtr x="-6341" y="46"/>
                                    </p:animMotion>
                                  </p:childTnLst>
                                </p:cTn>
                              </p:par>
                              <p:par>
                                <p:cTn id="34" presetID="35" presetClass="path" presetSubtype="0" accel="50000" decel="50000" fill="hold" grpId="1" nodeType="withEffect">
                                  <p:stCondLst>
                                    <p:cond delay="0"/>
                                  </p:stCondLst>
                                  <p:childTnLst>
                                    <p:animMotion origin="layout" path="M -3.75E-6 -4.44444E-6 L -0.12682 0.00116 " pathEditMode="relative" rAng="0" ptsTypes="AA">
                                      <p:cBhvr>
                                        <p:cTn id="35" dur="700" fill="hold"/>
                                        <p:tgtEl>
                                          <p:spTgt spid="11">
                                            <p:txEl>
                                              <p:pRg st="0" end="0"/>
                                            </p:txEl>
                                          </p:spTgt>
                                        </p:tgtEl>
                                        <p:attrNameLst>
                                          <p:attrName>ppt_x</p:attrName>
                                          <p:attrName>ppt_y</p:attrName>
                                        </p:attrNameLst>
                                      </p:cBhvr>
                                      <p:rCtr x="-6341" y="46"/>
                                    </p:animMotion>
                                  </p:childTnLst>
                                </p:cTn>
                              </p:par>
                              <p:par>
                                <p:cTn id="36" presetID="35" presetClass="path" presetSubtype="0" accel="50000" decel="50000" fill="hold" grpId="1" nodeType="withEffect">
                                  <p:stCondLst>
                                    <p:cond delay="0"/>
                                  </p:stCondLst>
                                  <p:childTnLst>
                                    <p:animMotion origin="layout" path="M 3.33333E-6 -4.44444E-6 L -0.12683 0.00116 " pathEditMode="relative" rAng="0" ptsTypes="AA">
                                      <p:cBhvr>
                                        <p:cTn id="37" dur="700" fill="hold"/>
                                        <p:tgtEl>
                                          <p:spTgt spid="12"/>
                                        </p:tgtEl>
                                        <p:attrNameLst>
                                          <p:attrName>ppt_x</p:attrName>
                                          <p:attrName>ppt_y</p:attrName>
                                        </p:attrNameLst>
                                      </p:cBhvr>
                                      <p:rCtr x="-6341" y="46"/>
                                    </p:animMotion>
                                  </p:childTnLst>
                                </p:cTn>
                              </p:par>
                              <p:par>
                                <p:cTn id="38" presetID="35" presetClass="path" presetSubtype="0" accel="50000" decel="50000" fill="hold" grpId="0" nodeType="withEffect">
                                  <p:stCondLst>
                                    <p:cond delay="0"/>
                                  </p:stCondLst>
                                  <p:childTnLst>
                                    <p:animMotion origin="layout" path="M 4.79167E-6 4.81481E-6 L -0.23217 4.81481E-6 " pathEditMode="relative" rAng="0" ptsTypes="AA">
                                      <p:cBhvr>
                                        <p:cTn id="39" dur="700" fill="hold"/>
                                        <p:tgtEl>
                                          <p:spTgt spid="19"/>
                                        </p:tgtEl>
                                        <p:attrNameLst>
                                          <p:attrName>ppt_x</p:attrName>
                                          <p:attrName>ppt_y</p:attrName>
                                        </p:attrNameLst>
                                      </p:cBhvr>
                                      <p:rCtr x="-11602" y="0"/>
                                    </p:animMotion>
                                  </p:childTnLst>
                                </p:cTn>
                              </p:par>
                              <p:par>
                                <p:cTn id="40" presetID="35" presetClass="path" presetSubtype="0" accel="50000" decel="50000" fill="hold" grpId="0" nodeType="withEffect">
                                  <p:stCondLst>
                                    <p:cond delay="0"/>
                                  </p:stCondLst>
                                  <p:childTnLst>
                                    <p:animMotion origin="layout" path="M 4.79167E-6 4.81481E-6 L -0.23217 4.81481E-6 " pathEditMode="relative" rAng="0" ptsTypes="AA">
                                      <p:cBhvr>
                                        <p:cTn id="41" dur="700" fill="hold"/>
                                        <p:tgtEl>
                                          <p:spTgt spid="18"/>
                                        </p:tgtEl>
                                        <p:attrNameLst>
                                          <p:attrName>ppt_x</p:attrName>
                                          <p:attrName>ppt_y</p:attrName>
                                        </p:attrNameLst>
                                      </p:cBhvr>
                                      <p:rCtr x="-11602" y="0"/>
                                    </p:animMotion>
                                  </p:childTnLst>
                                </p:cTn>
                              </p:par>
                              <p:par>
                                <p:cTn id="42" presetID="35" presetClass="path" presetSubtype="0" accel="50000" decel="50000" fill="hold" grpId="0" nodeType="withEffect">
                                  <p:stCondLst>
                                    <p:cond delay="0"/>
                                  </p:stCondLst>
                                  <p:childTnLst>
                                    <p:animMotion origin="layout" path="M 4.79167E-6 4.81481E-6 L -0.23217 4.81481E-6 " pathEditMode="relative" rAng="0" ptsTypes="AA">
                                      <p:cBhvr>
                                        <p:cTn id="43" dur="700" fill="hold"/>
                                        <p:tgtEl>
                                          <p:spTgt spid="17"/>
                                        </p:tgtEl>
                                        <p:attrNameLst>
                                          <p:attrName>ppt_x</p:attrName>
                                          <p:attrName>ppt_y</p:attrName>
                                        </p:attrNameLst>
                                      </p:cBhvr>
                                      <p:rCtr x="-11602" y="0"/>
                                    </p:animMotion>
                                  </p:childTnLst>
                                </p:cTn>
                              </p:par>
                              <p:par>
                                <p:cTn id="44" presetID="35" presetClass="path" presetSubtype="0" accel="50000" decel="50000" fill="hold" grpId="0" nodeType="withEffect">
                                  <p:stCondLst>
                                    <p:cond delay="0"/>
                                  </p:stCondLst>
                                  <p:childTnLst>
                                    <p:animMotion origin="layout" path="M 4.79167E-6 4.81481E-6 L -0.23217 4.81481E-6 " pathEditMode="relative" rAng="0" ptsTypes="AA">
                                      <p:cBhvr>
                                        <p:cTn id="45" dur="700" fill="hold"/>
                                        <p:tgtEl>
                                          <p:spTgt spid="13"/>
                                        </p:tgtEl>
                                        <p:attrNameLst>
                                          <p:attrName>ppt_x</p:attrName>
                                          <p:attrName>ppt_y</p:attrName>
                                        </p:attrNameLst>
                                      </p:cBhvr>
                                      <p:rCtr x="-11602" y="0"/>
                                    </p:animMotion>
                                  </p:childTnLst>
                                </p:cTn>
                              </p:par>
                            </p:childTnLst>
                          </p:cTn>
                        </p:par>
                      </p:childTnLst>
                    </p:cTn>
                  </p:par>
                  <p:par>
                    <p:cTn id="46" fill="hold">
                      <p:stCondLst>
                        <p:cond delay="indefinite"/>
                      </p:stCondLst>
                      <p:childTnLst>
                        <p:par>
                          <p:cTn id="47" fill="hold">
                            <p:stCondLst>
                              <p:cond delay="0"/>
                            </p:stCondLst>
                            <p:childTnLst>
                              <p:par>
                                <p:cTn id="48" presetID="63" presetClass="path" presetSubtype="0" accel="50000" decel="50000" fill="hold" grpId="1" nodeType="clickEffect">
                                  <p:stCondLst>
                                    <p:cond delay="0"/>
                                  </p:stCondLst>
                                  <p:childTnLst>
                                    <p:animMotion origin="layout" path="M -0.23606 -0.00625 L -3.54167E-6 0 " pathEditMode="relative" rAng="0" ptsTypes="AA">
                                      <p:cBhvr>
                                        <p:cTn id="49" dur="700" fill="hold"/>
                                        <p:tgtEl>
                                          <p:spTgt spid="6"/>
                                        </p:tgtEl>
                                        <p:attrNameLst>
                                          <p:attrName>ppt_x</p:attrName>
                                          <p:attrName>ppt_y</p:attrName>
                                        </p:attrNameLst>
                                      </p:cBhvr>
                                      <p:rCtr x="11810" y="301"/>
                                    </p:animMotion>
                                  </p:childTnLst>
                                </p:cTn>
                              </p:par>
                              <p:par>
                                <p:cTn id="50" presetID="63" presetClass="path" presetSubtype="0" accel="50000" decel="50000" fill="hold" grpId="1" nodeType="withEffect">
                                  <p:stCondLst>
                                    <p:cond delay="0"/>
                                  </p:stCondLst>
                                  <p:childTnLst>
                                    <p:animMotion origin="layout" path="M -0.22943 0.00209 L 3.75E-6 2.22222E-6 " pathEditMode="relative" rAng="0" ptsTypes="AA">
                                      <p:cBhvr>
                                        <p:cTn id="51" dur="700" fill="hold"/>
                                        <p:tgtEl>
                                          <p:spTgt spid="7"/>
                                        </p:tgtEl>
                                        <p:attrNameLst>
                                          <p:attrName>ppt_x</p:attrName>
                                          <p:attrName>ppt_y</p:attrName>
                                        </p:attrNameLst>
                                      </p:cBhvr>
                                      <p:rCtr x="11484" y="-69"/>
                                    </p:animMotion>
                                  </p:childTnLst>
                                </p:cTn>
                              </p:par>
                              <p:par>
                                <p:cTn id="52" presetID="63" presetClass="path" presetSubtype="0" accel="50000" decel="50000" fill="hold" grpId="1" nodeType="withEffect">
                                  <p:stCondLst>
                                    <p:cond delay="0"/>
                                  </p:stCondLst>
                                  <p:childTnLst>
                                    <p:animMotion origin="layout" path="M -0.23217 4.81481E-6 L 3.33333E-6 3.33333E-6 " pathEditMode="relative" rAng="0" ptsTypes="AA">
                                      <p:cBhvr>
                                        <p:cTn id="53" dur="700" fill="hold"/>
                                        <p:tgtEl>
                                          <p:spTgt spid="5"/>
                                        </p:tgtEl>
                                        <p:attrNameLst>
                                          <p:attrName>ppt_x</p:attrName>
                                          <p:attrName>ppt_y</p:attrName>
                                        </p:attrNameLst>
                                      </p:cBhvr>
                                      <p:rCtr x="11654" y="0"/>
                                    </p:animMotion>
                                  </p:childTnLst>
                                </p:cTn>
                              </p:par>
                              <p:par>
                                <p:cTn id="54" presetID="63" presetClass="path" presetSubtype="0" accel="50000" decel="50000" fill="hold" grpId="2" nodeType="withEffect">
                                  <p:stCondLst>
                                    <p:cond delay="0"/>
                                  </p:stCondLst>
                                  <p:childTnLst>
                                    <p:animMotion origin="layout" path="M -0.12682 0.00116 L -3.75E-6 -4.44444E-6 " pathEditMode="relative" rAng="0" ptsTypes="AA">
                                      <p:cBhvr>
                                        <p:cTn id="55" dur="700" fill="hold"/>
                                        <p:tgtEl>
                                          <p:spTgt spid="11">
                                            <p:txEl>
                                              <p:pRg st="0" end="0"/>
                                            </p:txEl>
                                          </p:spTgt>
                                        </p:tgtEl>
                                        <p:attrNameLst>
                                          <p:attrName>ppt_x</p:attrName>
                                          <p:attrName>ppt_y</p:attrName>
                                        </p:attrNameLst>
                                      </p:cBhvr>
                                      <p:rCtr x="6341" y="-69"/>
                                    </p:animMotion>
                                  </p:childTnLst>
                                </p:cTn>
                              </p:par>
                              <p:par>
                                <p:cTn id="56" presetID="63" presetClass="path" presetSubtype="0" accel="50000" decel="50000" fill="hold" grpId="2" nodeType="withEffect">
                                  <p:stCondLst>
                                    <p:cond delay="0"/>
                                  </p:stCondLst>
                                  <p:childTnLst>
                                    <p:animMotion origin="layout" path="M -0.12683 0.00116 L 3.33333E-6 -4.44444E-6 " pathEditMode="relative" rAng="0" ptsTypes="AA">
                                      <p:cBhvr>
                                        <p:cTn id="57" dur="700" fill="hold"/>
                                        <p:tgtEl>
                                          <p:spTgt spid="12"/>
                                        </p:tgtEl>
                                        <p:attrNameLst>
                                          <p:attrName>ppt_x</p:attrName>
                                          <p:attrName>ppt_y</p:attrName>
                                        </p:attrNameLst>
                                      </p:cBhvr>
                                      <p:rCtr x="6341" y="-69"/>
                                    </p:animMotion>
                                  </p:childTnLst>
                                </p:cTn>
                              </p:par>
                              <p:par>
                                <p:cTn id="58" presetID="63" presetClass="path" presetSubtype="0" accel="50000" decel="50000" fill="hold" grpId="1" nodeType="withEffect">
                                  <p:stCondLst>
                                    <p:cond delay="0"/>
                                  </p:stCondLst>
                                  <p:childTnLst>
                                    <p:animMotion origin="layout" path="M -0.23217 4.81481E-6 L 3.33333E-6 3.33333E-6 " pathEditMode="relative" rAng="0" ptsTypes="AA">
                                      <p:cBhvr>
                                        <p:cTn id="59" dur="700" fill="hold"/>
                                        <p:tgtEl>
                                          <p:spTgt spid="20"/>
                                        </p:tgtEl>
                                        <p:attrNameLst>
                                          <p:attrName>ppt_x</p:attrName>
                                          <p:attrName>ppt_y</p:attrName>
                                        </p:attrNameLst>
                                      </p:cBhvr>
                                      <p:rCtr x="11654" y="0"/>
                                    </p:animMotion>
                                  </p:childTnLst>
                                </p:cTn>
                              </p:par>
                              <p:par>
                                <p:cTn id="60" presetID="63" presetClass="path" presetSubtype="0" accel="50000" decel="50000" fill="hold" grpId="2" nodeType="withEffect">
                                  <p:stCondLst>
                                    <p:cond delay="0"/>
                                  </p:stCondLst>
                                  <p:childTnLst>
                                    <p:animMotion origin="layout" path="M -0.12682 0.00116 L -3.75E-6 -4.44444E-6 " pathEditMode="relative" rAng="0" ptsTypes="AA">
                                      <p:cBhvr>
                                        <p:cTn id="61" dur="700" fill="hold"/>
                                        <p:tgtEl>
                                          <p:spTgt spid="14">
                                            <p:txEl>
                                              <p:pRg st="0" end="0"/>
                                            </p:txEl>
                                          </p:spTgt>
                                        </p:tgtEl>
                                        <p:attrNameLst>
                                          <p:attrName>ppt_x</p:attrName>
                                          <p:attrName>ppt_y</p:attrName>
                                        </p:attrNameLst>
                                      </p:cBhvr>
                                      <p:rCtr x="6341" y="-69"/>
                                    </p:animMotion>
                                  </p:childTnLst>
                                </p:cTn>
                              </p:par>
                              <p:par>
                                <p:cTn id="62" presetID="63" presetClass="path" presetSubtype="0" accel="50000" decel="50000" fill="hold" grpId="1" nodeType="withEffect">
                                  <p:stCondLst>
                                    <p:cond delay="0"/>
                                  </p:stCondLst>
                                  <p:childTnLst>
                                    <p:animMotion origin="layout" path="M -0.23217 4.81481E-6 L 3.33333E-6 3.33333E-6 " pathEditMode="relative" rAng="0" ptsTypes="AA">
                                      <p:cBhvr>
                                        <p:cTn id="63" dur="700" fill="hold"/>
                                        <p:tgtEl>
                                          <p:spTgt spid="19"/>
                                        </p:tgtEl>
                                        <p:attrNameLst>
                                          <p:attrName>ppt_x</p:attrName>
                                          <p:attrName>ppt_y</p:attrName>
                                        </p:attrNameLst>
                                      </p:cBhvr>
                                      <p:rCtr x="11654" y="0"/>
                                    </p:animMotion>
                                  </p:childTnLst>
                                </p:cTn>
                              </p:par>
                              <p:par>
                                <p:cTn id="64" presetID="63" presetClass="path" presetSubtype="0" accel="50000" decel="50000" fill="hold" grpId="1" nodeType="withEffect">
                                  <p:stCondLst>
                                    <p:cond delay="0"/>
                                  </p:stCondLst>
                                  <p:childTnLst>
                                    <p:animMotion origin="layout" path="M -0.23217 4.81481E-6 L 3.33333E-6 3.33333E-6 " pathEditMode="relative" rAng="0" ptsTypes="AA">
                                      <p:cBhvr>
                                        <p:cTn id="65" dur="700" fill="hold"/>
                                        <p:tgtEl>
                                          <p:spTgt spid="18"/>
                                        </p:tgtEl>
                                        <p:attrNameLst>
                                          <p:attrName>ppt_x</p:attrName>
                                          <p:attrName>ppt_y</p:attrName>
                                        </p:attrNameLst>
                                      </p:cBhvr>
                                      <p:rCtr x="11654" y="0"/>
                                    </p:animMotion>
                                  </p:childTnLst>
                                </p:cTn>
                              </p:par>
                              <p:par>
                                <p:cTn id="66" presetID="63" presetClass="path" presetSubtype="0" accel="50000" decel="50000" fill="hold" grpId="1" nodeType="withEffect">
                                  <p:stCondLst>
                                    <p:cond delay="0"/>
                                  </p:stCondLst>
                                  <p:childTnLst>
                                    <p:animMotion origin="layout" path="M -0.23217 4.81481E-6 L 3.33333E-6 3.33333E-6 " pathEditMode="relative" rAng="0" ptsTypes="AA">
                                      <p:cBhvr>
                                        <p:cTn id="67" dur="700" fill="hold"/>
                                        <p:tgtEl>
                                          <p:spTgt spid="17"/>
                                        </p:tgtEl>
                                        <p:attrNameLst>
                                          <p:attrName>ppt_x</p:attrName>
                                          <p:attrName>ppt_y</p:attrName>
                                        </p:attrNameLst>
                                      </p:cBhvr>
                                      <p:rCtr x="11654" y="0"/>
                                    </p:animMotion>
                                  </p:childTnLst>
                                </p:cTn>
                              </p:par>
                              <p:par>
                                <p:cTn id="68" presetID="63" presetClass="path" presetSubtype="0" accel="50000" decel="50000" fill="hold" grpId="1" nodeType="withEffect">
                                  <p:stCondLst>
                                    <p:cond delay="0"/>
                                  </p:stCondLst>
                                  <p:childTnLst>
                                    <p:animMotion origin="layout" path="M -0.23217 4.81481E-6 L 3.33333E-6 3.33333E-6 " pathEditMode="relative" rAng="0" ptsTypes="AA">
                                      <p:cBhvr>
                                        <p:cTn id="69" dur="700" fill="hold"/>
                                        <p:tgtEl>
                                          <p:spTgt spid="13"/>
                                        </p:tgtEl>
                                        <p:attrNameLst>
                                          <p:attrName>ppt_x</p:attrName>
                                          <p:attrName>ppt_y</p:attrName>
                                        </p:attrNameLst>
                                      </p:cBhvr>
                                      <p:rCtr x="11654" y="0"/>
                                    </p:animMotion>
                                  </p:childTnLst>
                                </p:cTn>
                              </p:par>
                            </p:childTnLst>
                          </p:cTn>
                        </p:par>
                      </p:childTnLst>
                    </p:cTn>
                  </p:par>
                </p:childTnLst>
              </p:cTn>
              <p:nextCondLst>
                <p:cond evt="onClick" delay="0">
                  <p:tgtEl>
                    <p:spTgt spid="7"/>
                  </p:tgtEl>
                </p:cond>
              </p:nextCondLst>
            </p:seq>
          </p:childTnLst>
        </p:cTn>
      </p:par>
    </p:tnLst>
    <p:bldLst>
      <p:bldP spid="6" grpId="0" animBg="1"/>
      <p:bldP spid="6" grpId="1" animBg="1"/>
      <p:bldP spid="7" grpId="0" animBg="1"/>
      <p:bldP spid="7" grpId="1" animBg="1"/>
      <p:bldP spid="5" grpId="0" animBg="1"/>
      <p:bldP spid="5" grpId="1" animBg="1"/>
      <p:bldP spid="17" grpId="0" animBg="1"/>
      <p:bldP spid="17" grpId="1" animBg="1"/>
      <p:bldP spid="18" grpId="0" animBg="1"/>
      <p:bldP spid="18" grpId="1" animBg="1"/>
      <p:bldP spid="19" grpId="0" animBg="1"/>
      <p:bldP spid="19" grpId="1" animBg="1"/>
      <p:bldP spid="20" grpId="0" animBg="1"/>
      <p:bldP spid="20" grpId="1" animBg="1"/>
      <p:bldP spid="13" grpId="0" animBg="1"/>
      <p:bldP spid="13" grpId="1" animBg="1"/>
      <p:bldP spid="13" grpId="2" animBg="1"/>
      <p:bldP spid="11" grpId="0" build="p"/>
      <p:bldP spid="11" grpId="1" build="p"/>
      <p:bldP spid="11" grpId="2" build="p"/>
      <p:bldP spid="12" grpId="0"/>
      <p:bldP spid="12" grpId="1"/>
      <p:bldP spid="12" grpId="2"/>
      <p:bldP spid="14" grpId="0" build="p"/>
      <p:bldP spid="14" grpId="1" build="p"/>
      <p:bldP spid="14" grpId="2"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vigation BG"/>
          <p:cNvSpPr/>
          <p:nvPr/>
        </p:nvSpPr>
        <p:spPr>
          <a:xfrm>
            <a:off x="0" y="-1"/>
            <a:ext cx="2797789" cy="6858001"/>
          </a:xfrm>
          <a:prstGeom prst="rect">
            <a:avLst/>
          </a:prstGeom>
          <a:gradFill flip="none" rotWithShape="1">
            <a:gsLst>
              <a:gs pos="0">
                <a:srgbClr val="163148">
                  <a:alpha val="56000"/>
                </a:srgbClr>
              </a:gs>
              <a:gs pos="35000">
                <a:srgbClr val="152E45">
                  <a:alpha val="56000"/>
                </a:srgbClr>
              </a:gs>
              <a:gs pos="100000">
                <a:srgbClr val="234768">
                  <a:alpha val="56000"/>
                </a:srgbClr>
              </a:gs>
            </a:gsLst>
            <a:path path="circle">
              <a:fillToRect l="50000" t="-80000" r="50000" b="180000"/>
            </a:path>
            <a:tileRect/>
          </a:gra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Tab Button"/>
          <p:cNvSpPr/>
          <p:nvPr/>
        </p:nvSpPr>
        <p:spPr>
          <a:xfrm rot="5400000">
            <a:off x="2702257" y="95534"/>
            <a:ext cx="627796" cy="436728"/>
          </a:xfrm>
          <a:prstGeom prst="round2SameRect">
            <a:avLst/>
          </a:prstGeom>
          <a:solidFill>
            <a:srgbClr val="234768">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0" name="Next Button">
            <a:hlinkClick r:id="" action="ppaction://hlinkshowjump?jump=nextslide" highlightClick="1"/>
          </p:cNvPr>
          <p:cNvSpPr/>
          <p:nvPr/>
        </p:nvSpPr>
        <p:spPr>
          <a:xfrm>
            <a:off x="2138475" y="6431791"/>
            <a:ext cx="458811" cy="284140"/>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&gt;</a:t>
            </a:r>
            <a:endParaRPr lang="en-US" dirty="0">
              <a:solidFill>
                <a:schemeClr val="tx1">
                  <a:lumMod val="75000"/>
                </a:schemeClr>
              </a:solidFill>
              <a:latin typeface="Franklin Gothic Heavy" panose="020B0903020102020204" pitchFamily="34" charset="0"/>
            </a:endParaRPr>
          </a:p>
        </p:txBody>
      </p:sp>
      <p:sp>
        <p:nvSpPr>
          <p:cNvPr id="2" name="Rectangle 1"/>
          <p:cNvSpPr/>
          <p:nvPr/>
        </p:nvSpPr>
        <p:spPr>
          <a:xfrm>
            <a:off x="3234519" y="1666277"/>
            <a:ext cx="8623652" cy="2092881"/>
          </a:xfrm>
          <a:prstGeom prst="rect">
            <a:avLst/>
          </a:prstGeom>
        </p:spPr>
        <p:txBody>
          <a:bodyPr wrap="square">
            <a:spAutoFit/>
          </a:bodyPr>
          <a:lstStyle/>
          <a:p>
            <a:pPr algn="just" fontAlgn="t"/>
            <a:r>
              <a:rPr lang="en-US" sz="2600" dirty="0" smtClean="0">
                <a:solidFill>
                  <a:schemeClr val="tx1">
                    <a:lumMod val="95000"/>
                  </a:schemeClr>
                </a:solidFill>
                <a:latin typeface="Poor Richard" panose="02080502050505020702" pitchFamily="18" charset="0"/>
              </a:rPr>
              <a:t>Password </a:t>
            </a:r>
            <a:r>
              <a:rPr lang="en-US" sz="2600" dirty="0">
                <a:solidFill>
                  <a:schemeClr val="tx1">
                    <a:lumMod val="95000"/>
                  </a:schemeClr>
                </a:solidFill>
                <a:latin typeface="Poor Richard" panose="02080502050505020702" pitchFamily="18" charset="0"/>
              </a:rPr>
              <a:t>protection is </a:t>
            </a:r>
            <a:r>
              <a:rPr lang="en-US" sz="2600" dirty="0" smtClean="0">
                <a:solidFill>
                  <a:schemeClr val="tx1">
                    <a:lumMod val="95000"/>
                  </a:schemeClr>
                </a:solidFill>
                <a:latin typeface="Poor Richard" panose="02080502050505020702" pitchFamily="18" charset="0"/>
              </a:rPr>
              <a:t> a defense technique against unauthorized access that </a:t>
            </a:r>
            <a:r>
              <a:rPr lang="en-US" sz="2600" dirty="0">
                <a:solidFill>
                  <a:schemeClr val="tx1">
                    <a:lumMod val="95000"/>
                  </a:schemeClr>
                </a:solidFill>
                <a:latin typeface="Poor Richard" panose="02080502050505020702" pitchFamily="18" charset="0"/>
              </a:rPr>
              <a:t>helps keep important </a:t>
            </a:r>
            <a:r>
              <a:rPr lang="en-US" sz="2600" dirty="0" smtClean="0">
                <a:solidFill>
                  <a:schemeClr val="tx1">
                    <a:lumMod val="95000"/>
                  </a:schemeClr>
                </a:solidFill>
                <a:latin typeface="Poor Richard" panose="02080502050505020702" pitchFamily="18" charset="0"/>
              </a:rPr>
              <a:t>data like emails, passwords and other authorization method secure </a:t>
            </a:r>
            <a:r>
              <a:rPr lang="en-US" sz="2600" dirty="0">
                <a:solidFill>
                  <a:schemeClr val="tx1">
                    <a:lumMod val="95000"/>
                  </a:schemeClr>
                </a:solidFill>
                <a:latin typeface="Poor Richard" panose="02080502050505020702" pitchFamily="18" charset="0"/>
              </a:rPr>
              <a:t>from </a:t>
            </a:r>
            <a:r>
              <a:rPr lang="en-US" sz="2600" dirty="0" smtClean="0">
                <a:solidFill>
                  <a:schemeClr val="tx1">
                    <a:lumMod val="95000"/>
                  </a:schemeClr>
                </a:solidFill>
                <a:latin typeface="Poor Richard" panose="02080502050505020702" pitchFamily="18" charset="0"/>
              </a:rPr>
              <a:t>hackers or unknown users. </a:t>
            </a:r>
            <a:r>
              <a:rPr lang="en-US" sz="2600" dirty="0">
                <a:solidFill>
                  <a:schemeClr val="tx1">
                    <a:lumMod val="95000"/>
                  </a:schemeClr>
                </a:solidFill>
                <a:latin typeface="Poor Richard" panose="02080502050505020702" pitchFamily="18" charset="0"/>
              </a:rPr>
              <a:t>Password protection is one of the most common data security </a:t>
            </a:r>
            <a:r>
              <a:rPr lang="en-US" sz="2600" dirty="0" smtClean="0">
                <a:solidFill>
                  <a:schemeClr val="tx1">
                    <a:lumMod val="95000"/>
                  </a:schemeClr>
                </a:solidFill>
                <a:latin typeface="Poor Richard" panose="02080502050505020702" pitchFamily="18" charset="0"/>
              </a:rPr>
              <a:t>tools but they </a:t>
            </a:r>
            <a:r>
              <a:rPr lang="en-US" sz="2600" dirty="0">
                <a:solidFill>
                  <a:schemeClr val="tx1">
                    <a:lumMod val="95000"/>
                  </a:schemeClr>
                </a:solidFill>
                <a:latin typeface="Poor Richard" panose="02080502050505020702" pitchFamily="18" charset="0"/>
              </a:rPr>
              <a:t>are easily bypassed if not </a:t>
            </a:r>
            <a:r>
              <a:rPr lang="en-US" sz="2600" dirty="0" smtClean="0">
                <a:solidFill>
                  <a:schemeClr val="tx1">
                    <a:lumMod val="95000"/>
                  </a:schemeClr>
                </a:solidFill>
                <a:latin typeface="Poor Richard" panose="02080502050505020702" pitchFamily="18" charset="0"/>
              </a:rPr>
              <a:t>created. </a:t>
            </a:r>
            <a:endParaRPr lang="en-US" sz="2600" b="0" i="0" dirty="0">
              <a:solidFill>
                <a:schemeClr val="tx1">
                  <a:lumMod val="95000"/>
                </a:schemeClr>
              </a:solidFill>
              <a:effectLst/>
              <a:latin typeface="Poor Richard" panose="02080502050505020702" pitchFamily="18" charset="0"/>
            </a:endParaRPr>
          </a:p>
        </p:txBody>
      </p:sp>
      <p:sp>
        <p:nvSpPr>
          <p:cNvPr id="3" name="Rectangle 2"/>
          <p:cNvSpPr/>
          <p:nvPr/>
        </p:nvSpPr>
        <p:spPr>
          <a:xfrm>
            <a:off x="4470400" y="532266"/>
            <a:ext cx="6096000" cy="830997"/>
          </a:xfrm>
          <a:prstGeom prst="rect">
            <a:avLst/>
          </a:prstGeom>
        </p:spPr>
        <p:txBody>
          <a:bodyPr>
            <a:spAutoFit/>
          </a:bodyPr>
          <a:lstStyle/>
          <a:p>
            <a:pPr algn="ctr"/>
            <a:r>
              <a:rPr lang="en-US" sz="4800" dirty="0" smtClean="0">
                <a:solidFill>
                  <a:schemeClr val="accent3">
                    <a:lumMod val="40000"/>
                    <a:lumOff val="60000"/>
                  </a:schemeClr>
                </a:solidFill>
                <a:latin typeface="Rockwell" panose="02060603020205020403" pitchFamily="18" charset="0"/>
              </a:rPr>
              <a:t>Password Protection</a:t>
            </a:r>
            <a:endParaRPr lang="en-US" sz="4800" b="0" i="0" dirty="0">
              <a:solidFill>
                <a:schemeClr val="accent3">
                  <a:lumMod val="40000"/>
                  <a:lumOff val="60000"/>
                </a:schemeClr>
              </a:solidFill>
              <a:effectLst/>
              <a:latin typeface="Rockwell" panose="02060603020205020403" pitchFamily="18" charset="0"/>
            </a:endParaRPr>
          </a:p>
        </p:txBody>
      </p:sp>
      <p:sp>
        <p:nvSpPr>
          <p:cNvPr id="14" name="Rectangle 13"/>
          <p:cNvSpPr/>
          <p:nvPr/>
        </p:nvSpPr>
        <p:spPr>
          <a:xfrm>
            <a:off x="3234519" y="4714113"/>
            <a:ext cx="8623652" cy="1692771"/>
          </a:xfrm>
          <a:prstGeom prst="rect">
            <a:avLst/>
          </a:prstGeom>
        </p:spPr>
        <p:txBody>
          <a:bodyPr wrap="square">
            <a:spAutoFit/>
          </a:bodyPr>
          <a:lstStyle/>
          <a:p>
            <a:pPr algn="just" fontAlgn="t"/>
            <a:r>
              <a:rPr lang="en-US" sz="2600" b="0" i="0" dirty="0" smtClean="0">
                <a:solidFill>
                  <a:schemeClr val="tx1">
                    <a:lumMod val="95000"/>
                  </a:schemeClr>
                </a:solidFill>
                <a:effectLst/>
                <a:latin typeface="Poor Richard" panose="02080502050505020702" pitchFamily="18" charset="0"/>
              </a:rPr>
              <a:t>Password protection is important because </a:t>
            </a:r>
            <a:r>
              <a:rPr lang="en-US" sz="2600" dirty="0" smtClean="0">
                <a:solidFill>
                  <a:schemeClr val="tx1">
                    <a:lumMod val="95000"/>
                  </a:schemeClr>
                </a:solidFill>
                <a:latin typeface="Poor Richard" panose="02080502050505020702" pitchFamily="18" charset="0"/>
              </a:rPr>
              <a:t>it helps to protect our important data safe from malicious software and determines how a effective a password is against an attack. It also reduces a risk of hacking our authorization data.</a:t>
            </a:r>
            <a:endParaRPr lang="en-US" sz="2600" b="0" i="0" dirty="0">
              <a:solidFill>
                <a:schemeClr val="tx1">
                  <a:lumMod val="95000"/>
                </a:schemeClr>
              </a:solidFill>
              <a:effectLst/>
              <a:latin typeface="Poor Richard" panose="02080502050505020702" pitchFamily="18" charset="0"/>
            </a:endParaRPr>
          </a:p>
        </p:txBody>
      </p:sp>
      <p:sp>
        <p:nvSpPr>
          <p:cNvPr id="15" name="Rectangle 14"/>
          <p:cNvSpPr/>
          <p:nvPr/>
        </p:nvSpPr>
        <p:spPr>
          <a:xfrm>
            <a:off x="3234519" y="4062172"/>
            <a:ext cx="8623652" cy="492443"/>
          </a:xfrm>
          <a:prstGeom prst="rect">
            <a:avLst/>
          </a:prstGeom>
        </p:spPr>
        <p:txBody>
          <a:bodyPr wrap="square">
            <a:spAutoFit/>
          </a:bodyPr>
          <a:lstStyle/>
          <a:p>
            <a:pPr marL="457200" indent="-457200" fontAlgn="t">
              <a:buFont typeface="Wingdings" panose="05000000000000000000" pitchFamily="2" charset="2"/>
              <a:buChar char="Ø"/>
            </a:pPr>
            <a:r>
              <a:rPr lang="en-US" sz="2600" dirty="0" smtClean="0">
                <a:solidFill>
                  <a:schemeClr val="accent2">
                    <a:lumMod val="60000"/>
                    <a:lumOff val="40000"/>
                  </a:schemeClr>
                </a:solidFill>
                <a:latin typeface="Poor Richard" panose="02080502050505020702" pitchFamily="18" charset="0"/>
              </a:rPr>
              <a:t>Why password protection is important?</a:t>
            </a:r>
            <a:endParaRPr lang="en-US" sz="2600" b="0" i="0" dirty="0">
              <a:solidFill>
                <a:schemeClr val="accent2">
                  <a:lumMod val="60000"/>
                  <a:lumOff val="40000"/>
                </a:schemeClr>
              </a:solidFill>
              <a:effectLst/>
              <a:latin typeface="Poor Richard" panose="02080502050505020702" pitchFamily="18" charset="0"/>
            </a:endParaRPr>
          </a:p>
        </p:txBody>
      </p:sp>
      <p:sp>
        <p:nvSpPr>
          <p:cNvPr id="25" name="About Me">
            <a:hlinkClick r:id="" action="ppaction://hlinkshowjump?jump=lastslide" highlightClick="1"/>
          </p:cNvPr>
          <p:cNvSpPr/>
          <p:nvPr/>
        </p:nvSpPr>
        <p:spPr>
          <a:xfrm>
            <a:off x="521168" y="5280829"/>
            <a:ext cx="1780673"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About Me</a:t>
            </a:r>
            <a:endParaRPr lang="en-US" dirty="0">
              <a:solidFill>
                <a:schemeClr val="tx1">
                  <a:lumMod val="75000"/>
                </a:schemeClr>
              </a:solidFill>
              <a:latin typeface="Franklin Gothic Heavy" panose="020B0903020102020204" pitchFamily="34" charset="0"/>
            </a:endParaRPr>
          </a:p>
        </p:txBody>
      </p:sp>
      <p:sp>
        <p:nvSpPr>
          <p:cNvPr id="26" name="Search Engine">
            <a:hlinkClick r:id="rId2" action="ppaction://hlinksldjump" highlightClick="1"/>
          </p:cNvPr>
          <p:cNvSpPr/>
          <p:nvPr/>
        </p:nvSpPr>
        <p:spPr>
          <a:xfrm>
            <a:off x="131349" y="2183017"/>
            <a:ext cx="2535087"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Search Engine</a:t>
            </a:r>
            <a:endParaRPr lang="en-US" dirty="0">
              <a:solidFill>
                <a:schemeClr val="tx1">
                  <a:lumMod val="75000"/>
                </a:schemeClr>
              </a:solidFill>
              <a:latin typeface="Franklin Gothic Heavy" panose="020B0903020102020204" pitchFamily="34" charset="0"/>
            </a:endParaRPr>
          </a:p>
        </p:txBody>
      </p:sp>
      <p:sp>
        <p:nvSpPr>
          <p:cNvPr id="27" name="Copyright Protection">
            <a:hlinkClick r:id="rId3" action="ppaction://hlinksldjump" highlightClick="1"/>
          </p:cNvPr>
          <p:cNvSpPr/>
          <p:nvPr/>
        </p:nvSpPr>
        <p:spPr>
          <a:xfrm>
            <a:off x="143962" y="3216955"/>
            <a:ext cx="2535087"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Copyright Protection</a:t>
            </a:r>
            <a:endParaRPr lang="en-US" dirty="0">
              <a:solidFill>
                <a:schemeClr val="tx1">
                  <a:lumMod val="75000"/>
                </a:schemeClr>
              </a:solidFill>
              <a:latin typeface="Franklin Gothic Heavy" panose="020B0903020102020204" pitchFamily="34" charset="0"/>
            </a:endParaRPr>
          </a:p>
        </p:txBody>
      </p:sp>
      <p:sp>
        <p:nvSpPr>
          <p:cNvPr id="28" name="Cyber Bullying">
            <a:hlinkClick r:id="rId4" action="ppaction://hlinksldjump" highlightClick="1"/>
          </p:cNvPr>
          <p:cNvSpPr/>
          <p:nvPr/>
        </p:nvSpPr>
        <p:spPr>
          <a:xfrm>
            <a:off x="131347" y="4248892"/>
            <a:ext cx="2535087"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Cyber Bullying</a:t>
            </a:r>
          </a:p>
        </p:txBody>
      </p:sp>
      <p:sp>
        <p:nvSpPr>
          <p:cNvPr id="29" name="Password Protection">
            <a:hlinkClick r:id="rId5" action="ppaction://hlinksldjump" highlightClick="1"/>
          </p:cNvPr>
          <p:cNvSpPr/>
          <p:nvPr/>
        </p:nvSpPr>
        <p:spPr>
          <a:xfrm>
            <a:off x="143962" y="1151080"/>
            <a:ext cx="2535087" cy="465221"/>
          </a:xfrm>
          <a:prstGeom prst="rect">
            <a:avLst/>
          </a:prstGeom>
          <a:solidFill>
            <a:srgbClr val="2347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Franklin Gothic Heavy" panose="020B0903020102020204" pitchFamily="34" charset="0"/>
              </a:rPr>
              <a:t>Password Protection</a:t>
            </a:r>
            <a:endParaRPr lang="en-US" dirty="0">
              <a:latin typeface="Franklin Gothic Heavy" panose="020B0903020102020204" pitchFamily="34" charset="0"/>
            </a:endParaRPr>
          </a:p>
        </p:txBody>
      </p:sp>
    </p:spTree>
    <p:extLst>
      <p:ext uri="{BB962C8B-B14F-4D97-AF65-F5344CB8AC3E}">
        <p14:creationId xmlns:p14="http://schemas.microsoft.com/office/powerpoint/2010/main" val="139672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2"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2"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750"/>
                                        <p:tgtEl>
                                          <p:spTgt spid="2">
                                            <p:txEl>
                                              <p:pRg st="0" end="0"/>
                                            </p:txEl>
                                          </p:spTgt>
                                        </p:tgtEl>
                                      </p:cBhvr>
                                    </p:animEffect>
                                    <p:anim calcmode="lin" valueType="num">
                                      <p:cBhvr>
                                        <p:cTn id="16" dur="7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7" dur="750" fill="hold"/>
                                        <p:tgtEl>
                                          <p:spTgt spid="2">
                                            <p:txEl>
                                              <p:pRg st="0" end="0"/>
                                            </p:txEl>
                                          </p:spTgt>
                                        </p:tgtEl>
                                        <p:attrNameLst>
                                          <p:attrName>ppt_y</p:attrName>
                                        </p:attrNameLst>
                                      </p:cBhvr>
                                      <p:tavLst>
                                        <p:tav tm="0">
                                          <p:val>
                                            <p:strVal val="#ppt_y+.1"/>
                                          </p:val>
                                        </p:tav>
                                        <p:tav tm="100000">
                                          <p:val>
                                            <p:strVal val="#ppt_y"/>
                                          </p:val>
                                        </p:tav>
                                      </p:tavLst>
                                    </p:anim>
                                  </p:childTnLst>
                                </p:cTn>
                              </p:par>
                              <p:par>
                                <p:cTn id="18" presetID="53" presetClass="entr" presetSubtype="16"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750" fill="hold"/>
                                        <p:tgtEl>
                                          <p:spTgt spid="3"/>
                                        </p:tgtEl>
                                        <p:attrNameLst>
                                          <p:attrName>ppt_w</p:attrName>
                                        </p:attrNameLst>
                                      </p:cBhvr>
                                      <p:tavLst>
                                        <p:tav tm="0">
                                          <p:val>
                                            <p:fltVal val="0"/>
                                          </p:val>
                                        </p:tav>
                                        <p:tav tm="100000">
                                          <p:val>
                                            <p:strVal val="#ppt_w"/>
                                          </p:val>
                                        </p:tav>
                                      </p:tavLst>
                                    </p:anim>
                                    <p:anim calcmode="lin" valueType="num">
                                      <p:cBhvr>
                                        <p:cTn id="21" dur="750" fill="hold"/>
                                        <p:tgtEl>
                                          <p:spTgt spid="3"/>
                                        </p:tgtEl>
                                        <p:attrNameLst>
                                          <p:attrName>ppt_h</p:attrName>
                                        </p:attrNameLst>
                                      </p:cBhvr>
                                      <p:tavLst>
                                        <p:tav tm="0">
                                          <p:val>
                                            <p:fltVal val="0"/>
                                          </p:val>
                                        </p:tav>
                                        <p:tav tm="100000">
                                          <p:val>
                                            <p:strVal val="#ppt_h"/>
                                          </p:val>
                                        </p:tav>
                                      </p:tavLst>
                                    </p:anim>
                                    <p:animEffect transition="in" filter="fade">
                                      <p:cBhvr>
                                        <p:cTn id="22" dur="750"/>
                                        <p:tgtEl>
                                          <p:spTgt spid="3"/>
                                        </p:tgtEl>
                                      </p:cBhvr>
                                    </p:animEffect>
                                  </p:childTnLst>
                                </p:cTn>
                              </p:par>
                              <p:par>
                                <p:cTn id="23" presetID="47" presetClass="entr" presetSubtype="0" fill="hold" grpId="0" nodeType="with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Effect transition="in" filter="fade">
                                      <p:cBhvr>
                                        <p:cTn id="25" dur="1000"/>
                                        <p:tgtEl>
                                          <p:spTgt spid="14">
                                            <p:txEl>
                                              <p:pRg st="0" end="0"/>
                                            </p:txEl>
                                          </p:spTgt>
                                        </p:tgtEl>
                                      </p:cBhvr>
                                    </p:animEffect>
                                    <p:anim calcmode="lin" valueType="num">
                                      <p:cBhvr>
                                        <p:cTn id="26"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14">
                                            <p:txEl>
                                              <p:pRg st="0" end="0"/>
                                            </p:txEl>
                                          </p:spTgt>
                                        </p:tgtEl>
                                        <p:attrNameLst>
                                          <p:attrName>ppt_y</p:attrName>
                                        </p:attrNameLst>
                                      </p:cBhvr>
                                      <p:tavLst>
                                        <p:tav tm="0">
                                          <p:val>
                                            <p:strVal val="#ppt_y-.1"/>
                                          </p:val>
                                        </p:tav>
                                        <p:tav tm="100000">
                                          <p:val>
                                            <p:strVal val="#ppt_y"/>
                                          </p:val>
                                        </p:tav>
                                      </p:tavLst>
                                    </p:anim>
                                  </p:childTnLst>
                                </p:cTn>
                              </p:par>
                              <p:par>
                                <p:cTn id="28" presetID="6" presetClass="entr" presetSubtype="16" fill="hold" grpId="0" nodeType="withEffect">
                                  <p:stCondLst>
                                    <p:cond delay="0"/>
                                  </p:stCondLst>
                                  <p:childTnLst>
                                    <p:set>
                                      <p:cBhvr>
                                        <p:cTn id="29" dur="1" fill="hold">
                                          <p:stCondLst>
                                            <p:cond delay="0"/>
                                          </p:stCondLst>
                                        </p:cTn>
                                        <p:tgtEl>
                                          <p:spTgt spid="15">
                                            <p:txEl>
                                              <p:pRg st="0" end="0"/>
                                            </p:txEl>
                                          </p:spTgt>
                                        </p:tgtEl>
                                        <p:attrNameLst>
                                          <p:attrName>style.visibility</p:attrName>
                                        </p:attrNameLst>
                                      </p:cBhvr>
                                      <p:to>
                                        <p:strVal val="visible"/>
                                      </p:to>
                                    </p:set>
                                    <p:animEffect transition="in" filter="circle(in)">
                                      <p:cBhvr>
                                        <p:cTn id="30" dur="2000"/>
                                        <p:tgtEl>
                                          <p:spTgt spid="15">
                                            <p:txEl>
                                              <p:pRg st="0" end="0"/>
                                            </p:txEl>
                                          </p:spTgt>
                                        </p:tgtEl>
                                      </p:cBhvr>
                                    </p:animEffect>
                                  </p:childTnLst>
                                </p:cTn>
                              </p:par>
                            </p:childTnLst>
                          </p:cTn>
                        </p:par>
                        <p:par>
                          <p:cTn id="31" fill="hold">
                            <p:stCondLst>
                              <p:cond delay="2000"/>
                            </p:stCondLst>
                            <p:childTnLst>
                              <p:par>
                                <p:cTn id="32" presetID="53" presetClass="entr" presetSubtype="16"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p:cTn id="34" dur="400" fill="hold"/>
                                        <p:tgtEl>
                                          <p:spTgt spid="29"/>
                                        </p:tgtEl>
                                        <p:attrNameLst>
                                          <p:attrName>ppt_w</p:attrName>
                                        </p:attrNameLst>
                                      </p:cBhvr>
                                      <p:tavLst>
                                        <p:tav tm="0">
                                          <p:val>
                                            <p:fltVal val="0"/>
                                          </p:val>
                                        </p:tav>
                                        <p:tav tm="100000">
                                          <p:val>
                                            <p:strVal val="#ppt_w"/>
                                          </p:val>
                                        </p:tav>
                                      </p:tavLst>
                                    </p:anim>
                                    <p:anim calcmode="lin" valueType="num">
                                      <p:cBhvr>
                                        <p:cTn id="35" dur="400" fill="hold"/>
                                        <p:tgtEl>
                                          <p:spTgt spid="29"/>
                                        </p:tgtEl>
                                        <p:attrNameLst>
                                          <p:attrName>ppt_h</p:attrName>
                                        </p:attrNameLst>
                                      </p:cBhvr>
                                      <p:tavLst>
                                        <p:tav tm="0">
                                          <p:val>
                                            <p:fltVal val="0"/>
                                          </p:val>
                                        </p:tav>
                                        <p:tav tm="100000">
                                          <p:val>
                                            <p:strVal val="#ppt_h"/>
                                          </p:val>
                                        </p:tav>
                                      </p:tavLst>
                                    </p:anim>
                                    <p:animEffect transition="in" filter="fade">
                                      <p:cBhvr>
                                        <p:cTn id="36" dur="400"/>
                                        <p:tgtEl>
                                          <p:spTgt spid="29"/>
                                        </p:tgtEl>
                                      </p:cBhvr>
                                    </p:animEffect>
                                  </p:childTnLst>
                                </p:cTn>
                              </p:par>
                            </p:childTnLst>
                          </p:cTn>
                        </p:par>
                        <p:par>
                          <p:cTn id="37" fill="hold">
                            <p:stCondLst>
                              <p:cond delay="2400"/>
                            </p:stCondLst>
                            <p:childTnLst>
                              <p:par>
                                <p:cTn id="38" presetID="53" presetClass="entr" presetSubtype="16"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p:cTn id="40" dur="400" fill="hold"/>
                                        <p:tgtEl>
                                          <p:spTgt spid="26"/>
                                        </p:tgtEl>
                                        <p:attrNameLst>
                                          <p:attrName>ppt_w</p:attrName>
                                        </p:attrNameLst>
                                      </p:cBhvr>
                                      <p:tavLst>
                                        <p:tav tm="0">
                                          <p:val>
                                            <p:fltVal val="0"/>
                                          </p:val>
                                        </p:tav>
                                        <p:tav tm="100000">
                                          <p:val>
                                            <p:strVal val="#ppt_w"/>
                                          </p:val>
                                        </p:tav>
                                      </p:tavLst>
                                    </p:anim>
                                    <p:anim calcmode="lin" valueType="num">
                                      <p:cBhvr>
                                        <p:cTn id="41" dur="400" fill="hold"/>
                                        <p:tgtEl>
                                          <p:spTgt spid="26"/>
                                        </p:tgtEl>
                                        <p:attrNameLst>
                                          <p:attrName>ppt_h</p:attrName>
                                        </p:attrNameLst>
                                      </p:cBhvr>
                                      <p:tavLst>
                                        <p:tav tm="0">
                                          <p:val>
                                            <p:fltVal val="0"/>
                                          </p:val>
                                        </p:tav>
                                        <p:tav tm="100000">
                                          <p:val>
                                            <p:strVal val="#ppt_h"/>
                                          </p:val>
                                        </p:tav>
                                      </p:tavLst>
                                    </p:anim>
                                    <p:animEffect transition="in" filter="fade">
                                      <p:cBhvr>
                                        <p:cTn id="42" dur="400"/>
                                        <p:tgtEl>
                                          <p:spTgt spid="26"/>
                                        </p:tgtEl>
                                      </p:cBhvr>
                                    </p:animEffect>
                                  </p:childTnLst>
                                </p:cTn>
                              </p:par>
                            </p:childTnLst>
                          </p:cTn>
                        </p:par>
                        <p:par>
                          <p:cTn id="43" fill="hold">
                            <p:stCondLst>
                              <p:cond delay="2800"/>
                            </p:stCondLst>
                            <p:childTnLst>
                              <p:par>
                                <p:cTn id="44" presetID="53" presetClass="entr" presetSubtype="16" fill="hold" grpId="0" nodeType="after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p:cTn id="46" dur="400" fill="hold"/>
                                        <p:tgtEl>
                                          <p:spTgt spid="27"/>
                                        </p:tgtEl>
                                        <p:attrNameLst>
                                          <p:attrName>ppt_w</p:attrName>
                                        </p:attrNameLst>
                                      </p:cBhvr>
                                      <p:tavLst>
                                        <p:tav tm="0">
                                          <p:val>
                                            <p:fltVal val="0"/>
                                          </p:val>
                                        </p:tav>
                                        <p:tav tm="100000">
                                          <p:val>
                                            <p:strVal val="#ppt_w"/>
                                          </p:val>
                                        </p:tav>
                                      </p:tavLst>
                                    </p:anim>
                                    <p:anim calcmode="lin" valueType="num">
                                      <p:cBhvr>
                                        <p:cTn id="47" dur="400" fill="hold"/>
                                        <p:tgtEl>
                                          <p:spTgt spid="27"/>
                                        </p:tgtEl>
                                        <p:attrNameLst>
                                          <p:attrName>ppt_h</p:attrName>
                                        </p:attrNameLst>
                                      </p:cBhvr>
                                      <p:tavLst>
                                        <p:tav tm="0">
                                          <p:val>
                                            <p:fltVal val="0"/>
                                          </p:val>
                                        </p:tav>
                                        <p:tav tm="100000">
                                          <p:val>
                                            <p:strVal val="#ppt_h"/>
                                          </p:val>
                                        </p:tav>
                                      </p:tavLst>
                                    </p:anim>
                                    <p:animEffect transition="in" filter="fade">
                                      <p:cBhvr>
                                        <p:cTn id="48" dur="400"/>
                                        <p:tgtEl>
                                          <p:spTgt spid="27"/>
                                        </p:tgtEl>
                                      </p:cBhvr>
                                    </p:animEffect>
                                  </p:childTnLst>
                                </p:cTn>
                              </p:par>
                            </p:childTnLst>
                          </p:cTn>
                        </p:par>
                        <p:par>
                          <p:cTn id="49" fill="hold">
                            <p:stCondLst>
                              <p:cond delay="3200"/>
                            </p:stCondLst>
                            <p:childTnLst>
                              <p:par>
                                <p:cTn id="50" presetID="53" presetClass="entr" presetSubtype="16" fill="hold" grpId="0" nodeType="after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p:cTn id="52" dur="400" fill="hold"/>
                                        <p:tgtEl>
                                          <p:spTgt spid="28"/>
                                        </p:tgtEl>
                                        <p:attrNameLst>
                                          <p:attrName>ppt_w</p:attrName>
                                        </p:attrNameLst>
                                      </p:cBhvr>
                                      <p:tavLst>
                                        <p:tav tm="0">
                                          <p:val>
                                            <p:fltVal val="0"/>
                                          </p:val>
                                        </p:tav>
                                        <p:tav tm="100000">
                                          <p:val>
                                            <p:strVal val="#ppt_w"/>
                                          </p:val>
                                        </p:tav>
                                      </p:tavLst>
                                    </p:anim>
                                    <p:anim calcmode="lin" valueType="num">
                                      <p:cBhvr>
                                        <p:cTn id="53" dur="400" fill="hold"/>
                                        <p:tgtEl>
                                          <p:spTgt spid="28"/>
                                        </p:tgtEl>
                                        <p:attrNameLst>
                                          <p:attrName>ppt_h</p:attrName>
                                        </p:attrNameLst>
                                      </p:cBhvr>
                                      <p:tavLst>
                                        <p:tav tm="0">
                                          <p:val>
                                            <p:fltVal val="0"/>
                                          </p:val>
                                        </p:tav>
                                        <p:tav tm="100000">
                                          <p:val>
                                            <p:strVal val="#ppt_h"/>
                                          </p:val>
                                        </p:tav>
                                      </p:tavLst>
                                    </p:anim>
                                    <p:animEffect transition="in" filter="fade">
                                      <p:cBhvr>
                                        <p:cTn id="54" dur="400"/>
                                        <p:tgtEl>
                                          <p:spTgt spid="28"/>
                                        </p:tgtEl>
                                      </p:cBhvr>
                                    </p:animEffect>
                                  </p:childTnLst>
                                </p:cTn>
                              </p:par>
                            </p:childTnLst>
                          </p:cTn>
                        </p:par>
                        <p:par>
                          <p:cTn id="55" fill="hold">
                            <p:stCondLst>
                              <p:cond delay="3600"/>
                            </p:stCondLst>
                            <p:childTnLst>
                              <p:par>
                                <p:cTn id="56" presetID="53" presetClass="entr" presetSubtype="16"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p:cTn id="58" dur="400" fill="hold"/>
                                        <p:tgtEl>
                                          <p:spTgt spid="25"/>
                                        </p:tgtEl>
                                        <p:attrNameLst>
                                          <p:attrName>ppt_w</p:attrName>
                                        </p:attrNameLst>
                                      </p:cBhvr>
                                      <p:tavLst>
                                        <p:tav tm="0">
                                          <p:val>
                                            <p:fltVal val="0"/>
                                          </p:val>
                                        </p:tav>
                                        <p:tav tm="100000">
                                          <p:val>
                                            <p:strVal val="#ppt_w"/>
                                          </p:val>
                                        </p:tav>
                                      </p:tavLst>
                                    </p:anim>
                                    <p:anim calcmode="lin" valueType="num">
                                      <p:cBhvr>
                                        <p:cTn id="59" dur="400" fill="hold"/>
                                        <p:tgtEl>
                                          <p:spTgt spid="25"/>
                                        </p:tgtEl>
                                        <p:attrNameLst>
                                          <p:attrName>ppt_h</p:attrName>
                                        </p:attrNameLst>
                                      </p:cBhvr>
                                      <p:tavLst>
                                        <p:tav tm="0">
                                          <p:val>
                                            <p:fltVal val="0"/>
                                          </p:val>
                                        </p:tav>
                                        <p:tav tm="100000">
                                          <p:val>
                                            <p:strVal val="#ppt_h"/>
                                          </p:val>
                                        </p:tav>
                                      </p:tavLst>
                                    </p:anim>
                                    <p:animEffect transition="in" filter="fade">
                                      <p:cBhvr>
                                        <p:cTn id="60" dur="400"/>
                                        <p:tgtEl>
                                          <p:spTgt spid="25"/>
                                        </p:tgtEl>
                                      </p:cBhvr>
                                    </p:animEffect>
                                  </p:childTnLst>
                                </p:cTn>
                              </p:par>
                            </p:childTnLst>
                          </p:cTn>
                        </p:par>
                        <p:par>
                          <p:cTn id="61" fill="hold">
                            <p:stCondLst>
                              <p:cond delay="4000"/>
                            </p:stCondLst>
                            <p:childTnLst>
                              <p:par>
                                <p:cTn id="62" presetID="2" presetClass="entr" presetSubtype="4" fill="hold" grpId="0" nodeType="afterEffect">
                                  <p:stCondLst>
                                    <p:cond delay="0"/>
                                  </p:stCondLst>
                                  <p:childTnLst>
                                    <p:set>
                                      <p:cBhvr>
                                        <p:cTn id="63" dur="1" fill="hold">
                                          <p:stCondLst>
                                            <p:cond delay="0"/>
                                          </p:stCondLst>
                                        </p:cTn>
                                        <p:tgtEl>
                                          <p:spTgt spid="10"/>
                                        </p:tgtEl>
                                        <p:attrNameLst>
                                          <p:attrName>style.visibility</p:attrName>
                                        </p:attrNameLst>
                                      </p:cBhvr>
                                      <p:to>
                                        <p:strVal val="visible"/>
                                      </p:to>
                                    </p:set>
                                    <p:anim calcmode="lin" valueType="num">
                                      <p:cBhvr additive="base">
                                        <p:cTn id="64" dur="250" fill="hold"/>
                                        <p:tgtEl>
                                          <p:spTgt spid="10"/>
                                        </p:tgtEl>
                                        <p:attrNameLst>
                                          <p:attrName>ppt_x</p:attrName>
                                        </p:attrNameLst>
                                      </p:cBhvr>
                                      <p:tavLst>
                                        <p:tav tm="0">
                                          <p:val>
                                            <p:strVal val="#ppt_x"/>
                                          </p:val>
                                        </p:tav>
                                        <p:tav tm="100000">
                                          <p:val>
                                            <p:strVal val="#ppt_x"/>
                                          </p:val>
                                        </p:tav>
                                      </p:tavLst>
                                    </p:anim>
                                    <p:anim calcmode="lin" valueType="num">
                                      <p:cBhvr additive="base">
                                        <p:cTn id="65" dur="25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66" restart="whenNotActive" fill="hold" evtFilter="cancelBubble" nodeType="interactiveSeq">
                <p:stCondLst>
                  <p:cond evt="onClick" delay="0">
                    <p:tgtEl>
                      <p:spTgt spid="7"/>
                    </p:tgtEl>
                  </p:cond>
                </p:stCondLst>
                <p:endSync evt="end" delay="0">
                  <p:rtn val="all"/>
                </p:endSync>
                <p:childTnLst>
                  <p:par>
                    <p:cTn id="67" fill="hold">
                      <p:stCondLst>
                        <p:cond delay="0"/>
                      </p:stCondLst>
                      <p:childTnLst>
                        <p:par>
                          <p:cTn id="68" fill="hold">
                            <p:stCondLst>
                              <p:cond delay="0"/>
                            </p:stCondLst>
                            <p:childTnLst>
                              <p:par>
                                <p:cTn id="69" presetID="35" presetClass="path" presetSubtype="0" accel="50000" decel="50000" fill="hold" grpId="0" nodeType="withEffect">
                                  <p:stCondLst>
                                    <p:cond delay="0"/>
                                  </p:stCondLst>
                                  <p:childTnLst>
                                    <p:animMotion origin="layout" path="M 4.16667E-6 -1.85185E-6 L -0.22943 0.00209 " pathEditMode="relative" rAng="0" ptsTypes="AA">
                                      <p:cBhvr>
                                        <p:cTn id="70" dur="700" fill="hold"/>
                                        <p:tgtEl>
                                          <p:spTgt spid="7"/>
                                        </p:tgtEl>
                                        <p:attrNameLst>
                                          <p:attrName>ppt_x</p:attrName>
                                          <p:attrName>ppt_y</p:attrName>
                                        </p:attrNameLst>
                                      </p:cBhvr>
                                      <p:rCtr x="-11471" y="93"/>
                                    </p:animMotion>
                                  </p:childTnLst>
                                </p:cTn>
                              </p:par>
                              <p:par>
                                <p:cTn id="71" presetID="35" presetClass="path" presetSubtype="0" accel="50000" decel="50000" fill="hold" grpId="0" nodeType="withEffect">
                                  <p:stCondLst>
                                    <p:cond delay="0"/>
                                  </p:stCondLst>
                                  <p:childTnLst>
                                    <p:animMotion origin="layout" path="M -3.54167E-6 0 L -0.2302 -0.00046 " pathEditMode="relative" rAng="0" ptsTypes="AA">
                                      <p:cBhvr>
                                        <p:cTn id="72" dur="700" fill="hold"/>
                                        <p:tgtEl>
                                          <p:spTgt spid="6"/>
                                        </p:tgtEl>
                                        <p:attrNameLst>
                                          <p:attrName>ppt_x</p:attrName>
                                          <p:attrName>ppt_y</p:attrName>
                                        </p:attrNameLst>
                                      </p:cBhvr>
                                      <p:rCtr x="-11510" y="-23"/>
                                    </p:animMotion>
                                  </p:childTnLst>
                                </p:cTn>
                              </p:par>
                              <p:par>
                                <p:cTn id="73" presetID="35" presetClass="path" presetSubtype="0" accel="50000" decel="50000" fill="hold" grpId="1" nodeType="withEffect">
                                  <p:stCondLst>
                                    <p:cond delay="0"/>
                                  </p:stCondLst>
                                  <p:childTnLst>
                                    <p:animMotion origin="layout" path="M 3.75E-6 2.96296E-6 L -0.23217 2.96296E-6 " pathEditMode="relative" rAng="0" ptsTypes="AA">
                                      <p:cBhvr>
                                        <p:cTn id="74" dur="700" fill="hold"/>
                                        <p:tgtEl>
                                          <p:spTgt spid="25"/>
                                        </p:tgtEl>
                                        <p:attrNameLst>
                                          <p:attrName>ppt_x</p:attrName>
                                          <p:attrName>ppt_y</p:attrName>
                                        </p:attrNameLst>
                                      </p:cBhvr>
                                      <p:rCtr x="-11615" y="0"/>
                                    </p:animMotion>
                                  </p:childTnLst>
                                </p:cTn>
                              </p:par>
                              <p:par>
                                <p:cTn id="75" presetID="35" presetClass="path" presetSubtype="0" accel="50000" decel="50000" fill="hold" grpId="1" nodeType="withEffect">
                                  <p:stCondLst>
                                    <p:cond delay="0"/>
                                  </p:stCondLst>
                                  <p:childTnLst>
                                    <p:animMotion origin="layout" path="M 6.25E-7 -2.96296E-6 L -0.23216 -2.96296E-6 " pathEditMode="relative" rAng="0" ptsTypes="AA">
                                      <p:cBhvr>
                                        <p:cTn id="76" dur="700" fill="hold"/>
                                        <p:tgtEl>
                                          <p:spTgt spid="27"/>
                                        </p:tgtEl>
                                        <p:attrNameLst>
                                          <p:attrName>ppt_x</p:attrName>
                                          <p:attrName>ppt_y</p:attrName>
                                        </p:attrNameLst>
                                      </p:cBhvr>
                                      <p:rCtr x="-11602" y="0"/>
                                    </p:animMotion>
                                  </p:childTnLst>
                                </p:cTn>
                              </p:par>
                              <p:par>
                                <p:cTn id="77" presetID="35" presetClass="path" presetSubtype="0" accel="50000" decel="50000" fill="hold" grpId="1" nodeType="withEffect">
                                  <p:stCondLst>
                                    <p:cond delay="0"/>
                                  </p:stCondLst>
                                  <p:childTnLst>
                                    <p:animMotion origin="layout" path="M 3.75E-6 2.96296E-6 L -0.23217 2.96296E-6 " pathEditMode="relative" rAng="0" ptsTypes="AA">
                                      <p:cBhvr>
                                        <p:cTn id="78" dur="700" fill="hold"/>
                                        <p:tgtEl>
                                          <p:spTgt spid="28"/>
                                        </p:tgtEl>
                                        <p:attrNameLst>
                                          <p:attrName>ppt_x</p:attrName>
                                          <p:attrName>ppt_y</p:attrName>
                                        </p:attrNameLst>
                                      </p:cBhvr>
                                      <p:rCtr x="-11615" y="0"/>
                                    </p:animMotion>
                                  </p:childTnLst>
                                </p:cTn>
                              </p:par>
                              <p:par>
                                <p:cTn id="79" presetID="35" presetClass="path" presetSubtype="0" accel="50000" decel="50000" fill="hold" grpId="1" nodeType="withEffect">
                                  <p:stCondLst>
                                    <p:cond delay="0"/>
                                  </p:stCondLst>
                                  <p:childTnLst>
                                    <p:animMotion origin="layout" path="M -3.125E-6 -4.44444E-6 L -0.23216 -4.44444E-6 " pathEditMode="relative" rAng="0" ptsTypes="AA">
                                      <p:cBhvr>
                                        <p:cTn id="80" dur="700" fill="hold"/>
                                        <p:tgtEl>
                                          <p:spTgt spid="29"/>
                                        </p:tgtEl>
                                        <p:attrNameLst>
                                          <p:attrName>ppt_x</p:attrName>
                                          <p:attrName>ppt_y</p:attrName>
                                        </p:attrNameLst>
                                      </p:cBhvr>
                                      <p:rCtr x="-11602" y="0"/>
                                    </p:animMotion>
                                  </p:childTnLst>
                                </p:cTn>
                              </p:par>
                              <p:par>
                                <p:cTn id="81" presetID="35" presetClass="path" presetSubtype="0" accel="50000" decel="50000" fill="hold" grpId="1" nodeType="withEffect">
                                  <p:stCondLst>
                                    <p:cond delay="0"/>
                                  </p:stCondLst>
                                  <p:childTnLst>
                                    <p:animMotion origin="layout" path="M 4.79167E-6 4.81481E-6 L -0.23217 4.81481E-6 " pathEditMode="relative" rAng="0" ptsTypes="AA">
                                      <p:cBhvr>
                                        <p:cTn id="82" dur="700" fill="hold"/>
                                        <p:tgtEl>
                                          <p:spTgt spid="10"/>
                                        </p:tgtEl>
                                        <p:attrNameLst>
                                          <p:attrName>ppt_x</p:attrName>
                                          <p:attrName>ppt_y</p:attrName>
                                        </p:attrNameLst>
                                      </p:cBhvr>
                                      <p:rCtr x="-11602" y="0"/>
                                    </p:animMotion>
                                  </p:childTnLst>
                                </p:cTn>
                              </p:par>
                              <p:par>
                                <p:cTn id="83" presetID="35" presetClass="path" presetSubtype="0" accel="50000" decel="50000" fill="hold" grpId="1" nodeType="withEffect">
                                  <p:stCondLst>
                                    <p:cond delay="0"/>
                                  </p:stCondLst>
                                  <p:childTnLst>
                                    <p:animMotion origin="layout" path="M -3.75E-6 -2.96296E-6 L -0.12682 0.00116 " pathEditMode="relative" rAng="0" ptsTypes="AA">
                                      <p:cBhvr>
                                        <p:cTn id="84" dur="700" fill="hold"/>
                                        <p:tgtEl>
                                          <p:spTgt spid="2">
                                            <p:txEl>
                                              <p:pRg st="0" end="0"/>
                                            </p:txEl>
                                          </p:spTgt>
                                        </p:tgtEl>
                                        <p:attrNameLst>
                                          <p:attrName>ppt_x</p:attrName>
                                          <p:attrName>ppt_y</p:attrName>
                                        </p:attrNameLst>
                                      </p:cBhvr>
                                      <p:rCtr x="-6341" y="46"/>
                                    </p:animMotion>
                                  </p:childTnLst>
                                </p:cTn>
                              </p:par>
                              <p:par>
                                <p:cTn id="85" presetID="35" presetClass="path" presetSubtype="0" accel="50000" decel="50000" fill="hold" grpId="1" nodeType="withEffect">
                                  <p:stCondLst>
                                    <p:cond delay="0"/>
                                  </p:stCondLst>
                                  <p:childTnLst>
                                    <p:animMotion origin="layout" path="M 4.16667E-7 -4.44444E-6 L -0.23216 -4.44444E-6 " pathEditMode="relative" rAng="0" ptsTypes="AA">
                                      <p:cBhvr>
                                        <p:cTn id="86" dur="700" fill="hold"/>
                                        <p:tgtEl>
                                          <p:spTgt spid="26"/>
                                        </p:tgtEl>
                                        <p:attrNameLst>
                                          <p:attrName>ppt_x</p:attrName>
                                          <p:attrName>ppt_y</p:attrName>
                                        </p:attrNameLst>
                                      </p:cBhvr>
                                      <p:rCtr x="-11602" y="0"/>
                                    </p:animMotion>
                                  </p:childTnLst>
                                </p:cTn>
                              </p:par>
                              <p:par>
                                <p:cTn id="87" presetID="35" presetClass="path" presetSubtype="0" accel="50000" decel="50000" fill="hold" grpId="1" nodeType="withEffect">
                                  <p:stCondLst>
                                    <p:cond delay="0"/>
                                  </p:stCondLst>
                                  <p:childTnLst>
                                    <p:animMotion origin="layout" path="M 3.33333E-6 -4.44444E-6 L -0.12683 0.00116 " pathEditMode="relative" rAng="0" ptsTypes="AA">
                                      <p:cBhvr>
                                        <p:cTn id="88" dur="700" fill="hold"/>
                                        <p:tgtEl>
                                          <p:spTgt spid="3"/>
                                        </p:tgtEl>
                                        <p:attrNameLst>
                                          <p:attrName>ppt_x</p:attrName>
                                          <p:attrName>ppt_y</p:attrName>
                                        </p:attrNameLst>
                                      </p:cBhvr>
                                      <p:rCtr x="-6341" y="46"/>
                                    </p:animMotion>
                                  </p:childTnLst>
                                </p:cTn>
                              </p:par>
                              <p:par>
                                <p:cTn id="89" presetID="35" presetClass="path" presetSubtype="0" accel="50000" decel="50000" fill="hold" grpId="1" nodeType="withEffect">
                                  <p:stCondLst>
                                    <p:cond delay="0"/>
                                  </p:stCondLst>
                                  <p:childTnLst>
                                    <p:animMotion origin="layout" path="M 4.58333E-6 2.22222E-6 L -0.12683 0.00116 " pathEditMode="relative" rAng="0" ptsTypes="AA">
                                      <p:cBhvr>
                                        <p:cTn id="90" dur="700" fill="hold"/>
                                        <p:tgtEl>
                                          <p:spTgt spid="15">
                                            <p:txEl>
                                              <p:pRg st="0" end="0"/>
                                            </p:txEl>
                                          </p:spTgt>
                                        </p:tgtEl>
                                        <p:attrNameLst>
                                          <p:attrName>ppt_x</p:attrName>
                                          <p:attrName>ppt_y</p:attrName>
                                        </p:attrNameLst>
                                      </p:cBhvr>
                                      <p:rCtr x="-6341" y="46"/>
                                    </p:animMotion>
                                  </p:childTnLst>
                                </p:cTn>
                              </p:par>
                              <p:par>
                                <p:cTn id="91" presetID="35" presetClass="path" presetSubtype="0" accel="50000" decel="50000" fill="hold" grpId="1" nodeType="withEffect">
                                  <p:stCondLst>
                                    <p:cond delay="0"/>
                                  </p:stCondLst>
                                  <p:childTnLst>
                                    <p:animMotion origin="layout" path="M -3.75E-6 -2.22222E-6 L -0.12682 0.00116 " pathEditMode="relative" rAng="0" ptsTypes="AA">
                                      <p:cBhvr>
                                        <p:cTn id="92" dur="700" fill="hold"/>
                                        <p:tgtEl>
                                          <p:spTgt spid="14">
                                            <p:txEl>
                                              <p:pRg st="0" end="0"/>
                                            </p:txEl>
                                          </p:spTgt>
                                        </p:tgtEl>
                                        <p:attrNameLst>
                                          <p:attrName>ppt_x</p:attrName>
                                          <p:attrName>ppt_y</p:attrName>
                                        </p:attrNameLst>
                                      </p:cBhvr>
                                      <p:rCtr x="-6341" y="46"/>
                                    </p:animMotion>
                                  </p:childTnLst>
                                </p:cTn>
                              </p:par>
                            </p:childTnLst>
                          </p:cTn>
                        </p:par>
                      </p:childTnLst>
                    </p:cTn>
                  </p:par>
                  <p:par>
                    <p:cTn id="93" fill="hold">
                      <p:stCondLst>
                        <p:cond delay="indefinite"/>
                      </p:stCondLst>
                      <p:childTnLst>
                        <p:par>
                          <p:cTn id="94" fill="hold">
                            <p:stCondLst>
                              <p:cond delay="0"/>
                            </p:stCondLst>
                            <p:childTnLst>
                              <p:par>
                                <p:cTn id="95" presetID="63" presetClass="path" presetSubtype="0" accel="50000" decel="50000" fill="hold" grpId="1" nodeType="clickEffect">
                                  <p:stCondLst>
                                    <p:cond delay="0"/>
                                  </p:stCondLst>
                                  <p:childTnLst>
                                    <p:animMotion origin="layout" path="M -0.23606 -0.00625 L -3.54167E-6 0 " pathEditMode="relative" rAng="0" ptsTypes="AA">
                                      <p:cBhvr>
                                        <p:cTn id="96" dur="700" fill="hold"/>
                                        <p:tgtEl>
                                          <p:spTgt spid="6"/>
                                        </p:tgtEl>
                                        <p:attrNameLst>
                                          <p:attrName>ppt_x</p:attrName>
                                          <p:attrName>ppt_y</p:attrName>
                                        </p:attrNameLst>
                                      </p:cBhvr>
                                      <p:rCtr x="11810" y="301"/>
                                    </p:animMotion>
                                  </p:childTnLst>
                                </p:cTn>
                              </p:par>
                              <p:par>
                                <p:cTn id="97" presetID="63" presetClass="path" presetSubtype="0" accel="50000" decel="50000" fill="hold" grpId="1" nodeType="withEffect">
                                  <p:stCondLst>
                                    <p:cond delay="0"/>
                                  </p:stCondLst>
                                  <p:childTnLst>
                                    <p:animMotion origin="layout" path="M -0.22943 0.00209 L 4.16667E-6 -1.85185E-6 " pathEditMode="relative" rAng="0" ptsTypes="AA">
                                      <p:cBhvr>
                                        <p:cTn id="98" dur="700" fill="hold"/>
                                        <p:tgtEl>
                                          <p:spTgt spid="7"/>
                                        </p:tgtEl>
                                        <p:attrNameLst>
                                          <p:attrName>ppt_x</p:attrName>
                                          <p:attrName>ppt_y</p:attrName>
                                        </p:attrNameLst>
                                      </p:cBhvr>
                                      <p:rCtr x="11471" y="-116"/>
                                    </p:animMotion>
                                  </p:childTnLst>
                                </p:cTn>
                              </p:par>
                              <p:par>
                                <p:cTn id="99" presetID="63" presetClass="path" presetSubtype="0" accel="50000" decel="50000" fill="hold" grpId="2" nodeType="withEffect">
                                  <p:stCondLst>
                                    <p:cond delay="0"/>
                                  </p:stCondLst>
                                  <p:childTnLst>
                                    <p:animMotion origin="layout" path="M -0.23217 2.96296E-6 L 3.75E-6 2.96296E-6 " pathEditMode="relative" rAng="0" ptsTypes="AA">
                                      <p:cBhvr>
                                        <p:cTn id="100" dur="700" fill="hold"/>
                                        <p:tgtEl>
                                          <p:spTgt spid="25"/>
                                        </p:tgtEl>
                                        <p:attrNameLst>
                                          <p:attrName>ppt_x</p:attrName>
                                          <p:attrName>ppt_y</p:attrName>
                                        </p:attrNameLst>
                                      </p:cBhvr>
                                      <p:rCtr x="11602" y="0"/>
                                    </p:animMotion>
                                  </p:childTnLst>
                                </p:cTn>
                              </p:par>
                              <p:par>
                                <p:cTn id="101" presetID="63" presetClass="path" presetSubtype="0" accel="50000" decel="50000" fill="hold" grpId="2" nodeType="withEffect">
                                  <p:stCondLst>
                                    <p:cond delay="0"/>
                                  </p:stCondLst>
                                  <p:childTnLst>
                                    <p:animMotion origin="layout" path="M -0.23217 4.81481E-6 L 3.33333E-6 3.33333E-6 " pathEditMode="relative" rAng="0" ptsTypes="AA">
                                      <p:cBhvr>
                                        <p:cTn id="102" dur="700" fill="hold"/>
                                        <p:tgtEl>
                                          <p:spTgt spid="10"/>
                                        </p:tgtEl>
                                        <p:attrNameLst>
                                          <p:attrName>ppt_x</p:attrName>
                                          <p:attrName>ppt_y</p:attrName>
                                        </p:attrNameLst>
                                      </p:cBhvr>
                                      <p:rCtr x="11654" y="0"/>
                                    </p:animMotion>
                                  </p:childTnLst>
                                </p:cTn>
                              </p:par>
                              <p:par>
                                <p:cTn id="103" presetID="63" presetClass="path" presetSubtype="0" accel="50000" decel="50000" fill="hold" grpId="2" nodeType="withEffect">
                                  <p:stCondLst>
                                    <p:cond delay="0"/>
                                  </p:stCondLst>
                                  <p:childTnLst>
                                    <p:animMotion origin="layout" path="M -0.12682 0.00116 L -3.75E-6 -2.96296E-6 " pathEditMode="relative" rAng="0" ptsTypes="AA">
                                      <p:cBhvr>
                                        <p:cTn id="104" dur="700" fill="hold"/>
                                        <p:tgtEl>
                                          <p:spTgt spid="2">
                                            <p:txEl>
                                              <p:pRg st="0" end="0"/>
                                            </p:txEl>
                                          </p:spTgt>
                                        </p:tgtEl>
                                        <p:attrNameLst>
                                          <p:attrName>ppt_x</p:attrName>
                                          <p:attrName>ppt_y</p:attrName>
                                        </p:attrNameLst>
                                      </p:cBhvr>
                                      <p:rCtr x="6341" y="-69"/>
                                    </p:animMotion>
                                  </p:childTnLst>
                                </p:cTn>
                              </p:par>
                              <p:par>
                                <p:cTn id="105" presetID="63" presetClass="path" presetSubtype="0" accel="50000" decel="50000" fill="hold" grpId="2" nodeType="withEffect">
                                  <p:stCondLst>
                                    <p:cond delay="0"/>
                                  </p:stCondLst>
                                  <p:childTnLst>
                                    <p:animMotion origin="layout" path="M -0.12683 0.00116 L 3.33333E-6 -4.44444E-6 " pathEditMode="relative" rAng="0" ptsTypes="AA">
                                      <p:cBhvr>
                                        <p:cTn id="106" dur="700" fill="hold"/>
                                        <p:tgtEl>
                                          <p:spTgt spid="3"/>
                                        </p:tgtEl>
                                        <p:attrNameLst>
                                          <p:attrName>ppt_x</p:attrName>
                                          <p:attrName>ppt_y</p:attrName>
                                        </p:attrNameLst>
                                      </p:cBhvr>
                                      <p:rCtr x="6341" y="-69"/>
                                    </p:animMotion>
                                  </p:childTnLst>
                                </p:cTn>
                              </p:par>
                              <p:par>
                                <p:cTn id="107" presetID="63" presetClass="path" presetSubtype="0" accel="50000" decel="50000" fill="hold" grpId="2" nodeType="withEffect">
                                  <p:stCondLst>
                                    <p:cond delay="0"/>
                                  </p:stCondLst>
                                  <p:childTnLst>
                                    <p:animMotion origin="layout" path="M -0.12683 0.00116 L 4.58333E-6 2.22222E-6 " pathEditMode="relative" rAng="0" ptsTypes="AA">
                                      <p:cBhvr>
                                        <p:cTn id="108" dur="700" fill="hold"/>
                                        <p:tgtEl>
                                          <p:spTgt spid="15">
                                            <p:txEl>
                                              <p:pRg st="0" end="0"/>
                                            </p:txEl>
                                          </p:spTgt>
                                        </p:tgtEl>
                                        <p:attrNameLst>
                                          <p:attrName>ppt_x</p:attrName>
                                          <p:attrName>ppt_y</p:attrName>
                                        </p:attrNameLst>
                                      </p:cBhvr>
                                      <p:rCtr x="6341" y="-69"/>
                                    </p:animMotion>
                                  </p:childTnLst>
                                </p:cTn>
                              </p:par>
                              <p:par>
                                <p:cTn id="109" presetID="63" presetClass="path" presetSubtype="0" accel="50000" decel="50000" fill="hold" grpId="2" nodeType="withEffect">
                                  <p:stCondLst>
                                    <p:cond delay="0"/>
                                  </p:stCondLst>
                                  <p:childTnLst>
                                    <p:animMotion origin="layout" path="M -0.23216 -4.44444E-6 L -3.125E-6 -4.44444E-6 " pathEditMode="relative" rAng="0" ptsTypes="AA">
                                      <p:cBhvr>
                                        <p:cTn id="110" dur="700" fill="hold"/>
                                        <p:tgtEl>
                                          <p:spTgt spid="29"/>
                                        </p:tgtEl>
                                        <p:attrNameLst>
                                          <p:attrName>ppt_x</p:attrName>
                                          <p:attrName>ppt_y</p:attrName>
                                        </p:attrNameLst>
                                      </p:cBhvr>
                                      <p:rCtr x="11615" y="0"/>
                                    </p:animMotion>
                                  </p:childTnLst>
                                </p:cTn>
                              </p:par>
                              <p:par>
                                <p:cTn id="111" presetID="63" presetClass="path" presetSubtype="0" accel="50000" decel="50000" fill="hold" grpId="2" nodeType="withEffect">
                                  <p:stCondLst>
                                    <p:cond delay="0"/>
                                  </p:stCondLst>
                                  <p:childTnLst>
                                    <p:animMotion origin="layout" path="M -0.23216 -2.96296E-6 L 6.25E-7 -2.96296E-6 " pathEditMode="relative" rAng="0" ptsTypes="AA">
                                      <p:cBhvr>
                                        <p:cTn id="112" dur="700" fill="hold"/>
                                        <p:tgtEl>
                                          <p:spTgt spid="27"/>
                                        </p:tgtEl>
                                        <p:attrNameLst>
                                          <p:attrName>ppt_x</p:attrName>
                                          <p:attrName>ppt_y</p:attrName>
                                        </p:attrNameLst>
                                      </p:cBhvr>
                                      <p:rCtr x="11615" y="0"/>
                                    </p:animMotion>
                                  </p:childTnLst>
                                </p:cTn>
                              </p:par>
                              <p:par>
                                <p:cTn id="113" presetID="63" presetClass="path" presetSubtype="0" accel="50000" decel="50000" fill="hold" grpId="2" nodeType="withEffect">
                                  <p:stCondLst>
                                    <p:cond delay="0"/>
                                  </p:stCondLst>
                                  <p:childTnLst>
                                    <p:animMotion origin="layout" path="M -0.23216 -4.44444E-6 L 4.16667E-7 -4.44444E-6 " pathEditMode="relative" rAng="0" ptsTypes="AA">
                                      <p:cBhvr>
                                        <p:cTn id="114" dur="700" fill="hold"/>
                                        <p:tgtEl>
                                          <p:spTgt spid="26"/>
                                        </p:tgtEl>
                                        <p:attrNameLst>
                                          <p:attrName>ppt_x</p:attrName>
                                          <p:attrName>ppt_y</p:attrName>
                                        </p:attrNameLst>
                                      </p:cBhvr>
                                      <p:rCtr x="11615" y="0"/>
                                    </p:animMotion>
                                  </p:childTnLst>
                                </p:cTn>
                              </p:par>
                              <p:par>
                                <p:cTn id="115" presetID="63" presetClass="path" presetSubtype="0" accel="50000" decel="50000" fill="hold" grpId="2" nodeType="withEffect">
                                  <p:stCondLst>
                                    <p:cond delay="0"/>
                                  </p:stCondLst>
                                  <p:childTnLst>
                                    <p:animMotion origin="layout" path="M -0.23217 2.96296E-6 L 3.75E-6 2.96296E-6 " pathEditMode="relative" rAng="0" ptsTypes="AA">
                                      <p:cBhvr>
                                        <p:cTn id="116" dur="700" fill="hold"/>
                                        <p:tgtEl>
                                          <p:spTgt spid="28"/>
                                        </p:tgtEl>
                                        <p:attrNameLst>
                                          <p:attrName>ppt_x</p:attrName>
                                          <p:attrName>ppt_y</p:attrName>
                                        </p:attrNameLst>
                                      </p:cBhvr>
                                      <p:rCtr x="11602" y="0"/>
                                    </p:animMotion>
                                  </p:childTnLst>
                                </p:cTn>
                              </p:par>
                              <p:par>
                                <p:cTn id="117" presetID="63" presetClass="path" presetSubtype="0" accel="50000" decel="50000" fill="hold" grpId="2" nodeType="withEffect">
                                  <p:stCondLst>
                                    <p:cond delay="0"/>
                                  </p:stCondLst>
                                  <p:childTnLst>
                                    <p:animMotion origin="layout" path="M -0.12682 0.00116 L -3.75E-6 -2.22222E-6 " pathEditMode="relative" rAng="0" ptsTypes="AA">
                                      <p:cBhvr>
                                        <p:cTn id="118" dur="700" fill="hold"/>
                                        <p:tgtEl>
                                          <p:spTgt spid="14">
                                            <p:txEl>
                                              <p:pRg st="0" end="0"/>
                                            </p:txEl>
                                          </p:spTgt>
                                        </p:tgtEl>
                                        <p:attrNameLst>
                                          <p:attrName>ppt_x</p:attrName>
                                          <p:attrName>ppt_y</p:attrName>
                                        </p:attrNameLst>
                                      </p:cBhvr>
                                      <p:rCtr x="6341" y="-69"/>
                                    </p:animMotion>
                                  </p:childTnLst>
                                </p:cTn>
                              </p:par>
                            </p:childTnLst>
                          </p:cTn>
                        </p:par>
                      </p:childTnLst>
                    </p:cTn>
                  </p:par>
                </p:childTnLst>
              </p:cTn>
              <p:nextCondLst>
                <p:cond evt="onClick" delay="0">
                  <p:tgtEl>
                    <p:spTgt spid="7"/>
                  </p:tgtEl>
                </p:cond>
              </p:nextCondLst>
            </p:seq>
          </p:childTnLst>
        </p:cTn>
      </p:par>
    </p:tnLst>
    <p:bldLst>
      <p:bldP spid="6" grpId="0" animBg="1"/>
      <p:bldP spid="6" grpId="1" animBg="1"/>
      <p:bldP spid="6" grpId="2" animBg="1"/>
      <p:bldP spid="7" grpId="0" animBg="1"/>
      <p:bldP spid="7" grpId="1" animBg="1"/>
      <p:bldP spid="7" grpId="2" animBg="1"/>
      <p:bldP spid="10" grpId="0" animBg="1"/>
      <p:bldP spid="10" grpId="1" animBg="1"/>
      <p:bldP spid="10" grpId="2" animBg="1"/>
      <p:bldP spid="2" grpId="0" build="p"/>
      <p:bldP spid="2" grpId="1" build="p"/>
      <p:bldP spid="2" grpId="2" build="p"/>
      <p:bldP spid="3" grpId="0"/>
      <p:bldP spid="3" grpId="1"/>
      <p:bldP spid="3" grpId="2"/>
      <p:bldP spid="14" grpId="0" build="p"/>
      <p:bldP spid="14" grpId="1" build="p"/>
      <p:bldP spid="14" grpId="2" build="p"/>
      <p:bldP spid="15" grpId="0" build="p"/>
      <p:bldP spid="15" grpId="1" build="p"/>
      <p:bldP spid="15" grpId="2" build="p"/>
      <p:bldP spid="25" grpId="0" animBg="1"/>
      <p:bldP spid="25" grpId="1" animBg="1"/>
      <p:bldP spid="25" grpId="2" animBg="1"/>
      <p:bldP spid="26" grpId="0" animBg="1"/>
      <p:bldP spid="26" grpId="1" animBg="1"/>
      <p:bldP spid="26" grpId="2" animBg="1"/>
      <p:bldP spid="27" grpId="0" animBg="1"/>
      <p:bldP spid="27" grpId="1" animBg="1"/>
      <p:bldP spid="27" grpId="2" animBg="1"/>
      <p:bldP spid="28" grpId="0" animBg="1"/>
      <p:bldP spid="28" grpId="1" animBg="1"/>
      <p:bldP spid="28" grpId="2" animBg="1"/>
      <p:bldP spid="29" grpId="0" animBg="1"/>
      <p:bldP spid="29" grpId="1" animBg="1"/>
      <p:bldP spid="29" grpId="2"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avigation BG"/>
          <p:cNvSpPr/>
          <p:nvPr/>
        </p:nvSpPr>
        <p:spPr>
          <a:xfrm>
            <a:off x="-5" y="-1"/>
            <a:ext cx="2797789" cy="6858001"/>
          </a:xfrm>
          <a:prstGeom prst="rect">
            <a:avLst/>
          </a:prstGeom>
          <a:gradFill flip="none" rotWithShape="1">
            <a:gsLst>
              <a:gs pos="0">
                <a:srgbClr val="163148">
                  <a:alpha val="56000"/>
                </a:srgbClr>
              </a:gs>
              <a:gs pos="35000">
                <a:srgbClr val="152E45">
                  <a:alpha val="56000"/>
                </a:srgbClr>
              </a:gs>
              <a:gs pos="100000">
                <a:srgbClr val="234768">
                  <a:alpha val="56000"/>
                </a:srgbClr>
              </a:gs>
            </a:gsLst>
            <a:path path="circle">
              <a:fillToRect l="50000" t="-80000" r="50000" b="180000"/>
            </a:path>
            <a:tileRect/>
          </a:gra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Tab Button"/>
          <p:cNvSpPr/>
          <p:nvPr/>
        </p:nvSpPr>
        <p:spPr>
          <a:xfrm rot="5400000">
            <a:off x="2702257" y="95534"/>
            <a:ext cx="627796" cy="436728"/>
          </a:xfrm>
          <a:prstGeom prst="round2SameRect">
            <a:avLst/>
          </a:prstGeom>
          <a:solidFill>
            <a:srgbClr val="234768">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3" name="About Me">
            <a:hlinkClick r:id="" action="ppaction://hlinkshowjump?jump=lastslide" highlightClick="1"/>
          </p:cNvPr>
          <p:cNvSpPr/>
          <p:nvPr/>
        </p:nvSpPr>
        <p:spPr>
          <a:xfrm>
            <a:off x="521168" y="5280829"/>
            <a:ext cx="1780673"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About Me</a:t>
            </a:r>
            <a:endParaRPr lang="en-US" dirty="0">
              <a:solidFill>
                <a:schemeClr val="tx1">
                  <a:lumMod val="75000"/>
                </a:schemeClr>
              </a:solidFill>
              <a:latin typeface="Franklin Gothic Heavy" panose="020B0903020102020204" pitchFamily="34" charset="0"/>
            </a:endParaRPr>
          </a:p>
        </p:txBody>
      </p:sp>
      <p:sp>
        <p:nvSpPr>
          <p:cNvPr id="14" name="Password Protection">
            <a:hlinkClick r:id="rId2" action="ppaction://hlinksldjump" highlightClick="1"/>
          </p:cNvPr>
          <p:cNvSpPr/>
          <p:nvPr/>
        </p:nvSpPr>
        <p:spPr>
          <a:xfrm>
            <a:off x="143962" y="1151080"/>
            <a:ext cx="2535087" cy="465221"/>
          </a:xfrm>
          <a:prstGeom prst="rect">
            <a:avLst/>
          </a:prstGeom>
          <a:solidFill>
            <a:srgbClr val="2347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Franklin Gothic Heavy" panose="020B0903020102020204" pitchFamily="34" charset="0"/>
              </a:rPr>
              <a:t>Password Protection</a:t>
            </a:r>
            <a:endParaRPr lang="en-US" dirty="0">
              <a:latin typeface="Franklin Gothic Heavy" panose="020B0903020102020204" pitchFamily="34" charset="0"/>
            </a:endParaRPr>
          </a:p>
        </p:txBody>
      </p:sp>
      <p:sp>
        <p:nvSpPr>
          <p:cNvPr id="15" name="Search Engine">
            <a:hlinkClick r:id="rId3" action="ppaction://hlinksldjump" highlightClick="1"/>
          </p:cNvPr>
          <p:cNvSpPr/>
          <p:nvPr/>
        </p:nvSpPr>
        <p:spPr>
          <a:xfrm>
            <a:off x="131349" y="2183017"/>
            <a:ext cx="2535087"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Search Engine</a:t>
            </a:r>
            <a:endParaRPr lang="en-US" dirty="0">
              <a:solidFill>
                <a:schemeClr val="tx1">
                  <a:lumMod val="75000"/>
                </a:schemeClr>
              </a:solidFill>
              <a:latin typeface="Franklin Gothic Heavy" panose="020B0903020102020204" pitchFamily="34" charset="0"/>
            </a:endParaRPr>
          </a:p>
        </p:txBody>
      </p:sp>
      <p:sp>
        <p:nvSpPr>
          <p:cNvPr id="16" name="Copyright Protection">
            <a:hlinkClick r:id="rId4" action="ppaction://hlinksldjump" highlightClick="1"/>
          </p:cNvPr>
          <p:cNvSpPr/>
          <p:nvPr/>
        </p:nvSpPr>
        <p:spPr>
          <a:xfrm>
            <a:off x="143962" y="3216955"/>
            <a:ext cx="2535087"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Copyright Protection</a:t>
            </a:r>
            <a:endParaRPr lang="en-US" dirty="0">
              <a:solidFill>
                <a:schemeClr val="tx1">
                  <a:lumMod val="75000"/>
                </a:schemeClr>
              </a:solidFill>
              <a:latin typeface="Franklin Gothic Heavy" panose="020B0903020102020204" pitchFamily="34" charset="0"/>
            </a:endParaRPr>
          </a:p>
        </p:txBody>
      </p:sp>
      <p:sp>
        <p:nvSpPr>
          <p:cNvPr id="17" name="Cyber Bullying">
            <a:hlinkClick r:id="rId5" action="ppaction://hlinksldjump" highlightClick="1"/>
          </p:cNvPr>
          <p:cNvSpPr/>
          <p:nvPr/>
        </p:nvSpPr>
        <p:spPr>
          <a:xfrm>
            <a:off x="131347" y="4248892"/>
            <a:ext cx="2535087"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Cyber Bullying</a:t>
            </a:r>
          </a:p>
        </p:txBody>
      </p:sp>
      <p:sp>
        <p:nvSpPr>
          <p:cNvPr id="18" name="Next Button">
            <a:hlinkClick r:id="" action="ppaction://hlinkshowjump?jump=nextslide" highlightClick="1"/>
          </p:cNvPr>
          <p:cNvSpPr/>
          <p:nvPr/>
        </p:nvSpPr>
        <p:spPr>
          <a:xfrm>
            <a:off x="2138475" y="6431791"/>
            <a:ext cx="458811" cy="284140"/>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&gt;</a:t>
            </a:r>
            <a:endParaRPr lang="en-US" dirty="0">
              <a:solidFill>
                <a:schemeClr val="tx1">
                  <a:lumMod val="75000"/>
                </a:schemeClr>
              </a:solidFill>
              <a:latin typeface="Franklin Gothic Heavy" panose="020B0903020102020204" pitchFamily="34" charset="0"/>
            </a:endParaRPr>
          </a:p>
        </p:txBody>
      </p:sp>
      <p:sp>
        <p:nvSpPr>
          <p:cNvPr id="20" name="Previous Button">
            <a:hlinkClick r:id="" action="ppaction://hlinkshowjump?jump=previousslide" highlightClick="1"/>
          </p:cNvPr>
          <p:cNvSpPr/>
          <p:nvPr/>
        </p:nvSpPr>
        <p:spPr>
          <a:xfrm>
            <a:off x="173759" y="6431791"/>
            <a:ext cx="458811" cy="284140"/>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&lt;</a:t>
            </a:r>
            <a:endParaRPr lang="en-US" dirty="0">
              <a:solidFill>
                <a:schemeClr val="tx1">
                  <a:lumMod val="75000"/>
                </a:schemeClr>
              </a:solidFill>
              <a:latin typeface="Franklin Gothic Heavy" panose="020B0903020102020204" pitchFamily="34" charset="0"/>
            </a:endParaRPr>
          </a:p>
        </p:txBody>
      </p:sp>
      <p:sp>
        <p:nvSpPr>
          <p:cNvPr id="19" name="Rectangle 18"/>
          <p:cNvSpPr/>
          <p:nvPr/>
        </p:nvSpPr>
        <p:spPr>
          <a:xfrm>
            <a:off x="3325959" y="956575"/>
            <a:ext cx="8623652" cy="2492990"/>
          </a:xfrm>
          <a:prstGeom prst="rect">
            <a:avLst/>
          </a:prstGeom>
        </p:spPr>
        <p:txBody>
          <a:bodyPr wrap="square">
            <a:spAutoFit/>
          </a:bodyPr>
          <a:lstStyle/>
          <a:p>
            <a:pPr algn="just" fontAlgn="t"/>
            <a:r>
              <a:rPr lang="en-US" sz="2600" dirty="0" smtClean="0">
                <a:solidFill>
                  <a:schemeClr val="tx1">
                    <a:lumMod val="95000"/>
                  </a:schemeClr>
                </a:solidFill>
                <a:latin typeface="Poor Richard" panose="02080502050505020702" pitchFamily="18" charset="0"/>
              </a:rPr>
              <a:t>Passwords usually gets hacked when our password is weak or mostly used common passwords like 12345, 0987654321, 11111, name@123, etc. Password is mostly hacked by brute-force attack which uses a trial and error to crack passwords and other login credentials. The best way to protect password against hackers is to create a strong password.</a:t>
            </a:r>
            <a:endParaRPr lang="en-US" sz="2600" b="0" i="0" dirty="0">
              <a:solidFill>
                <a:schemeClr val="tx1">
                  <a:lumMod val="95000"/>
                </a:schemeClr>
              </a:solidFill>
              <a:effectLst/>
              <a:latin typeface="Poor Richard" panose="02080502050505020702" pitchFamily="18" charset="0"/>
            </a:endParaRPr>
          </a:p>
        </p:txBody>
      </p:sp>
      <p:sp>
        <p:nvSpPr>
          <p:cNvPr id="21" name="Rectangle 20"/>
          <p:cNvSpPr/>
          <p:nvPr/>
        </p:nvSpPr>
        <p:spPr>
          <a:xfrm>
            <a:off x="3325959" y="381574"/>
            <a:ext cx="8623652" cy="492443"/>
          </a:xfrm>
          <a:prstGeom prst="rect">
            <a:avLst/>
          </a:prstGeom>
        </p:spPr>
        <p:txBody>
          <a:bodyPr wrap="square">
            <a:spAutoFit/>
          </a:bodyPr>
          <a:lstStyle/>
          <a:p>
            <a:pPr marL="457200" indent="-457200" fontAlgn="t">
              <a:buFont typeface="Wingdings" panose="05000000000000000000" pitchFamily="2" charset="2"/>
              <a:buChar char="Ø"/>
            </a:pPr>
            <a:r>
              <a:rPr lang="en-US" sz="2600" b="0" i="0" dirty="0" smtClean="0">
                <a:solidFill>
                  <a:schemeClr val="accent4">
                    <a:lumMod val="40000"/>
                    <a:lumOff val="60000"/>
                  </a:schemeClr>
                </a:solidFill>
                <a:effectLst/>
                <a:latin typeface="Poor Richard" panose="02080502050505020702" pitchFamily="18" charset="0"/>
              </a:rPr>
              <a:t>How do passwords get hacked?</a:t>
            </a:r>
            <a:endParaRPr lang="en-US" sz="2600" b="0" i="0" dirty="0">
              <a:solidFill>
                <a:schemeClr val="accent4">
                  <a:lumMod val="40000"/>
                  <a:lumOff val="60000"/>
                </a:schemeClr>
              </a:solidFill>
              <a:effectLst/>
              <a:latin typeface="Poor Richard" panose="02080502050505020702" pitchFamily="18" charset="0"/>
            </a:endParaRPr>
          </a:p>
        </p:txBody>
      </p:sp>
      <p:sp>
        <p:nvSpPr>
          <p:cNvPr id="22" name="Rectangle 21"/>
          <p:cNvSpPr/>
          <p:nvPr/>
        </p:nvSpPr>
        <p:spPr>
          <a:xfrm>
            <a:off x="3325959" y="3682176"/>
            <a:ext cx="8623652" cy="492443"/>
          </a:xfrm>
          <a:prstGeom prst="rect">
            <a:avLst/>
          </a:prstGeom>
        </p:spPr>
        <p:txBody>
          <a:bodyPr wrap="square">
            <a:spAutoFit/>
          </a:bodyPr>
          <a:lstStyle/>
          <a:p>
            <a:pPr marL="457200" indent="-457200" fontAlgn="t">
              <a:buFont typeface="Wingdings" panose="05000000000000000000" pitchFamily="2" charset="2"/>
              <a:buChar char="Ø"/>
            </a:pPr>
            <a:r>
              <a:rPr lang="en-US" sz="2600" b="0" i="0" dirty="0" smtClean="0">
                <a:solidFill>
                  <a:schemeClr val="tx2">
                    <a:lumMod val="75000"/>
                  </a:schemeClr>
                </a:solidFill>
                <a:effectLst/>
                <a:latin typeface="Poor Richard" panose="02080502050505020702" pitchFamily="18" charset="0"/>
              </a:rPr>
              <a:t>How to create a strong password?</a:t>
            </a:r>
            <a:endParaRPr lang="en-US" sz="2600" b="0" i="0" dirty="0">
              <a:solidFill>
                <a:schemeClr val="tx2">
                  <a:lumMod val="75000"/>
                </a:schemeClr>
              </a:solidFill>
              <a:effectLst/>
              <a:latin typeface="Poor Richard" panose="02080502050505020702" pitchFamily="18" charset="0"/>
            </a:endParaRPr>
          </a:p>
        </p:txBody>
      </p:sp>
      <p:sp>
        <p:nvSpPr>
          <p:cNvPr id="23" name="Rectangle 22"/>
          <p:cNvSpPr/>
          <p:nvPr/>
        </p:nvSpPr>
        <p:spPr>
          <a:xfrm>
            <a:off x="3325959" y="4266944"/>
            <a:ext cx="8623652" cy="2492990"/>
          </a:xfrm>
          <a:prstGeom prst="rect">
            <a:avLst/>
          </a:prstGeom>
        </p:spPr>
        <p:txBody>
          <a:bodyPr wrap="square">
            <a:spAutoFit/>
          </a:bodyPr>
          <a:lstStyle/>
          <a:p>
            <a:pPr algn="just" fontAlgn="t"/>
            <a:r>
              <a:rPr lang="en-US" sz="2600" dirty="0" smtClean="0">
                <a:solidFill>
                  <a:schemeClr val="tx1">
                    <a:lumMod val="95000"/>
                  </a:schemeClr>
                </a:solidFill>
                <a:latin typeface="Poor Richard" panose="02080502050505020702" pitchFamily="18" charset="0"/>
              </a:rPr>
              <a:t>Follow these guidelines to create strong passwords;</a:t>
            </a:r>
          </a:p>
          <a:p>
            <a:pPr marL="457200" indent="-457200" algn="just" fontAlgn="t">
              <a:buFont typeface="Wingdings" panose="05000000000000000000" pitchFamily="2" charset="2"/>
              <a:buChar char="ü"/>
            </a:pPr>
            <a:r>
              <a:rPr lang="en-US" sz="2600" dirty="0" smtClean="0">
                <a:solidFill>
                  <a:schemeClr val="tx1">
                    <a:lumMod val="95000"/>
                  </a:schemeClr>
                </a:solidFill>
                <a:latin typeface="Poor Richard" panose="02080502050505020702" pitchFamily="18" charset="0"/>
              </a:rPr>
              <a:t>Use at least 8 to 12 characters in all accounts.</a:t>
            </a:r>
          </a:p>
          <a:p>
            <a:pPr marL="457200" indent="-457200" algn="just" fontAlgn="t">
              <a:buFont typeface="Wingdings" panose="05000000000000000000" pitchFamily="2" charset="2"/>
              <a:buChar char="ü"/>
            </a:pPr>
            <a:r>
              <a:rPr lang="en-US" sz="2600" b="0" i="0" dirty="0" smtClean="0">
                <a:solidFill>
                  <a:schemeClr val="tx1">
                    <a:lumMod val="95000"/>
                  </a:schemeClr>
                </a:solidFill>
                <a:effectLst/>
                <a:latin typeface="Poor Richard" panose="02080502050505020702" pitchFamily="18" charset="0"/>
              </a:rPr>
              <a:t>Use a combination of letters, numbers and special symbols.</a:t>
            </a:r>
          </a:p>
          <a:p>
            <a:pPr marL="457200" indent="-457200" algn="just" fontAlgn="t">
              <a:buFont typeface="Wingdings" panose="05000000000000000000" pitchFamily="2" charset="2"/>
              <a:buChar char="ü"/>
            </a:pPr>
            <a:r>
              <a:rPr lang="en-US" sz="2600" dirty="0" smtClean="0">
                <a:solidFill>
                  <a:schemeClr val="tx1">
                    <a:lumMod val="95000"/>
                  </a:schemeClr>
                </a:solidFill>
                <a:latin typeface="Poor Richard" panose="02080502050505020702" pitchFamily="18" charset="0"/>
              </a:rPr>
              <a:t>Use a different passwords for each of our accounts.</a:t>
            </a:r>
          </a:p>
          <a:p>
            <a:pPr marL="457200" indent="-457200" algn="just" fontAlgn="t">
              <a:buFont typeface="Wingdings" panose="05000000000000000000" pitchFamily="2" charset="2"/>
              <a:buChar char="ü"/>
            </a:pPr>
            <a:r>
              <a:rPr lang="en-US" sz="2600" b="0" i="0" dirty="0" smtClean="0">
                <a:solidFill>
                  <a:schemeClr val="tx1">
                    <a:lumMod val="95000"/>
                  </a:schemeClr>
                </a:solidFill>
                <a:effectLst/>
                <a:latin typeface="Poor Richard" panose="02080502050505020702" pitchFamily="18" charset="0"/>
              </a:rPr>
              <a:t>Don’t use name and birth date or other common password that can be easily guessed by others.</a:t>
            </a:r>
            <a:endParaRPr lang="en-US" sz="2600" b="0" i="0" dirty="0">
              <a:solidFill>
                <a:schemeClr val="tx1">
                  <a:lumMod val="95000"/>
                </a:schemeClr>
              </a:solidFill>
              <a:effectLst/>
              <a:latin typeface="Poor Richard" panose="02080502050505020702" pitchFamily="18" charset="0"/>
            </a:endParaRPr>
          </a:p>
        </p:txBody>
      </p:sp>
    </p:spTree>
    <p:extLst>
      <p:ext uri="{BB962C8B-B14F-4D97-AF65-F5344CB8AC3E}">
        <p14:creationId xmlns:p14="http://schemas.microsoft.com/office/powerpoint/2010/main" val="3566899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 fill="hold"/>
                                        <p:tgtEl>
                                          <p:spTgt spid="18"/>
                                        </p:tgtEl>
                                        <p:attrNameLst>
                                          <p:attrName>ppt_x</p:attrName>
                                        </p:attrNameLst>
                                      </p:cBhvr>
                                      <p:tavLst>
                                        <p:tav tm="0">
                                          <p:val>
                                            <p:strVal val="#ppt_x"/>
                                          </p:val>
                                        </p:tav>
                                        <p:tav tm="100000">
                                          <p:val>
                                            <p:strVal val="#ppt_x"/>
                                          </p:val>
                                        </p:tav>
                                      </p:tavLst>
                                    </p:anim>
                                    <p:anim calcmode="lin" valueType="num">
                                      <p:cBhvr additive="base">
                                        <p:cTn id="8" dur="25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250" fill="hold"/>
                                        <p:tgtEl>
                                          <p:spTgt spid="20"/>
                                        </p:tgtEl>
                                        <p:attrNameLst>
                                          <p:attrName>ppt_x</p:attrName>
                                        </p:attrNameLst>
                                      </p:cBhvr>
                                      <p:tavLst>
                                        <p:tav tm="0">
                                          <p:val>
                                            <p:strVal val="#ppt_x"/>
                                          </p:val>
                                        </p:tav>
                                        <p:tav tm="100000">
                                          <p:val>
                                            <p:strVal val="#ppt_x"/>
                                          </p:val>
                                        </p:tav>
                                      </p:tavLst>
                                    </p:anim>
                                    <p:anim calcmode="lin" valueType="num">
                                      <p:cBhvr additive="base">
                                        <p:cTn id="12" dur="250" fill="hold"/>
                                        <p:tgtEl>
                                          <p:spTgt spid="20"/>
                                        </p:tgtEl>
                                        <p:attrNameLst>
                                          <p:attrName>ppt_y</p:attrName>
                                        </p:attrNameLst>
                                      </p:cBhvr>
                                      <p:tavLst>
                                        <p:tav tm="0">
                                          <p:val>
                                            <p:strVal val="1+#ppt_h/2"/>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animEffect transition="in" filter="fade">
                                      <p:cBhvr>
                                        <p:cTn id="15" dur="750"/>
                                        <p:tgtEl>
                                          <p:spTgt spid="19">
                                            <p:txEl>
                                              <p:pRg st="0" end="0"/>
                                            </p:txEl>
                                          </p:spTgt>
                                        </p:tgtEl>
                                      </p:cBhvr>
                                    </p:animEffect>
                                    <p:anim calcmode="lin" valueType="num">
                                      <p:cBhvr>
                                        <p:cTn id="16" dur="75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17" dur="750" fill="hold"/>
                                        <p:tgtEl>
                                          <p:spTgt spid="19">
                                            <p:txEl>
                                              <p:pRg st="0" end="0"/>
                                            </p:txEl>
                                          </p:spTgt>
                                        </p:tgtEl>
                                        <p:attrNameLst>
                                          <p:attrName>ppt_y</p:attrName>
                                        </p:attrNameLst>
                                      </p:cBhvr>
                                      <p:tavLst>
                                        <p:tav tm="0">
                                          <p:val>
                                            <p:strVal val="#ppt_y+.1"/>
                                          </p:val>
                                        </p:tav>
                                        <p:tav tm="100000">
                                          <p:val>
                                            <p:strVal val="#ppt_y"/>
                                          </p:val>
                                        </p:tav>
                                      </p:tavLst>
                                    </p:anim>
                                  </p:childTnLst>
                                </p:cTn>
                              </p:par>
                              <p:par>
                                <p:cTn id="18" presetID="6" presetClass="entr" presetSubtype="16" fill="hold" grpId="0" nodeType="withEffect">
                                  <p:stCondLst>
                                    <p:cond delay="0"/>
                                  </p:stCondLst>
                                  <p:childTnLst>
                                    <p:set>
                                      <p:cBhvr>
                                        <p:cTn id="19" dur="1" fill="hold">
                                          <p:stCondLst>
                                            <p:cond delay="0"/>
                                          </p:stCondLst>
                                        </p:cTn>
                                        <p:tgtEl>
                                          <p:spTgt spid="21">
                                            <p:txEl>
                                              <p:pRg st="0" end="0"/>
                                            </p:txEl>
                                          </p:spTgt>
                                        </p:tgtEl>
                                        <p:attrNameLst>
                                          <p:attrName>style.visibility</p:attrName>
                                        </p:attrNameLst>
                                      </p:cBhvr>
                                      <p:to>
                                        <p:strVal val="visible"/>
                                      </p:to>
                                    </p:set>
                                    <p:animEffect transition="in" filter="circle(in)">
                                      <p:cBhvr>
                                        <p:cTn id="20" dur="750"/>
                                        <p:tgtEl>
                                          <p:spTgt spid="21">
                                            <p:txEl>
                                              <p:pRg st="0" end="0"/>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22">
                                            <p:txEl>
                                              <p:pRg st="0" end="0"/>
                                            </p:txEl>
                                          </p:spTgt>
                                        </p:tgtEl>
                                        <p:attrNameLst>
                                          <p:attrName>style.visibility</p:attrName>
                                        </p:attrNameLst>
                                      </p:cBhvr>
                                      <p:to>
                                        <p:strVal val="visible"/>
                                      </p:to>
                                    </p:set>
                                    <p:animEffect transition="in" filter="circle(in)">
                                      <p:cBhvr>
                                        <p:cTn id="23" dur="750"/>
                                        <p:tgtEl>
                                          <p:spTgt spid="22">
                                            <p:txEl>
                                              <p:pRg st="0" end="0"/>
                                            </p:txEl>
                                          </p:spTgt>
                                        </p:tgtEl>
                                      </p:cBhvr>
                                    </p:animEffect>
                                  </p:childTnLst>
                                </p:cTn>
                              </p:par>
                              <p:par>
                                <p:cTn id="24" presetID="47" presetClass="entr" presetSubtype="0" fill="hold" grpId="0" nodeType="withEffect">
                                  <p:stCondLst>
                                    <p:cond delay="0"/>
                                  </p:stCondLst>
                                  <p:childTnLst>
                                    <p:set>
                                      <p:cBhvr>
                                        <p:cTn id="25" dur="1" fill="hold">
                                          <p:stCondLst>
                                            <p:cond delay="0"/>
                                          </p:stCondLst>
                                        </p:cTn>
                                        <p:tgtEl>
                                          <p:spTgt spid="23">
                                            <p:txEl>
                                              <p:pRg st="0" end="0"/>
                                            </p:txEl>
                                          </p:spTgt>
                                        </p:tgtEl>
                                        <p:attrNameLst>
                                          <p:attrName>style.visibility</p:attrName>
                                        </p:attrNameLst>
                                      </p:cBhvr>
                                      <p:to>
                                        <p:strVal val="visible"/>
                                      </p:to>
                                    </p:set>
                                    <p:animEffect transition="in" filter="fade">
                                      <p:cBhvr>
                                        <p:cTn id="26" dur="750"/>
                                        <p:tgtEl>
                                          <p:spTgt spid="23">
                                            <p:txEl>
                                              <p:pRg st="0" end="0"/>
                                            </p:txEl>
                                          </p:spTgt>
                                        </p:tgtEl>
                                      </p:cBhvr>
                                    </p:animEffect>
                                    <p:anim calcmode="lin" valueType="num">
                                      <p:cBhvr>
                                        <p:cTn id="27" dur="75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28" dur="75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par>
                          <p:cTn id="29" fill="hold">
                            <p:stCondLst>
                              <p:cond delay="750"/>
                            </p:stCondLst>
                            <p:childTnLst>
                              <p:par>
                                <p:cTn id="30" presetID="42" presetClass="entr" presetSubtype="0" fill="hold" grpId="0" nodeType="afterEffect">
                                  <p:stCondLst>
                                    <p:cond delay="0"/>
                                  </p:stCondLst>
                                  <p:childTnLst>
                                    <p:set>
                                      <p:cBhvr>
                                        <p:cTn id="31" dur="1" fill="hold">
                                          <p:stCondLst>
                                            <p:cond delay="0"/>
                                          </p:stCondLst>
                                        </p:cTn>
                                        <p:tgtEl>
                                          <p:spTgt spid="23">
                                            <p:txEl>
                                              <p:pRg st="1" end="1"/>
                                            </p:txEl>
                                          </p:spTgt>
                                        </p:tgtEl>
                                        <p:attrNameLst>
                                          <p:attrName>style.visibility</p:attrName>
                                        </p:attrNameLst>
                                      </p:cBhvr>
                                      <p:to>
                                        <p:strVal val="visible"/>
                                      </p:to>
                                    </p:set>
                                    <p:animEffect transition="in" filter="fade">
                                      <p:cBhvr>
                                        <p:cTn id="32" dur="500"/>
                                        <p:tgtEl>
                                          <p:spTgt spid="23">
                                            <p:txEl>
                                              <p:pRg st="1" end="1"/>
                                            </p:txEl>
                                          </p:spTgt>
                                        </p:tgtEl>
                                      </p:cBhvr>
                                    </p:animEffect>
                                    <p:anim calcmode="lin" valueType="num">
                                      <p:cBhvr>
                                        <p:cTn id="33"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p:cTn id="34" dur="500" fill="hold"/>
                                        <p:tgtEl>
                                          <p:spTgt spid="23">
                                            <p:txEl>
                                              <p:pRg st="1" end="1"/>
                                            </p:txEl>
                                          </p:spTgt>
                                        </p:tgtEl>
                                        <p:attrNameLst>
                                          <p:attrName>ppt_y</p:attrName>
                                        </p:attrNameLst>
                                      </p:cBhvr>
                                      <p:tavLst>
                                        <p:tav tm="0">
                                          <p:val>
                                            <p:strVal val="#ppt_y+.1"/>
                                          </p:val>
                                        </p:tav>
                                        <p:tav tm="100000">
                                          <p:val>
                                            <p:strVal val="#ppt_y"/>
                                          </p:val>
                                        </p:tav>
                                      </p:tavLst>
                                    </p:anim>
                                  </p:childTnLst>
                                </p:cTn>
                              </p:par>
                            </p:childTnLst>
                          </p:cTn>
                        </p:par>
                        <p:par>
                          <p:cTn id="35" fill="hold">
                            <p:stCondLst>
                              <p:cond delay="1250"/>
                            </p:stCondLst>
                            <p:childTnLst>
                              <p:par>
                                <p:cTn id="36" presetID="42" presetClass="entr" presetSubtype="0" fill="hold" grpId="0" nodeType="afterEffect">
                                  <p:stCondLst>
                                    <p:cond delay="0"/>
                                  </p:stCondLst>
                                  <p:childTnLst>
                                    <p:set>
                                      <p:cBhvr>
                                        <p:cTn id="37" dur="1" fill="hold">
                                          <p:stCondLst>
                                            <p:cond delay="0"/>
                                          </p:stCondLst>
                                        </p:cTn>
                                        <p:tgtEl>
                                          <p:spTgt spid="23">
                                            <p:txEl>
                                              <p:pRg st="2" end="2"/>
                                            </p:txEl>
                                          </p:spTgt>
                                        </p:tgtEl>
                                        <p:attrNameLst>
                                          <p:attrName>style.visibility</p:attrName>
                                        </p:attrNameLst>
                                      </p:cBhvr>
                                      <p:to>
                                        <p:strVal val="visible"/>
                                      </p:to>
                                    </p:set>
                                    <p:animEffect transition="in" filter="fade">
                                      <p:cBhvr>
                                        <p:cTn id="38" dur="500"/>
                                        <p:tgtEl>
                                          <p:spTgt spid="23">
                                            <p:txEl>
                                              <p:pRg st="2" end="2"/>
                                            </p:txEl>
                                          </p:spTgt>
                                        </p:tgtEl>
                                      </p:cBhvr>
                                    </p:animEffect>
                                    <p:anim calcmode="lin" valueType="num">
                                      <p:cBhvr>
                                        <p:cTn id="39"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p:cTn id="40" dur="500" fill="hold"/>
                                        <p:tgtEl>
                                          <p:spTgt spid="23">
                                            <p:txEl>
                                              <p:pRg st="2" end="2"/>
                                            </p:txEl>
                                          </p:spTgt>
                                        </p:tgtEl>
                                        <p:attrNameLst>
                                          <p:attrName>ppt_y</p:attrName>
                                        </p:attrNameLst>
                                      </p:cBhvr>
                                      <p:tavLst>
                                        <p:tav tm="0">
                                          <p:val>
                                            <p:strVal val="#ppt_y+.1"/>
                                          </p:val>
                                        </p:tav>
                                        <p:tav tm="100000">
                                          <p:val>
                                            <p:strVal val="#ppt_y"/>
                                          </p:val>
                                        </p:tav>
                                      </p:tavLst>
                                    </p:anim>
                                  </p:childTnLst>
                                </p:cTn>
                              </p:par>
                            </p:childTnLst>
                          </p:cTn>
                        </p:par>
                        <p:par>
                          <p:cTn id="41" fill="hold">
                            <p:stCondLst>
                              <p:cond delay="1750"/>
                            </p:stCondLst>
                            <p:childTnLst>
                              <p:par>
                                <p:cTn id="42" presetID="42" presetClass="entr" presetSubtype="0" fill="hold" grpId="0" nodeType="afterEffect">
                                  <p:stCondLst>
                                    <p:cond delay="0"/>
                                  </p:stCondLst>
                                  <p:childTnLst>
                                    <p:set>
                                      <p:cBhvr>
                                        <p:cTn id="43" dur="1" fill="hold">
                                          <p:stCondLst>
                                            <p:cond delay="0"/>
                                          </p:stCondLst>
                                        </p:cTn>
                                        <p:tgtEl>
                                          <p:spTgt spid="23">
                                            <p:txEl>
                                              <p:pRg st="3" end="3"/>
                                            </p:txEl>
                                          </p:spTgt>
                                        </p:tgtEl>
                                        <p:attrNameLst>
                                          <p:attrName>style.visibility</p:attrName>
                                        </p:attrNameLst>
                                      </p:cBhvr>
                                      <p:to>
                                        <p:strVal val="visible"/>
                                      </p:to>
                                    </p:set>
                                    <p:animEffect transition="in" filter="fade">
                                      <p:cBhvr>
                                        <p:cTn id="44" dur="500"/>
                                        <p:tgtEl>
                                          <p:spTgt spid="23">
                                            <p:txEl>
                                              <p:pRg st="3" end="3"/>
                                            </p:txEl>
                                          </p:spTgt>
                                        </p:tgtEl>
                                      </p:cBhvr>
                                    </p:animEffect>
                                    <p:anim calcmode="lin" valueType="num">
                                      <p:cBhvr>
                                        <p:cTn id="45" dur="500" fill="hold"/>
                                        <p:tgtEl>
                                          <p:spTgt spid="23">
                                            <p:txEl>
                                              <p:pRg st="3" end="3"/>
                                            </p:txEl>
                                          </p:spTgt>
                                        </p:tgtEl>
                                        <p:attrNameLst>
                                          <p:attrName>ppt_x</p:attrName>
                                        </p:attrNameLst>
                                      </p:cBhvr>
                                      <p:tavLst>
                                        <p:tav tm="0">
                                          <p:val>
                                            <p:strVal val="#ppt_x"/>
                                          </p:val>
                                        </p:tav>
                                        <p:tav tm="100000">
                                          <p:val>
                                            <p:strVal val="#ppt_x"/>
                                          </p:val>
                                        </p:tav>
                                      </p:tavLst>
                                    </p:anim>
                                    <p:anim calcmode="lin" valueType="num">
                                      <p:cBhvr>
                                        <p:cTn id="46" dur="500" fill="hold"/>
                                        <p:tgtEl>
                                          <p:spTgt spid="23">
                                            <p:txEl>
                                              <p:pRg st="3" end="3"/>
                                            </p:txEl>
                                          </p:spTgt>
                                        </p:tgtEl>
                                        <p:attrNameLst>
                                          <p:attrName>ppt_y</p:attrName>
                                        </p:attrNameLst>
                                      </p:cBhvr>
                                      <p:tavLst>
                                        <p:tav tm="0">
                                          <p:val>
                                            <p:strVal val="#ppt_y+.1"/>
                                          </p:val>
                                        </p:tav>
                                        <p:tav tm="100000">
                                          <p:val>
                                            <p:strVal val="#ppt_y"/>
                                          </p:val>
                                        </p:tav>
                                      </p:tavLst>
                                    </p:anim>
                                  </p:childTnLst>
                                </p:cTn>
                              </p:par>
                            </p:childTnLst>
                          </p:cTn>
                        </p:par>
                        <p:par>
                          <p:cTn id="47" fill="hold">
                            <p:stCondLst>
                              <p:cond delay="2250"/>
                            </p:stCondLst>
                            <p:childTnLst>
                              <p:par>
                                <p:cTn id="48" presetID="42" presetClass="entr" presetSubtype="0" fill="hold" grpId="0" nodeType="afterEffect">
                                  <p:stCondLst>
                                    <p:cond delay="0"/>
                                  </p:stCondLst>
                                  <p:childTnLst>
                                    <p:set>
                                      <p:cBhvr>
                                        <p:cTn id="49" dur="1" fill="hold">
                                          <p:stCondLst>
                                            <p:cond delay="0"/>
                                          </p:stCondLst>
                                        </p:cTn>
                                        <p:tgtEl>
                                          <p:spTgt spid="23">
                                            <p:txEl>
                                              <p:pRg st="4" end="4"/>
                                            </p:txEl>
                                          </p:spTgt>
                                        </p:tgtEl>
                                        <p:attrNameLst>
                                          <p:attrName>style.visibility</p:attrName>
                                        </p:attrNameLst>
                                      </p:cBhvr>
                                      <p:to>
                                        <p:strVal val="visible"/>
                                      </p:to>
                                    </p:set>
                                    <p:animEffect transition="in" filter="fade">
                                      <p:cBhvr>
                                        <p:cTn id="50" dur="500"/>
                                        <p:tgtEl>
                                          <p:spTgt spid="23">
                                            <p:txEl>
                                              <p:pRg st="4" end="4"/>
                                            </p:txEl>
                                          </p:spTgt>
                                        </p:tgtEl>
                                      </p:cBhvr>
                                    </p:animEffect>
                                    <p:anim calcmode="lin" valueType="num">
                                      <p:cBhvr>
                                        <p:cTn id="51" dur="500" fill="hold"/>
                                        <p:tgtEl>
                                          <p:spTgt spid="23">
                                            <p:txEl>
                                              <p:pRg st="4" end="4"/>
                                            </p:txEl>
                                          </p:spTgt>
                                        </p:tgtEl>
                                        <p:attrNameLst>
                                          <p:attrName>ppt_x</p:attrName>
                                        </p:attrNameLst>
                                      </p:cBhvr>
                                      <p:tavLst>
                                        <p:tav tm="0">
                                          <p:val>
                                            <p:strVal val="#ppt_x"/>
                                          </p:val>
                                        </p:tav>
                                        <p:tav tm="100000">
                                          <p:val>
                                            <p:strVal val="#ppt_x"/>
                                          </p:val>
                                        </p:tav>
                                      </p:tavLst>
                                    </p:anim>
                                    <p:anim calcmode="lin" valueType="num">
                                      <p:cBhvr>
                                        <p:cTn id="52" dur="500" fill="hold"/>
                                        <p:tgtEl>
                                          <p:spTgt spid="2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53" restart="whenNotActive" fill="hold" evtFilter="cancelBubble" nodeType="interactiveSeq">
                <p:stCondLst>
                  <p:cond evt="onClick" delay="0">
                    <p:tgtEl>
                      <p:spTgt spid="12"/>
                    </p:tgtEl>
                  </p:cond>
                </p:stCondLst>
                <p:endSync evt="end" delay="0">
                  <p:rtn val="all"/>
                </p:endSync>
                <p:childTnLst>
                  <p:par>
                    <p:cTn id="54" fill="hold">
                      <p:stCondLst>
                        <p:cond delay="0"/>
                      </p:stCondLst>
                      <p:childTnLst>
                        <p:par>
                          <p:cTn id="55" fill="hold">
                            <p:stCondLst>
                              <p:cond delay="0"/>
                            </p:stCondLst>
                            <p:childTnLst>
                              <p:par>
                                <p:cTn id="56" presetID="35" presetClass="path" presetSubtype="0" accel="50000" decel="50000" fill="hold" grpId="0" nodeType="withEffect">
                                  <p:stCondLst>
                                    <p:cond delay="0"/>
                                  </p:stCondLst>
                                  <p:childTnLst>
                                    <p:animMotion origin="layout" path="M 4.16667E-6 -1.85185E-6 L -0.22943 0.00209 " pathEditMode="relative" rAng="0" ptsTypes="AA">
                                      <p:cBhvr>
                                        <p:cTn id="57" dur="700" fill="hold"/>
                                        <p:tgtEl>
                                          <p:spTgt spid="12"/>
                                        </p:tgtEl>
                                        <p:attrNameLst>
                                          <p:attrName>ppt_x</p:attrName>
                                          <p:attrName>ppt_y</p:attrName>
                                        </p:attrNameLst>
                                      </p:cBhvr>
                                      <p:rCtr x="-11471" y="93"/>
                                    </p:animMotion>
                                  </p:childTnLst>
                                </p:cTn>
                              </p:par>
                              <p:par>
                                <p:cTn id="58" presetID="35" presetClass="path" presetSubtype="0" accel="50000" decel="50000" fill="hold" grpId="0" nodeType="withEffect">
                                  <p:stCondLst>
                                    <p:cond delay="0"/>
                                  </p:stCondLst>
                                  <p:childTnLst>
                                    <p:animMotion origin="layout" path="M -3.54167E-6 0 L -0.2302 -0.00046 " pathEditMode="relative" rAng="0" ptsTypes="AA">
                                      <p:cBhvr>
                                        <p:cTn id="59" dur="700" fill="hold"/>
                                        <p:tgtEl>
                                          <p:spTgt spid="11"/>
                                        </p:tgtEl>
                                        <p:attrNameLst>
                                          <p:attrName>ppt_x</p:attrName>
                                          <p:attrName>ppt_y</p:attrName>
                                        </p:attrNameLst>
                                      </p:cBhvr>
                                      <p:rCtr x="-11510" y="-23"/>
                                    </p:animMotion>
                                  </p:childTnLst>
                                </p:cTn>
                              </p:par>
                              <p:par>
                                <p:cTn id="60" presetID="35" presetClass="path" presetSubtype="0" accel="50000" decel="50000" fill="hold" grpId="1" nodeType="withEffect">
                                  <p:stCondLst>
                                    <p:cond delay="0"/>
                                  </p:stCondLst>
                                  <p:childTnLst>
                                    <p:animMotion origin="layout" path="M 1.875E-6 -2.22222E-6 L -0.12682 0.00116 " pathEditMode="relative" rAng="0" ptsTypes="AA">
                                      <p:cBhvr>
                                        <p:cTn id="61" dur="700" fill="hold"/>
                                        <p:tgtEl>
                                          <p:spTgt spid="22">
                                            <p:txEl>
                                              <p:pRg st="0" end="0"/>
                                            </p:txEl>
                                          </p:spTgt>
                                        </p:tgtEl>
                                        <p:attrNameLst>
                                          <p:attrName>ppt_x</p:attrName>
                                          <p:attrName>ppt_y</p:attrName>
                                        </p:attrNameLst>
                                      </p:cBhvr>
                                      <p:rCtr x="-6341" y="46"/>
                                    </p:animMotion>
                                  </p:childTnLst>
                                </p:cTn>
                              </p:par>
                              <p:par>
                                <p:cTn id="62" presetID="35" presetClass="path" presetSubtype="0" accel="50000" decel="50000" fill="hold" grpId="1" nodeType="withEffect">
                                  <p:stCondLst>
                                    <p:cond delay="0"/>
                                  </p:stCondLst>
                                  <p:childTnLst>
                                    <p:animMotion origin="layout" path="M -1.45833E-6 -2.22222E-6 L -0.12682 0.00116 " pathEditMode="relative" rAng="0" ptsTypes="AA">
                                      <p:cBhvr>
                                        <p:cTn id="63" dur="700" fill="hold"/>
                                        <p:tgtEl>
                                          <p:spTgt spid="21">
                                            <p:txEl>
                                              <p:pRg st="0" end="0"/>
                                            </p:txEl>
                                          </p:spTgt>
                                        </p:tgtEl>
                                        <p:attrNameLst>
                                          <p:attrName>ppt_x</p:attrName>
                                          <p:attrName>ppt_y</p:attrName>
                                        </p:attrNameLst>
                                      </p:cBhvr>
                                      <p:rCtr x="-6341" y="46"/>
                                    </p:animMotion>
                                  </p:childTnLst>
                                </p:cTn>
                              </p:par>
                              <p:par>
                                <p:cTn id="64" presetID="35" presetClass="path" presetSubtype="0" accel="50000" decel="50000" fill="hold" grpId="0" nodeType="withEffect">
                                  <p:stCondLst>
                                    <p:cond delay="0"/>
                                  </p:stCondLst>
                                  <p:childTnLst>
                                    <p:animMotion origin="layout" path="M 4.79167E-6 4.81481E-6 L -0.23217 4.81481E-6 " pathEditMode="relative" rAng="0" ptsTypes="AA">
                                      <p:cBhvr>
                                        <p:cTn id="65" dur="700" fill="hold"/>
                                        <p:tgtEl>
                                          <p:spTgt spid="13"/>
                                        </p:tgtEl>
                                        <p:attrNameLst>
                                          <p:attrName>ppt_x</p:attrName>
                                          <p:attrName>ppt_y</p:attrName>
                                        </p:attrNameLst>
                                      </p:cBhvr>
                                      <p:rCtr x="-11602" y="0"/>
                                    </p:animMotion>
                                  </p:childTnLst>
                                </p:cTn>
                              </p:par>
                              <p:par>
                                <p:cTn id="66" presetID="35" presetClass="path" presetSubtype="0" accel="50000" decel="50000" fill="hold" grpId="0" nodeType="withEffect">
                                  <p:stCondLst>
                                    <p:cond delay="0"/>
                                  </p:stCondLst>
                                  <p:childTnLst>
                                    <p:animMotion origin="layout" path="M 4.79167E-6 4.81481E-6 L -0.23217 4.81481E-6 " pathEditMode="relative" rAng="0" ptsTypes="AA">
                                      <p:cBhvr>
                                        <p:cTn id="67" dur="700" fill="hold"/>
                                        <p:tgtEl>
                                          <p:spTgt spid="17"/>
                                        </p:tgtEl>
                                        <p:attrNameLst>
                                          <p:attrName>ppt_x</p:attrName>
                                          <p:attrName>ppt_y</p:attrName>
                                        </p:attrNameLst>
                                      </p:cBhvr>
                                      <p:rCtr x="-11602" y="0"/>
                                    </p:animMotion>
                                  </p:childTnLst>
                                </p:cTn>
                              </p:par>
                              <p:par>
                                <p:cTn id="68" presetID="35" presetClass="path" presetSubtype="0" accel="50000" decel="50000" fill="hold" grpId="0" nodeType="withEffect">
                                  <p:stCondLst>
                                    <p:cond delay="0"/>
                                  </p:stCondLst>
                                  <p:childTnLst>
                                    <p:animMotion origin="layout" path="M 4.79167E-6 4.81481E-6 L -0.23217 4.81481E-6 " pathEditMode="relative" rAng="0" ptsTypes="AA">
                                      <p:cBhvr>
                                        <p:cTn id="69" dur="700" fill="hold"/>
                                        <p:tgtEl>
                                          <p:spTgt spid="16"/>
                                        </p:tgtEl>
                                        <p:attrNameLst>
                                          <p:attrName>ppt_x</p:attrName>
                                          <p:attrName>ppt_y</p:attrName>
                                        </p:attrNameLst>
                                      </p:cBhvr>
                                      <p:rCtr x="-11602" y="0"/>
                                    </p:animMotion>
                                  </p:childTnLst>
                                </p:cTn>
                              </p:par>
                              <p:par>
                                <p:cTn id="70" presetID="35" presetClass="path" presetSubtype="0" accel="50000" decel="50000" fill="hold" grpId="0" nodeType="withEffect">
                                  <p:stCondLst>
                                    <p:cond delay="0"/>
                                  </p:stCondLst>
                                  <p:childTnLst>
                                    <p:animMotion origin="layout" path="M 4.79167E-6 4.81481E-6 L -0.23217 4.81481E-6 " pathEditMode="relative" rAng="0" ptsTypes="AA">
                                      <p:cBhvr>
                                        <p:cTn id="71" dur="700" fill="hold"/>
                                        <p:tgtEl>
                                          <p:spTgt spid="15"/>
                                        </p:tgtEl>
                                        <p:attrNameLst>
                                          <p:attrName>ppt_x</p:attrName>
                                          <p:attrName>ppt_y</p:attrName>
                                        </p:attrNameLst>
                                      </p:cBhvr>
                                      <p:rCtr x="-11602" y="0"/>
                                    </p:animMotion>
                                  </p:childTnLst>
                                </p:cTn>
                              </p:par>
                              <p:par>
                                <p:cTn id="72" presetID="35" presetClass="path" presetSubtype="0" accel="50000" decel="50000" fill="hold" grpId="0" nodeType="withEffect">
                                  <p:stCondLst>
                                    <p:cond delay="0"/>
                                  </p:stCondLst>
                                  <p:childTnLst>
                                    <p:animMotion origin="layout" path="M 4.79167E-6 4.81481E-6 L -0.23217 4.81481E-6 " pathEditMode="relative" rAng="0" ptsTypes="AA">
                                      <p:cBhvr>
                                        <p:cTn id="73" dur="700" fill="hold"/>
                                        <p:tgtEl>
                                          <p:spTgt spid="14"/>
                                        </p:tgtEl>
                                        <p:attrNameLst>
                                          <p:attrName>ppt_x</p:attrName>
                                          <p:attrName>ppt_y</p:attrName>
                                        </p:attrNameLst>
                                      </p:cBhvr>
                                      <p:rCtr x="-11602" y="0"/>
                                    </p:animMotion>
                                  </p:childTnLst>
                                </p:cTn>
                              </p:par>
                              <p:par>
                                <p:cTn id="74" presetID="35" presetClass="path" presetSubtype="0" accel="50000" decel="50000" fill="hold" grpId="1" nodeType="withEffect">
                                  <p:stCondLst>
                                    <p:cond delay="0"/>
                                  </p:stCondLst>
                                  <p:childTnLst>
                                    <p:animMotion origin="layout" path="M 4.79167E-6 4.81481E-6 L -0.23217 4.81481E-6 " pathEditMode="relative" rAng="0" ptsTypes="AA">
                                      <p:cBhvr>
                                        <p:cTn id="75" dur="700" fill="hold"/>
                                        <p:tgtEl>
                                          <p:spTgt spid="18"/>
                                        </p:tgtEl>
                                        <p:attrNameLst>
                                          <p:attrName>ppt_x</p:attrName>
                                          <p:attrName>ppt_y</p:attrName>
                                        </p:attrNameLst>
                                      </p:cBhvr>
                                      <p:rCtr x="-11602" y="0"/>
                                    </p:animMotion>
                                  </p:childTnLst>
                                </p:cTn>
                              </p:par>
                              <p:par>
                                <p:cTn id="76" presetID="35" presetClass="path" presetSubtype="0" accel="50000" decel="50000" fill="hold" grpId="1" nodeType="withEffect">
                                  <p:stCondLst>
                                    <p:cond delay="0"/>
                                  </p:stCondLst>
                                  <p:childTnLst>
                                    <p:animMotion origin="layout" path="M 4.79167E-6 4.81481E-6 L -0.23217 4.81481E-6 " pathEditMode="relative" rAng="0" ptsTypes="AA">
                                      <p:cBhvr>
                                        <p:cTn id="77" dur="700" fill="hold"/>
                                        <p:tgtEl>
                                          <p:spTgt spid="20"/>
                                        </p:tgtEl>
                                        <p:attrNameLst>
                                          <p:attrName>ppt_x</p:attrName>
                                          <p:attrName>ppt_y</p:attrName>
                                        </p:attrNameLst>
                                      </p:cBhvr>
                                      <p:rCtr x="-11602" y="0"/>
                                    </p:animMotion>
                                  </p:childTnLst>
                                </p:cTn>
                              </p:par>
                              <p:par>
                                <p:cTn id="78" presetID="35" presetClass="path" presetSubtype="0" accel="50000" decel="50000" fill="hold" grpId="1" nodeType="withEffect">
                                  <p:stCondLst>
                                    <p:cond delay="0"/>
                                  </p:stCondLst>
                                  <p:childTnLst>
                                    <p:animMotion origin="layout" path="M 4.16667E-6 -4.44444E-6 L -0.12683 0.00116 " pathEditMode="relative" rAng="0" ptsTypes="AA">
                                      <p:cBhvr>
                                        <p:cTn id="79" dur="700" fill="hold"/>
                                        <p:tgtEl>
                                          <p:spTgt spid="19">
                                            <p:txEl>
                                              <p:pRg st="0" end="0"/>
                                            </p:txEl>
                                          </p:spTgt>
                                        </p:tgtEl>
                                        <p:attrNameLst>
                                          <p:attrName>ppt_x</p:attrName>
                                          <p:attrName>ppt_y</p:attrName>
                                        </p:attrNameLst>
                                      </p:cBhvr>
                                      <p:rCtr x="-6341" y="46"/>
                                    </p:animMotion>
                                  </p:childTnLst>
                                </p:cTn>
                              </p:par>
                              <p:par>
                                <p:cTn id="80" presetID="35" presetClass="path" presetSubtype="0" accel="50000" decel="50000" fill="hold" grpId="1" nodeType="withEffect">
                                  <p:stCondLst>
                                    <p:cond delay="0"/>
                                  </p:stCondLst>
                                  <p:childTnLst>
                                    <p:animMotion origin="layout" path="M -3.95833E-6 -4.44444E-6 L -0.12682 0.00116 " pathEditMode="relative" rAng="0" ptsTypes="AA">
                                      <p:cBhvr>
                                        <p:cTn id="81" dur="700" fill="hold"/>
                                        <p:tgtEl>
                                          <p:spTgt spid="23">
                                            <p:txEl>
                                              <p:pRg st="0" end="0"/>
                                            </p:txEl>
                                          </p:spTgt>
                                        </p:tgtEl>
                                        <p:attrNameLst>
                                          <p:attrName>ppt_x</p:attrName>
                                          <p:attrName>ppt_y</p:attrName>
                                        </p:attrNameLst>
                                      </p:cBhvr>
                                      <p:rCtr x="-6341" y="46"/>
                                    </p:animMotion>
                                  </p:childTnLst>
                                </p:cTn>
                              </p:par>
                              <p:par>
                                <p:cTn id="82" presetID="35" presetClass="path" presetSubtype="0" accel="50000" decel="50000" fill="hold" grpId="1" nodeType="withEffect">
                                  <p:stCondLst>
                                    <p:cond delay="0"/>
                                  </p:stCondLst>
                                  <p:childTnLst>
                                    <p:animMotion origin="layout" path="M -3.95833E-6 -4.44444E-6 L -0.12682 0.00116 " pathEditMode="relative" rAng="0" ptsTypes="AA">
                                      <p:cBhvr>
                                        <p:cTn id="83" dur="700" fill="hold"/>
                                        <p:tgtEl>
                                          <p:spTgt spid="23">
                                            <p:txEl>
                                              <p:pRg st="1" end="1"/>
                                            </p:txEl>
                                          </p:spTgt>
                                        </p:tgtEl>
                                        <p:attrNameLst>
                                          <p:attrName>ppt_x</p:attrName>
                                          <p:attrName>ppt_y</p:attrName>
                                        </p:attrNameLst>
                                      </p:cBhvr>
                                      <p:rCtr x="-6341" y="46"/>
                                    </p:animMotion>
                                  </p:childTnLst>
                                </p:cTn>
                              </p:par>
                              <p:par>
                                <p:cTn id="84" presetID="35" presetClass="path" presetSubtype="0" accel="50000" decel="50000" fill="hold" grpId="1" nodeType="withEffect">
                                  <p:stCondLst>
                                    <p:cond delay="0"/>
                                  </p:stCondLst>
                                  <p:childTnLst>
                                    <p:animMotion origin="layout" path="M -3.95833E-6 -4.44444E-6 L -0.12682 0.00116 " pathEditMode="relative" rAng="0" ptsTypes="AA">
                                      <p:cBhvr>
                                        <p:cTn id="85" dur="700" fill="hold"/>
                                        <p:tgtEl>
                                          <p:spTgt spid="23">
                                            <p:txEl>
                                              <p:pRg st="2" end="2"/>
                                            </p:txEl>
                                          </p:spTgt>
                                        </p:tgtEl>
                                        <p:attrNameLst>
                                          <p:attrName>ppt_x</p:attrName>
                                          <p:attrName>ppt_y</p:attrName>
                                        </p:attrNameLst>
                                      </p:cBhvr>
                                      <p:rCtr x="-6341" y="46"/>
                                    </p:animMotion>
                                  </p:childTnLst>
                                </p:cTn>
                              </p:par>
                              <p:par>
                                <p:cTn id="86" presetID="35" presetClass="path" presetSubtype="0" accel="50000" decel="50000" fill="hold" grpId="1" nodeType="withEffect">
                                  <p:stCondLst>
                                    <p:cond delay="0"/>
                                  </p:stCondLst>
                                  <p:childTnLst>
                                    <p:animMotion origin="layout" path="M -3.95833E-6 -4.44444E-6 L -0.12682 0.00116 " pathEditMode="relative" rAng="0" ptsTypes="AA">
                                      <p:cBhvr>
                                        <p:cTn id="87" dur="700" fill="hold"/>
                                        <p:tgtEl>
                                          <p:spTgt spid="23">
                                            <p:txEl>
                                              <p:pRg st="3" end="3"/>
                                            </p:txEl>
                                          </p:spTgt>
                                        </p:tgtEl>
                                        <p:attrNameLst>
                                          <p:attrName>ppt_x</p:attrName>
                                          <p:attrName>ppt_y</p:attrName>
                                        </p:attrNameLst>
                                      </p:cBhvr>
                                      <p:rCtr x="-6341" y="46"/>
                                    </p:animMotion>
                                  </p:childTnLst>
                                </p:cTn>
                              </p:par>
                              <p:par>
                                <p:cTn id="88" presetID="35" presetClass="path" presetSubtype="0" accel="50000" decel="50000" fill="hold" grpId="1" nodeType="withEffect">
                                  <p:stCondLst>
                                    <p:cond delay="0"/>
                                  </p:stCondLst>
                                  <p:childTnLst>
                                    <p:animMotion origin="layout" path="M 4.16667E-6 -2.59259E-6 L -0.12683 0.00116 " pathEditMode="relative" rAng="0" ptsTypes="AA">
                                      <p:cBhvr>
                                        <p:cTn id="89" dur="700" fill="hold"/>
                                        <p:tgtEl>
                                          <p:spTgt spid="23">
                                            <p:txEl>
                                              <p:pRg st="4" end="4"/>
                                            </p:txEl>
                                          </p:spTgt>
                                        </p:tgtEl>
                                        <p:attrNameLst>
                                          <p:attrName>ppt_x</p:attrName>
                                          <p:attrName>ppt_y</p:attrName>
                                        </p:attrNameLst>
                                      </p:cBhvr>
                                      <p:rCtr x="-6341" y="46"/>
                                    </p:animMotion>
                                  </p:childTnLst>
                                </p:cTn>
                              </p:par>
                            </p:childTnLst>
                          </p:cTn>
                        </p:par>
                      </p:childTnLst>
                    </p:cTn>
                  </p:par>
                  <p:par>
                    <p:cTn id="90" fill="hold">
                      <p:stCondLst>
                        <p:cond delay="indefinite"/>
                      </p:stCondLst>
                      <p:childTnLst>
                        <p:par>
                          <p:cTn id="91" fill="hold">
                            <p:stCondLst>
                              <p:cond delay="0"/>
                            </p:stCondLst>
                            <p:childTnLst>
                              <p:par>
                                <p:cTn id="92" presetID="63" presetClass="path" presetSubtype="0" accel="50000" decel="50000" fill="hold" grpId="1" nodeType="clickEffect">
                                  <p:stCondLst>
                                    <p:cond delay="0"/>
                                  </p:stCondLst>
                                  <p:childTnLst>
                                    <p:animMotion origin="layout" path="M -0.23606 -0.00625 L -3.54167E-6 0 " pathEditMode="relative" rAng="0" ptsTypes="AA">
                                      <p:cBhvr>
                                        <p:cTn id="93" dur="700" fill="hold"/>
                                        <p:tgtEl>
                                          <p:spTgt spid="11"/>
                                        </p:tgtEl>
                                        <p:attrNameLst>
                                          <p:attrName>ppt_x</p:attrName>
                                          <p:attrName>ppt_y</p:attrName>
                                        </p:attrNameLst>
                                      </p:cBhvr>
                                      <p:rCtr x="11810" y="301"/>
                                    </p:animMotion>
                                  </p:childTnLst>
                                </p:cTn>
                              </p:par>
                              <p:par>
                                <p:cTn id="94" presetID="63" presetClass="path" presetSubtype="0" accel="50000" decel="50000" fill="hold" grpId="1" nodeType="withEffect">
                                  <p:stCondLst>
                                    <p:cond delay="0"/>
                                  </p:stCondLst>
                                  <p:childTnLst>
                                    <p:animMotion origin="layout" path="M -0.22943 0.00209 L 4.16667E-6 -1.85185E-6 " pathEditMode="relative" rAng="0" ptsTypes="AA">
                                      <p:cBhvr>
                                        <p:cTn id="95" dur="700" fill="hold"/>
                                        <p:tgtEl>
                                          <p:spTgt spid="12"/>
                                        </p:tgtEl>
                                        <p:attrNameLst>
                                          <p:attrName>ppt_x</p:attrName>
                                          <p:attrName>ppt_y</p:attrName>
                                        </p:attrNameLst>
                                      </p:cBhvr>
                                      <p:rCtr x="11471" y="-116"/>
                                    </p:animMotion>
                                  </p:childTnLst>
                                </p:cTn>
                              </p:par>
                              <p:par>
                                <p:cTn id="96" presetID="63" presetClass="path" presetSubtype="0" accel="50000" decel="50000" fill="hold" grpId="1" nodeType="withEffect">
                                  <p:stCondLst>
                                    <p:cond delay="0"/>
                                  </p:stCondLst>
                                  <p:childTnLst>
                                    <p:animMotion origin="layout" path="M -0.23217 4.81481E-6 L 3.33333E-6 3.33333E-6 " pathEditMode="relative" rAng="0" ptsTypes="AA">
                                      <p:cBhvr>
                                        <p:cTn id="97" dur="700" fill="hold"/>
                                        <p:tgtEl>
                                          <p:spTgt spid="13"/>
                                        </p:tgtEl>
                                        <p:attrNameLst>
                                          <p:attrName>ppt_x</p:attrName>
                                          <p:attrName>ppt_y</p:attrName>
                                        </p:attrNameLst>
                                      </p:cBhvr>
                                      <p:rCtr x="11654" y="0"/>
                                    </p:animMotion>
                                  </p:childTnLst>
                                </p:cTn>
                              </p:par>
                              <p:par>
                                <p:cTn id="98" presetID="63" presetClass="path" presetSubtype="0" accel="50000" decel="50000" fill="hold" grpId="1" nodeType="withEffect">
                                  <p:stCondLst>
                                    <p:cond delay="0"/>
                                  </p:stCondLst>
                                  <p:childTnLst>
                                    <p:animMotion origin="layout" path="M -0.23217 4.81481E-6 L 3.33333E-6 3.33333E-6 " pathEditMode="relative" rAng="0" ptsTypes="AA">
                                      <p:cBhvr>
                                        <p:cTn id="99" dur="700" fill="hold"/>
                                        <p:tgtEl>
                                          <p:spTgt spid="17"/>
                                        </p:tgtEl>
                                        <p:attrNameLst>
                                          <p:attrName>ppt_x</p:attrName>
                                          <p:attrName>ppt_y</p:attrName>
                                        </p:attrNameLst>
                                      </p:cBhvr>
                                      <p:rCtr x="11654" y="0"/>
                                    </p:animMotion>
                                  </p:childTnLst>
                                </p:cTn>
                              </p:par>
                              <p:par>
                                <p:cTn id="100" presetID="63" presetClass="path" presetSubtype="0" accel="50000" decel="50000" fill="hold" grpId="1" nodeType="withEffect">
                                  <p:stCondLst>
                                    <p:cond delay="0"/>
                                  </p:stCondLst>
                                  <p:childTnLst>
                                    <p:animMotion origin="layout" path="M -0.23217 4.81481E-6 L 3.33333E-6 3.33333E-6 " pathEditMode="relative" rAng="0" ptsTypes="AA">
                                      <p:cBhvr>
                                        <p:cTn id="101" dur="700" fill="hold"/>
                                        <p:tgtEl>
                                          <p:spTgt spid="16"/>
                                        </p:tgtEl>
                                        <p:attrNameLst>
                                          <p:attrName>ppt_x</p:attrName>
                                          <p:attrName>ppt_y</p:attrName>
                                        </p:attrNameLst>
                                      </p:cBhvr>
                                      <p:rCtr x="11654" y="0"/>
                                    </p:animMotion>
                                  </p:childTnLst>
                                </p:cTn>
                              </p:par>
                              <p:par>
                                <p:cTn id="102" presetID="63" presetClass="path" presetSubtype="0" accel="50000" decel="50000" fill="hold" grpId="1" nodeType="withEffect">
                                  <p:stCondLst>
                                    <p:cond delay="0"/>
                                  </p:stCondLst>
                                  <p:childTnLst>
                                    <p:animMotion origin="layout" path="M -0.23217 4.81481E-6 L 3.33333E-6 3.33333E-6 " pathEditMode="relative" rAng="0" ptsTypes="AA">
                                      <p:cBhvr>
                                        <p:cTn id="103" dur="700" fill="hold"/>
                                        <p:tgtEl>
                                          <p:spTgt spid="15"/>
                                        </p:tgtEl>
                                        <p:attrNameLst>
                                          <p:attrName>ppt_x</p:attrName>
                                          <p:attrName>ppt_y</p:attrName>
                                        </p:attrNameLst>
                                      </p:cBhvr>
                                      <p:rCtr x="11654" y="0"/>
                                    </p:animMotion>
                                  </p:childTnLst>
                                </p:cTn>
                              </p:par>
                              <p:par>
                                <p:cTn id="104" presetID="63" presetClass="path" presetSubtype="0" accel="50000" decel="50000" fill="hold" grpId="2" nodeType="withEffect">
                                  <p:stCondLst>
                                    <p:cond delay="0"/>
                                  </p:stCondLst>
                                  <p:childTnLst>
                                    <p:animMotion origin="layout" path="M -0.12682 0.00116 L -1.45833E-6 -2.22222E-6 " pathEditMode="relative" rAng="0" ptsTypes="AA">
                                      <p:cBhvr>
                                        <p:cTn id="105" dur="700" fill="hold"/>
                                        <p:tgtEl>
                                          <p:spTgt spid="21">
                                            <p:txEl>
                                              <p:pRg st="0" end="0"/>
                                            </p:txEl>
                                          </p:spTgt>
                                        </p:tgtEl>
                                        <p:attrNameLst>
                                          <p:attrName>ppt_x</p:attrName>
                                          <p:attrName>ppt_y</p:attrName>
                                        </p:attrNameLst>
                                      </p:cBhvr>
                                      <p:rCtr x="6341" y="-69"/>
                                    </p:animMotion>
                                  </p:childTnLst>
                                </p:cTn>
                              </p:par>
                              <p:par>
                                <p:cTn id="106" presetID="63" presetClass="path" presetSubtype="0" accel="50000" decel="50000" fill="hold" grpId="1" nodeType="withEffect">
                                  <p:stCondLst>
                                    <p:cond delay="0"/>
                                  </p:stCondLst>
                                  <p:childTnLst>
                                    <p:animMotion origin="layout" path="M -0.23217 4.81481E-6 L 3.33333E-6 3.33333E-6 " pathEditMode="relative" rAng="0" ptsTypes="AA">
                                      <p:cBhvr>
                                        <p:cTn id="107" dur="700" fill="hold"/>
                                        <p:tgtEl>
                                          <p:spTgt spid="14"/>
                                        </p:tgtEl>
                                        <p:attrNameLst>
                                          <p:attrName>ppt_x</p:attrName>
                                          <p:attrName>ppt_y</p:attrName>
                                        </p:attrNameLst>
                                      </p:cBhvr>
                                      <p:rCtr x="11654" y="0"/>
                                    </p:animMotion>
                                  </p:childTnLst>
                                </p:cTn>
                              </p:par>
                              <p:par>
                                <p:cTn id="108" presetID="63" presetClass="path" presetSubtype="0" accel="50000" decel="50000" fill="hold" grpId="2" nodeType="withEffect">
                                  <p:stCondLst>
                                    <p:cond delay="0"/>
                                  </p:stCondLst>
                                  <p:childTnLst>
                                    <p:animMotion origin="layout" path="M -0.23217 4.81481E-6 L 3.33333E-6 3.33333E-6 " pathEditMode="relative" rAng="0" ptsTypes="AA">
                                      <p:cBhvr>
                                        <p:cTn id="109" dur="700" fill="hold"/>
                                        <p:tgtEl>
                                          <p:spTgt spid="18"/>
                                        </p:tgtEl>
                                        <p:attrNameLst>
                                          <p:attrName>ppt_x</p:attrName>
                                          <p:attrName>ppt_y</p:attrName>
                                        </p:attrNameLst>
                                      </p:cBhvr>
                                      <p:rCtr x="11654" y="0"/>
                                    </p:animMotion>
                                  </p:childTnLst>
                                </p:cTn>
                              </p:par>
                              <p:par>
                                <p:cTn id="110" presetID="63" presetClass="path" presetSubtype="0" accel="50000" decel="50000" fill="hold" grpId="2" nodeType="withEffect">
                                  <p:stCondLst>
                                    <p:cond delay="0"/>
                                  </p:stCondLst>
                                  <p:childTnLst>
                                    <p:animMotion origin="layout" path="M -0.23217 4.81481E-6 L 3.33333E-6 3.33333E-6 " pathEditMode="relative" rAng="0" ptsTypes="AA">
                                      <p:cBhvr>
                                        <p:cTn id="111" dur="700" fill="hold"/>
                                        <p:tgtEl>
                                          <p:spTgt spid="20"/>
                                        </p:tgtEl>
                                        <p:attrNameLst>
                                          <p:attrName>ppt_x</p:attrName>
                                          <p:attrName>ppt_y</p:attrName>
                                        </p:attrNameLst>
                                      </p:cBhvr>
                                      <p:rCtr x="11654" y="0"/>
                                    </p:animMotion>
                                  </p:childTnLst>
                                </p:cTn>
                              </p:par>
                              <p:par>
                                <p:cTn id="112" presetID="63" presetClass="path" presetSubtype="0" accel="50000" decel="50000" fill="hold" grpId="2" nodeType="withEffect">
                                  <p:stCondLst>
                                    <p:cond delay="0"/>
                                  </p:stCondLst>
                                  <p:childTnLst>
                                    <p:animMotion origin="layout" path="M -0.12682 0.00116 L 1.875E-6 -2.22222E-6 " pathEditMode="relative" rAng="0" ptsTypes="AA">
                                      <p:cBhvr>
                                        <p:cTn id="113" dur="700" fill="hold"/>
                                        <p:tgtEl>
                                          <p:spTgt spid="22">
                                            <p:txEl>
                                              <p:pRg st="0" end="0"/>
                                            </p:txEl>
                                          </p:spTgt>
                                        </p:tgtEl>
                                        <p:attrNameLst>
                                          <p:attrName>ppt_x</p:attrName>
                                          <p:attrName>ppt_y</p:attrName>
                                        </p:attrNameLst>
                                      </p:cBhvr>
                                      <p:rCtr x="6341" y="-69"/>
                                    </p:animMotion>
                                  </p:childTnLst>
                                </p:cTn>
                              </p:par>
                              <p:par>
                                <p:cTn id="114" presetID="63" presetClass="path" presetSubtype="0" accel="50000" decel="50000" fill="hold" grpId="2" nodeType="withEffect">
                                  <p:stCondLst>
                                    <p:cond delay="0"/>
                                  </p:stCondLst>
                                  <p:childTnLst>
                                    <p:animMotion origin="layout" path="M -0.12683 0.00116 L 4.16667E-6 -4.44444E-6 " pathEditMode="relative" rAng="0" ptsTypes="AA">
                                      <p:cBhvr>
                                        <p:cTn id="115" dur="700" fill="hold"/>
                                        <p:tgtEl>
                                          <p:spTgt spid="19">
                                            <p:txEl>
                                              <p:pRg st="0" end="0"/>
                                            </p:txEl>
                                          </p:spTgt>
                                        </p:tgtEl>
                                        <p:attrNameLst>
                                          <p:attrName>ppt_x</p:attrName>
                                          <p:attrName>ppt_y</p:attrName>
                                        </p:attrNameLst>
                                      </p:cBhvr>
                                      <p:rCtr x="6341" y="-69"/>
                                    </p:animMotion>
                                  </p:childTnLst>
                                </p:cTn>
                              </p:par>
                              <p:par>
                                <p:cTn id="116" presetID="63" presetClass="path" presetSubtype="0" accel="50000" decel="50000" fill="hold" grpId="2" nodeType="withEffect">
                                  <p:stCondLst>
                                    <p:cond delay="0"/>
                                  </p:stCondLst>
                                  <p:childTnLst>
                                    <p:animMotion origin="layout" path="M -0.12682 0.00116 L -3.95833E-6 -4.44444E-6 " pathEditMode="relative" rAng="0" ptsTypes="AA">
                                      <p:cBhvr>
                                        <p:cTn id="117" dur="700" fill="hold"/>
                                        <p:tgtEl>
                                          <p:spTgt spid="23">
                                            <p:txEl>
                                              <p:pRg st="0" end="0"/>
                                            </p:txEl>
                                          </p:spTgt>
                                        </p:tgtEl>
                                        <p:attrNameLst>
                                          <p:attrName>ppt_x</p:attrName>
                                          <p:attrName>ppt_y</p:attrName>
                                        </p:attrNameLst>
                                      </p:cBhvr>
                                      <p:rCtr x="6341" y="-69"/>
                                    </p:animMotion>
                                  </p:childTnLst>
                                </p:cTn>
                              </p:par>
                              <p:par>
                                <p:cTn id="118" presetID="63" presetClass="path" presetSubtype="0" accel="50000" decel="50000" fill="hold" grpId="2" nodeType="withEffect">
                                  <p:stCondLst>
                                    <p:cond delay="0"/>
                                  </p:stCondLst>
                                  <p:childTnLst>
                                    <p:animMotion origin="layout" path="M -0.12682 0.00116 L -3.95833E-6 -4.44444E-6 " pathEditMode="relative" rAng="0" ptsTypes="AA">
                                      <p:cBhvr>
                                        <p:cTn id="119" dur="700" fill="hold"/>
                                        <p:tgtEl>
                                          <p:spTgt spid="23">
                                            <p:txEl>
                                              <p:pRg st="1" end="1"/>
                                            </p:txEl>
                                          </p:spTgt>
                                        </p:tgtEl>
                                        <p:attrNameLst>
                                          <p:attrName>ppt_x</p:attrName>
                                          <p:attrName>ppt_y</p:attrName>
                                        </p:attrNameLst>
                                      </p:cBhvr>
                                      <p:rCtr x="6341" y="-69"/>
                                    </p:animMotion>
                                  </p:childTnLst>
                                </p:cTn>
                              </p:par>
                              <p:par>
                                <p:cTn id="120" presetID="63" presetClass="path" presetSubtype="0" accel="50000" decel="50000" fill="hold" grpId="2" nodeType="withEffect">
                                  <p:stCondLst>
                                    <p:cond delay="0"/>
                                  </p:stCondLst>
                                  <p:childTnLst>
                                    <p:animMotion origin="layout" path="M -0.12682 0.00116 L -3.95833E-6 -4.44444E-6 " pathEditMode="relative" rAng="0" ptsTypes="AA">
                                      <p:cBhvr>
                                        <p:cTn id="121" dur="700" fill="hold"/>
                                        <p:tgtEl>
                                          <p:spTgt spid="23">
                                            <p:txEl>
                                              <p:pRg st="2" end="2"/>
                                            </p:txEl>
                                          </p:spTgt>
                                        </p:tgtEl>
                                        <p:attrNameLst>
                                          <p:attrName>ppt_x</p:attrName>
                                          <p:attrName>ppt_y</p:attrName>
                                        </p:attrNameLst>
                                      </p:cBhvr>
                                      <p:rCtr x="6341" y="-69"/>
                                    </p:animMotion>
                                  </p:childTnLst>
                                </p:cTn>
                              </p:par>
                              <p:par>
                                <p:cTn id="122" presetID="63" presetClass="path" presetSubtype="0" accel="50000" decel="50000" fill="hold" grpId="2" nodeType="withEffect">
                                  <p:stCondLst>
                                    <p:cond delay="0"/>
                                  </p:stCondLst>
                                  <p:childTnLst>
                                    <p:animMotion origin="layout" path="M -0.12682 0.00116 L -3.95833E-6 -4.44444E-6 " pathEditMode="relative" rAng="0" ptsTypes="AA">
                                      <p:cBhvr>
                                        <p:cTn id="123" dur="700" fill="hold"/>
                                        <p:tgtEl>
                                          <p:spTgt spid="23">
                                            <p:txEl>
                                              <p:pRg st="3" end="3"/>
                                            </p:txEl>
                                          </p:spTgt>
                                        </p:tgtEl>
                                        <p:attrNameLst>
                                          <p:attrName>ppt_x</p:attrName>
                                          <p:attrName>ppt_y</p:attrName>
                                        </p:attrNameLst>
                                      </p:cBhvr>
                                      <p:rCtr x="6341" y="-69"/>
                                    </p:animMotion>
                                  </p:childTnLst>
                                </p:cTn>
                              </p:par>
                              <p:par>
                                <p:cTn id="124" presetID="63" presetClass="path" presetSubtype="0" accel="50000" decel="50000" fill="hold" grpId="2" nodeType="withEffect">
                                  <p:stCondLst>
                                    <p:cond delay="0"/>
                                  </p:stCondLst>
                                  <p:childTnLst>
                                    <p:animMotion origin="layout" path="M -0.12683 0.00116 L 4.16667E-6 -2.59259E-6 " pathEditMode="relative" rAng="0" ptsTypes="AA">
                                      <p:cBhvr>
                                        <p:cTn id="125" dur="700" fill="hold"/>
                                        <p:tgtEl>
                                          <p:spTgt spid="23">
                                            <p:txEl>
                                              <p:pRg st="4" end="4"/>
                                            </p:txEl>
                                          </p:spTgt>
                                        </p:tgtEl>
                                        <p:attrNameLst>
                                          <p:attrName>ppt_x</p:attrName>
                                          <p:attrName>ppt_y</p:attrName>
                                        </p:attrNameLst>
                                      </p:cBhvr>
                                      <p:rCtr x="6341" y="-69"/>
                                    </p:animMotion>
                                  </p:childTnLst>
                                </p:cTn>
                              </p:par>
                            </p:childTnLst>
                          </p:cTn>
                        </p:par>
                      </p:childTnLst>
                    </p:cTn>
                  </p:par>
                </p:childTnLst>
              </p:cTn>
              <p:nextCondLst>
                <p:cond evt="onClick" delay="0">
                  <p:tgtEl>
                    <p:spTgt spid="12"/>
                  </p:tgtEl>
                </p:cond>
              </p:nextCondLst>
            </p:seq>
          </p:childTnLst>
        </p:cTn>
      </p:par>
    </p:tnLst>
    <p:bldLst>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8" grpId="2" animBg="1"/>
      <p:bldP spid="20" grpId="0" animBg="1"/>
      <p:bldP spid="20" grpId="1" animBg="1"/>
      <p:bldP spid="20" grpId="2" animBg="1"/>
      <p:bldP spid="19" grpId="0" build="p"/>
      <p:bldP spid="19" grpId="1" build="p"/>
      <p:bldP spid="19" grpId="2" build="p"/>
      <p:bldP spid="21" grpId="0" build="p"/>
      <p:bldP spid="21" grpId="1" build="p"/>
      <p:bldP spid="21" grpId="2" build="p"/>
      <p:bldP spid="22" grpId="0" build="p"/>
      <p:bldP spid="22" grpId="1" build="p"/>
      <p:bldP spid="22" grpId="2" build="p"/>
      <p:bldP spid="23" grpId="0" uiExpand="1" build="p"/>
      <p:bldP spid="23" grpId="1" build="p"/>
      <p:bldP spid="23" grpId="2"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vigation BG"/>
          <p:cNvSpPr/>
          <p:nvPr/>
        </p:nvSpPr>
        <p:spPr>
          <a:xfrm>
            <a:off x="-5" y="-1"/>
            <a:ext cx="2797789" cy="6858001"/>
          </a:xfrm>
          <a:prstGeom prst="rect">
            <a:avLst/>
          </a:prstGeom>
          <a:gradFill flip="none" rotWithShape="1">
            <a:gsLst>
              <a:gs pos="0">
                <a:srgbClr val="163148">
                  <a:alpha val="56000"/>
                </a:srgbClr>
              </a:gs>
              <a:gs pos="35000">
                <a:srgbClr val="152E45">
                  <a:alpha val="56000"/>
                </a:srgbClr>
              </a:gs>
              <a:gs pos="100000">
                <a:srgbClr val="234768">
                  <a:alpha val="56000"/>
                </a:srgbClr>
              </a:gs>
            </a:gsLst>
            <a:path path="circle">
              <a:fillToRect l="50000" t="-80000" r="50000" b="180000"/>
            </a:path>
            <a:tileRect/>
          </a:gra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Tab Button"/>
          <p:cNvSpPr/>
          <p:nvPr/>
        </p:nvSpPr>
        <p:spPr>
          <a:xfrm rot="5400000">
            <a:off x="2702257" y="95534"/>
            <a:ext cx="627796" cy="436728"/>
          </a:xfrm>
          <a:prstGeom prst="round2SameRect">
            <a:avLst/>
          </a:prstGeom>
          <a:solidFill>
            <a:srgbClr val="234768">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 name="About Me">
            <a:hlinkClick r:id="" action="ppaction://hlinkshowjump?jump=lastslide" highlightClick="1"/>
          </p:cNvPr>
          <p:cNvSpPr/>
          <p:nvPr/>
        </p:nvSpPr>
        <p:spPr>
          <a:xfrm>
            <a:off x="521168" y="5280829"/>
            <a:ext cx="1780673"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About Me</a:t>
            </a:r>
            <a:endParaRPr lang="en-US" dirty="0">
              <a:solidFill>
                <a:schemeClr val="tx1">
                  <a:lumMod val="75000"/>
                </a:schemeClr>
              </a:solidFill>
              <a:latin typeface="Franklin Gothic Heavy" panose="020B0903020102020204" pitchFamily="34" charset="0"/>
            </a:endParaRPr>
          </a:p>
        </p:txBody>
      </p:sp>
      <p:sp>
        <p:nvSpPr>
          <p:cNvPr id="17" name="Password Protection">
            <a:hlinkClick r:id="rId2" action="ppaction://hlinksldjump" highlightClick="1"/>
          </p:cNvPr>
          <p:cNvSpPr/>
          <p:nvPr/>
        </p:nvSpPr>
        <p:spPr>
          <a:xfrm>
            <a:off x="143962" y="1151080"/>
            <a:ext cx="2535087"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Password Protection</a:t>
            </a:r>
            <a:endParaRPr lang="en-US" dirty="0">
              <a:solidFill>
                <a:schemeClr val="tx1">
                  <a:lumMod val="75000"/>
                </a:schemeClr>
              </a:solidFill>
              <a:latin typeface="Franklin Gothic Heavy" panose="020B0903020102020204" pitchFamily="34" charset="0"/>
            </a:endParaRPr>
          </a:p>
        </p:txBody>
      </p:sp>
      <p:sp>
        <p:nvSpPr>
          <p:cNvPr id="18" name="Search Engine">
            <a:hlinkClick r:id="rId3" action="ppaction://hlinksldjump" highlightClick="1"/>
          </p:cNvPr>
          <p:cNvSpPr/>
          <p:nvPr/>
        </p:nvSpPr>
        <p:spPr>
          <a:xfrm>
            <a:off x="131349" y="2183017"/>
            <a:ext cx="2535087" cy="465221"/>
          </a:xfrm>
          <a:prstGeom prst="rect">
            <a:avLst/>
          </a:prstGeom>
          <a:solidFill>
            <a:srgbClr val="2347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Franklin Gothic Heavy" panose="020B0903020102020204" pitchFamily="34" charset="0"/>
              </a:rPr>
              <a:t>Search Engine</a:t>
            </a:r>
            <a:endParaRPr lang="en-US" dirty="0">
              <a:latin typeface="Franklin Gothic Heavy" panose="020B0903020102020204" pitchFamily="34" charset="0"/>
            </a:endParaRPr>
          </a:p>
        </p:txBody>
      </p:sp>
      <p:sp>
        <p:nvSpPr>
          <p:cNvPr id="19" name="Copyright Protection">
            <a:hlinkClick r:id="rId3" action="ppaction://hlinksldjump" highlightClick="1"/>
          </p:cNvPr>
          <p:cNvSpPr/>
          <p:nvPr/>
        </p:nvSpPr>
        <p:spPr>
          <a:xfrm>
            <a:off x="143962" y="3216955"/>
            <a:ext cx="2535087"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Copyright Protection</a:t>
            </a:r>
            <a:endParaRPr lang="en-US" dirty="0">
              <a:solidFill>
                <a:schemeClr val="tx1">
                  <a:lumMod val="75000"/>
                </a:schemeClr>
              </a:solidFill>
              <a:latin typeface="Franklin Gothic Heavy" panose="020B0903020102020204" pitchFamily="34" charset="0"/>
            </a:endParaRPr>
          </a:p>
        </p:txBody>
      </p:sp>
      <p:sp>
        <p:nvSpPr>
          <p:cNvPr id="20" name="Cyber Bullying">
            <a:hlinkClick r:id="rId4" action="ppaction://hlinksldjump" highlightClick="1"/>
          </p:cNvPr>
          <p:cNvSpPr/>
          <p:nvPr/>
        </p:nvSpPr>
        <p:spPr>
          <a:xfrm>
            <a:off x="131347" y="4248892"/>
            <a:ext cx="2535087"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Cyber Bullying</a:t>
            </a:r>
          </a:p>
        </p:txBody>
      </p:sp>
      <p:sp>
        <p:nvSpPr>
          <p:cNvPr id="14" name="Next Button">
            <a:hlinkClick r:id="" action="ppaction://hlinkshowjump?jump=nextslide" highlightClick="1"/>
          </p:cNvPr>
          <p:cNvSpPr/>
          <p:nvPr/>
        </p:nvSpPr>
        <p:spPr>
          <a:xfrm>
            <a:off x="2138475" y="6431791"/>
            <a:ext cx="458811" cy="284140"/>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&gt;</a:t>
            </a:r>
            <a:endParaRPr lang="en-US" dirty="0">
              <a:solidFill>
                <a:schemeClr val="tx1">
                  <a:lumMod val="75000"/>
                </a:schemeClr>
              </a:solidFill>
              <a:latin typeface="Franklin Gothic Heavy" panose="020B0903020102020204" pitchFamily="34" charset="0"/>
            </a:endParaRPr>
          </a:p>
        </p:txBody>
      </p:sp>
      <p:sp>
        <p:nvSpPr>
          <p:cNvPr id="15" name="Previous Button">
            <a:hlinkClick r:id="" action="ppaction://hlinkshowjump?jump=previousslide" highlightClick="1"/>
          </p:cNvPr>
          <p:cNvSpPr/>
          <p:nvPr/>
        </p:nvSpPr>
        <p:spPr>
          <a:xfrm>
            <a:off x="173759" y="6431791"/>
            <a:ext cx="458811" cy="284140"/>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&lt;</a:t>
            </a:r>
            <a:endParaRPr lang="en-US" dirty="0">
              <a:solidFill>
                <a:schemeClr val="tx1">
                  <a:lumMod val="75000"/>
                </a:schemeClr>
              </a:solidFill>
              <a:latin typeface="Franklin Gothic Heavy" panose="020B0903020102020204" pitchFamily="34" charset="0"/>
            </a:endParaRPr>
          </a:p>
        </p:txBody>
      </p:sp>
      <p:sp>
        <p:nvSpPr>
          <p:cNvPr id="12" name="Rectangle 11"/>
          <p:cNvSpPr/>
          <p:nvPr/>
        </p:nvSpPr>
        <p:spPr>
          <a:xfrm>
            <a:off x="4470400" y="532266"/>
            <a:ext cx="6096000" cy="830997"/>
          </a:xfrm>
          <a:prstGeom prst="rect">
            <a:avLst/>
          </a:prstGeom>
        </p:spPr>
        <p:txBody>
          <a:bodyPr>
            <a:spAutoFit/>
          </a:bodyPr>
          <a:lstStyle/>
          <a:p>
            <a:pPr algn="ctr"/>
            <a:r>
              <a:rPr lang="en-US" sz="4800" dirty="0" smtClean="0">
                <a:solidFill>
                  <a:schemeClr val="accent3">
                    <a:lumMod val="40000"/>
                    <a:lumOff val="60000"/>
                  </a:schemeClr>
                </a:solidFill>
                <a:latin typeface="Rockwell" panose="02060603020205020403" pitchFamily="18" charset="0"/>
              </a:rPr>
              <a:t>Search Engine</a:t>
            </a:r>
            <a:endParaRPr lang="en-US" sz="4800" b="0" i="0" dirty="0">
              <a:solidFill>
                <a:schemeClr val="accent3">
                  <a:lumMod val="40000"/>
                  <a:lumOff val="60000"/>
                </a:schemeClr>
              </a:solidFill>
              <a:effectLst/>
              <a:latin typeface="Rockwell" panose="02060603020205020403" pitchFamily="18" charset="0"/>
            </a:endParaRPr>
          </a:p>
        </p:txBody>
      </p:sp>
      <p:sp>
        <p:nvSpPr>
          <p:cNvPr id="13" name="Rectangle 12"/>
          <p:cNvSpPr/>
          <p:nvPr/>
        </p:nvSpPr>
        <p:spPr>
          <a:xfrm>
            <a:off x="3234519" y="1666277"/>
            <a:ext cx="8623652" cy="2492990"/>
          </a:xfrm>
          <a:prstGeom prst="rect">
            <a:avLst/>
          </a:prstGeom>
        </p:spPr>
        <p:txBody>
          <a:bodyPr wrap="square">
            <a:spAutoFit/>
          </a:bodyPr>
          <a:lstStyle/>
          <a:p>
            <a:pPr algn="just" fontAlgn="t"/>
            <a:r>
              <a:rPr lang="en-US" sz="2600" dirty="0" smtClean="0">
                <a:solidFill>
                  <a:schemeClr val="tx1">
                    <a:lumMod val="95000"/>
                  </a:schemeClr>
                </a:solidFill>
                <a:latin typeface="Poor Richard" panose="02080502050505020702" pitchFamily="18" charset="0"/>
              </a:rPr>
              <a:t>Search engine is a software engine that finds web pages that match a web search according to the user’s query. It searches a World Wide Web (WWW) in a systematic way for particular information specified in a textual web search query. In present, there are many search engines provided on the internet. Some of them are Google, Yahoo, Baidu (mostly used all over the china), etc.</a:t>
            </a:r>
            <a:endParaRPr lang="en-US" sz="2600" b="0" i="0" dirty="0">
              <a:solidFill>
                <a:schemeClr val="tx1">
                  <a:lumMod val="95000"/>
                </a:schemeClr>
              </a:solidFill>
              <a:effectLst/>
              <a:latin typeface="Poor Richard" panose="02080502050505020702" pitchFamily="18" charset="0"/>
            </a:endParaRPr>
          </a:p>
        </p:txBody>
      </p:sp>
      <p:sp>
        <p:nvSpPr>
          <p:cNvPr id="16" name="Rectangle 15"/>
          <p:cNvSpPr/>
          <p:nvPr/>
        </p:nvSpPr>
        <p:spPr>
          <a:xfrm>
            <a:off x="3206574" y="4248892"/>
            <a:ext cx="8623652" cy="492443"/>
          </a:xfrm>
          <a:prstGeom prst="rect">
            <a:avLst/>
          </a:prstGeom>
        </p:spPr>
        <p:txBody>
          <a:bodyPr wrap="square">
            <a:spAutoFit/>
          </a:bodyPr>
          <a:lstStyle/>
          <a:p>
            <a:pPr marL="457200" indent="-457200" fontAlgn="t">
              <a:buFont typeface="Wingdings" panose="05000000000000000000" pitchFamily="2" charset="2"/>
              <a:buChar char="Ø"/>
            </a:pPr>
            <a:r>
              <a:rPr lang="en-US" sz="2600" dirty="0" smtClean="0">
                <a:solidFill>
                  <a:schemeClr val="accent6">
                    <a:lumMod val="60000"/>
                    <a:lumOff val="40000"/>
                  </a:schemeClr>
                </a:solidFill>
                <a:latin typeface="Poor Richard" panose="02080502050505020702" pitchFamily="18" charset="0"/>
              </a:rPr>
              <a:t>How to access a search engine?</a:t>
            </a:r>
            <a:endParaRPr lang="en-US" sz="2600" b="0" i="0" dirty="0">
              <a:solidFill>
                <a:schemeClr val="accent6">
                  <a:lumMod val="60000"/>
                  <a:lumOff val="40000"/>
                </a:schemeClr>
              </a:solidFill>
              <a:effectLst/>
              <a:latin typeface="Poor Richard" panose="02080502050505020702" pitchFamily="18" charset="0"/>
            </a:endParaRPr>
          </a:p>
        </p:txBody>
      </p:sp>
      <p:sp>
        <p:nvSpPr>
          <p:cNvPr id="21" name="Rectangle 20"/>
          <p:cNvSpPr/>
          <p:nvPr/>
        </p:nvSpPr>
        <p:spPr>
          <a:xfrm>
            <a:off x="3234519" y="4678441"/>
            <a:ext cx="8623652" cy="2092881"/>
          </a:xfrm>
          <a:prstGeom prst="rect">
            <a:avLst/>
          </a:prstGeom>
        </p:spPr>
        <p:txBody>
          <a:bodyPr wrap="square">
            <a:spAutoFit/>
          </a:bodyPr>
          <a:lstStyle/>
          <a:p>
            <a:pPr algn="just" fontAlgn="t"/>
            <a:r>
              <a:rPr lang="en-US" sz="2600" dirty="0">
                <a:solidFill>
                  <a:schemeClr val="tx1">
                    <a:lumMod val="95000"/>
                  </a:schemeClr>
                </a:solidFill>
                <a:latin typeface="Poor Richard" panose="02080502050505020702" pitchFamily="18" charset="0"/>
              </a:rPr>
              <a:t>For </a:t>
            </a:r>
            <a:r>
              <a:rPr lang="en-US" sz="2600" dirty="0" smtClean="0">
                <a:solidFill>
                  <a:schemeClr val="tx1">
                    <a:lumMod val="95000"/>
                  </a:schemeClr>
                </a:solidFill>
                <a:latin typeface="Poor Richard" panose="02080502050505020702" pitchFamily="18" charset="0"/>
              </a:rPr>
              <a:t>many users</a:t>
            </a:r>
            <a:r>
              <a:rPr lang="en-US" sz="2600" dirty="0">
                <a:solidFill>
                  <a:schemeClr val="tx1">
                    <a:lumMod val="95000"/>
                  </a:schemeClr>
                </a:solidFill>
                <a:latin typeface="Poor Richard" panose="02080502050505020702" pitchFamily="18" charset="0"/>
              </a:rPr>
              <a:t>, a search engine is accessed through </a:t>
            </a:r>
            <a:r>
              <a:rPr lang="en-US" sz="2600" dirty="0" smtClean="0">
                <a:solidFill>
                  <a:schemeClr val="tx1">
                    <a:lumMod val="95000"/>
                  </a:schemeClr>
                </a:solidFill>
                <a:latin typeface="Poor Richard" panose="02080502050505020702" pitchFamily="18" charset="0"/>
              </a:rPr>
              <a:t>a browser on their computer, mobiles, tablets or any other devices. Today most new browsers use </a:t>
            </a:r>
            <a:r>
              <a:rPr lang="en-US" sz="2600" dirty="0" smtClean="0">
                <a:solidFill>
                  <a:schemeClr val="tx1">
                    <a:lumMod val="95000"/>
                  </a:schemeClr>
                </a:solidFill>
                <a:latin typeface="Poor Richard" panose="02080502050505020702" pitchFamily="18" charset="0"/>
                <a:hlinkClick r:id="rId5" action="ppaction://hlinksldjump"/>
              </a:rPr>
              <a:t>omnibox</a:t>
            </a:r>
            <a:r>
              <a:rPr lang="en-US" sz="2600" dirty="0" smtClean="0">
                <a:solidFill>
                  <a:schemeClr val="tx1">
                    <a:lumMod val="95000"/>
                  </a:schemeClr>
                </a:solidFill>
                <a:latin typeface="Poor Richard" panose="02080502050505020702" pitchFamily="18" charset="0"/>
              </a:rPr>
              <a:t> or a text box at the top of the browser. When we search in search engine then we will be redirect to results containing most of the webpages then we can navigate to our useful webpage.</a:t>
            </a:r>
            <a:endParaRPr lang="en-US" sz="2600" dirty="0">
              <a:solidFill>
                <a:schemeClr val="tx1">
                  <a:lumMod val="95000"/>
                </a:schemeClr>
              </a:solidFill>
              <a:latin typeface="Poor Richard" panose="02080502050505020702" pitchFamily="18" charset="0"/>
            </a:endParaRPr>
          </a:p>
        </p:txBody>
      </p:sp>
    </p:spTree>
    <p:extLst>
      <p:ext uri="{BB962C8B-B14F-4D97-AF65-F5344CB8AC3E}">
        <p14:creationId xmlns:p14="http://schemas.microsoft.com/office/powerpoint/2010/main" val="734356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2"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250" fill="hold"/>
                                        <p:tgtEl>
                                          <p:spTgt spid="15"/>
                                        </p:tgtEl>
                                        <p:attrNameLst>
                                          <p:attrName>ppt_x</p:attrName>
                                        </p:attrNameLst>
                                      </p:cBhvr>
                                      <p:tavLst>
                                        <p:tav tm="0">
                                          <p:val>
                                            <p:strVal val="#ppt_x"/>
                                          </p:val>
                                        </p:tav>
                                        <p:tav tm="100000">
                                          <p:val>
                                            <p:strVal val="#ppt_x"/>
                                          </p:val>
                                        </p:tav>
                                      </p:tavLst>
                                    </p:anim>
                                    <p:anim calcmode="lin" valueType="num">
                                      <p:cBhvr additive="base">
                                        <p:cTn id="8" dur="25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2"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250" fill="hold"/>
                                        <p:tgtEl>
                                          <p:spTgt spid="14"/>
                                        </p:tgtEl>
                                        <p:attrNameLst>
                                          <p:attrName>ppt_x</p:attrName>
                                        </p:attrNameLst>
                                      </p:cBhvr>
                                      <p:tavLst>
                                        <p:tav tm="0">
                                          <p:val>
                                            <p:strVal val="#ppt_x"/>
                                          </p:val>
                                        </p:tav>
                                        <p:tav tm="100000">
                                          <p:val>
                                            <p:strVal val="#ppt_x"/>
                                          </p:val>
                                        </p:tav>
                                      </p:tavLst>
                                    </p:anim>
                                    <p:anim calcmode="lin" valueType="num">
                                      <p:cBhvr additive="base">
                                        <p:cTn id="12" dur="250" fill="hold"/>
                                        <p:tgtEl>
                                          <p:spTgt spid="14"/>
                                        </p:tgtEl>
                                        <p:attrNameLst>
                                          <p:attrName>ppt_y</p:attrName>
                                        </p:attrNameLst>
                                      </p:cBhvr>
                                      <p:tavLst>
                                        <p:tav tm="0">
                                          <p:val>
                                            <p:strVal val="1+#ppt_h/2"/>
                                          </p:val>
                                        </p:tav>
                                        <p:tav tm="100000">
                                          <p:val>
                                            <p:strVal val="#ppt_y"/>
                                          </p:val>
                                        </p:tav>
                                      </p:tavLst>
                                    </p:anim>
                                  </p:childTnLst>
                                </p:cTn>
                              </p:par>
                              <p:par>
                                <p:cTn id="13" presetID="53" presetClass="entr" presetSubtype="16"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750"/>
                                        <p:tgtEl>
                                          <p:spTgt spid="13">
                                            <p:txEl>
                                              <p:pRg st="0" end="0"/>
                                            </p:txEl>
                                          </p:spTgt>
                                        </p:tgtEl>
                                      </p:cBhvr>
                                    </p:animEffect>
                                    <p:anim calcmode="lin" valueType="num">
                                      <p:cBhvr>
                                        <p:cTn id="21" dur="75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22" dur="750" fill="hold"/>
                                        <p:tgtEl>
                                          <p:spTgt spid="13">
                                            <p:txEl>
                                              <p:pRg st="0" end="0"/>
                                            </p:txEl>
                                          </p:spTgt>
                                        </p:tgtEl>
                                        <p:attrNameLst>
                                          <p:attrName>ppt_y</p:attrName>
                                        </p:attrNameLst>
                                      </p:cBhvr>
                                      <p:tavLst>
                                        <p:tav tm="0">
                                          <p:val>
                                            <p:strVal val="#ppt_y+.1"/>
                                          </p:val>
                                        </p:tav>
                                        <p:tav tm="100000">
                                          <p:val>
                                            <p:strVal val="#ppt_y"/>
                                          </p:val>
                                        </p:tav>
                                      </p:tavLst>
                                    </p:anim>
                                  </p:childTnLst>
                                </p:cTn>
                              </p:par>
                              <p:par>
                                <p:cTn id="23" presetID="6" presetClass="entr" presetSubtype="16" fill="hold" grpId="0" nodeType="with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animEffect transition="in" filter="circle(in)">
                                      <p:cBhvr>
                                        <p:cTn id="25" dur="750"/>
                                        <p:tgtEl>
                                          <p:spTgt spid="16">
                                            <p:txEl>
                                              <p:pRg st="0" end="0"/>
                                            </p:txEl>
                                          </p:spTgt>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21">
                                            <p:txEl>
                                              <p:pRg st="0" end="0"/>
                                            </p:txEl>
                                          </p:spTgt>
                                        </p:tgtEl>
                                        <p:attrNameLst>
                                          <p:attrName>style.visibility</p:attrName>
                                        </p:attrNameLst>
                                      </p:cBhvr>
                                      <p:to>
                                        <p:strVal val="visible"/>
                                      </p:to>
                                    </p:set>
                                    <p:animEffect transition="in" filter="fade">
                                      <p:cBhvr>
                                        <p:cTn id="28" dur="1000"/>
                                        <p:tgtEl>
                                          <p:spTgt spid="21">
                                            <p:txEl>
                                              <p:pRg st="0" end="0"/>
                                            </p:txEl>
                                          </p:spTgt>
                                        </p:tgtEl>
                                      </p:cBhvr>
                                    </p:animEffect>
                                    <p:anim calcmode="lin" valueType="num">
                                      <p:cBhvr>
                                        <p:cTn id="29"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31" restart="whenNotActive" fill="hold" evtFilter="cancelBubble" nodeType="interactiveSeq">
                <p:stCondLst>
                  <p:cond evt="onClick" delay="0">
                    <p:tgtEl>
                      <p:spTgt spid="7"/>
                    </p:tgtEl>
                  </p:cond>
                </p:stCondLst>
                <p:endSync evt="end" delay="0">
                  <p:rtn val="all"/>
                </p:endSync>
                <p:childTnLst>
                  <p:par>
                    <p:cTn id="32" fill="hold">
                      <p:stCondLst>
                        <p:cond delay="0"/>
                      </p:stCondLst>
                      <p:childTnLst>
                        <p:par>
                          <p:cTn id="33" fill="hold">
                            <p:stCondLst>
                              <p:cond delay="0"/>
                            </p:stCondLst>
                            <p:childTnLst>
                              <p:par>
                                <p:cTn id="34" presetID="35" presetClass="path" presetSubtype="0" accel="50000" decel="50000" fill="hold" grpId="0" nodeType="withEffect">
                                  <p:stCondLst>
                                    <p:cond delay="0"/>
                                  </p:stCondLst>
                                  <p:childTnLst>
                                    <p:animMotion origin="layout" path="M 4.16667E-6 -1.85185E-6 L -0.22943 0.00209 " pathEditMode="relative" rAng="0" ptsTypes="AA">
                                      <p:cBhvr>
                                        <p:cTn id="35" dur="700" fill="hold"/>
                                        <p:tgtEl>
                                          <p:spTgt spid="7"/>
                                        </p:tgtEl>
                                        <p:attrNameLst>
                                          <p:attrName>ppt_x</p:attrName>
                                          <p:attrName>ppt_y</p:attrName>
                                        </p:attrNameLst>
                                      </p:cBhvr>
                                      <p:rCtr x="-11471" y="93"/>
                                    </p:animMotion>
                                  </p:childTnLst>
                                </p:cTn>
                              </p:par>
                              <p:par>
                                <p:cTn id="36" presetID="35" presetClass="path" presetSubtype="0" accel="50000" decel="50000" fill="hold" grpId="0" nodeType="withEffect">
                                  <p:stCondLst>
                                    <p:cond delay="0"/>
                                  </p:stCondLst>
                                  <p:childTnLst>
                                    <p:animMotion origin="layout" path="M -3.54167E-6 0 L -0.2302 -0.00046 " pathEditMode="relative" rAng="0" ptsTypes="AA">
                                      <p:cBhvr>
                                        <p:cTn id="37" dur="700" fill="hold"/>
                                        <p:tgtEl>
                                          <p:spTgt spid="6"/>
                                        </p:tgtEl>
                                        <p:attrNameLst>
                                          <p:attrName>ppt_x</p:attrName>
                                          <p:attrName>ppt_y</p:attrName>
                                        </p:attrNameLst>
                                      </p:cBhvr>
                                      <p:rCtr x="-11510" y="-23"/>
                                    </p:animMotion>
                                  </p:childTnLst>
                                </p:cTn>
                              </p:par>
                              <p:par>
                                <p:cTn id="38" presetID="35" presetClass="path" presetSubtype="0" accel="50000" decel="50000" fill="hold" grpId="0" nodeType="withEffect">
                                  <p:stCondLst>
                                    <p:cond delay="0"/>
                                  </p:stCondLst>
                                  <p:childTnLst>
                                    <p:animMotion origin="layout" path="M 4.79167E-6 4.81481E-6 L -0.23217 4.81481E-6 " pathEditMode="relative" rAng="0" ptsTypes="AA">
                                      <p:cBhvr>
                                        <p:cTn id="39" dur="700" fill="hold"/>
                                        <p:tgtEl>
                                          <p:spTgt spid="5"/>
                                        </p:tgtEl>
                                        <p:attrNameLst>
                                          <p:attrName>ppt_x</p:attrName>
                                          <p:attrName>ppt_y</p:attrName>
                                        </p:attrNameLst>
                                      </p:cBhvr>
                                      <p:rCtr x="-11602" y="0"/>
                                    </p:animMotion>
                                  </p:childTnLst>
                                </p:cTn>
                              </p:par>
                              <p:par>
                                <p:cTn id="40" presetID="35" presetClass="path" presetSubtype="0" accel="50000" decel="50000" fill="hold" grpId="0" nodeType="withEffect">
                                  <p:stCondLst>
                                    <p:cond delay="0"/>
                                  </p:stCondLst>
                                  <p:childTnLst>
                                    <p:animMotion origin="layout" path="M 4.79167E-6 4.81481E-6 L -0.23217 4.81481E-6 " pathEditMode="relative" rAng="0" ptsTypes="AA">
                                      <p:cBhvr>
                                        <p:cTn id="41" dur="700" fill="hold"/>
                                        <p:tgtEl>
                                          <p:spTgt spid="20"/>
                                        </p:tgtEl>
                                        <p:attrNameLst>
                                          <p:attrName>ppt_x</p:attrName>
                                          <p:attrName>ppt_y</p:attrName>
                                        </p:attrNameLst>
                                      </p:cBhvr>
                                      <p:rCtr x="-11602" y="0"/>
                                    </p:animMotion>
                                  </p:childTnLst>
                                </p:cTn>
                              </p:par>
                              <p:par>
                                <p:cTn id="42" presetID="35" presetClass="path" presetSubtype="0" accel="50000" decel="50000" fill="hold" grpId="0" nodeType="withEffect">
                                  <p:stCondLst>
                                    <p:cond delay="0"/>
                                  </p:stCondLst>
                                  <p:childTnLst>
                                    <p:animMotion origin="layout" path="M 4.79167E-6 4.81481E-6 L -0.23217 4.81481E-6 " pathEditMode="relative" rAng="0" ptsTypes="AA">
                                      <p:cBhvr>
                                        <p:cTn id="43" dur="700" fill="hold"/>
                                        <p:tgtEl>
                                          <p:spTgt spid="19"/>
                                        </p:tgtEl>
                                        <p:attrNameLst>
                                          <p:attrName>ppt_x</p:attrName>
                                          <p:attrName>ppt_y</p:attrName>
                                        </p:attrNameLst>
                                      </p:cBhvr>
                                      <p:rCtr x="-11602" y="0"/>
                                    </p:animMotion>
                                  </p:childTnLst>
                                </p:cTn>
                              </p:par>
                              <p:par>
                                <p:cTn id="44" presetID="35" presetClass="path" presetSubtype="0" accel="50000" decel="50000" fill="hold" grpId="1" nodeType="withEffect">
                                  <p:stCondLst>
                                    <p:cond delay="0"/>
                                  </p:stCondLst>
                                  <p:childTnLst>
                                    <p:animMotion origin="layout" path="M -1.875E-6 -1.11111E-6 L -0.12682 0.00116 " pathEditMode="relative" rAng="0" ptsTypes="AA">
                                      <p:cBhvr>
                                        <p:cTn id="45" dur="700" fill="hold"/>
                                        <p:tgtEl>
                                          <p:spTgt spid="16">
                                            <p:txEl>
                                              <p:pRg st="0" end="0"/>
                                            </p:txEl>
                                          </p:spTgt>
                                        </p:tgtEl>
                                        <p:attrNameLst>
                                          <p:attrName>ppt_x</p:attrName>
                                          <p:attrName>ppt_y</p:attrName>
                                        </p:attrNameLst>
                                      </p:cBhvr>
                                      <p:rCtr x="-6341" y="46"/>
                                    </p:animMotion>
                                  </p:childTnLst>
                                </p:cTn>
                              </p:par>
                              <p:par>
                                <p:cTn id="46" presetID="35" presetClass="path" presetSubtype="0" accel="50000" decel="50000" fill="hold" grpId="1" nodeType="withEffect">
                                  <p:stCondLst>
                                    <p:cond delay="0"/>
                                  </p:stCondLst>
                                  <p:childTnLst>
                                    <p:animMotion origin="layout" path="M 3.33333E-6 -4.44444E-6 L -0.12683 0.00116 " pathEditMode="relative" rAng="0" ptsTypes="AA">
                                      <p:cBhvr>
                                        <p:cTn id="47" dur="700" fill="hold"/>
                                        <p:tgtEl>
                                          <p:spTgt spid="12"/>
                                        </p:tgtEl>
                                        <p:attrNameLst>
                                          <p:attrName>ppt_x</p:attrName>
                                          <p:attrName>ppt_y</p:attrName>
                                        </p:attrNameLst>
                                      </p:cBhvr>
                                      <p:rCtr x="-6341" y="46"/>
                                    </p:animMotion>
                                  </p:childTnLst>
                                </p:cTn>
                              </p:par>
                              <p:par>
                                <p:cTn id="48" presetID="35" presetClass="path" presetSubtype="0" accel="50000" decel="50000" fill="hold" grpId="1" nodeType="withEffect">
                                  <p:stCondLst>
                                    <p:cond delay="0"/>
                                  </p:stCondLst>
                                  <p:childTnLst>
                                    <p:animMotion origin="layout" path="M -3.75E-6 3.33333E-6 L -0.12682 0.00115 " pathEditMode="relative" rAng="0" ptsTypes="AA">
                                      <p:cBhvr>
                                        <p:cTn id="49" dur="700" fill="hold"/>
                                        <p:tgtEl>
                                          <p:spTgt spid="13">
                                            <p:txEl>
                                              <p:pRg st="0" end="0"/>
                                            </p:txEl>
                                          </p:spTgt>
                                        </p:tgtEl>
                                        <p:attrNameLst>
                                          <p:attrName>ppt_x</p:attrName>
                                          <p:attrName>ppt_y</p:attrName>
                                        </p:attrNameLst>
                                      </p:cBhvr>
                                      <p:rCtr x="-6341" y="46"/>
                                    </p:animMotion>
                                  </p:childTnLst>
                                </p:cTn>
                              </p:par>
                              <p:par>
                                <p:cTn id="50" presetID="35" presetClass="path" presetSubtype="0" accel="50000" decel="50000" fill="hold" grpId="1" nodeType="withEffect">
                                  <p:stCondLst>
                                    <p:cond delay="0"/>
                                  </p:stCondLst>
                                  <p:childTnLst>
                                    <p:animMotion origin="layout" path="M -3.75E-6 -3.33333E-6 L -0.12682 0.00116 " pathEditMode="relative" rAng="0" ptsTypes="AA">
                                      <p:cBhvr>
                                        <p:cTn id="51" dur="700" fill="hold"/>
                                        <p:tgtEl>
                                          <p:spTgt spid="21">
                                            <p:txEl>
                                              <p:pRg st="0" end="0"/>
                                            </p:txEl>
                                          </p:spTgt>
                                        </p:tgtEl>
                                        <p:attrNameLst>
                                          <p:attrName>ppt_x</p:attrName>
                                          <p:attrName>ppt_y</p:attrName>
                                        </p:attrNameLst>
                                      </p:cBhvr>
                                      <p:rCtr x="-6341" y="46"/>
                                    </p:animMotion>
                                  </p:childTnLst>
                                </p:cTn>
                              </p:par>
                              <p:par>
                                <p:cTn id="52" presetID="35" presetClass="path" presetSubtype="0" accel="50000" decel="50000" fill="hold" grpId="0" nodeType="withEffect">
                                  <p:stCondLst>
                                    <p:cond delay="0"/>
                                  </p:stCondLst>
                                  <p:childTnLst>
                                    <p:animMotion origin="layout" path="M 4.79167E-6 4.81481E-6 L -0.23217 4.81481E-6 " pathEditMode="relative" rAng="0" ptsTypes="AA">
                                      <p:cBhvr>
                                        <p:cTn id="53" dur="700" fill="hold"/>
                                        <p:tgtEl>
                                          <p:spTgt spid="18"/>
                                        </p:tgtEl>
                                        <p:attrNameLst>
                                          <p:attrName>ppt_x</p:attrName>
                                          <p:attrName>ppt_y</p:attrName>
                                        </p:attrNameLst>
                                      </p:cBhvr>
                                      <p:rCtr x="-11602" y="0"/>
                                    </p:animMotion>
                                  </p:childTnLst>
                                </p:cTn>
                              </p:par>
                              <p:par>
                                <p:cTn id="54" presetID="35" presetClass="path" presetSubtype="0" accel="50000" decel="50000" fill="hold" grpId="0" nodeType="withEffect">
                                  <p:stCondLst>
                                    <p:cond delay="0"/>
                                  </p:stCondLst>
                                  <p:childTnLst>
                                    <p:animMotion origin="layout" path="M 4.79167E-6 4.81481E-6 L -0.23217 4.81481E-6 " pathEditMode="relative" rAng="0" ptsTypes="AA">
                                      <p:cBhvr>
                                        <p:cTn id="55" dur="700" fill="hold"/>
                                        <p:tgtEl>
                                          <p:spTgt spid="17"/>
                                        </p:tgtEl>
                                        <p:attrNameLst>
                                          <p:attrName>ppt_x</p:attrName>
                                          <p:attrName>ppt_y</p:attrName>
                                        </p:attrNameLst>
                                      </p:cBhvr>
                                      <p:rCtr x="-11602" y="0"/>
                                    </p:animMotion>
                                  </p:childTnLst>
                                </p:cTn>
                              </p:par>
                              <p:par>
                                <p:cTn id="56" presetID="35" presetClass="path" presetSubtype="0" accel="50000" decel="50000" fill="hold" grpId="0" nodeType="withEffect">
                                  <p:stCondLst>
                                    <p:cond delay="0"/>
                                  </p:stCondLst>
                                  <p:childTnLst>
                                    <p:animMotion origin="layout" path="M 4.79167E-6 4.81481E-6 L -0.23217 4.81481E-6 " pathEditMode="relative" rAng="0" ptsTypes="AA">
                                      <p:cBhvr>
                                        <p:cTn id="57" dur="700" fill="hold"/>
                                        <p:tgtEl>
                                          <p:spTgt spid="15"/>
                                        </p:tgtEl>
                                        <p:attrNameLst>
                                          <p:attrName>ppt_x</p:attrName>
                                          <p:attrName>ppt_y</p:attrName>
                                        </p:attrNameLst>
                                      </p:cBhvr>
                                      <p:rCtr x="-11602" y="0"/>
                                    </p:animMotion>
                                  </p:childTnLst>
                                </p:cTn>
                              </p:par>
                              <p:par>
                                <p:cTn id="58" presetID="35" presetClass="path" presetSubtype="0" accel="50000" decel="50000" fill="hold" grpId="0" nodeType="withEffect">
                                  <p:stCondLst>
                                    <p:cond delay="0"/>
                                  </p:stCondLst>
                                  <p:childTnLst>
                                    <p:animMotion origin="layout" path="M 4.79167E-6 4.81481E-6 L -0.23217 4.81481E-6 " pathEditMode="relative" rAng="0" ptsTypes="AA">
                                      <p:cBhvr>
                                        <p:cTn id="59" dur="700" fill="hold"/>
                                        <p:tgtEl>
                                          <p:spTgt spid="14"/>
                                        </p:tgtEl>
                                        <p:attrNameLst>
                                          <p:attrName>ppt_x</p:attrName>
                                          <p:attrName>ppt_y</p:attrName>
                                        </p:attrNameLst>
                                      </p:cBhvr>
                                      <p:rCtr x="-11602" y="0"/>
                                    </p:animMotion>
                                  </p:childTnLst>
                                </p:cTn>
                              </p:par>
                            </p:childTnLst>
                          </p:cTn>
                        </p:par>
                      </p:childTnLst>
                    </p:cTn>
                  </p:par>
                  <p:par>
                    <p:cTn id="60" fill="hold">
                      <p:stCondLst>
                        <p:cond delay="indefinite"/>
                      </p:stCondLst>
                      <p:childTnLst>
                        <p:par>
                          <p:cTn id="61" fill="hold">
                            <p:stCondLst>
                              <p:cond delay="0"/>
                            </p:stCondLst>
                            <p:childTnLst>
                              <p:par>
                                <p:cTn id="62" presetID="63" presetClass="path" presetSubtype="0" accel="50000" decel="50000" fill="hold" grpId="1" nodeType="clickEffect">
                                  <p:stCondLst>
                                    <p:cond delay="0"/>
                                  </p:stCondLst>
                                  <p:childTnLst>
                                    <p:animMotion origin="layout" path="M -0.23606 -0.00625 L -3.54167E-6 0 " pathEditMode="relative" rAng="0" ptsTypes="AA">
                                      <p:cBhvr>
                                        <p:cTn id="63" dur="700" fill="hold"/>
                                        <p:tgtEl>
                                          <p:spTgt spid="6"/>
                                        </p:tgtEl>
                                        <p:attrNameLst>
                                          <p:attrName>ppt_x</p:attrName>
                                          <p:attrName>ppt_y</p:attrName>
                                        </p:attrNameLst>
                                      </p:cBhvr>
                                      <p:rCtr x="11810" y="301"/>
                                    </p:animMotion>
                                  </p:childTnLst>
                                </p:cTn>
                              </p:par>
                              <p:par>
                                <p:cTn id="64" presetID="63" presetClass="path" presetSubtype="0" accel="50000" decel="50000" fill="hold" grpId="1" nodeType="withEffect">
                                  <p:stCondLst>
                                    <p:cond delay="0"/>
                                  </p:stCondLst>
                                  <p:childTnLst>
                                    <p:animMotion origin="layout" path="M -0.22943 0.00209 L 3.75E-6 2.22222E-6 " pathEditMode="relative" rAng="0" ptsTypes="AA">
                                      <p:cBhvr>
                                        <p:cTn id="65" dur="700" fill="hold"/>
                                        <p:tgtEl>
                                          <p:spTgt spid="7"/>
                                        </p:tgtEl>
                                        <p:attrNameLst>
                                          <p:attrName>ppt_x</p:attrName>
                                          <p:attrName>ppt_y</p:attrName>
                                        </p:attrNameLst>
                                      </p:cBhvr>
                                      <p:rCtr x="11484" y="-69"/>
                                    </p:animMotion>
                                  </p:childTnLst>
                                </p:cTn>
                              </p:par>
                              <p:par>
                                <p:cTn id="66" presetID="63" presetClass="path" presetSubtype="0" accel="50000" decel="50000" fill="hold" grpId="1" nodeType="withEffect">
                                  <p:stCondLst>
                                    <p:cond delay="0"/>
                                  </p:stCondLst>
                                  <p:childTnLst>
                                    <p:animMotion origin="layout" path="M -0.23217 4.81481E-6 L 3.33333E-6 3.33333E-6 " pathEditMode="relative" rAng="0" ptsTypes="AA">
                                      <p:cBhvr>
                                        <p:cTn id="67" dur="700" fill="hold"/>
                                        <p:tgtEl>
                                          <p:spTgt spid="5"/>
                                        </p:tgtEl>
                                        <p:attrNameLst>
                                          <p:attrName>ppt_x</p:attrName>
                                          <p:attrName>ppt_y</p:attrName>
                                        </p:attrNameLst>
                                      </p:cBhvr>
                                      <p:rCtr x="11654" y="0"/>
                                    </p:animMotion>
                                  </p:childTnLst>
                                </p:cTn>
                              </p:par>
                              <p:par>
                                <p:cTn id="68" presetID="63" presetClass="path" presetSubtype="0" accel="50000" decel="50000" fill="hold" grpId="1" nodeType="withEffect">
                                  <p:stCondLst>
                                    <p:cond delay="0"/>
                                  </p:stCondLst>
                                  <p:childTnLst>
                                    <p:animMotion origin="layout" path="M -0.23217 4.81481E-6 L 3.33333E-6 3.33333E-6 " pathEditMode="relative" rAng="0" ptsTypes="AA">
                                      <p:cBhvr>
                                        <p:cTn id="69" dur="700" fill="hold"/>
                                        <p:tgtEl>
                                          <p:spTgt spid="20"/>
                                        </p:tgtEl>
                                        <p:attrNameLst>
                                          <p:attrName>ppt_x</p:attrName>
                                          <p:attrName>ppt_y</p:attrName>
                                        </p:attrNameLst>
                                      </p:cBhvr>
                                      <p:rCtr x="11654" y="0"/>
                                    </p:animMotion>
                                  </p:childTnLst>
                                </p:cTn>
                              </p:par>
                              <p:par>
                                <p:cTn id="70" presetID="63" presetClass="path" presetSubtype="0" accel="50000" decel="50000" fill="hold" grpId="1" nodeType="withEffect">
                                  <p:stCondLst>
                                    <p:cond delay="0"/>
                                  </p:stCondLst>
                                  <p:childTnLst>
                                    <p:animMotion origin="layout" path="M -0.23217 4.81481E-6 L 3.33333E-6 3.33333E-6 " pathEditMode="relative" rAng="0" ptsTypes="AA">
                                      <p:cBhvr>
                                        <p:cTn id="71" dur="700" fill="hold"/>
                                        <p:tgtEl>
                                          <p:spTgt spid="19"/>
                                        </p:tgtEl>
                                        <p:attrNameLst>
                                          <p:attrName>ppt_x</p:attrName>
                                          <p:attrName>ppt_y</p:attrName>
                                        </p:attrNameLst>
                                      </p:cBhvr>
                                      <p:rCtr x="11654" y="0"/>
                                    </p:animMotion>
                                  </p:childTnLst>
                                </p:cTn>
                              </p:par>
                              <p:par>
                                <p:cTn id="72" presetID="63" presetClass="path" presetSubtype="0" accel="50000" decel="50000" fill="hold" grpId="1" nodeType="withEffect">
                                  <p:stCondLst>
                                    <p:cond delay="0"/>
                                  </p:stCondLst>
                                  <p:childTnLst>
                                    <p:animMotion origin="layout" path="M -0.23217 4.81481E-6 L 3.33333E-6 3.33333E-6 " pathEditMode="relative" rAng="0" ptsTypes="AA">
                                      <p:cBhvr>
                                        <p:cTn id="73" dur="700" fill="hold"/>
                                        <p:tgtEl>
                                          <p:spTgt spid="18"/>
                                        </p:tgtEl>
                                        <p:attrNameLst>
                                          <p:attrName>ppt_x</p:attrName>
                                          <p:attrName>ppt_y</p:attrName>
                                        </p:attrNameLst>
                                      </p:cBhvr>
                                      <p:rCtr x="11654" y="0"/>
                                    </p:animMotion>
                                  </p:childTnLst>
                                </p:cTn>
                              </p:par>
                              <p:par>
                                <p:cTn id="74" presetID="63" presetClass="path" presetSubtype="0" accel="50000" decel="50000" fill="hold" grpId="1" nodeType="withEffect">
                                  <p:stCondLst>
                                    <p:cond delay="0"/>
                                  </p:stCondLst>
                                  <p:childTnLst>
                                    <p:animMotion origin="layout" path="M -0.23217 4.81481E-6 L 3.33333E-6 3.33333E-6 " pathEditMode="relative" rAng="0" ptsTypes="AA">
                                      <p:cBhvr>
                                        <p:cTn id="75" dur="700" fill="hold"/>
                                        <p:tgtEl>
                                          <p:spTgt spid="17"/>
                                        </p:tgtEl>
                                        <p:attrNameLst>
                                          <p:attrName>ppt_x</p:attrName>
                                          <p:attrName>ppt_y</p:attrName>
                                        </p:attrNameLst>
                                      </p:cBhvr>
                                      <p:rCtr x="11654" y="0"/>
                                    </p:animMotion>
                                  </p:childTnLst>
                                </p:cTn>
                              </p:par>
                              <p:par>
                                <p:cTn id="76" presetID="63" presetClass="path" presetSubtype="0" accel="50000" decel="50000" fill="hold" grpId="1" nodeType="withEffect">
                                  <p:stCondLst>
                                    <p:cond delay="0"/>
                                  </p:stCondLst>
                                  <p:childTnLst>
                                    <p:animMotion origin="layout" path="M -0.23217 4.81481E-6 L 3.33333E-6 3.33333E-6 " pathEditMode="relative" rAng="0" ptsTypes="AA">
                                      <p:cBhvr>
                                        <p:cTn id="77" dur="700" fill="hold"/>
                                        <p:tgtEl>
                                          <p:spTgt spid="15"/>
                                        </p:tgtEl>
                                        <p:attrNameLst>
                                          <p:attrName>ppt_x</p:attrName>
                                          <p:attrName>ppt_y</p:attrName>
                                        </p:attrNameLst>
                                      </p:cBhvr>
                                      <p:rCtr x="11654" y="0"/>
                                    </p:animMotion>
                                  </p:childTnLst>
                                </p:cTn>
                              </p:par>
                              <p:par>
                                <p:cTn id="78" presetID="63" presetClass="path" presetSubtype="0" accel="50000" decel="50000" fill="hold" grpId="2" nodeType="withEffect">
                                  <p:stCondLst>
                                    <p:cond delay="0"/>
                                  </p:stCondLst>
                                  <p:childTnLst>
                                    <p:animMotion origin="layout" path="M -0.12683 0.00116 L 3.33333E-6 -4.44444E-6 " pathEditMode="relative" rAng="0" ptsTypes="AA">
                                      <p:cBhvr>
                                        <p:cTn id="79" dur="700" fill="hold"/>
                                        <p:tgtEl>
                                          <p:spTgt spid="12"/>
                                        </p:tgtEl>
                                        <p:attrNameLst>
                                          <p:attrName>ppt_x</p:attrName>
                                          <p:attrName>ppt_y</p:attrName>
                                        </p:attrNameLst>
                                      </p:cBhvr>
                                      <p:rCtr x="6341" y="-69"/>
                                    </p:animMotion>
                                  </p:childTnLst>
                                </p:cTn>
                              </p:par>
                              <p:par>
                                <p:cTn id="80" presetID="63" presetClass="path" presetSubtype="0" accel="50000" decel="50000" fill="hold" grpId="2" nodeType="withEffect">
                                  <p:stCondLst>
                                    <p:cond delay="0"/>
                                  </p:stCondLst>
                                  <p:childTnLst>
                                    <p:animMotion origin="layout" path="M -0.12682 0.00115 L -3.75E-6 3.33333E-6 " pathEditMode="relative" rAng="0" ptsTypes="AA">
                                      <p:cBhvr>
                                        <p:cTn id="81" dur="700" fill="hold"/>
                                        <p:tgtEl>
                                          <p:spTgt spid="13">
                                            <p:txEl>
                                              <p:pRg st="0" end="0"/>
                                            </p:txEl>
                                          </p:spTgt>
                                        </p:tgtEl>
                                        <p:attrNameLst>
                                          <p:attrName>ppt_x</p:attrName>
                                          <p:attrName>ppt_y</p:attrName>
                                        </p:attrNameLst>
                                      </p:cBhvr>
                                      <p:rCtr x="6341" y="-69"/>
                                    </p:animMotion>
                                  </p:childTnLst>
                                </p:cTn>
                              </p:par>
                              <p:par>
                                <p:cTn id="82" presetID="63" presetClass="path" presetSubtype="0" accel="50000" decel="50000" fill="hold" grpId="2" nodeType="withEffect">
                                  <p:stCondLst>
                                    <p:cond delay="0"/>
                                  </p:stCondLst>
                                  <p:childTnLst>
                                    <p:animMotion origin="layout" path="M -0.12682 0.00116 L -1.875E-6 -1.11111E-6 " pathEditMode="relative" rAng="0" ptsTypes="AA">
                                      <p:cBhvr>
                                        <p:cTn id="83" dur="700" fill="hold"/>
                                        <p:tgtEl>
                                          <p:spTgt spid="16">
                                            <p:txEl>
                                              <p:pRg st="0" end="0"/>
                                            </p:txEl>
                                          </p:spTgt>
                                        </p:tgtEl>
                                        <p:attrNameLst>
                                          <p:attrName>ppt_x</p:attrName>
                                          <p:attrName>ppt_y</p:attrName>
                                        </p:attrNameLst>
                                      </p:cBhvr>
                                      <p:rCtr x="6341" y="-69"/>
                                    </p:animMotion>
                                  </p:childTnLst>
                                </p:cTn>
                              </p:par>
                              <p:par>
                                <p:cTn id="84" presetID="63" presetClass="path" presetSubtype="0" accel="50000" decel="50000" fill="hold" grpId="2" nodeType="withEffect">
                                  <p:stCondLst>
                                    <p:cond delay="0"/>
                                  </p:stCondLst>
                                  <p:childTnLst>
                                    <p:animMotion origin="layout" path="M -0.12682 0.00116 L -3.75E-6 -3.33333E-6 " pathEditMode="relative" rAng="0" ptsTypes="AA">
                                      <p:cBhvr>
                                        <p:cTn id="85" dur="700" fill="hold"/>
                                        <p:tgtEl>
                                          <p:spTgt spid="21">
                                            <p:txEl>
                                              <p:pRg st="0" end="0"/>
                                            </p:txEl>
                                          </p:spTgt>
                                        </p:tgtEl>
                                        <p:attrNameLst>
                                          <p:attrName>ppt_x</p:attrName>
                                          <p:attrName>ppt_y</p:attrName>
                                        </p:attrNameLst>
                                      </p:cBhvr>
                                      <p:rCtr x="6341" y="-69"/>
                                    </p:animMotion>
                                  </p:childTnLst>
                                </p:cTn>
                              </p:par>
                              <p:par>
                                <p:cTn id="86" presetID="63" presetClass="path" presetSubtype="0" accel="50000" decel="50000" fill="hold" grpId="1" nodeType="withEffect">
                                  <p:stCondLst>
                                    <p:cond delay="0"/>
                                  </p:stCondLst>
                                  <p:childTnLst>
                                    <p:animMotion origin="layout" path="M -0.23217 4.81481E-6 L 3.33333E-6 3.33333E-6 " pathEditMode="relative" rAng="0" ptsTypes="AA">
                                      <p:cBhvr>
                                        <p:cTn id="87" dur="700" fill="hold"/>
                                        <p:tgtEl>
                                          <p:spTgt spid="14"/>
                                        </p:tgtEl>
                                        <p:attrNameLst>
                                          <p:attrName>ppt_x</p:attrName>
                                          <p:attrName>ppt_y</p:attrName>
                                        </p:attrNameLst>
                                      </p:cBhvr>
                                      <p:rCtr x="11654" y="0"/>
                                    </p:animMotion>
                                  </p:childTnLst>
                                </p:cTn>
                              </p:par>
                            </p:childTnLst>
                          </p:cTn>
                        </p:par>
                      </p:childTnLst>
                    </p:cTn>
                  </p:par>
                </p:childTnLst>
              </p:cTn>
              <p:nextCondLst>
                <p:cond evt="onClick" delay="0">
                  <p:tgtEl>
                    <p:spTgt spid="7"/>
                  </p:tgtEl>
                </p:cond>
              </p:nextCondLst>
            </p:seq>
          </p:childTnLst>
        </p:cTn>
      </p:par>
    </p:tnLst>
    <p:bldLst>
      <p:bldP spid="6" grpId="0" animBg="1"/>
      <p:bldP spid="6" grpId="1" animBg="1"/>
      <p:bldP spid="7" grpId="0" animBg="1"/>
      <p:bldP spid="7" grpId="1" animBg="1"/>
      <p:bldP spid="5" grpId="0" animBg="1"/>
      <p:bldP spid="5" grpId="1" animBg="1"/>
      <p:bldP spid="17" grpId="0" animBg="1"/>
      <p:bldP spid="17" grpId="1" animBg="1"/>
      <p:bldP spid="18" grpId="0" animBg="1"/>
      <p:bldP spid="18" grpId="1" animBg="1"/>
      <p:bldP spid="19" grpId="0" animBg="1"/>
      <p:bldP spid="19" grpId="1" animBg="1"/>
      <p:bldP spid="20" grpId="0" animBg="1"/>
      <p:bldP spid="20" grpId="1" animBg="1"/>
      <p:bldP spid="14" grpId="0" animBg="1"/>
      <p:bldP spid="14" grpId="1" animBg="1"/>
      <p:bldP spid="14" grpId="2" animBg="1"/>
      <p:bldP spid="15" grpId="0" animBg="1"/>
      <p:bldP spid="15" grpId="1" animBg="1"/>
      <p:bldP spid="15" grpId="2" animBg="1"/>
      <p:bldP spid="12" grpId="0"/>
      <p:bldP spid="12" grpId="1"/>
      <p:bldP spid="12" grpId="2"/>
      <p:bldP spid="13" grpId="0" build="p"/>
      <p:bldP spid="13" grpId="1" build="p"/>
      <p:bldP spid="13" grpId="2" build="p"/>
      <p:bldP spid="16" grpId="0" build="p"/>
      <p:bldP spid="16" grpId="1" build="p"/>
      <p:bldP spid="16" grpId="2" build="p"/>
      <p:bldP spid="21" grpId="0" build="p"/>
      <p:bldP spid="21" grpId="1" build="p"/>
      <p:bldP spid="21" grpId="2"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6971" y="313897"/>
            <a:ext cx="3299099" cy="581113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Navigation BG"/>
          <p:cNvSpPr/>
          <p:nvPr/>
        </p:nvSpPr>
        <p:spPr>
          <a:xfrm>
            <a:off x="-5" y="-1"/>
            <a:ext cx="2797789" cy="6858001"/>
          </a:xfrm>
          <a:prstGeom prst="rect">
            <a:avLst/>
          </a:prstGeom>
          <a:gradFill flip="none" rotWithShape="1">
            <a:gsLst>
              <a:gs pos="0">
                <a:srgbClr val="163148">
                  <a:alpha val="56000"/>
                </a:srgbClr>
              </a:gs>
              <a:gs pos="35000">
                <a:srgbClr val="152E45">
                  <a:alpha val="56000"/>
                </a:srgbClr>
              </a:gs>
              <a:gs pos="100000">
                <a:srgbClr val="234768">
                  <a:alpha val="56000"/>
                </a:srgbClr>
              </a:gs>
            </a:gsLst>
            <a:path path="circle">
              <a:fillToRect l="50000" t="-80000" r="50000" b="180000"/>
            </a:path>
            <a:tileRect/>
          </a:gra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ounded Tab Button"/>
          <p:cNvSpPr/>
          <p:nvPr/>
        </p:nvSpPr>
        <p:spPr>
          <a:xfrm rot="5400000">
            <a:off x="2702257" y="95534"/>
            <a:ext cx="627796" cy="436728"/>
          </a:xfrm>
          <a:prstGeom prst="round2SameRect">
            <a:avLst/>
          </a:prstGeom>
          <a:solidFill>
            <a:srgbClr val="234768">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4" name="About Me">
            <a:hlinkClick r:id="" action="ppaction://hlinkshowjump?jump=lastslide" highlightClick="1"/>
          </p:cNvPr>
          <p:cNvSpPr/>
          <p:nvPr/>
        </p:nvSpPr>
        <p:spPr>
          <a:xfrm>
            <a:off x="521168" y="5280829"/>
            <a:ext cx="1780673"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About Me</a:t>
            </a:r>
            <a:endParaRPr lang="en-US" dirty="0">
              <a:solidFill>
                <a:schemeClr val="tx1">
                  <a:lumMod val="75000"/>
                </a:schemeClr>
              </a:solidFill>
              <a:latin typeface="Franklin Gothic Heavy" panose="020B0903020102020204" pitchFamily="34" charset="0"/>
            </a:endParaRPr>
          </a:p>
        </p:txBody>
      </p:sp>
      <p:sp>
        <p:nvSpPr>
          <p:cNvPr id="5" name="Password Protection">
            <a:hlinkClick r:id="rId3" action="ppaction://hlinksldjump" highlightClick="1"/>
          </p:cNvPr>
          <p:cNvSpPr/>
          <p:nvPr/>
        </p:nvSpPr>
        <p:spPr>
          <a:xfrm>
            <a:off x="143962" y="1151080"/>
            <a:ext cx="2535087"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Password Protection</a:t>
            </a:r>
            <a:endParaRPr lang="en-US" dirty="0">
              <a:solidFill>
                <a:schemeClr val="tx1">
                  <a:lumMod val="75000"/>
                </a:schemeClr>
              </a:solidFill>
              <a:latin typeface="Franklin Gothic Heavy" panose="020B0903020102020204" pitchFamily="34" charset="0"/>
            </a:endParaRPr>
          </a:p>
        </p:txBody>
      </p:sp>
      <p:sp>
        <p:nvSpPr>
          <p:cNvPr id="6" name="Search Engine">
            <a:hlinkClick r:id="rId4" action="ppaction://hlinksldjump" highlightClick="1"/>
          </p:cNvPr>
          <p:cNvSpPr/>
          <p:nvPr/>
        </p:nvSpPr>
        <p:spPr>
          <a:xfrm>
            <a:off x="131349" y="2183017"/>
            <a:ext cx="2535087" cy="465221"/>
          </a:xfrm>
          <a:prstGeom prst="rect">
            <a:avLst/>
          </a:prstGeom>
          <a:solidFill>
            <a:srgbClr val="2347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Franklin Gothic Heavy" panose="020B0903020102020204" pitchFamily="34" charset="0"/>
              </a:rPr>
              <a:t>Search Engine</a:t>
            </a:r>
            <a:endParaRPr lang="en-US" dirty="0">
              <a:latin typeface="Franklin Gothic Heavy" panose="020B0903020102020204" pitchFamily="34" charset="0"/>
            </a:endParaRPr>
          </a:p>
        </p:txBody>
      </p:sp>
      <p:sp>
        <p:nvSpPr>
          <p:cNvPr id="7" name="Copyright Protection">
            <a:hlinkClick r:id="rId4" action="ppaction://hlinksldjump" highlightClick="1"/>
          </p:cNvPr>
          <p:cNvSpPr/>
          <p:nvPr/>
        </p:nvSpPr>
        <p:spPr>
          <a:xfrm>
            <a:off x="143962" y="3216955"/>
            <a:ext cx="2535087"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Copyright Protection</a:t>
            </a:r>
            <a:endParaRPr lang="en-US" dirty="0">
              <a:solidFill>
                <a:schemeClr val="tx1">
                  <a:lumMod val="75000"/>
                </a:schemeClr>
              </a:solidFill>
              <a:latin typeface="Franklin Gothic Heavy" panose="020B0903020102020204" pitchFamily="34" charset="0"/>
            </a:endParaRPr>
          </a:p>
        </p:txBody>
      </p:sp>
      <p:sp>
        <p:nvSpPr>
          <p:cNvPr id="8" name="Cyber Bullying">
            <a:hlinkClick r:id="rId5" action="ppaction://hlinksldjump" highlightClick="1"/>
          </p:cNvPr>
          <p:cNvSpPr/>
          <p:nvPr/>
        </p:nvSpPr>
        <p:spPr>
          <a:xfrm>
            <a:off x="131347" y="4248892"/>
            <a:ext cx="2535087"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Cyber Bullying</a:t>
            </a:r>
          </a:p>
        </p:txBody>
      </p:sp>
      <p:sp>
        <p:nvSpPr>
          <p:cNvPr id="9" name="Next Button">
            <a:hlinkClick r:id="" action="ppaction://hlinkshowjump?jump=nextslide" highlightClick="1"/>
          </p:cNvPr>
          <p:cNvSpPr/>
          <p:nvPr/>
        </p:nvSpPr>
        <p:spPr>
          <a:xfrm>
            <a:off x="2138475" y="6431791"/>
            <a:ext cx="458811" cy="284140"/>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&gt;</a:t>
            </a:r>
            <a:endParaRPr lang="en-US" dirty="0">
              <a:solidFill>
                <a:schemeClr val="tx1">
                  <a:lumMod val="75000"/>
                </a:schemeClr>
              </a:solidFill>
              <a:latin typeface="Franklin Gothic Heavy" panose="020B0903020102020204" pitchFamily="34" charset="0"/>
            </a:endParaRPr>
          </a:p>
        </p:txBody>
      </p:sp>
      <p:sp>
        <p:nvSpPr>
          <p:cNvPr id="10" name="Previous Button">
            <a:hlinkClick r:id="" action="ppaction://hlinkshowjump?jump=previousslide" highlightClick="1"/>
          </p:cNvPr>
          <p:cNvSpPr/>
          <p:nvPr/>
        </p:nvSpPr>
        <p:spPr>
          <a:xfrm>
            <a:off x="173759" y="6431791"/>
            <a:ext cx="458811" cy="284140"/>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&lt;</a:t>
            </a:r>
            <a:endParaRPr lang="en-US" dirty="0">
              <a:solidFill>
                <a:schemeClr val="tx1">
                  <a:lumMod val="75000"/>
                </a:schemeClr>
              </a:solidFill>
              <a:latin typeface="Franklin Gothic Heavy" panose="020B0903020102020204" pitchFamily="34" charset="0"/>
            </a:endParaRPr>
          </a:p>
        </p:txBody>
      </p:sp>
      <p:sp>
        <p:nvSpPr>
          <p:cNvPr id="11" name="Rectangle 10"/>
          <p:cNvSpPr/>
          <p:nvPr/>
        </p:nvSpPr>
        <p:spPr>
          <a:xfrm>
            <a:off x="3325959" y="898517"/>
            <a:ext cx="5386967" cy="3693319"/>
          </a:xfrm>
          <a:prstGeom prst="rect">
            <a:avLst/>
          </a:prstGeom>
        </p:spPr>
        <p:txBody>
          <a:bodyPr wrap="square">
            <a:spAutoFit/>
          </a:bodyPr>
          <a:lstStyle/>
          <a:p>
            <a:pPr algn="just" fontAlgn="t"/>
            <a:r>
              <a:rPr lang="en-US" sz="2600" dirty="0" smtClean="0">
                <a:solidFill>
                  <a:schemeClr val="tx1">
                    <a:lumMod val="95000"/>
                  </a:schemeClr>
                </a:solidFill>
                <a:latin typeface="Poor Richard" panose="02080502050505020702" pitchFamily="18" charset="0"/>
              </a:rPr>
              <a:t>An omnibox is a traditional web browser address bar that uses  some algorithms to perform operations or calculations and display that as a result and also display web links as a result at the same time which is also shown in picture which contains  both  calculations  and  also‎ </a:t>
            </a:r>
            <a:r>
              <a:rPr lang="en-US" sz="2600" dirty="0">
                <a:solidFill>
                  <a:schemeClr val="tx1">
                    <a:lumMod val="95000"/>
                  </a:schemeClr>
                </a:solidFill>
                <a:latin typeface="Poor Richard" panose="02080502050505020702" pitchFamily="18" charset="0"/>
              </a:rPr>
              <a:t>‎ web </a:t>
            </a:r>
            <a:r>
              <a:rPr lang="en-US" sz="2600" dirty="0" smtClean="0">
                <a:solidFill>
                  <a:schemeClr val="tx1">
                    <a:lumMod val="95000"/>
                  </a:schemeClr>
                </a:solidFill>
                <a:latin typeface="Poor Richard" panose="02080502050505020702" pitchFamily="18" charset="0"/>
              </a:rPr>
              <a:t>searches. This is omnibox which gives both web searches and calculations.</a:t>
            </a:r>
            <a:endParaRPr lang="en-US" sz="2600" b="0" i="0" dirty="0">
              <a:solidFill>
                <a:schemeClr val="tx1">
                  <a:lumMod val="95000"/>
                </a:schemeClr>
              </a:solidFill>
              <a:effectLst/>
              <a:latin typeface="Poor Richard" panose="02080502050505020702" pitchFamily="18" charset="0"/>
            </a:endParaRPr>
          </a:p>
        </p:txBody>
      </p:sp>
      <p:sp>
        <p:nvSpPr>
          <p:cNvPr id="12" name="Rectangle 11"/>
          <p:cNvSpPr/>
          <p:nvPr/>
        </p:nvSpPr>
        <p:spPr>
          <a:xfrm>
            <a:off x="3325959" y="323516"/>
            <a:ext cx="8623652" cy="492443"/>
          </a:xfrm>
          <a:prstGeom prst="rect">
            <a:avLst/>
          </a:prstGeom>
        </p:spPr>
        <p:txBody>
          <a:bodyPr wrap="square">
            <a:spAutoFit/>
          </a:bodyPr>
          <a:lstStyle/>
          <a:p>
            <a:pPr marL="457200" indent="-457200" fontAlgn="t">
              <a:buFont typeface="Wingdings" panose="05000000000000000000" pitchFamily="2" charset="2"/>
              <a:buChar char="Ø"/>
            </a:pPr>
            <a:r>
              <a:rPr lang="en-US" sz="2600" b="0" i="0" dirty="0" smtClean="0">
                <a:solidFill>
                  <a:schemeClr val="accent5">
                    <a:lumMod val="60000"/>
                    <a:lumOff val="40000"/>
                  </a:schemeClr>
                </a:solidFill>
                <a:effectLst/>
                <a:latin typeface="Poor Richard" panose="02080502050505020702" pitchFamily="18" charset="0"/>
              </a:rPr>
              <a:t>What is omnibox search?</a:t>
            </a:r>
            <a:endParaRPr lang="en-US" sz="2600" b="0" i="0" dirty="0">
              <a:solidFill>
                <a:schemeClr val="accent5">
                  <a:lumMod val="60000"/>
                  <a:lumOff val="40000"/>
                </a:schemeClr>
              </a:solidFill>
              <a:effectLst/>
              <a:latin typeface="Poor Richard" panose="02080502050505020702" pitchFamily="18" charset="0"/>
            </a:endParaRPr>
          </a:p>
        </p:txBody>
      </p:sp>
    </p:spTree>
    <p:extLst>
      <p:ext uri="{BB962C8B-B14F-4D97-AF65-F5344CB8AC3E}">
        <p14:creationId xmlns:p14="http://schemas.microsoft.com/office/powerpoint/2010/main" val="3878197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2"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50" fill="hold"/>
                                        <p:tgtEl>
                                          <p:spTgt spid="10"/>
                                        </p:tgtEl>
                                        <p:attrNameLst>
                                          <p:attrName>ppt_x</p:attrName>
                                        </p:attrNameLst>
                                      </p:cBhvr>
                                      <p:tavLst>
                                        <p:tav tm="0">
                                          <p:val>
                                            <p:strVal val="#ppt_x"/>
                                          </p:val>
                                        </p:tav>
                                        <p:tav tm="100000">
                                          <p:val>
                                            <p:strVal val="#ppt_x"/>
                                          </p:val>
                                        </p:tav>
                                      </p:tavLst>
                                    </p:anim>
                                    <p:anim calcmode="lin" valueType="num">
                                      <p:cBhvr additive="base">
                                        <p:cTn id="8" dur="25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2"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50" fill="hold"/>
                                        <p:tgtEl>
                                          <p:spTgt spid="9"/>
                                        </p:tgtEl>
                                        <p:attrNameLst>
                                          <p:attrName>ppt_x</p:attrName>
                                        </p:attrNameLst>
                                      </p:cBhvr>
                                      <p:tavLst>
                                        <p:tav tm="0">
                                          <p:val>
                                            <p:strVal val="#ppt_x"/>
                                          </p:val>
                                        </p:tav>
                                        <p:tav tm="100000">
                                          <p:val>
                                            <p:strVal val="#ppt_x"/>
                                          </p:val>
                                        </p:tav>
                                      </p:tavLst>
                                    </p:anim>
                                    <p:anim calcmode="lin" valueType="num">
                                      <p:cBhvr additive="base">
                                        <p:cTn id="12" dur="250" fill="hold"/>
                                        <p:tgtEl>
                                          <p:spTgt spid="9"/>
                                        </p:tgtEl>
                                        <p:attrNameLst>
                                          <p:attrName>ppt_y</p:attrName>
                                        </p:attrNameLst>
                                      </p:cBhvr>
                                      <p:tavLst>
                                        <p:tav tm="0">
                                          <p:val>
                                            <p:strVal val="1+#ppt_h/2"/>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750"/>
                                        <p:tgtEl>
                                          <p:spTgt spid="11">
                                            <p:txEl>
                                              <p:pRg st="0" end="0"/>
                                            </p:txEl>
                                          </p:spTgt>
                                        </p:tgtEl>
                                      </p:cBhvr>
                                    </p:animEffect>
                                    <p:anim calcmode="lin" valueType="num">
                                      <p:cBhvr>
                                        <p:cTn id="16" dur="75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7" dur="750" fill="hold"/>
                                        <p:tgtEl>
                                          <p:spTgt spid="11">
                                            <p:txEl>
                                              <p:pRg st="0" end="0"/>
                                            </p:txEl>
                                          </p:spTgt>
                                        </p:tgtEl>
                                        <p:attrNameLst>
                                          <p:attrName>ppt_y</p:attrName>
                                        </p:attrNameLst>
                                      </p:cBhvr>
                                      <p:tavLst>
                                        <p:tav tm="0">
                                          <p:val>
                                            <p:strVal val="#ppt_y+.1"/>
                                          </p:val>
                                        </p:tav>
                                        <p:tav tm="100000">
                                          <p:val>
                                            <p:strVal val="#ppt_y"/>
                                          </p:val>
                                        </p:tav>
                                      </p:tavLst>
                                    </p:anim>
                                  </p:childTnLst>
                                </p:cTn>
                              </p:par>
                              <p:par>
                                <p:cTn id="18" presetID="6" presetClass="entr" presetSubtype="16" fill="hold" grpId="0" nodeType="with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circle(in)">
                                      <p:cBhvr>
                                        <p:cTn id="20" dur="750"/>
                                        <p:tgtEl>
                                          <p:spTgt spid="12">
                                            <p:txEl>
                                              <p:pRg st="0" end="0"/>
                                            </p:txEl>
                                          </p:spTgt>
                                        </p:tgtEl>
                                      </p:cBhvr>
                                    </p:animEffect>
                                  </p:childTnLst>
                                </p:cTn>
                              </p:par>
                              <p:par>
                                <p:cTn id="21" presetID="16" presetClass="entr" presetSubtype="37"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outVertical)">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4" restart="whenNotActive" fill="hold" evtFilter="cancelBubble" nodeType="interactiveSeq">
                <p:stCondLst>
                  <p:cond evt="onClick" delay="0">
                    <p:tgtEl>
                      <p:spTgt spid="3"/>
                    </p:tgtEl>
                  </p:cond>
                </p:stCondLst>
                <p:endSync evt="end" delay="0">
                  <p:rtn val="all"/>
                </p:endSync>
                <p:childTnLst>
                  <p:par>
                    <p:cTn id="25" fill="hold">
                      <p:stCondLst>
                        <p:cond delay="0"/>
                      </p:stCondLst>
                      <p:childTnLst>
                        <p:par>
                          <p:cTn id="26" fill="hold">
                            <p:stCondLst>
                              <p:cond delay="0"/>
                            </p:stCondLst>
                            <p:childTnLst>
                              <p:par>
                                <p:cTn id="27" presetID="35" presetClass="path" presetSubtype="0" accel="50000" decel="50000" fill="hold" grpId="0" nodeType="withEffect">
                                  <p:stCondLst>
                                    <p:cond delay="0"/>
                                  </p:stCondLst>
                                  <p:childTnLst>
                                    <p:animMotion origin="layout" path="M 4.16667E-6 -1.85185E-6 L -0.22943 0.00209 " pathEditMode="relative" rAng="0" ptsTypes="AA">
                                      <p:cBhvr>
                                        <p:cTn id="28" dur="700" fill="hold"/>
                                        <p:tgtEl>
                                          <p:spTgt spid="3"/>
                                        </p:tgtEl>
                                        <p:attrNameLst>
                                          <p:attrName>ppt_x</p:attrName>
                                          <p:attrName>ppt_y</p:attrName>
                                        </p:attrNameLst>
                                      </p:cBhvr>
                                      <p:rCtr x="-11471" y="93"/>
                                    </p:animMotion>
                                  </p:childTnLst>
                                </p:cTn>
                              </p:par>
                              <p:par>
                                <p:cTn id="29" presetID="35" presetClass="path" presetSubtype="0" accel="50000" decel="50000" fill="hold" grpId="0" nodeType="withEffect">
                                  <p:stCondLst>
                                    <p:cond delay="0"/>
                                  </p:stCondLst>
                                  <p:childTnLst>
                                    <p:animMotion origin="layout" path="M -3.54167E-6 0 L -0.2302 -0.00046 " pathEditMode="relative" rAng="0" ptsTypes="AA">
                                      <p:cBhvr>
                                        <p:cTn id="30" dur="700" fill="hold"/>
                                        <p:tgtEl>
                                          <p:spTgt spid="2"/>
                                        </p:tgtEl>
                                        <p:attrNameLst>
                                          <p:attrName>ppt_x</p:attrName>
                                          <p:attrName>ppt_y</p:attrName>
                                        </p:attrNameLst>
                                      </p:cBhvr>
                                      <p:rCtr x="-11510" y="-23"/>
                                    </p:animMotion>
                                  </p:childTnLst>
                                </p:cTn>
                              </p:par>
                              <p:par>
                                <p:cTn id="31" presetID="35" presetClass="path" presetSubtype="0" accel="50000" decel="50000" fill="hold" grpId="0" nodeType="withEffect">
                                  <p:stCondLst>
                                    <p:cond delay="0"/>
                                  </p:stCondLst>
                                  <p:childTnLst>
                                    <p:animMotion origin="layout" path="M 4.79167E-6 4.81481E-6 L -0.23217 4.81481E-6 " pathEditMode="relative" rAng="0" ptsTypes="AA">
                                      <p:cBhvr>
                                        <p:cTn id="32" dur="700" fill="hold"/>
                                        <p:tgtEl>
                                          <p:spTgt spid="4"/>
                                        </p:tgtEl>
                                        <p:attrNameLst>
                                          <p:attrName>ppt_x</p:attrName>
                                          <p:attrName>ppt_y</p:attrName>
                                        </p:attrNameLst>
                                      </p:cBhvr>
                                      <p:rCtr x="-11602" y="0"/>
                                    </p:animMotion>
                                  </p:childTnLst>
                                </p:cTn>
                              </p:par>
                              <p:par>
                                <p:cTn id="33" presetID="35" presetClass="path" presetSubtype="0" accel="50000" decel="50000" fill="hold" grpId="1" nodeType="withEffect">
                                  <p:stCondLst>
                                    <p:cond delay="0"/>
                                  </p:stCondLst>
                                  <p:childTnLst>
                                    <p:animMotion origin="layout" path="M -2.91667E-6 1.11111E-6 L -0.12682 0.00116 " pathEditMode="relative" rAng="0" ptsTypes="AA">
                                      <p:cBhvr>
                                        <p:cTn id="34" dur="700" fill="hold"/>
                                        <p:tgtEl>
                                          <p:spTgt spid="12">
                                            <p:txEl>
                                              <p:pRg st="0" end="0"/>
                                            </p:txEl>
                                          </p:spTgt>
                                        </p:tgtEl>
                                        <p:attrNameLst>
                                          <p:attrName>ppt_x</p:attrName>
                                          <p:attrName>ppt_y</p:attrName>
                                        </p:attrNameLst>
                                      </p:cBhvr>
                                      <p:rCtr x="-6341" y="46"/>
                                    </p:animMotion>
                                  </p:childTnLst>
                                </p:cTn>
                              </p:par>
                              <p:par>
                                <p:cTn id="35" presetID="35" presetClass="path" presetSubtype="0" accel="50000" decel="50000" fill="hold" grpId="1" nodeType="withEffect">
                                  <p:stCondLst>
                                    <p:cond delay="0"/>
                                  </p:stCondLst>
                                  <p:childTnLst>
                                    <p:animMotion origin="layout" path="M -3.33333E-6 4.81481E-6 L -0.12682 0.00115 " pathEditMode="relative" rAng="0" ptsTypes="AA">
                                      <p:cBhvr>
                                        <p:cTn id="36" dur="700" fill="hold"/>
                                        <p:tgtEl>
                                          <p:spTgt spid="11">
                                            <p:txEl>
                                              <p:pRg st="0" end="0"/>
                                            </p:txEl>
                                          </p:spTgt>
                                        </p:tgtEl>
                                        <p:attrNameLst>
                                          <p:attrName>ppt_x</p:attrName>
                                          <p:attrName>ppt_y</p:attrName>
                                        </p:attrNameLst>
                                      </p:cBhvr>
                                      <p:rCtr x="-6341" y="46"/>
                                    </p:animMotion>
                                  </p:childTnLst>
                                </p:cTn>
                              </p:par>
                              <p:par>
                                <p:cTn id="37" presetID="35" presetClass="path" presetSubtype="0" accel="50000" decel="50000" fill="hold" nodeType="withEffect">
                                  <p:stCondLst>
                                    <p:cond delay="0"/>
                                  </p:stCondLst>
                                  <p:childTnLst>
                                    <p:animMotion origin="layout" path="M 3.95833E-6 -4.44444E-6 L -0.07891 0.00232 " pathEditMode="relative" rAng="0" ptsTypes="AA">
                                      <p:cBhvr>
                                        <p:cTn id="38" dur="750" fill="hold"/>
                                        <p:tgtEl>
                                          <p:spTgt spid="13"/>
                                        </p:tgtEl>
                                        <p:attrNameLst>
                                          <p:attrName>ppt_x</p:attrName>
                                          <p:attrName>ppt_y</p:attrName>
                                        </p:attrNameLst>
                                      </p:cBhvr>
                                      <p:rCtr x="-3945" y="116"/>
                                    </p:animMotion>
                                  </p:childTnLst>
                                </p:cTn>
                              </p:par>
                              <p:par>
                                <p:cTn id="39" presetID="35" presetClass="path" presetSubtype="0" accel="50000" decel="50000" fill="hold" grpId="0" nodeType="withEffect">
                                  <p:stCondLst>
                                    <p:cond delay="0"/>
                                  </p:stCondLst>
                                  <p:childTnLst>
                                    <p:animMotion origin="layout" path="M 4.79167E-6 4.81481E-6 L -0.23217 4.81481E-6 " pathEditMode="relative" rAng="0" ptsTypes="AA">
                                      <p:cBhvr>
                                        <p:cTn id="40" dur="700" fill="hold"/>
                                        <p:tgtEl>
                                          <p:spTgt spid="8"/>
                                        </p:tgtEl>
                                        <p:attrNameLst>
                                          <p:attrName>ppt_x</p:attrName>
                                          <p:attrName>ppt_y</p:attrName>
                                        </p:attrNameLst>
                                      </p:cBhvr>
                                      <p:rCtr x="-11602" y="0"/>
                                    </p:animMotion>
                                  </p:childTnLst>
                                </p:cTn>
                              </p:par>
                              <p:par>
                                <p:cTn id="41" presetID="35" presetClass="path" presetSubtype="0" accel="50000" decel="50000" fill="hold" grpId="0" nodeType="withEffect">
                                  <p:stCondLst>
                                    <p:cond delay="0"/>
                                  </p:stCondLst>
                                  <p:childTnLst>
                                    <p:animMotion origin="layout" path="M 4.79167E-6 4.81481E-6 L -0.23217 4.81481E-6 " pathEditMode="relative" rAng="0" ptsTypes="AA">
                                      <p:cBhvr>
                                        <p:cTn id="42" dur="700" fill="hold"/>
                                        <p:tgtEl>
                                          <p:spTgt spid="7"/>
                                        </p:tgtEl>
                                        <p:attrNameLst>
                                          <p:attrName>ppt_x</p:attrName>
                                          <p:attrName>ppt_y</p:attrName>
                                        </p:attrNameLst>
                                      </p:cBhvr>
                                      <p:rCtr x="-11602" y="0"/>
                                    </p:animMotion>
                                  </p:childTnLst>
                                </p:cTn>
                              </p:par>
                              <p:par>
                                <p:cTn id="43" presetID="35" presetClass="path" presetSubtype="0" accel="50000" decel="50000" fill="hold" grpId="0" nodeType="withEffect">
                                  <p:stCondLst>
                                    <p:cond delay="0"/>
                                  </p:stCondLst>
                                  <p:childTnLst>
                                    <p:animMotion origin="layout" path="M 4.79167E-6 4.81481E-6 L -0.23217 4.81481E-6 " pathEditMode="relative" rAng="0" ptsTypes="AA">
                                      <p:cBhvr>
                                        <p:cTn id="44" dur="700" fill="hold"/>
                                        <p:tgtEl>
                                          <p:spTgt spid="6"/>
                                        </p:tgtEl>
                                        <p:attrNameLst>
                                          <p:attrName>ppt_x</p:attrName>
                                          <p:attrName>ppt_y</p:attrName>
                                        </p:attrNameLst>
                                      </p:cBhvr>
                                      <p:rCtr x="-11602" y="0"/>
                                    </p:animMotion>
                                  </p:childTnLst>
                                </p:cTn>
                              </p:par>
                              <p:par>
                                <p:cTn id="45" presetID="35" presetClass="path" presetSubtype="0" accel="50000" decel="50000" fill="hold" grpId="0" nodeType="withEffect">
                                  <p:stCondLst>
                                    <p:cond delay="0"/>
                                  </p:stCondLst>
                                  <p:childTnLst>
                                    <p:animMotion origin="layout" path="M 4.79167E-6 4.81481E-6 L -0.23217 4.81481E-6 " pathEditMode="relative" rAng="0" ptsTypes="AA">
                                      <p:cBhvr>
                                        <p:cTn id="46" dur="700" fill="hold"/>
                                        <p:tgtEl>
                                          <p:spTgt spid="5"/>
                                        </p:tgtEl>
                                        <p:attrNameLst>
                                          <p:attrName>ppt_x</p:attrName>
                                          <p:attrName>ppt_y</p:attrName>
                                        </p:attrNameLst>
                                      </p:cBhvr>
                                      <p:rCtr x="-11602" y="0"/>
                                    </p:animMotion>
                                  </p:childTnLst>
                                </p:cTn>
                              </p:par>
                              <p:par>
                                <p:cTn id="47" presetID="35" presetClass="path" presetSubtype="0" accel="50000" decel="50000" fill="hold" grpId="0" nodeType="withEffect">
                                  <p:stCondLst>
                                    <p:cond delay="0"/>
                                  </p:stCondLst>
                                  <p:childTnLst>
                                    <p:animMotion origin="layout" path="M 4.79167E-6 4.81481E-6 L -0.23217 4.81481E-6 " pathEditMode="relative" rAng="0" ptsTypes="AA">
                                      <p:cBhvr>
                                        <p:cTn id="48" dur="700" fill="hold"/>
                                        <p:tgtEl>
                                          <p:spTgt spid="10"/>
                                        </p:tgtEl>
                                        <p:attrNameLst>
                                          <p:attrName>ppt_x</p:attrName>
                                          <p:attrName>ppt_y</p:attrName>
                                        </p:attrNameLst>
                                      </p:cBhvr>
                                      <p:rCtr x="-11602" y="0"/>
                                    </p:animMotion>
                                  </p:childTnLst>
                                </p:cTn>
                              </p:par>
                              <p:par>
                                <p:cTn id="49" presetID="35" presetClass="path" presetSubtype="0" accel="50000" decel="50000" fill="hold" grpId="0" nodeType="withEffect">
                                  <p:stCondLst>
                                    <p:cond delay="0"/>
                                  </p:stCondLst>
                                  <p:childTnLst>
                                    <p:animMotion origin="layout" path="M 4.79167E-6 4.81481E-6 L -0.23217 4.81481E-6 " pathEditMode="relative" rAng="0" ptsTypes="AA">
                                      <p:cBhvr>
                                        <p:cTn id="50" dur="700" fill="hold"/>
                                        <p:tgtEl>
                                          <p:spTgt spid="9"/>
                                        </p:tgtEl>
                                        <p:attrNameLst>
                                          <p:attrName>ppt_x</p:attrName>
                                          <p:attrName>ppt_y</p:attrName>
                                        </p:attrNameLst>
                                      </p:cBhvr>
                                      <p:rCtr x="-11602" y="0"/>
                                    </p:animMotion>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grpId="1" nodeType="clickEffect">
                                  <p:stCondLst>
                                    <p:cond delay="0"/>
                                  </p:stCondLst>
                                  <p:childTnLst>
                                    <p:animMotion origin="layout" path="M -0.23606 -0.00625 L -3.54167E-6 0 " pathEditMode="relative" rAng="0" ptsTypes="AA">
                                      <p:cBhvr>
                                        <p:cTn id="54" dur="700" fill="hold"/>
                                        <p:tgtEl>
                                          <p:spTgt spid="2"/>
                                        </p:tgtEl>
                                        <p:attrNameLst>
                                          <p:attrName>ppt_x</p:attrName>
                                          <p:attrName>ppt_y</p:attrName>
                                        </p:attrNameLst>
                                      </p:cBhvr>
                                      <p:rCtr x="11810" y="301"/>
                                    </p:animMotion>
                                  </p:childTnLst>
                                </p:cTn>
                              </p:par>
                              <p:par>
                                <p:cTn id="55" presetID="63" presetClass="path" presetSubtype="0" accel="50000" decel="50000" fill="hold" grpId="1" nodeType="withEffect">
                                  <p:stCondLst>
                                    <p:cond delay="0"/>
                                  </p:stCondLst>
                                  <p:childTnLst>
                                    <p:animMotion origin="layout" path="M -0.22943 0.00209 L 3.75E-6 2.22222E-6 " pathEditMode="relative" rAng="0" ptsTypes="AA">
                                      <p:cBhvr>
                                        <p:cTn id="56" dur="700" fill="hold"/>
                                        <p:tgtEl>
                                          <p:spTgt spid="3"/>
                                        </p:tgtEl>
                                        <p:attrNameLst>
                                          <p:attrName>ppt_x</p:attrName>
                                          <p:attrName>ppt_y</p:attrName>
                                        </p:attrNameLst>
                                      </p:cBhvr>
                                      <p:rCtr x="11484" y="-69"/>
                                    </p:animMotion>
                                  </p:childTnLst>
                                </p:cTn>
                              </p:par>
                              <p:par>
                                <p:cTn id="57" presetID="63" presetClass="path" presetSubtype="0" accel="50000" decel="50000" fill="hold" grpId="1" nodeType="withEffect">
                                  <p:stCondLst>
                                    <p:cond delay="0"/>
                                  </p:stCondLst>
                                  <p:childTnLst>
                                    <p:animMotion origin="layout" path="M -0.23217 4.81481E-6 L 3.33333E-6 3.33333E-6 " pathEditMode="relative" rAng="0" ptsTypes="AA">
                                      <p:cBhvr>
                                        <p:cTn id="58" dur="700" fill="hold"/>
                                        <p:tgtEl>
                                          <p:spTgt spid="4"/>
                                        </p:tgtEl>
                                        <p:attrNameLst>
                                          <p:attrName>ppt_x</p:attrName>
                                          <p:attrName>ppt_y</p:attrName>
                                        </p:attrNameLst>
                                      </p:cBhvr>
                                      <p:rCtr x="11654" y="0"/>
                                    </p:animMotion>
                                  </p:childTnLst>
                                </p:cTn>
                              </p:par>
                              <p:par>
                                <p:cTn id="59" presetID="63" presetClass="path" presetSubtype="0" accel="50000" decel="50000" fill="hold" grpId="1" nodeType="withEffect">
                                  <p:stCondLst>
                                    <p:cond delay="0"/>
                                  </p:stCondLst>
                                  <p:childTnLst>
                                    <p:animMotion origin="layout" path="M -0.23217 4.81481E-6 L 3.33333E-6 3.33333E-6 " pathEditMode="relative" rAng="0" ptsTypes="AA">
                                      <p:cBhvr>
                                        <p:cTn id="60" dur="700" fill="hold"/>
                                        <p:tgtEl>
                                          <p:spTgt spid="8"/>
                                        </p:tgtEl>
                                        <p:attrNameLst>
                                          <p:attrName>ppt_x</p:attrName>
                                          <p:attrName>ppt_y</p:attrName>
                                        </p:attrNameLst>
                                      </p:cBhvr>
                                      <p:rCtr x="11654" y="0"/>
                                    </p:animMotion>
                                  </p:childTnLst>
                                </p:cTn>
                              </p:par>
                              <p:par>
                                <p:cTn id="61" presetID="63" presetClass="path" presetSubtype="0" accel="50000" decel="50000" fill="hold" grpId="1" nodeType="withEffect">
                                  <p:stCondLst>
                                    <p:cond delay="0"/>
                                  </p:stCondLst>
                                  <p:childTnLst>
                                    <p:animMotion origin="layout" path="M -0.23217 4.81481E-6 L 3.33333E-6 3.33333E-6 " pathEditMode="relative" rAng="0" ptsTypes="AA">
                                      <p:cBhvr>
                                        <p:cTn id="62" dur="700" fill="hold"/>
                                        <p:tgtEl>
                                          <p:spTgt spid="7"/>
                                        </p:tgtEl>
                                        <p:attrNameLst>
                                          <p:attrName>ppt_x</p:attrName>
                                          <p:attrName>ppt_y</p:attrName>
                                        </p:attrNameLst>
                                      </p:cBhvr>
                                      <p:rCtr x="11654" y="0"/>
                                    </p:animMotion>
                                  </p:childTnLst>
                                </p:cTn>
                              </p:par>
                              <p:par>
                                <p:cTn id="63" presetID="63" presetClass="path" presetSubtype="0" accel="50000" decel="50000" fill="hold" grpId="1" nodeType="withEffect">
                                  <p:stCondLst>
                                    <p:cond delay="0"/>
                                  </p:stCondLst>
                                  <p:childTnLst>
                                    <p:animMotion origin="layout" path="M -0.23217 4.81481E-6 L 3.33333E-6 3.33333E-6 " pathEditMode="relative" rAng="0" ptsTypes="AA">
                                      <p:cBhvr>
                                        <p:cTn id="64" dur="700" fill="hold"/>
                                        <p:tgtEl>
                                          <p:spTgt spid="6"/>
                                        </p:tgtEl>
                                        <p:attrNameLst>
                                          <p:attrName>ppt_x</p:attrName>
                                          <p:attrName>ppt_y</p:attrName>
                                        </p:attrNameLst>
                                      </p:cBhvr>
                                      <p:rCtr x="11654" y="0"/>
                                    </p:animMotion>
                                  </p:childTnLst>
                                </p:cTn>
                              </p:par>
                              <p:par>
                                <p:cTn id="65" presetID="63" presetClass="path" presetSubtype="0" accel="50000" decel="50000" fill="hold" grpId="2" nodeType="withEffect">
                                  <p:stCondLst>
                                    <p:cond delay="0"/>
                                  </p:stCondLst>
                                  <p:childTnLst>
                                    <p:animMotion origin="layout" path="M -0.12682 0.00116 L -2.91667E-6 1.11111E-6 " pathEditMode="relative" rAng="0" ptsTypes="AA">
                                      <p:cBhvr>
                                        <p:cTn id="66" dur="700" fill="hold"/>
                                        <p:tgtEl>
                                          <p:spTgt spid="12">
                                            <p:txEl>
                                              <p:pRg st="0" end="0"/>
                                            </p:txEl>
                                          </p:spTgt>
                                        </p:tgtEl>
                                        <p:attrNameLst>
                                          <p:attrName>ppt_x</p:attrName>
                                          <p:attrName>ppt_y</p:attrName>
                                        </p:attrNameLst>
                                      </p:cBhvr>
                                      <p:rCtr x="6341" y="-69"/>
                                    </p:animMotion>
                                  </p:childTnLst>
                                </p:cTn>
                              </p:par>
                              <p:par>
                                <p:cTn id="67" presetID="63" presetClass="path" presetSubtype="0" accel="50000" decel="50000" fill="hold" grpId="2" nodeType="withEffect">
                                  <p:stCondLst>
                                    <p:cond delay="0"/>
                                  </p:stCondLst>
                                  <p:childTnLst>
                                    <p:animMotion origin="layout" path="M -0.12682 0.00115 L -3.33333E-6 4.81481E-6 " pathEditMode="relative" rAng="0" ptsTypes="AA">
                                      <p:cBhvr>
                                        <p:cTn id="68" dur="700" fill="hold"/>
                                        <p:tgtEl>
                                          <p:spTgt spid="11">
                                            <p:txEl>
                                              <p:pRg st="0" end="0"/>
                                            </p:txEl>
                                          </p:spTgt>
                                        </p:tgtEl>
                                        <p:attrNameLst>
                                          <p:attrName>ppt_x</p:attrName>
                                          <p:attrName>ppt_y</p:attrName>
                                        </p:attrNameLst>
                                      </p:cBhvr>
                                      <p:rCtr x="6341" y="-69"/>
                                    </p:animMotion>
                                  </p:childTnLst>
                                </p:cTn>
                              </p:par>
                              <p:par>
                                <p:cTn id="69" presetID="63" presetClass="path" presetSubtype="0" accel="50000" decel="50000" fill="hold" nodeType="withEffect">
                                  <p:stCondLst>
                                    <p:cond delay="0"/>
                                  </p:stCondLst>
                                  <p:childTnLst>
                                    <p:animMotion origin="layout" path="M -0.07891 0.00232 L 3.95833E-6 -4.44444E-6 " pathEditMode="relative" rAng="0" ptsTypes="AA">
                                      <p:cBhvr>
                                        <p:cTn id="70" dur="750" fill="hold"/>
                                        <p:tgtEl>
                                          <p:spTgt spid="13"/>
                                        </p:tgtEl>
                                        <p:attrNameLst>
                                          <p:attrName>ppt_x</p:attrName>
                                          <p:attrName>ppt_y</p:attrName>
                                        </p:attrNameLst>
                                      </p:cBhvr>
                                      <p:rCtr x="3945" y="-116"/>
                                    </p:animMotion>
                                  </p:childTnLst>
                                </p:cTn>
                              </p:par>
                              <p:par>
                                <p:cTn id="71" presetID="63" presetClass="path" presetSubtype="0" accel="50000" decel="50000" fill="hold" grpId="1" nodeType="withEffect">
                                  <p:stCondLst>
                                    <p:cond delay="0"/>
                                  </p:stCondLst>
                                  <p:childTnLst>
                                    <p:animMotion origin="layout" path="M -0.23217 4.81481E-6 L 3.33333E-6 3.33333E-6 " pathEditMode="relative" rAng="0" ptsTypes="AA">
                                      <p:cBhvr>
                                        <p:cTn id="72" dur="700" fill="hold"/>
                                        <p:tgtEl>
                                          <p:spTgt spid="5"/>
                                        </p:tgtEl>
                                        <p:attrNameLst>
                                          <p:attrName>ppt_x</p:attrName>
                                          <p:attrName>ppt_y</p:attrName>
                                        </p:attrNameLst>
                                      </p:cBhvr>
                                      <p:rCtr x="11654" y="0"/>
                                    </p:animMotion>
                                  </p:childTnLst>
                                </p:cTn>
                              </p:par>
                              <p:par>
                                <p:cTn id="73" presetID="63" presetClass="path" presetSubtype="0" accel="50000" decel="50000" fill="hold" grpId="1" nodeType="withEffect">
                                  <p:stCondLst>
                                    <p:cond delay="0"/>
                                  </p:stCondLst>
                                  <p:childTnLst>
                                    <p:animMotion origin="layout" path="M -0.23217 4.81481E-6 L 3.33333E-6 3.33333E-6 " pathEditMode="relative" rAng="0" ptsTypes="AA">
                                      <p:cBhvr>
                                        <p:cTn id="74" dur="700" fill="hold"/>
                                        <p:tgtEl>
                                          <p:spTgt spid="9"/>
                                        </p:tgtEl>
                                        <p:attrNameLst>
                                          <p:attrName>ppt_x</p:attrName>
                                          <p:attrName>ppt_y</p:attrName>
                                        </p:attrNameLst>
                                      </p:cBhvr>
                                      <p:rCtr x="11654" y="0"/>
                                    </p:animMotion>
                                  </p:childTnLst>
                                </p:cTn>
                              </p:par>
                              <p:par>
                                <p:cTn id="75" presetID="63" presetClass="path" presetSubtype="0" accel="50000" decel="50000" fill="hold" grpId="1" nodeType="withEffect">
                                  <p:stCondLst>
                                    <p:cond delay="0"/>
                                  </p:stCondLst>
                                  <p:childTnLst>
                                    <p:animMotion origin="layout" path="M -0.23217 4.81481E-6 L 3.33333E-6 3.33333E-6 " pathEditMode="relative" rAng="0" ptsTypes="AA">
                                      <p:cBhvr>
                                        <p:cTn id="76" dur="700" fill="hold"/>
                                        <p:tgtEl>
                                          <p:spTgt spid="10"/>
                                        </p:tgtEl>
                                        <p:attrNameLst>
                                          <p:attrName>ppt_x</p:attrName>
                                          <p:attrName>ppt_y</p:attrName>
                                        </p:attrNameLst>
                                      </p:cBhvr>
                                      <p:rCtr x="11654" y="0"/>
                                    </p:animMotion>
                                  </p:childTnLst>
                                </p:cTn>
                              </p:par>
                            </p:childTnLst>
                          </p:cTn>
                        </p:par>
                      </p:childTnLst>
                    </p:cTn>
                  </p:par>
                </p:childTnLst>
              </p:cTn>
              <p:nextCondLst>
                <p:cond evt="onClick" delay="0">
                  <p:tgtEl>
                    <p:spTgt spid="3"/>
                  </p:tgtEl>
                </p:cond>
              </p:nextCondLst>
            </p:seq>
          </p:childTnLst>
        </p:cTn>
      </p:par>
    </p:tnLst>
    <p:bldLst>
      <p:bldP spid="2" grpId="0" animBg="1"/>
      <p:bldP spid="2" grpId="1" animBg="1"/>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9" grpId="2" animBg="1"/>
      <p:bldP spid="10" grpId="0" animBg="1"/>
      <p:bldP spid="10" grpId="1" animBg="1"/>
      <p:bldP spid="10" grpId="2" animBg="1"/>
      <p:bldP spid="11" grpId="0" build="p"/>
      <p:bldP spid="11" grpId="1" build="p"/>
      <p:bldP spid="11" grpId="2" build="p"/>
      <p:bldP spid="12" grpId="0" build="p"/>
      <p:bldP spid="12" grpId="1" build="p"/>
      <p:bldP spid="12" grpId="2"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vigation BG"/>
          <p:cNvSpPr/>
          <p:nvPr/>
        </p:nvSpPr>
        <p:spPr>
          <a:xfrm>
            <a:off x="-5" y="0"/>
            <a:ext cx="2797789" cy="6858001"/>
          </a:xfrm>
          <a:prstGeom prst="rect">
            <a:avLst/>
          </a:prstGeom>
          <a:gradFill flip="none" rotWithShape="1">
            <a:gsLst>
              <a:gs pos="0">
                <a:srgbClr val="163148">
                  <a:alpha val="56000"/>
                </a:srgbClr>
              </a:gs>
              <a:gs pos="35000">
                <a:srgbClr val="152E45">
                  <a:alpha val="56000"/>
                </a:srgbClr>
              </a:gs>
              <a:gs pos="100000">
                <a:srgbClr val="234768">
                  <a:alpha val="56000"/>
                </a:srgbClr>
              </a:gs>
            </a:gsLst>
            <a:path path="circle">
              <a:fillToRect l="50000" t="-80000" r="50000" b="180000"/>
            </a:path>
            <a:tileRect/>
          </a:gra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Tab Button"/>
          <p:cNvSpPr/>
          <p:nvPr/>
        </p:nvSpPr>
        <p:spPr>
          <a:xfrm rot="5400000">
            <a:off x="2702257" y="95534"/>
            <a:ext cx="627796" cy="436728"/>
          </a:xfrm>
          <a:prstGeom prst="round2SameRect">
            <a:avLst/>
          </a:prstGeom>
          <a:solidFill>
            <a:srgbClr val="234768">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 name="About Me">
            <a:hlinkClick r:id="" action="ppaction://hlinkshowjump?jump=lastslide" highlightClick="1"/>
          </p:cNvPr>
          <p:cNvSpPr/>
          <p:nvPr/>
        </p:nvSpPr>
        <p:spPr>
          <a:xfrm>
            <a:off x="521168" y="5280829"/>
            <a:ext cx="1780673"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About Me</a:t>
            </a:r>
            <a:endParaRPr lang="en-US" dirty="0">
              <a:solidFill>
                <a:schemeClr val="tx1">
                  <a:lumMod val="75000"/>
                </a:schemeClr>
              </a:solidFill>
              <a:latin typeface="Franklin Gothic Heavy" panose="020B0903020102020204" pitchFamily="34" charset="0"/>
            </a:endParaRPr>
          </a:p>
        </p:txBody>
      </p:sp>
      <p:sp>
        <p:nvSpPr>
          <p:cNvPr id="17" name="Password Protection">
            <a:hlinkClick r:id="rId2" action="ppaction://hlinksldjump" highlightClick="1"/>
          </p:cNvPr>
          <p:cNvSpPr/>
          <p:nvPr/>
        </p:nvSpPr>
        <p:spPr>
          <a:xfrm>
            <a:off x="143962" y="1151080"/>
            <a:ext cx="2535087"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Password Protection</a:t>
            </a:r>
            <a:endParaRPr lang="en-US" dirty="0">
              <a:solidFill>
                <a:schemeClr val="tx1">
                  <a:lumMod val="75000"/>
                </a:schemeClr>
              </a:solidFill>
              <a:latin typeface="Franklin Gothic Heavy" panose="020B0903020102020204" pitchFamily="34" charset="0"/>
            </a:endParaRPr>
          </a:p>
        </p:txBody>
      </p:sp>
      <p:sp>
        <p:nvSpPr>
          <p:cNvPr id="18" name="Search Engine">
            <a:hlinkClick r:id="rId3" action="ppaction://hlinksldjump" highlightClick="1"/>
          </p:cNvPr>
          <p:cNvSpPr/>
          <p:nvPr/>
        </p:nvSpPr>
        <p:spPr>
          <a:xfrm>
            <a:off x="131349" y="2183017"/>
            <a:ext cx="2535087"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Search Engine</a:t>
            </a:r>
            <a:endParaRPr lang="en-US" dirty="0">
              <a:solidFill>
                <a:schemeClr val="tx1">
                  <a:lumMod val="75000"/>
                </a:schemeClr>
              </a:solidFill>
              <a:latin typeface="Franklin Gothic Heavy" panose="020B0903020102020204" pitchFamily="34" charset="0"/>
            </a:endParaRPr>
          </a:p>
        </p:txBody>
      </p:sp>
      <p:sp>
        <p:nvSpPr>
          <p:cNvPr id="19" name="Copyright Protection">
            <a:hlinkClick r:id="rId4" action="ppaction://hlinksldjump" highlightClick="1"/>
          </p:cNvPr>
          <p:cNvSpPr/>
          <p:nvPr/>
        </p:nvSpPr>
        <p:spPr>
          <a:xfrm>
            <a:off x="143962" y="3216955"/>
            <a:ext cx="2535087" cy="465221"/>
          </a:xfrm>
          <a:prstGeom prst="rect">
            <a:avLst/>
          </a:prstGeom>
          <a:solidFill>
            <a:srgbClr val="2347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Franklin Gothic Heavy" panose="020B0903020102020204" pitchFamily="34" charset="0"/>
              </a:rPr>
              <a:t>Copyright Protection</a:t>
            </a:r>
            <a:endParaRPr lang="en-US" dirty="0">
              <a:latin typeface="Franklin Gothic Heavy" panose="020B0903020102020204" pitchFamily="34" charset="0"/>
            </a:endParaRPr>
          </a:p>
        </p:txBody>
      </p:sp>
      <p:sp>
        <p:nvSpPr>
          <p:cNvPr id="20" name="Cyber Bullying">
            <a:hlinkClick r:id="rId5" action="ppaction://hlinksldjump" highlightClick="1"/>
          </p:cNvPr>
          <p:cNvSpPr/>
          <p:nvPr/>
        </p:nvSpPr>
        <p:spPr>
          <a:xfrm>
            <a:off x="131347" y="4248892"/>
            <a:ext cx="2535087"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Cyber Bullying</a:t>
            </a:r>
          </a:p>
        </p:txBody>
      </p:sp>
      <p:sp>
        <p:nvSpPr>
          <p:cNvPr id="10" name="Next Button">
            <a:hlinkClick r:id="" action="ppaction://hlinkshowjump?jump=nextslide" highlightClick="1"/>
          </p:cNvPr>
          <p:cNvSpPr/>
          <p:nvPr/>
        </p:nvSpPr>
        <p:spPr>
          <a:xfrm>
            <a:off x="2138475" y="6431791"/>
            <a:ext cx="458811" cy="284140"/>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&gt;</a:t>
            </a:r>
            <a:endParaRPr lang="en-US" dirty="0">
              <a:solidFill>
                <a:schemeClr val="tx1">
                  <a:lumMod val="75000"/>
                </a:schemeClr>
              </a:solidFill>
              <a:latin typeface="Franklin Gothic Heavy" panose="020B0903020102020204" pitchFamily="34" charset="0"/>
            </a:endParaRPr>
          </a:p>
        </p:txBody>
      </p:sp>
      <p:sp>
        <p:nvSpPr>
          <p:cNvPr id="11" name="Previous Button">
            <a:hlinkClick r:id="" action="ppaction://hlinkshowjump?jump=previousslide" highlightClick="1"/>
          </p:cNvPr>
          <p:cNvSpPr/>
          <p:nvPr/>
        </p:nvSpPr>
        <p:spPr>
          <a:xfrm>
            <a:off x="173759" y="6431791"/>
            <a:ext cx="458811" cy="284140"/>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&lt;</a:t>
            </a:r>
            <a:endParaRPr lang="en-US" dirty="0">
              <a:solidFill>
                <a:schemeClr val="tx1">
                  <a:lumMod val="75000"/>
                </a:schemeClr>
              </a:solidFill>
              <a:latin typeface="Franklin Gothic Heavy" panose="020B0903020102020204" pitchFamily="34" charset="0"/>
            </a:endParaRPr>
          </a:p>
        </p:txBody>
      </p:sp>
      <p:sp>
        <p:nvSpPr>
          <p:cNvPr id="12" name="Rectangle 11"/>
          <p:cNvSpPr/>
          <p:nvPr/>
        </p:nvSpPr>
        <p:spPr>
          <a:xfrm>
            <a:off x="3234519" y="1666277"/>
            <a:ext cx="8623652" cy="2492990"/>
          </a:xfrm>
          <a:prstGeom prst="rect">
            <a:avLst/>
          </a:prstGeom>
        </p:spPr>
        <p:txBody>
          <a:bodyPr wrap="square">
            <a:spAutoFit/>
          </a:bodyPr>
          <a:lstStyle/>
          <a:p>
            <a:pPr algn="just" fontAlgn="t"/>
            <a:r>
              <a:rPr lang="en-US" sz="2600" dirty="0" smtClean="0">
                <a:solidFill>
                  <a:schemeClr val="tx1">
                    <a:lumMod val="95000"/>
                  </a:schemeClr>
                </a:solidFill>
                <a:latin typeface="Poor Richard" panose="02080502050505020702" pitchFamily="18" charset="0"/>
              </a:rPr>
              <a:t>Copyright is a law that gives the owner and protects our creative works. It means that we have the right to decide what other people can do with our work, such as copying, sharing or changing it. We can automatically own the copyright to anything we write, draw, compose or create. Copyright helps us to create our work original and prevent others for using it.</a:t>
            </a:r>
            <a:endParaRPr lang="en-US" sz="2600" b="0" i="0" dirty="0">
              <a:solidFill>
                <a:schemeClr val="tx1">
                  <a:lumMod val="95000"/>
                </a:schemeClr>
              </a:solidFill>
              <a:effectLst/>
              <a:latin typeface="Poor Richard" panose="02080502050505020702" pitchFamily="18" charset="0"/>
            </a:endParaRPr>
          </a:p>
        </p:txBody>
      </p:sp>
      <p:sp>
        <p:nvSpPr>
          <p:cNvPr id="13" name="Rectangle 12"/>
          <p:cNvSpPr/>
          <p:nvPr/>
        </p:nvSpPr>
        <p:spPr>
          <a:xfrm>
            <a:off x="4470400" y="532266"/>
            <a:ext cx="6096000" cy="830997"/>
          </a:xfrm>
          <a:prstGeom prst="rect">
            <a:avLst/>
          </a:prstGeom>
        </p:spPr>
        <p:txBody>
          <a:bodyPr>
            <a:spAutoFit/>
          </a:bodyPr>
          <a:lstStyle/>
          <a:p>
            <a:pPr algn="ctr"/>
            <a:r>
              <a:rPr lang="en-US" sz="4800" dirty="0" smtClean="0">
                <a:solidFill>
                  <a:schemeClr val="accent3">
                    <a:lumMod val="40000"/>
                    <a:lumOff val="60000"/>
                  </a:schemeClr>
                </a:solidFill>
                <a:latin typeface="Rockwell" panose="02060603020205020403" pitchFamily="18" charset="0"/>
              </a:rPr>
              <a:t>Copyright Protection</a:t>
            </a:r>
            <a:endParaRPr lang="en-US" sz="4800" b="0" i="0" dirty="0">
              <a:solidFill>
                <a:schemeClr val="accent3">
                  <a:lumMod val="40000"/>
                  <a:lumOff val="60000"/>
                </a:schemeClr>
              </a:solidFill>
              <a:effectLst/>
              <a:latin typeface="Rockwell" panose="02060603020205020403" pitchFamily="18" charset="0"/>
            </a:endParaRPr>
          </a:p>
        </p:txBody>
      </p:sp>
    </p:spTree>
    <p:extLst>
      <p:ext uri="{BB962C8B-B14F-4D97-AF65-F5344CB8AC3E}">
        <p14:creationId xmlns:p14="http://schemas.microsoft.com/office/powerpoint/2010/main" val="326721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2"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250" fill="hold"/>
                                        <p:tgtEl>
                                          <p:spTgt spid="11"/>
                                        </p:tgtEl>
                                        <p:attrNameLst>
                                          <p:attrName>ppt_x</p:attrName>
                                        </p:attrNameLst>
                                      </p:cBhvr>
                                      <p:tavLst>
                                        <p:tav tm="0">
                                          <p:val>
                                            <p:strVal val="#ppt_x"/>
                                          </p:val>
                                        </p:tav>
                                        <p:tav tm="100000">
                                          <p:val>
                                            <p:strVal val="#ppt_x"/>
                                          </p:val>
                                        </p:tav>
                                      </p:tavLst>
                                    </p:anim>
                                    <p:anim calcmode="lin" valueType="num">
                                      <p:cBhvr additive="base">
                                        <p:cTn id="8" dur="25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2"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250" fill="hold"/>
                                        <p:tgtEl>
                                          <p:spTgt spid="10"/>
                                        </p:tgtEl>
                                        <p:attrNameLst>
                                          <p:attrName>ppt_x</p:attrName>
                                        </p:attrNameLst>
                                      </p:cBhvr>
                                      <p:tavLst>
                                        <p:tav tm="0">
                                          <p:val>
                                            <p:strVal val="#ppt_x"/>
                                          </p:val>
                                        </p:tav>
                                        <p:tav tm="100000">
                                          <p:val>
                                            <p:strVal val="#ppt_x"/>
                                          </p:val>
                                        </p:tav>
                                      </p:tavLst>
                                    </p:anim>
                                    <p:anim calcmode="lin" valueType="num">
                                      <p:cBhvr additive="base">
                                        <p:cTn id="12" dur="250" fill="hold"/>
                                        <p:tgtEl>
                                          <p:spTgt spid="10"/>
                                        </p:tgtEl>
                                        <p:attrNameLst>
                                          <p:attrName>ppt_y</p:attrName>
                                        </p:attrNameLst>
                                      </p:cBhvr>
                                      <p:tavLst>
                                        <p:tav tm="0">
                                          <p:val>
                                            <p:strVal val="1+#ppt_h/2"/>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fade">
                                      <p:cBhvr>
                                        <p:cTn id="15" dur="750"/>
                                        <p:tgtEl>
                                          <p:spTgt spid="12">
                                            <p:txEl>
                                              <p:pRg st="0" end="0"/>
                                            </p:txEl>
                                          </p:spTgt>
                                        </p:tgtEl>
                                      </p:cBhvr>
                                    </p:animEffect>
                                    <p:anim calcmode="lin" valueType="num">
                                      <p:cBhvr>
                                        <p:cTn id="16" dur="75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7" dur="750" fill="hold"/>
                                        <p:tgtEl>
                                          <p:spTgt spid="12">
                                            <p:txEl>
                                              <p:pRg st="0" end="0"/>
                                            </p:txEl>
                                          </p:spTgt>
                                        </p:tgtEl>
                                        <p:attrNameLst>
                                          <p:attrName>ppt_y</p:attrName>
                                        </p:attrNameLst>
                                      </p:cBhvr>
                                      <p:tavLst>
                                        <p:tav tm="0">
                                          <p:val>
                                            <p:strVal val="#ppt_y+.1"/>
                                          </p:val>
                                        </p:tav>
                                        <p:tav tm="100000">
                                          <p:val>
                                            <p:strVal val="#ppt_y"/>
                                          </p:val>
                                        </p:tav>
                                      </p:tavLst>
                                    </p:anim>
                                  </p:childTnLst>
                                </p:cTn>
                              </p:par>
                              <p:par>
                                <p:cTn id="18" presetID="53" presetClass="entr" presetSubtype="16"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750" fill="hold"/>
                                        <p:tgtEl>
                                          <p:spTgt spid="13"/>
                                        </p:tgtEl>
                                        <p:attrNameLst>
                                          <p:attrName>ppt_w</p:attrName>
                                        </p:attrNameLst>
                                      </p:cBhvr>
                                      <p:tavLst>
                                        <p:tav tm="0">
                                          <p:val>
                                            <p:fltVal val="0"/>
                                          </p:val>
                                        </p:tav>
                                        <p:tav tm="100000">
                                          <p:val>
                                            <p:strVal val="#ppt_w"/>
                                          </p:val>
                                        </p:tav>
                                      </p:tavLst>
                                    </p:anim>
                                    <p:anim calcmode="lin" valueType="num">
                                      <p:cBhvr>
                                        <p:cTn id="21" dur="750" fill="hold"/>
                                        <p:tgtEl>
                                          <p:spTgt spid="13"/>
                                        </p:tgtEl>
                                        <p:attrNameLst>
                                          <p:attrName>ppt_h</p:attrName>
                                        </p:attrNameLst>
                                      </p:cBhvr>
                                      <p:tavLst>
                                        <p:tav tm="0">
                                          <p:val>
                                            <p:fltVal val="0"/>
                                          </p:val>
                                        </p:tav>
                                        <p:tav tm="100000">
                                          <p:val>
                                            <p:strVal val="#ppt_h"/>
                                          </p:val>
                                        </p:tav>
                                      </p:tavLst>
                                    </p:anim>
                                    <p:animEffect transition="in" filter="fade">
                                      <p:cBhvr>
                                        <p:cTn id="22"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3" restart="whenNotActive" fill="hold" evtFilter="cancelBubble" nodeType="interactiveSeq">
                <p:stCondLst>
                  <p:cond evt="onClick" delay="0">
                    <p:tgtEl>
                      <p:spTgt spid="7"/>
                    </p:tgtEl>
                  </p:cond>
                </p:stCondLst>
                <p:endSync evt="end" delay="0">
                  <p:rtn val="all"/>
                </p:endSync>
                <p:childTnLst>
                  <p:par>
                    <p:cTn id="24" fill="hold">
                      <p:stCondLst>
                        <p:cond delay="0"/>
                      </p:stCondLst>
                      <p:childTnLst>
                        <p:par>
                          <p:cTn id="25" fill="hold">
                            <p:stCondLst>
                              <p:cond delay="0"/>
                            </p:stCondLst>
                            <p:childTnLst>
                              <p:par>
                                <p:cTn id="26" presetID="35" presetClass="path" presetSubtype="0" accel="50000" decel="50000" fill="hold" grpId="0" nodeType="withEffect">
                                  <p:stCondLst>
                                    <p:cond delay="0"/>
                                  </p:stCondLst>
                                  <p:childTnLst>
                                    <p:animMotion origin="layout" path="M 4.16667E-6 -1.85185E-6 L -0.22943 0.00209 " pathEditMode="relative" rAng="0" ptsTypes="AA">
                                      <p:cBhvr>
                                        <p:cTn id="27" dur="700" fill="hold"/>
                                        <p:tgtEl>
                                          <p:spTgt spid="7"/>
                                        </p:tgtEl>
                                        <p:attrNameLst>
                                          <p:attrName>ppt_x</p:attrName>
                                          <p:attrName>ppt_y</p:attrName>
                                        </p:attrNameLst>
                                      </p:cBhvr>
                                      <p:rCtr x="-11471" y="93"/>
                                    </p:animMotion>
                                  </p:childTnLst>
                                </p:cTn>
                              </p:par>
                              <p:par>
                                <p:cTn id="28" presetID="35" presetClass="path" presetSubtype="0" accel="50000" decel="50000" fill="hold" grpId="0" nodeType="withEffect">
                                  <p:stCondLst>
                                    <p:cond delay="0"/>
                                  </p:stCondLst>
                                  <p:childTnLst>
                                    <p:animMotion origin="layout" path="M -3.54167E-6 0 L -0.2302 -0.00046 " pathEditMode="relative" rAng="0" ptsTypes="AA">
                                      <p:cBhvr>
                                        <p:cTn id="29" dur="700" fill="hold"/>
                                        <p:tgtEl>
                                          <p:spTgt spid="6"/>
                                        </p:tgtEl>
                                        <p:attrNameLst>
                                          <p:attrName>ppt_x</p:attrName>
                                          <p:attrName>ppt_y</p:attrName>
                                        </p:attrNameLst>
                                      </p:cBhvr>
                                      <p:rCtr x="-11510" y="-23"/>
                                    </p:animMotion>
                                  </p:childTnLst>
                                </p:cTn>
                              </p:par>
                              <p:par>
                                <p:cTn id="30" presetID="35" presetClass="path" presetSubtype="0" accel="50000" decel="50000" fill="hold" grpId="0" nodeType="withEffect">
                                  <p:stCondLst>
                                    <p:cond delay="0"/>
                                  </p:stCondLst>
                                  <p:childTnLst>
                                    <p:animMotion origin="layout" path="M 4.79167E-6 4.81481E-6 L -0.23217 4.81481E-6 " pathEditMode="relative" rAng="0" ptsTypes="AA">
                                      <p:cBhvr>
                                        <p:cTn id="31" dur="700" fill="hold"/>
                                        <p:tgtEl>
                                          <p:spTgt spid="5"/>
                                        </p:tgtEl>
                                        <p:attrNameLst>
                                          <p:attrName>ppt_x</p:attrName>
                                          <p:attrName>ppt_y</p:attrName>
                                        </p:attrNameLst>
                                      </p:cBhvr>
                                      <p:rCtr x="-11602" y="0"/>
                                    </p:animMotion>
                                  </p:childTnLst>
                                </p:cTn>
                              </p:par>
                              <p:par>
                                <p:cTn id="32" presetID="35" presetClass="path" presetSubtype="0" accel="50000" decel="50000" fill="hold" grpId="0" nodeType="withEffect">
                                  <p:stCondLst>
                                    <p:cond delay="0"/>
                                  </p:stCondLst>
                                  <p:childTnLst>
                                    <p:animMotion origin="layout" path="M 4.79167E-6 4.81481E-6 L -0.23217 4.81481E-6 " pathEditMode="relative" rAng="0" ptsTypes="AA">
                                      <p:cBhvr>
                                        <p:cTn id="33" dur="700" fill="hold"/>
                                        <p:tgtEl>
                                          <p:spTgt spid="20"/>
                                        </p:tgtEl>
                                        <p:attrNameLst>
                                          <p:attrName>ppt_x</p:attrName>
                                          <p:attrName>ppt_y</p:attrName>
                                        </p:attrNameLst>
                                      </p:cBhvr>
                                      <p:rCtr x="-11602" y="0"/>
                                    </p:animMotion>
                                  </p:childTnLst>
                                </p:cTn>
                              </p:par>
                              <p:par>
                                <p:cTn id="34" presetID="35" presetClass="path" presetSubtype="0" accel="50000" decel="50000" fill="hold" grpId="0" nodeType="withEffect">
                                  <p:stCondLst>
                                    <p:cond delay="0"/>
                                  </p:stCondLst>
                                  <p:childTnLst>
                                    <p:animMotion origin="layout" path="M 4.79167E-6 4.81481E-6 L -0.23217 4.81481E-6 " pathEditMode="relative" rAng="0" ptsTypes="AA">
                                      <p:cBhvr>
                                        <p:cTn id="35" dur="700" fill="hold"/>
                                        <p:tgtEl>
                                          <p:spTgt spid="19"/>
                                        </p:tgtEl>
                                        <p:attrNameLst>
                                          <p:attrName>ppt_x</p:attrName>
                                          <p:attrName>ppt_y</p:attrName>
                                        </p:attrNameLst>
                                      </p:cBhvr>
                                      <p:rCtr x="-11602" y="0"/>
                                    </p:animMotion>
                                  </p:childTnLst>
                                </p:cTn>
                              </p:par>
                              <p:par>
                                <p:cTn id="36" presetID="35" presetClass="path" presetSubtype="0" accel="50000" decel="50000" fill="hold" grpId="1" nodeType="withEffect">
                                  <p:stCondLst>
                                    <p:cond delay="0"/>
                                  </p:stCondLst>
                                  <p:childTnLst>
                                    <p:animMotion origin="layout" path="M -3.75E-6 3.33333E-6 L -0.12682 0.00115 " pathEditMode="relative" rAng="0" ptsTypes="AA">
                                      <p:cBhvr>
                                        <p:cTn id="37" dur="700" fill="hold"/>
                                        <p:tgtEl>
                                          <p:spTgt spid="12">
                                            <p:txEl>
                                              <p:pRg st="0" end="0"/>
                                            </p:txEl>
                                          </p:spTgt>
                                        </p:tgtEl>
                                        <p:attrNameLst>
                                          <p:attrName>ppt_x</p:attrName>
                                          <p:attrName>ppt_y</p:attrName>
                                        </p:attrNameLst>
                                      </p:cBhvr>
                                      <p:rCtr x="-6341" y="46"/>
                                    </p:animMotion>
                                  </p:childTnLst>
                                </p:cTn>
                              </p:par>
                              <p:par>
                                <p:cTn id="38" presetID="35" presetClass="path" presetSubtype="0" accel="50000" decel="50000" fill="hold" grpId="1" nodeType="withEffect">
                                  <p:stCondLst>
                                    <p:cond delay="0"/>
                                  </p:stCondLst>
                                  <p:childTnLst>
                                    <p:animMotion origin="layout" path="M 3.33333E-6 -4.44444E-6 L -0.12683 0.00116 " pathEditMode="relative" rAng="0" ptsTypes="AA">
                                      <p:cBhvr>
                                        <p:cTn id="39" dur="700" fill="hold"/>
                                        <p:tgtEl>
                                          <p:spTgt spid="13"/>
                                        </p:tgtEl>
                                        <p:attrNameLst>
                                          <p:attrName>ppt_x</p:attrName>
                                          <p:attrName>ppt_y</p:attrName>
                                        </p:attrNameLst>
                                      </p:cBhvr>
                                      <p:rCtr x="-6341" y="46"/>
                                    </p:animMotion>
                                  </p:childTnLst>
                                </p:cTn>
                              </p:par>
                              <p:par>
                                <p:cTn id="40" presetID="35" presetClass="path" presetSubtype="0" accel="50000" decel="50000" fill="hold" grpId="0" nodeType="withEffect">
                                  <p:stCondLst>
                                    <p:cond delay="0"/>
                                  </p:stCondLst>
                                  <p:childTnLst>
                                    <p:animMotion origin="layout" path="M 4.79167E-6 4.81481E-6 L -0.23217 4.81481E-6 " pathEditMode="relative" rAng="0" ptsTypes="AA">
                                      <p:cBhvr>
                                        <p:cTn id="41" dur="700" fill="hold"/>
                                        <p:tgtEl>
                                          <p:spTgt spid="18"/>
                                        </p:tgtEl>
                                        <p:attrNameLst>
                                          <p:attrName>ppt_x</p:attrName>
                                          <p:attrName>ppt_y</p:attrName>
                                        </p:attrNameLst>
                                      </p:cBhvr>
                                      <p:rCtr x="-11602" y="0"/>
                                    </p:animMotion>
                                  </p:childTnLst>
                                </p:cTn>
                              </p:par>
                              <p:par>
                                <p:cTn id="42" presetID="35" presetClass="path" presetSubtype="0" accel="50000" decel="50000" fill="hold" grpId="0" nodeType="withEffect">
                                  <p:stCondLst>
                                    <p:cond delay="0"/>
                                  </p:stCondLst>
                                  <p:childTnLst>
                                    <p:animMotion origin="layout" path="M 4.79167E-6 4.81481E-6 L -0.23217 4.81481E-6 " pathEditMode="relative" rAng="0" ptsTypes="AA">
                                      <p:cBhvr>
                                        <p:cTn id="43" dur="700" fill="hold"/>
                                        <p:tgtEl>
                                          <p:spTgt spid="17"/>
                                        </p:tgtEl>
                                        <p:attrNameLst>
                                          <p:attrName>ppt_x</p:attrName>
                                          <p:attrName>ppt_y</p:attrName>
                                        </p:attrNameLst>
                                      </p:cBhvr>
                                      <p:rCtr x="-11602" y="0"/>
                                    </p:animMotion>
                                  </p:childTnLst>
                                </p:cTn>
                              </p:par>
                              <p:par>
                                <p:cTn id="44" presetID="35" presetClass="path" presetSubtype="0" accel="50000" decel="50000" fill="hold" grpId="0" nodeType="withEffect">
                                  <p:stCondLst>
                                    <p:cond delay="0"/>
                                  </p:stCondLst>
                                  <p:childTnLst>
                                    <p:animMotion origin="layout" path="M 4.79167E-6 4.81481E-6 L -0.23217 4.81481E-6 " pathEditMode="relative" rAng="0" ptsTypes="AA">
                                      <p:cBhvr>
                                        <p:cTn id="45" dur="700" fill="hold"/>
                                        <p:tgtEl>
                                          <p:spTgt spid="11"/>
                                        </p:tgtEl>
                                        <p:attrNameLst>
                                          <p:attrName>ppt_x</p:attrName>
                                          <p:attrName>ppt_y</p:attrName>
                                        </p:attrNameLst>
                                      </p:cBhvr>
                                      <p:rCtr x="-11602" y="0"/>
                                    </p:animMotion>
                                  </p:childTnLst>
                                </p:cTn>
                              </p:par>
                              <p:par>
                                <p:cTn id="46" presetID="35" presetClass="path" presetSubtype="0" accel="50000" decel="50000" fill="hold" grpId="0" nodeType="withEffect">
                                  <p:stCondLst>
                                    <p:cond delay="0"/>
                                  </p:stCondLst>
                                  <p:childTnLst>
                                    <p:animMotion origin="layout" path="M 4.79167E-6 4.81481E-6 L -0.23217 4.81481E-6 " pathEditMode="relative" rAng="0" ptsTypes="AA">
                                      <p:cBhvr>
                                        <p:cTn id="47" dur="700" fill="hold"/>
                                        <p:tgtEl>
                                          <p:spTgt spid="10"/>
                                        </p:tgtEl>
                                        <p:attrNameLst>
                                          <p:attrName>ppt_x</p:attrName>
                                          <p:attrName>ppt_y</p:attrName>
                                        </p:attrNameLst>
                                      </p:cBhvr>
                                      <p:rCtr x="-11602" y="0"/>
                                    </p:animMotion>
                                  </p:childTnLst>
                                </p:cTn>
                              </p:par>
                            </p:childTnLst>
                          </p:cTn>
                        </p:par>
                      </p:childTnLst>
                    </p:cTn>
                  </p:par>
                  <p:par>
                    <p:cTn id="48" fill="hold">
                      <p:stCondLst>
                        <p:cond delay="indefinite"/>
                      </p:stCondLst>
                      <p:childTnLst>
                        <p:par>
                          <p:cTn id="49" fill="hold">
                            <p:stCondLst>
                              <p:cond delay="0"/>
                            </p:stCondLst>
                            <p:childTnLst>
                              <p:par>
                                <p:cTn id="50" presetID="63" presetClass="path" presetSubtype="0" accel="50000" decel="50000" fill="hold" grpId="1" nodeType="clickEffect">
                                  <p:stCondLst>
                                    <p:cond delay="0"/>
                                  </p:stCondLst>
                                  <p:childTnLst>
                                    <p:animMotion origin="layout" path="M -0.23606 -0.00625 L -3.54167E-6 0 " pathEditMode="relative" rAng="0" ptsTypes="AA">
                                      <p:cBhvr>
                                        <p:cTn id="51" dur="700" fill="hold"/>
                                        <p:tgtEl>
                                          <p:spTgt spid="6"/>
                                        </p:tgtEl>
                                        <p:attrNameLst>
                                          <p:attrName>ppt_x</p:attrName>
                                          <p:attrName>ppt_y</p:attrName>
                                        </p:attrNameLst>
                                      </p:cBhvr>
                                      <p:rCtr x="11810" y="301"/>
                                    </p:animMotion>
                                  </p:childTnLst>
                                </p:cTn>
                              </p:par>
                              <p:par>
                                <p:cTn id="52" presetID="63" presetClass="path" presetSubtype="0" accel="50000" decel="50000" fill="hold" grpId="1" nodeType="withEffect">
                                  <p:stCondLst>
                                    <p:cond delay="0"/>
                                  </p:stCondLst>
                                  <p:childTnLst>
                                    <p:animMotion origin="layout" path="M -0.22943 0.00209 L 3.75E-6 2.22222E-6 " pathEditMode="relative" rAng="0" ptsTypes="AA">
                                      <p:cBhvr>
                                        <p:cTn id="53" dur="700" fill="hold"/>
                                        <p:tgtEl>
                                          <p:spTgt spid="7"/>
                                        </p:tgtEl>
                                        <p:attrNameLst>
                                          <p:attrName>ppt_x</p:attrName>
                                          <p:attrName>ppt_y</p:attrName>
                                        </p:attrNameLst>
                                      </p:cBhvr>
                                      <p:rCtr x="11484" y="-69"/>
                                    </p:animMotion>
                                  </p:childTnLst>
                                </p:cTn>
                              </p:par>
                              <p:par>
                                <p:cTn id="54" presetID="63" presetClass="path" presetSubtype="0" accel="50000" decel="50000" fill="hold" grpId="1" nodeType="withEffect">
                                  <p:stCondLst>
                                    <p:cond delay="0"/>
                                  </p:stCondLst>
                                  <p:childTnLst>
                                    <p:animMotion origin="layout" path="M -0.23217 4.81481E-6 L 3.33333E-6 3.33333E-6 " pathEditMode="relative" rAng="0" ptsTypes="AA">
                                      <p:cBhvr>
                                        <p:cTn id="55" dur="700" fill="hold"/>
                                        <p:tgtEl>
                                          <p:spTgt spid="5"/>
                                        </p:tgtEl>
                                        <p:attrNameLst>
                                          <p:attrName>ppt_x</p:attrName>
                                          <p:attrName>ppt_y</p:attrName>
                                        </p:attrNameLst>
                                      </p:cBhvr>
                                      <p:rCtr x="11654" y="0"/>
                                    </p:animMotion>
                                  </p:childTnLst>
                                </p:cTn>
                              </p:par>
                              <p:par>
                                <p:cTn id="56" presetID="63" presetClass="path" presetSubtype="0" accel="50000" decel="50000" fill="hold" grpId="1" nodeType="withEffect">
                                  <p:stCondLst>
                                    <p:cond delay="0"/>
                                  </p:stCondLst>
                                  <p:childTnLst>
                                    <p:animMotion origin="layout" path="M -0.23217 4.81481E-6 L 3.33333E-6 3.33333E-6 " pathEditMode="relative" rAng="0" ptsTypes="AA">
                                      <p:cBhvr>
                                        <p:cTn id="57" dur="700" fill="hold"/>
                                        <p:tgtEl>
                                          <p:spTgt spid="20"/>
                                        </p:tgtEl>
                                        <p:attrNameLst>
                                          <p:attrName>ppt_x</p:attrName>
                                          <p:attrName>ppt_y</p:attrName>
                                        </p:attrNameLst>
                                      </p:cBhvr>
                                      <p:rCtr x="11654" y="0"/>
                                    </p:animMotion>
                                  </p:childTnLst>
                                </p:cTn>
                              </p:par>
                              <p:par>
                                <p:cTn id="58" presetID="63" presetClass="path" presetSubtype="0" accel="50000" decel="50000" fill="hold" grpId="1" nodeType="withEffect">
                                  <p:stCondLst>
                                    <p:cond delay="0"/>
                                  </p:stCondLst>
                                  <p:childTnLst>
                                    <p:animMotion origin="layout" path="M -0.23217 4.81481E-6 L 3.33333E-6 3.33333E-6 " pathEditMode="relative" rAng="0" ptsTypes="AA">
                                      <p:cBhvr>
                                        <p:cTn id="59" dur="700" fill="hold"/>
                                        <p:tgtEl>
                                          <p:spTgt spid="19"/>
                                        </p:tgtEl>
                                        <p:attrNameLst>
                                          <p:attrName>ppt_x</p:attrName>
                                          <p:attrName>ppt_y</p:attrName>
                                        </p:attrNameLst>
                                      </p:cBhvr>
                                      <p:rCtr x="11654" y="0"/>
                                    </p:animMotion>
                                  </p:childTnLst>
                                </p:cTn>
                              </p:par>
                              <p:par>
                                <p:cTn id="60" presetID="63" presetClass="path" presetSubtype="0" accel="50000" decel="50000" fill="hold" grpId="1" nodeType="withEffect">
                                  <p:stCondLst>
                                    <p:cond delay="0"/>
                                  </p:stCondLst>
                                  <p:childTnLst>
                                    <p:animMotion origin="layout" path="M -0.23217 4.81481E-6 L 3.33333E-6 3.33333E-6 " pathEditMode="relative" rAng="0" ptsTypes="AA">
                                      <p:cBhvr>
                                        <p:cTn id="61" dur="700" fill="hold"/>
                                        <p:tgtEl>
                                          <p:spTgt spid="18"/>
                                        </p:tgtEl>
                                        <p:attrNameLst>
                                          <p:attrName>ppt_x</p:attrName>
                                          <p:attrName>ppt_y</p:attrName>
                                        </p:attrNameLst>
                                      </p:cBhvr>
                                      <p:rCtr x="11654" y="0"/>
                                    </p:animMotion>
                                  </p:childTnLst>
                                </p:cTn>
                              </p:par>
                              <p:par>
                                <p:cTn id="62" presetID="63" presetClass="path" presetSubtype="0" accel="50000" decel="50000" fill="hold" grpId="1" nodeType="withEffect">
                                  <p:stCondLst>
                                    <p:cond delay="0"/>
                                  </p:stCondLst>
                                  <p:childTnLst>
                                    <p:animMotion origin="layout" path="M -0.23217 4.81481E-6 L 3.33333E-6 3.33333E-6 " pathEditMode="relative" rAng="0" ptsTypes="AA">
                                      <p:cBhvr>
                                        <p:cTn id="63" dur="700" fill="hold"/>
                                        <p:tgtEl>
                                          <p:spTgt spid="17"/>
                                        </p:tgtEl>
                                        <p:attrNameLst>
                                          <p:attrName>ppt_x</p:attrName>
                                          <p:attrName>ppt_y</p:attrName>
                                        </p:attrNameLst>
                                      </p:cBhvr>
                                      <p:rCtr x="11654" y="0"/>
                                    </p:animMotion>
                                  </p:childTnLst>
                                </p:cTn>
                              </p:par>
                              <p:par>
                                <p:cTn id="64" presetID="63" presetClass="path" presetSubtype="0" accel="50000" decel="50000" fill="hold" grpId="1" nodeType="withEffect">
                                  <p:stCondLst>
                                    <p:cond delay="0"/>
                                  </p:stCondLst>
                                  <p:childTnLst>
                                    <p:animMotion origin="layout" path="M -0.23217 4.81481E-6 L 3.33333E-6 3.33333E-6 " pathEditMode="relative" rAng="0" ptsTypes="AA">
                                      <p:cBhvr>
                                        <p:cTn id="65" dur="700" fill="hold"/>
                                        <p:tgtEl>
                                          <p:spTgt spid="11"/>
                                        </p:tgtEl>
                                        <p:attrNameLst>
                                          <p:attrName>ppt_x</p:attrName>
                                          <p:attrName>ppt_y</p:attrName>
                                        </p:attrNameLst>
                                      </p:cBhvr>
                                      <p:rCtr x="11654" y="0"/>
                                    </p:animMotion>
                                  </p:childTnLst>
                                </p:cTn>
                              </p:par>
                              <p:par>
                                <p:cTn id="66" presetID="63" presetClass="path" presetSubtype="0" accel="50000" decel="50000" fill="hold" grpId="2" nodeType="withEffect">
                                  <p:stCondLst>
                                    <p:cond delay="0"/>
                                  </p:stCondLst>
                                  <p:childTnLst>
                                    <p:animMotion origin="layout" path="M -0.12682 0.00115 L -3.75E-6 3.33333E-6 " pathEditMode="relative" rAng="0" ptsTypes="AA">
                                      <p:cBhvr>
                                        <p:cTn id="67" dur="700" fill="hold"/>
                                        <p:tgtEl>
                                          <p:spTgt spid="12">
                                            <p:txEl>
                                              <p:pRg st="0" end="0"/>
                                            </p:txEl>
                                          </p:spTgt>
                                        </p:tgtEl>
                                        <p:attrNameLst>
                                          <p:attrName>ppt_x</p:attrName>
                                          <p:attrName>ppt_y</p:attrName>
                                        </p:attrNameLst>
                                      </p:cBhvr>
                                      <p:rCtr x="6341" y="-69"/>
                                    </p:animMotion>
                                  </p:childTnLst>
                                </p:cTn>
                              </p:par>
                              <p:par>
                                <p:cTn id="68" presetID="63" presetClass="path" presetSubtype="0" accel="50000" decel="50000" fill="hold" grpId="2" nodeType="withEffect">
                                  <p:stCondLst>
                                    <p:cond delay="0"/>
                                  </p:stCondLst>
                                  <p:childTnLst>
                                    <p:animMotion origin="layout" path="M -0.12683 0.00116 L 3.33333E-6 -4.44444E-6 " pathEditMode="relative" rAng="0" ptsTypes="AA">
                                      <p:cBhvr>
                                        <p:cTn id="69" dur="700" fill="hold"/>
                                        <p:tgtEl>
                                          <p:spTgt spid="13"/>
                                        </p:tgtEl>
                                        <p:attrNameLst>
                                          <p:attrName>ppt_x</p:attrName>
                                          <p:attrName>ppt_y</p:attrName>
                                        </p:attrNameLst>
                                      </p:cBhvr>
                                      <p:rCtr x="6341" y="-69"/>
                                    </p:animMotion>
                                  </p:childTnLst>
                                </p:cTn>
                              </p:par>
                              <p:par>
                                <p:cTn id="70" presetID="63" presetClass="path" presetSubtype="0" accel="50000" decel="50000" fill="hold" grpId="1" nodeType="withEffect">
                                  <p:stCondLst>
                                    <p:cond delay="0"/>
                                  </p:stCondLst>
                                  <p:childTnLst>
                                    <p:animMotion origin="layout" path="M -0.23217 4.81481E-6 L 3.33333E-6 3.33333E-6 " pathEditMode="relative" rAng="0" ptsTypes="AA">
                                      <p:cBhvr>
                                        <p:cTn id="71" dur="700" fill="hold"/>
                                        <p:tgtEl>
                                          <p:spTgt spid="10"/>
                                        </p:tgtEl>
                                        <p:attrNameLst>
                                          <p:attrName>ppt_x</p:attrName>
                                          <p:attrName>ppt_y</p:attrName>
                                        </p:attrNameLst>
                                      </p:cBhvr>
                                      <p:rCtr x="11654" y="0"/>
                                    </p:animMotion>
                                  </p:childTnLst>
                                </p:cTn>
                              </p:par>
                            </p:childTnLst>
                          </p:cTn>
                        </p:par>
                      </p:childTnLst>
                    </p:cTn>
                  </p:par>
                </p:childTnLst>
              </p:cTn>
              <p:nextCondLst>
                <p:cond evt="onClick" delay="0">
                  <p:tgtEl>
                    <p:spTgt spid="7"/>
                  </p:tgtEl>
                </p:cond>
              </p:nextCondLst>
            </p:seq>
          </p:childTnLst>
        </p:cTn>
      </p:par>
    </p:tnLst>
    <p:bldLst>
      <p:bldP spid="6" grpId="0" animBg="1"/>
      <p:bldP spid="6" grpId="1" animBg="1"/>
      <p:bldP spid="7" grpId="0" animBg="1"/>
      <p:bldP spid="7" grpId="1" animBg="1"/>
      <p:bldP spid="5" grpId="0" animBg="1"/>
      <p:bldP spid="5" grpId="1" animBg="1"/>
      <p:bldP spid="17" grpId="0" animBg="1"/>
      <p:bldP spid="17" grpId="1" animBg="1"/>
      <p:bldP spid="18" grpId="0" animBg="1"/>
      <p:bldP spid="18" grpId="1" animBg="1"/>
      <p:bldP spid="19" grpId="0" animBg="1"/>
      <p:bldP spid="19" grpId="1" animBg="1"/>
      <p:bldP spid="20" grpId="0" animBg="1"/>
      <p:bldP spid="20" grpId="1" animBg="1"/>
      <p:bldP spid="10" grpId="0" animBg="1"/>
      <p:bldP spid="10" grpId="1" animBg="1"/>
      <p:bldP spid="10" grpId="2" animBg="1"/>
      <p:bldP spid="11" grpId="0" animBg="1"/>
      <p:bldP spid="11" grpId="1" animBg="1"/>
      <p:bldP spid="11" grpId="2" animBg="1"/>
      <p:bldP spid="12" grpId="0" build="p"/>
      <p:bldP spid="12" grpId="1" build="p"/>
      <p:bldP spid="12" grpId="2" build="p"/>
      <p:bldP spid="13" grpId="0"/>
      <p:bldP spid="13" grpId="1"/>
      <p:bldP spid="13" grpId="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vigation BG"/>
          <p:cNvSpPr/>
          <p:nvPr/>
        </p:nvSpPr>
        <p:spPr>
          <a:xfrm>
            <a:off x="-5" y="0"/>
            <a:ext cx="2797789" cy="6858001"/>
          </a:xfrm>
          <a:prstGeom prst="rect">
            <a:avLst/>
          </a:prstGeom>
          <a:gradFill flip="none" rotWithShape="1">
            <a:gsLst>
              <a:gs pos="0">
                <a:srgbClr val="163148">
                  <a:alpha val="56000"/>
                </a:srgbClr>
              </a:gs>
              <a:gs pos="35000">
                <a:srgbClr val="152E45">
                  <a:alpha val="56000"/>
                </a:srgbClr>
              </a:gs>
              <a:gs pos="100000">
                <a:srgbClr val="234768">
                  <a:alpha val="56000"/>
                </a:srgbClr>
              </a:gs>
            </a:gsLst>
            <a:path path="circle">
              <a:fillToRect l="50000" t="-80000" r="50000" b="180000"/>
            </a:path>
            <a:tileRect/>
          </a:gra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ounded Tab Button"/>
          <p:cNvSpPr/>
          <p:nvPr/>
        </p:nvSpPr>
        <p:spPr>
          <a:xfrm rot="5400000">
            <a:off x="2702257" y="95534"/>
            <a:ext cx="627796" cy="436728"/>
          </a:xfrm>
          <a:prstGeom prst="round2SameRect">
            <a:avLst/>
          </a:prstGeom>
          <a:solidFill>
            <a:srgbClr val="234768">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4" name="About Me">
            <a:hlinkClick r:id="" action="ppaction://hlinkshowjump?jump=lastslide" highlightClick="1"/>
          </p:cNvPr>
          <p:cNvSpPr/>
          <p:nvPr/>
        </p:nvSpPr>
        <p:spPr>
          <a:xfrm>
            <a:off x="521168" y="5280829"/>
            <a:ext cx="1780673"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About Me</a:t>
            </a:r>
            <a:endParaRPr lang="en-US" dirty="0">
              <a:solidFill>
                <a:schemeClr val="tx1">
                  <a:lumMod val="75000"/>
                </a:schemeClr>
              </a:solidFill>
              <a:latin typeface="Franklin Gothic Heavy" panose="020B0903020102020204" pitchFamily="34" charset="0"/>
            </a:endParaRPr>
          </a:p>
        </p:txBody>
      </p:sp>
      <p:sp>
        <p:nvSpPr>
          <p:cNvPr id="5" name="Password Protection">
            <a:hlinkClick r:id="rId2" action="ppaction://hlinksldjump" highlightClick="1"/>
          </p:cNvPr>
          <p:cNvSpPr/>
          <p:nvPr/>
        </p:nvSpPr>
        <p:spPr>
          <a:xfrm>
            <a:off x="143962" y="1151080"/>
            <a:ext cx="2535087"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Password Protection</a:t>
            </a:r>
            <a:endParaRPr lang="en-US" dirty="0">
              <a:solidFill>
                <a:schemeClr val="tx1">
                  <a:lumMod val="75000"/>
                </a:schemeClr>
              </a:solidFill>
              <a:latin typeface="Franklin Gothic Heavy" panose="020B0903020102020204" pitchFamily="34" charset="0"/>
            </a:endParaRPr>
          </a:p>
        </p:txBody>
      </p:sp>
      <p:sp>
        <p:nvSpPr>
          <p:cNvPr id="6" name="Search Engine">
            <a:hlinkClick r:id="rId3" action="ppaction://hlinksldjump" highlightClick="1"/>
          </p:cNvPr>
          <p:cNvSpPr/>
          <p:nvPr/>
        </p:nvSpPr>
        <p:spPr>
          <a:xfrm>
            <a:off x="131349" y="2183017"/>
            <a:ext cx="2535087"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Search Engine</a:t>
            </a:r>
            <a:endParaRPr lang="en-US" dirty="0">
              <a:solidFill>
                <a:schemeClr val="tx1">
                  <a:lumMod val="75000"/>
                </a:schemeClr>
              </a:solidFill>
              <a:latin typeface="Franklin Gothic Heavy" panose="020B0903020102020204" pitchFamily="34" charset="0"/>
            </a:endParaRPr>
          </a:p>
        </p:txBody>
      </p:sp>
      <p:sp>
        <p:nvSpPr>
          <p:cNvPr id="7" name="Copyright Protection">
            <a:hlinkClick r:id="rId4" action="ppaction://hlinksldjump" highlightClick="1"/>
          </p:cNvPr>
          <p:cNvSpPr/>
          <p:nvPr/>
        </p:nvSpPr>
        <p:spPr>
          <a:xfrm>
            <a:off x="143962" y="3216955"/>
            <a:ext cx="2535087" cy="465221"/>
          </a:xfrm>
          <a:prstGeom prst="rect">
            <a:avLst/>
          </a:prstGeom>
          <a:solidFill>
            <a:srgbClr val="2347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Franklin Gothic Heavy" panose="020B0903020102020204" pitchFamily="34" charset="0"/>
              </a:rPr>
              <a:t>Copyright Protection</a:t>
            </a:r>
            <a:endParaRPr lang="en-US" dirty="0">
              <a:latin typeface="Franklin Gothic Heavy" panose="020B0903020102020204" pitchFamily="34" charset="0"/>
            </a:endParaRPr>
          </a:p>
        </p:txBody>
      </p:sp>
      <p:sp>
        <p:nvSpPr>
          <p:cNvPr id="8" name="Cyber Bullying">
            <a:hlinkClick r:id="rId5" action="ppaction://hlinksldjump" highlightClick="1"/>
          </p:cNvPr>
          <p:cNvSpPr/>
          <p:nvPr/>
        </p:nvSpPr>
        <p:spPr>
          <a:xfrm>
            <a:off x="131347" y="4248892"/>
            <a:ext cx="2535087"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Cyber Bullying</a:t>
            </a:r>
          </a:p>
        </p:txBody>
      </p:sp>
      <p:sp>
        <p:nvSpPr>
          <p:cNvPr id="9" name="Next Button">
            <a:hlinkClick r:id="" action="ppaction://hlinkshowjump?jump=nextslide" highlightClick="1"/>
          </p:cNvPr>
          <p:cNvSpPr/>
          <p:nvPr/>
        </p:nvSpPr>
        <p:spPr>
          <a:xfrm>
            <a:off x="2138475" y="6431791"/>
            <a:ext cx="458811" cy="284140"/>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&gt;</a:t>
            </a:r>
            <a:endParaRPr lang="en-US" dirty="0">
              <a:solidFill>
                <a:schemeClr val="tx1">
                  <a:lumMod val="75000"/>
                </a:schemeClr>
              </a:solidFill>
              <a:latin typeface="Franklin Gothic Heavy" panose="020B0903020102020204" pitchFamily="34" charset="0"/>
            </a:endParaRPr>
          </a:p>
        </p:txBody>
      </p:sp>
      <p:sp>
        <p:nvSpPr>
          <p:cNvPr id="10" name="Previous Button">
            <a:hlinkClick r:id="" action="ppaction://hlinkshowjump?jump=previousslide" highlightClick="1"/>
          </p:cNvPr>
          <p:cNvSpPr/>
          <p:nvPr/>
        </p:nvSpPr>
        <p:spPr>
          <a:xfrm>
            <a:off x="173759" y="6431791"/>
            <a:ext cx="458811" cy="284140"/>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&lt;</a:t>
            </a:r>
            <a:endParaRPr lang="en-US" dirty="0">
              <a:solidFill>
                <a:schemeClr val="tx1">
                  <a:lumMod val="75000"/>
                </a:schemeClr>
              </a:solidFill>
              <a:latin typeface="Franklin Gothic Heavy" panose="020B0903020102020204" pitchFamily="34" charset="0"/>
            </a:endParaRPr>
          </a:p>
        </p:txBody>
      </p:sp>
      <p:sp>
        <p:nvSpPr>
          <p:cNvPr id="13" name="Rectangle 12"/>
          <p:cNvSpPr/>
          <p:nvPr/>
        </p:nvSpPr>
        <p:spPr>
          <a:xfrm>
            <a:off x="3325959" y="323516"/>
            <a:ext cx="8623652" cy="492443"/>
          </a:xfrm>
          <a:prstGeom prst="rect">
            <a:avLst/>
          </a:prstGeom>
        </p:spPr>
        <p:txBody>
          <a:bodyPr wrap="square">
            <a:spAutoFit/>
          </a:bodyPr>
          <a:lstStyle/>
          <a:p>
            <a:pPr marL="457200" indent="-457200" fontAlgn="t">
              <a:buFont typeface="Wingdings" panose="05000000000000000000" pitchFamily="2" charset="2"/>
              <a:buChar char="Ø"/>
            </a:pPr>
            <a:r>
              <a:rPr lang="en-US" sz="2600" b="0" i="0" dirty="0" smtClean="0">
                <a:solidFill>
                  <a:schemeClr val="accent2">
                    <a:lumMod val="60000"/>
                    <a:lumOff val="40000"/>
                  </a:schemeClr>
                </a:solidFill>
                <a:effectLst/>
                <a:latin typeface="Poor Richard" panose="02080502050505020702" pitchFamily="18" charset="0"/>
              </a:rPr>
              <a:t>Length of copyright protection.</a:t>
            </a:r>
            <a:endParaRPr lang="en-US" sz="2600" b="0" i="0" dirty="0">
              <a:solidFill>
                <a:schemeClr val="accent2">
                  <a:lumMod val="60000"/>
                  <a:lumOff val="40000"/>
                </a:schemeClr>
              </a:solidFill>
              <a:effectLst/>
              <a:latin typeface="Poor Richard" panose="02080502050505020702" pitchFamily="18" charset="0"/>
            </a:endParaRPr>
          </a:p>
        </p:txBody>
      </p:sp>
      <p:sp>
        <p:nvSpPr>
          <p:cNvPr id="15" name="Rectangle 14"/>
          <p:cNvSpPr/>
          <p:nvPr/>
        </p:nvSpPr>
        <p:spPr>
          <a:xfrm>
            <a:off x="3325959" y="936009"/>
            <a:ext cx="8623652" cy="3693319"/>
          </a:xfrm>
          <a:prstGeom prst="rect">
            <a:avLst/>
          </a:prstGeom>
        </p:spPr>
        <p:txBody>
          <a:bodyPr wrap="square">
            <a:spAutoFit/>
          </a:bodyPr>
          <a:lstStyle/>
          <a:p>
            <a:pPr algn="just" fontAlgn="t"/>
            <a:r>
              <a:rPr lang="en-US" sz="2600" dirty="0">
                <a:solidFill>
                  <a:schemeClr val="tx1">
                    <a:lumMod val="95000"/>
                  </a:schemeClr>
                </a:solidFill>
                <a:latin typeface="Poor Richard" panose="02080502050505020702" pitchFamily="18" charset="0"/>
              </a:rPr>
              <a:t>Copyright laws usually protect owners of copyright beyond their lifetime, such as until 50 years after the author's death. In some countries this period has been extended to 70 years. When the period of copyright protection has ended, the written document, musical composition, book, picture, or other creative work is in the </a:t>
            </a:r>
            <a:r>
              <a:rPr lang="en-US" sz="2600" dirty="0" smtClean="0">
                <a:solidFill>
                  <a:schemeClr val="tx1">
                    <a:lumMod val="95000"/>
                  </a:schemeClr>
                </a:solidFill>
                <a:latin typeface="Poor Richard" panose="02080502050505020702" pitchFamily="18" charset="0"/>
              </a:rPr>
              <a:t>public domain. </a:t>
            </a:r>
            <a:r>
              <a:rPr lang="en-US" sz="2600" dirty="0">
                <a:solidFill>
                  <a:schemeClr val="tx1">
                    <a:lumMod val="95000"/>
                  </a:schemeClr>
                </a:solidFill>
                <a:latin typeface="Poor Richard" panose="02080502050505020702" pitchFamily="18" charset="0"/>
              </a:rPr>
              <a:t>This means that no one owns the copyright and everyone is free to copy, use and change them without having to ask for permission or pay the owner</a:t>
            </a:r>
            <a:r>
              <a:rPr lang="en-US" sz="2600" dirty="0" smtClean="0">
                <a:solidFill>
                  <a:schemeClr val="tx1">
                    <a:lumMod val="95000"/>
                  </a:schemeClr>
                </a:solidFill>
                <a:latin typeface="Poor Richard" panose="02080502050505020702" pitchFamily="18" charset="0"/>
              </a:rPr>
              <a:t>. Copyright does not prohibit all copying or replications.</a:t>
            </a:r>
            <a:endParaRPr lang="en-US" sz="2600" dirty="0">
              <a:solidFill>
                <a:schemeClr val="tx1">
                  <a:lumMod val="95000"/>
                </a:schemeClr>
              </a:solidFill>
              <a:latin typeface="Poor Richard" panose="02080502050505020702" pitchFamily="18" charset="0"/>
            </a:endParaRPr>
          </a:p>
        </p:txBody>
      </p:sp>
    </p:spTree>
    <p:extLst>
      <p:ext uri="{BB962C8B-B14F-4D97-AF65-F5344CB8AC3E}">
        <p14:creationId xmlns:p14="http://schemas.microsoft.com/office/powerpoint/2010/main" val="41117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2"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50" fill="hold"/>
                                        <p:tgtEl>
                                          <p:spTgt spid="10"/>
                                        </p:tgtEl>
                                        <p:attrNameLst>
                                          <p:attrName>ppt_x</p:attrName>
                                        </p:attrNameLst>
                                      </p:cBhvr>
                                      <p:tavLst>
                                        <p:tav tm="0">
                                          <p:val>
                                            <p:strVal val="#ppt_x"/>
                                          </p:val>
                                        </p:tav>
                                        <p:tav tm="100000">
                                          <p:val>
                                            <p:strVal val="#ppt_x"/>
                                          </p:val>
                                        </p:tav>
                                      </p:tavLst>
                                    </p:anim>
                                    <p:anim calcmode="lin" valueType="num">
                                      <p:cBhvr additive="base">
                                        <p:cTn id="8" dur="25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2"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50" fill="hold"/>
                                        <p:tgtEl>
                                          <p:spTgt spid="9"/>
                                        </p:tgtEl>
                                        <p:attrNameLst>
                                          <p:attrName>ppt_x</p:attrName>
                                        </p:attrNameLst>
                                      </p:cBhvr>
                                      <p:tavLst>
                                        <p:tav tm="0">
                                          <p:val>
                                            <p:strVal val="#ppt_x"/>
                                          </p:val>
                                        </p:tav>
                                        <p:tav tm="100000">
                                          <p:val>
                                            <p:strVal val="#ppt_x"/>
                                          </p:val>
                                        </p:tav>
                                      </p:tavLst>
                                    </p:anim>
                                    <p:anim calcmode="lin" valueType="num">
                                      <p:cBhvr additive="base">
                                        <p:cTn id="12" dur="250" fill="hold"/>
                                        <p:tgtEl>
                                          <p:spTgt spid="9"/>
                                        </p:tgtEl>
                                        <p:attrNameLst>
                                          <p:attrName>ppt_y</p:attrName>
                                        </p:attrNameLst>
                                      </p:cBhvr>
                                      <p:tavLst>
                                        <p:tav tm="0">
                                          <p:val>
                                            <p:strVal val="1+#ppt_h/2"/>
                                          </p:val>
                                        </p:tav>
                                        <p:tav tm="100000">
                                          <p:val>
                                            <p:strVal val="#ppt_y"/>
                                          </p:val>
                                        </p:tav>
                                      </p:tavLst>
                                    </p:anim>
                                  </p:childTnLst>
                                </p:cTn>
                              </p:par>
                              <p:par>
                                <p:cTn id="13" presetID="6" presetClass="entr" presetSubtype="16" fill="hold" grpId="0" nodeType="with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circle(in)">
                                      <p:cBhvr>
                                        <p:cTn id="15" dur="750"/>
                                        <p:tgtEl>
                                          <p:spTgt spid="13">
                                            <p:txEl>
                                              <p:pRg st="0" end="0"/>
                                            </p:txEl>
                                          </p:spTgt>
                                        </p:tgtEl>
                                      </p:cBhvr>
                                    </p:animEffect>
                                  </p:childTnLst>
                                </p:cTn>
                              </p:par>
                              <p:par>
                                <p:cTn id="16" presetID="47" presetClass="entr" presetSubtype="0" fill="hold" grpId="0" nodeType="withEffect">
                                  <p:stCondLst>
                                    <p:cond delay="0"/>
                                  </p:stCondLst>
                                  <p:childTnLst>
                                    <p:set>
                                      <p:cBhvr>
                                        <p:cTn id="17" dur="1" fill="hold">
                                          <p:stCondLst>
                                            <p:cond delay="0"/>
                                          </p:stCondLst>
                                        </p:cTn>
                                        <p:tgtEl>
                                          <p:spTgt spid="15">
                                            <p:txEl>
                                              <p:pRg st="0" end="0"/>
                                            </p:txEl>
                                          </p:spTgt>
                                        </p:tgtEl>
                                        <p:attrNameLst>
                                          <p:attrName>style.visibility</p:attrName>
                                        </p:attrNameLst>
                                      </p:cBhvr>
                                      <p:to>
                                        <p:strVal val="visible"/>
                                      </p:to>
                                    </p:set>
                                    <p:animEffect transition="in" filter="fade">
                                      <p:cBhvr>
                                        <p:cTn id="18" dur="750"/>
                                        <p:tgtEl>
                                          <p:spTgt spid="15">
                                            <p:txEl>
                                              <p:pRg st="0" end="0"/>
                                            </p:txEl>
                                          </p:spTgt>
                                        </p:tgtEl>
                                      </p:cBhvr>
                                    </p:animEffect>
                                    <p:anim calcmode="lin" valueType="num">
                                      <p:cBhvr>
                                        <p:cTn id="19" dur="75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20" dur="75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21" restart="whenNotActive" fill="hold" evtFilter="cancelBubble" nodeType="interactiveSeq">
                <p:stCondLst>
                  <p:cond evt="onClick" delay="0">
                    <p:tgtEl>
                      <p:spTgt spid="3"/>
                    </p:tgtEl>
                  </p:cond>
                </p:stCondLst>
                <p:endSync evt="end" delay="0">
                  <p:rtn val="all"/>
                </p:endSync>
                <p:childTnLst>
                  <p:par>
                    <p:cTn id="22" fill="hold">
                      <p:stCondLst>
                        <p:cond delay="0"/>
                      </p:stCondLst>
                      <p:childTnLst>
                        <p:par>
                          <p:cTn id="23" fill="hold">
                            <p:stCondLst>
                              <p:cond delay="0"/>
                            </p:stCondLst>
                            <p:childTnLst>
                              <p:par>
                                <p:cTn id="24" presetID="35" presetClass="path" presetSubtype="0" accel="50000" decel="50000" fill="hold" grpId="0" nodeType="withEffect">
                                  <p:stCondLst>
                                    <p:cond delay="0"/>
                                  </p:stCondLst>
                                  <p:childTnLst>
                                    <p:animMotion origin="layout" path="M 4.16667E-6 -1.85185E-6 L -0.22943 0.00209 " pathEditMode="relative" rAng="0" ptsTypes="AA">
                                      <p:cBhvr>
                                        <p:cTn id="25" dur="700" fill="hold"/>
                                        <p:tgtEl>
                                          <p:spTgt spid="3"/>
                                        </p:tgtEl>
                                        <p:attrNameLst>
                                          <p:attrName>ppt_x</p:attrName>
                                          <p:attrName>ppt_y</p:attrName>
                                        </p:attrNameLst>
                                      </p:cBhvr>
                                      <p:rCtr x="-11471" y="93"/>
                                    </p:animMotion>
                                  </p:childTnLst>
                                </p:cTn>
                              </p:par>
                              <p:par>
                                <p:cTn id="26" presetID="35" presetClass="path" presetSubtype="0" accel="50000" decel="50000" fill="hold" grpId="0" nodeType="withEffect">
                                  <p:stCondLst>
                                    <p:cond delay="0"/>
                                  </p:stCondLst>
                                  <p:childTnLst>
                                    <p:animMotion origin="layout" path="M -3.54167E-6 0 L -0.2302 -0.00046 " pathEditMode="relative" rAng="0" ptsTypes="AA">
                                      <p:cBhvr>
                                        <p:cTn id="27" dur="700" fill="hold"/>
                                        <p:tgtEl>
                                          <p:spTgt spid="2"/>
                                        </p:tgtEl>
                                        <p:attrNameLst>
                                          <p:attrName>ppt_x</p:attrName>
                                          <p:attrName>ppt_y</p:attrName>
                                        </p:attrNameLst>
                                      </p:cBhvr>
                                      <p:rCtr x="-11510" y="-23"/>
                                    </p:animMotion>
                                  </p:childTnLst>
                                </p:cTn>
                              </p:par>
                              <p:par>
                                <p:cTn id="28" presetID="35" presetClass="path" presetSubtype="0" accel="50000" decel="50000" fill="hold" grpId="0" nodeType="withEffect">
                                  <p:stCondLst>
                                    <p:cond delay="0"/>
                                  </p:stCondLst>
                                  <p:childTnLst>
                                    <p:animMotion origin="layout" path="M 4.79167E-6 4.81481E-6 L -0.23217 4.81481E-6 " pathEditMode="relative" rAng="0" ptsTypes="AA">
                                      <p:cBhvr>
                                        <p:cTn id="29" dur="700" fill="hold"/>
                                        <p:tgtEl>
                                          <p:spTgt spid="4"/>
                                        </p:tgtEl>
                                        <p:attrNameLst>
                                          <p:attrName>ppt_x</p:attrName>
                                          <p:attrName>ppt_y</p:attrName>
                                        </p:attrNameLst>
                                      </p:cBhvr>
                                      <p:rCtr x="-11602" y="0"/>
                                    </p:animMotion>
                                  </p:childTnLst>
                                </p:cTn>
                              </p:par>
                              <p:par>
                                <p:cTn id="30" presetID="35" presetClass="path" presetSubtype="0" accel="50000" decel="50000" fill="hold" grpId="1" nodeType="withEffect">
                                  <p:stCondLst>
                                    <p:cond delay="0"/>
                                  </p:stCondLst>
                                  <p:childTnLst>
                                    <p:animMotion origin="layout" path="M -1.45833E-6 1.11111E-6 L -0.12682 0.00116 " pathEditMode="relative" rAng="0" ptsTypes="AA">
                                      <p:cBhvr>
                                        <p:cTn id="31" dur="700" fill="hold"/>
                                        <p:tgtEl>
                                          <p:spTgt spid="13">
                                            <p:txEl>
                                              <p:pRg st="0" end="0"/>
                                            </p:txEl>
                                          </p:spTgt>
                                        </p:tgtEl>
                                        <p:attrNameLst>
                                          <p:attrName>ppt_x</p:attrName>
                                          <p:attrName>ppt_y</p:attrName>
                                        </p:attrNameLst>
                                      </p:cBhvr>
                                      <p:rCtr x="-6341" y="46"/>
                                    </p:animMotion>
                                  </p:childTnLst>
                                </p:cTn>
                              </p:par>
                              <p:par>
                                <p:cTn id="32" presetID="35" presetClass="path" presetSubtype="0" accel="50000" decel="50000" fill="hold" grpId="1" nodeType="withEffect">
                                  <p:stCondLst>
                                    <p:cond delay="0"/>
                                  </p:stCondLst>
                                  <p:childTnLst>
                                    <p:animMotion origin="layout" path="M 4.16667E-6 -7.40741E-7 L -0.12683 0.00116 " pathEditMode="relative" rAng="0" ptsTypes="AA">
                                      <p:cBhvr>
                                        <p:cTn id="33" dur="700" fill="hold"/>
                                        <p:tgtEl>
                                          <p:spTgt spid="15">
                                            <p:txEl>
                                              <p:pRg st="0" end="0"/>
                                            </p:txEl>
                                          </p:spTgt>
                                        </p:tgtEl>
                                        <p:attrNameLst>
                                          <p:attrName>ppt_x</p:attrName>
                                          <p:attrName>ppt_y</p:attrName>
                                        </p:attrNameLst>
                                      </p:cBhvr>
                                      <p:rCtr x="-6341" y="46"/>
                                    </p:animMotion>
                                  </p:childTnLst>
                                </p:cTn>
                              </p:par>
                              <p:par>
                                <p:cTn id="34" presetID="35" presetClass="path" presetSubtype="0" accel="50000" decel="50000" fill="hold" grpId="0" nodeType="withEffect">
                                  <p:stCondLst>
                                    <p:cond delay="0"/>
                                  </p:stCondLst>
                                  <p:childTnLst>
                                    <p:animMotion origin="layout" path="M 4.79167E-6 4.81481E-6 L -0.23217 4.81481E-6 " pathEditMode="relative" rAng="0" ptsTypes="AA">
                                      <p:cBhvr>
                                        <p:cTn id="35" dur="700" fill="hold"/>
                                        <p:tgtEl>
                                          <p:spTgt spid="8"/>
                                        </p:tgtEl>
                                        <p:attrNameLst>
                                          <p:attrName>ppt_x</p:attrName>
                                          <p:attrName>ppt_y</p:attrName>
                                        </p:attrNameLst>
                                      </p:cBhvr>
                                      <p:rCtr x="-11602" y="0"/>
                                    </p:animMotion>
                                  </p:childTnLst>
                                </p:cTn>
                              </p:par>
                              <p:par>
                                <p:cTn id="36" presetID="35" presetClass="path" presetSubtype="0" accel="50000" decel="50000" fill="hold" grpId="0" nodeType="withEffect">
                                  <p:stCondLst>
                                    <p:cond delay="0"/>
                                  </p:stCondLst>
                                  <p:childTnLst>
                                    <p:animMotion origin="layout" path="M 4.79167E-6 4.81481E-6 L -0.23217 4.81481E-6 " pathEditMode="relative" rAng="0" ptsTypes="AA">
                                      <p:cBhvr>
                                        <p:cTn id="37" dur="700" fill="hold"/>
                                        <p:tgtEl>
                                          <p:spTgt spid="7"/>
                                        </p:tgtEl>
                                        <p:attrNameLst>
                                          <p:attrName>ppt_x</p:attrName>
                                          <p:attrName>ppt_y</p:attrName>
                                        </p:attrNameLst>
                                      </p:cBhvr>
                                      <p:rCtr x="-11602" y="0"/>
                                    </p:animMotion>
                                  </p:childTnLst>
                                </p:cTn>
                              </p:par>
                              <p:par>
                                <p:cTn id="38" presetID="35" presetClass="path" presetSubtype="0" accel="50000" decel="50000" fill="hold" grpId="0" nodeType="withEffect">
                                  <p:stCondLst>
                                    <p:cond delay="0"/>
                                  </p:stCondLst>
                                  <p:childTnLst>
                                    <p:animMotion origin="layout" path="M 4.79167E-6 4.81481E-6 L -0.23217 4.81481E-6 " pathEditMode="relative" rAng="0" ptsTypes="AA">
                                      <p:cBhvr>
                                        <p:cTn id="39" dur="700" fill="hold"/>
                                        <p:tgtEl>
                                          <p:spTgt spid="6"/>
                                        </p:tgtEl>
                                        <p:attrNameLst>
                                          <p:attrName>ppt_x</p:attrName>
                                          <p:attrName>ppt_y</p:attrName>
                                        </p:attrNameLst>
                                      </p:cBhvr>
                                      <p:rCtr x="-11602" y="0"/>
                                    </p:animMotion>
                                  </p:childTnLst>
                                </p:cTn>
                              </p:par>
                              <p:par>
                                <p:cTn id="40" presetID="35" presetClass="path" presetSubtype="0" accel="50000" decel="50000" fill="hold" grpId="0" nodeType="withEffect">
                                  <p:stCondLst>
                                    <p:cond delay="0"/>
                                  </p:stCondLst>
                                  <p:childTnLst>
                                    <p:animMotion origin="layout" path="M 4.79167E-6 4.81481E-6 L -0.23217 4.81481E-6 " pathEditMode="relative" rAng="0" ptsTypes="AA">
                                      <p:cBhvr>
                                        <p:cTn id="41" dur="700" fill="hold"/>
                                        <p:tgtEl>
                                          <p:spTgt spid="5"/>
                                        </p:tgtEl>
                                        <p:attrNameLst>
                                          <p:attrName>ppt_x</p:attrName>
                                          <p:attrName>ppt_y</p:attrName>
                                        </p:attrNameLst>
                                      </p:cBhvr>
                                      <p:rCtr x="-11602" y="0"/>
                                    </p:animMotion>
                                  </p:childTnLst>
                                </p:cTn>
                              </p:par>
                              <p:par>
                                <p:cTn id="42" presetID="35" presetClass="path" presetSubtype="0" accel="50000" decel="50000" fill="hold" grpId="0" nodeType="withEffect">
                                  <p:stCondLst>
                                    <p:cond delay="0"/>
                                  </p:stCondLst>
                                  <p:childTnLst>
                                    <p:animMotion origin="layout" path="M 4.79167E-6 4.81481E-6 L -0.23217 4.81481E-6 " pathEditMode="relative" rAng="0" ptsTypes="AA">
                                      <p:cBhvr>
                                        <p:cTn id="43" dur="700" fill="hold"/>
                                        <p:tgtEl>
                                          <p:spTgt spid="10"/>
                                        </p:tgtEl>
                                        <p:attrNameLst>
                                          <p:attrName>ppt_x</p:attrName>
                                          <p:attrName>ppt_y</p:attrName>
                                        </p:attrNameLst>
                                      </p:cBhvr>
                                      <p:rCtr x="-11602" y="0"/>
                                    </p:animMotion>
                                  </p:childTnLst>
                                </p:cTn>
                              </p:par>
                              <p:par>
                                <p:cTn id="44" presetID="35" presetClass="path" presetSubtype="0" accel="50000" decel="50000" fill="hold" grpId="0" nodeType="withEffect">
                                  <p:stCondLst>
                                    <p:cond delay="0"/>
                                  </p:stCondLst>
                                  <p:childTnLst>
                                    <p:animMotion origin="layout" path="M 4.79167E-6 4.81481E-6 L -0.23217 4.81481E-6 " pathEditMode="relative" rAng="0" ptsTypes="AA">
                                      <p:cBhvr>
                                        <p:cTn id="45" dur="700" fill="hold"/>
                                        <p:tgtEl>
                                          <p:spTgt spid="9"/>
                                        </p:tgtEl>
                                        <p:attrNameLst>
                                          <p:attrName>ppt_x</p:attrName>
                                          <p:attrName>ppt_y</p:attrName>
                                        </p:attrNameLst>
                                      </p:cBhvr>
                                      <p:rCtr x="-11602" y="0"/>
                                    </p:animMotion>
                                  </p:childTnLst>
                                </p:cTn>
                              </p:par>
                            </p:childTnLst>
                          </p:cTn>
                        </p:par>
                      </p:childTnLst>
                    </p:cTn>
                  </p:par>
                  <p:par>
                    <p:cTn id="46" fill="hold">
                      <p:stCondLst>
                        <p:cond delay="indefinite"/>
                      </p:stCondLst>
                      <p:childTnLst>
                        <p:par>
                          <p:cTn id="47" fill="hold">
                            <p:stCondLst>
                              <p:cond delay="0"/>
                            </p:stCondLst>
                            <p:childTnLst>
                              <p:par>
                                <p:cTn id="48" presetID="63" presetClass="path" presetSubtype="0" accel="50000" decel="50000" fill="hold" grpId="1" nodeType="clickEffect">
                                  <p:stCondLst>
                                    <p:cond delay="0"/>
                                  </p:stCondLst>
                                  <p:childTnLst>
                                    <p:animMotion origin="layout" path="M -0.23606 -0.00625 L -3.54167E-6 0 " pathEditMode="relative" rAng="0" ptsTypes="AA">
                                      <p:cBhvr>
                                        <p:cTn id="49" dur="700" fill="hold"/>
                                        <p:tgtEl>
                                          <p:spTgt spid="2"/>
                                        </p:tgtEl>
                                        <p:attrNameLst>
                                          <p:attrName>ppt_x</p:attrName>
                                          <p:attrName>ppt_y</p:attrName>
                                        </p:attrNameLst>
                                      </p:cBhvr>
                                      <p:rCtr x="11810" y="301"/>
                                    </p:animMotion>
                                  </p:childTnLst>
                                </p:cTn>
                              </p:par>
                              <p:par>
                                <p:cTn id="50" presetID="63" presetClass="path" presetSubtype="0" accel="50000" decel="50000" fill="hold" grpId="2" nodeType="withEffect">
                                  <p:stCondLst>
                                    <p:cond delay="0"/>
                                  </p:stCondLst>
                                  <p:childTnLst>
                                    <p:animMotion origin="layout" path="M -0.12683 0.00116 L 4.16667E-6 -7.40741E-7 " pathEditMode="relative" rAng="0" ptsTypes="AA">
                                      <p:cBhvr>
                                        <p:cTn id="51" dur="700" fill="hold"/>
                                        <p:tgtEl>
                                          <p:spTgt spid="15">
                                            <p:txEl>
                                              <p:pRg st="0" end="0"/>
                                            </p:txEl>
                                          </p:spTgt>
                                        </p:tgtEl>
                                        <p:attrNameLst>
                                          <p:attrName>ppt_x</p:attrName>
                                          <p:attrName>ppt_y</p:attrName>
                                        </p:attrNameLst>
                                      </p:cBhvr>
                                      <p:rCtr x="6341" y="-69"/>
                                    </p:animMotion>
                                  </p:childTnLst>
                                </p:cTn>
                              </p:par>
                              <p:par>
                                <p:cTn id="52" presetID="63" presetClass="path" presetSubtype="0" accel="50000" decel="50000" fill="hold" grpId="2" nodeType="withEffect">
                                  <p:stCondLst>
                                    <p:cond delay="0"/>
                                  </p:stCondLst>
                                  <p:childTnLst>
                                    <p:animMotion origin="layout" path="M -0.12682 0.00116 L -1.45833E-6 1.11111E-6 " pathEditMode="relative" rAng="0" ptsTypes="AA">
                                      <p:cBhvr>
                                        <p:cTn id="53" dur="700" fill="hold"/>
                                        <p:tgtEl>
                                          <p:spTgt spid="13">
                                            <p:txEl>
                                              <p:pRg st="0" end="0"/>
                                            </p:txEl>
                                          </p:spTgt>
                                        </p:tgtEl>
                                        <p:attrNameLst>
                                          <p:attrName>ppt_x</p:attrName>
                                          <p:attrName>ppt_y</p:attrName>
                                        </p:attrNameLst>
                                      </p:cBhvr>
                                      <p:rCtr x="6341" y="-69"/>
                                    </p:animMotion>
                                  </p:childTnLst>
                                </p:cTn>
                              </p:par>
                              <p:par>
                                <p:cTn id="54" presetID="63" presetClass="path" presetSubtype="0" accel="50000" decel="50000" fill="hold" grpId="1" nodeType="withEffect">
                                  <p:stCondLst>
                                    <p:cond delay="0"/>
                                  </p:stCondLst>
                                  <p:childTnLst>
                                    <p:animMotion origin="layout" path="M -0.22943 0.00209 L 3.75E-6 2.22222E-6 " pathEditMode="relative" rAng="0" ptsTypes="AA">
                                      <p:cBhvr>
                                        <p:cTn id="55" dur="700" fill="hold"/>
                                        <p:tgtEl>
                                          <p:spTgt spid="3"/>
                                        </p:tgtEl>
                                        <p:attrNameLst>
                                          <p:attrName>ppt_x</p:attrName>
                                          <p:attrName>ppt_y</p:attrName>
                                        </p:attrNameLst>
                                      </p:cBhvr>
                                      <p:rCtr x="11484" y="-69"/>
                                    </p:animMotion>
                                  </p:childTnLst>
                                </p:cTn>
                              </p:par>
                              <p:par>
                                <p:cTn id="56" presetID="63" presetClass="path" presetSubtype="0" accel="50000" decel="50000" fill="hold" grpId="1" nodeType="withEffect">
                                  <p:stCondLst>
                                    <p:cond delay="0"/>
                                  </p:stCondLst>
                                  <p:childTnLst>
                                    <p:animMotion origin="layout" path="M -0.23217 4.81481E-6 L 3.33333E-6 3.33333E-6 " pathEditMode="relative" rAng="0" ptsTypes="AA">
                                      <p:cBhvr>
                                        <p:cTn id="57" dur="700" fill="hold"/>
                                        <p:tgtEl>
                                          <p:spTgt spid="4"/>
                                        </p:tgtEl>
                                        <p:attrNameLst>
                                          <p:attrName>ppt_x</p:attrName>
                                          <p:attrName>ppt_y</p:attrName>
                                        </p:attrNameLst>
                                      </p:cBhvr>
                                      <p:rCtr x="11654" y="0"/>
                                    </p:animMotion>
                                  </p:childTnLst>
                                </p:cTn>
                              </p:par>
                              <p:par>
                                <p:cTn id="58" presetID="63" presetClass="path" presetSubtype="0" accel="50000" decel="50000" fill="hold" grpId="1" nodeType="withEffect">
                                  <p:stCondLst>
                                    <p:cond delay="0"/>
                                  </p:stCondLst>
                                  <p:childTnLst>
                                    <p:animMotion origin="layout" path="M -0.23217 4.81481E-6 L 3.33333E-6 3.33333E-6 " pathEditMode="relative" rAng="0" ptsTypes="AA">
                                      <p:cBhvr>
                                        <p:cTn id="59" dur="700" fill="hold"/>
                                        <p:tgtEl>
                                          <p:spTgt spid="8"/>
                                        </p:tgtEl>
                                        <p:attrNameLst>
                                          <p:attrName>ppt_x</p:attrName>
                                          <p:attrName>ppt_y</p:attrName>
                                        </p:attrNameLst>
                                      </p:cBhvr>
                                      <p:rCtr x="11654" y="0"/>
                                    </p:animMotion>
                                  </p:childTnLst>
                                </p:cTn>
                              </p:par>
                              <p:par>
                                <p:cTn id="60" presetID="63" presetClass="path" presetSubtype="0" accel="50000" decel="50000" fill="hold" grpId="1" nodeType="withEffect">
                                  <p:stCondLst>
                                    <p:cond delay="0"/>
                                  </p:stCondLst>
                                  <p:childTnLst>
                                    <p:animMotion origin="layout" path="M -0.23217 4.81481E-6 L 3.33333E-6 3.33333E-6 " pathEditMode="relative" rAng="0" ptsTypes="AA">
                                      <p:cBhvr>
                                        <p:cTn id="61" dur="700" fill="hold"/>
                                        <p:tgtEl>
                                          <p:spTgt spid="7"/>
                                        </p:tgtEl>
                                        <p:attrNameLst>
                                          <p:attrName>ppt_x</p:attrName>
                                          <p:attrName>ppt_y</p:attrName>
                                        </p:attrNameLst>
                                      </p:cBhvr>
                                      <p:rCtr x="11654" y="0"/>
                                    </p:animMotion>
                                  </p:childTnLst>
                                </p:cTn>
                              </p:par>
                              <p:par>
                                <p:cTn id="62" presetID="63" presetClass="path" presetSubtype="0" accel="50000" decel="50000" fill="hold" grpId="1" nodeType="withEffect">
                                  <p:stCondLst>
                                    <p:cond delay="0"/>
                                  </p:stCondLst>
                                  <p:childTnLst>
                                    <p:animMotion origin="layout" path="M -0.23217 4.81481E-6 L 3.33333E-6 3.33333E-6 " pathEditMode="relative" rAng="0" ptsTypes="AA">
                                      <p:cBhvr>
                                        <p:cTn id="63" dur="700" fill="hold"/>
                                        <p:tgtEl>
                                          <p:spTgt spid="6"/>
                                        </p:tgtEl>
                                        <p:attrNameLst>
                                          <p:attrName>ppt_x</p:attrName>
                                          <p:attrName>ppt_y</p:attrName>
                                        </p:attrNameLst>
                                      </p:cBhvr>
                                      <p:rCtr x="11654" y="0"/>
                                    </p:animMotion>
                                  </p:childTnLst>
                                </p:cTn>
                              </p:par>
                              <p:par>
                                <p:cTn id="64" presetID="63" presetClass="path" presetSubtype="0" accel="50000" decel="50000" fill="hold" grpId="1" nodeType="withEffect">
                                  <p:stCondLst>
                                    <p:cond delay="0"/>
                                  </p:stCondLst>
                                  <p:childTnLst>
                                    <p:animMotion origin="layout" path="M -0.23217 4.81481E-6 L 3.33333E-6 3.33333E-6 " pathEditMode="relative" rAng="0" ptsTypes="AA">
                                      <p:cBhvr>
                                        <p:cTn id="65" dur="700" fill="hold"/>
                                        <p:tgtEl>
                                          <p:spTgt spid="5"/>
                                        </p:tgtEl>
                                        <p:attrNameLst>
                                          <p:attrName>ppt_x</p:attrName>
                                          <p:attrName>ppt_y</p:attrName>
                                        </p:attrNameLst>
                                      </p:cBhvr>
                                      <p:rCtr x="11654" y="0"/>
                                    </p:animMotion>
                                  </p:childTnLst>
                                </p:cTn>
                              </p:par>
                              <p:par>
                                <p:cTn id="66" presetID="63" presetClass="path" presetSubtype="0" accel="50000" decel="50000" fill="hold" grpId="1" nodeType="withEffect">
                                  <p:stCondLst>
                                    <p:cond delay="0"/>
                                  </p:stCondLst>
                                  <p:childTnLst>
                                    <p:animMotion origin="layout" path="M -0.23217 4.81481E-6 L 3.33333E-6 3.33333E-6 " pathEditMode="relative" rAng="0" ptsTypes="AA">
                                      <p:cBhvr>
                                        <p:cTn id="67" dur="700" fill="hold"/>
                                        <p:tgtEl>
                                          <p:spTgt spid="9"/>
                                        </p:tgtEl>
                                        <p:attrNameLst>
                                          <p:attrName>ppt_x</p:attrName>
                                          <p:attrName>ppt_y</p:attrName>
                                        </p:attrNameLst>
                                      </p:cBhvr>
                                      <p:rCtr x="11654" y="0"/>
                                    </p:animMotion>
                                  </p:childTnLst>
                                </p:cTn>
                              </p:par>
                              <p:par>
                                <p:cTn id="68" presetID="63" presetClass="path" presetSubtype="0" accel="50000" decel="50000" fill="hold" grpId="1" nodeType="withEffect">
                                  <p:stCondLst>
                                    <p:cond delay="0"/>
                                  </p:stCondLst>
                                  <p:childTnLst>
                                    <p:animMotion origin="layout" path="M -0.23217 4.81481E-6 L 3.33333E-6 3.33333E-6 " pathEditMode="relative" rAng="0" ptsTypes="AA">
                                      <p:cBhvr>
                                        <p:cTn id="69" dur="700" fill="hold"/>
                                        <p:tgtEl>
                                          <p:spTgt spid="10"/>
                                        </p:tgtEl>
                                        <p:attrNameLst>
                                          <p:attrName>ppt_x</p:attrName>
                                          <p:attrName>ppt_y</p:attrName>
                                        </p:attrNameLst>
                                      </p:cBhvr>
                                      <p:rCtr x="11654" y="0"/>
                                    </p:animMotion>
                                  </p:childTnLst>
                                </p:cTn>
                              </p:par>
                            </p:childTnLst>
                          </p:cTn>
                        </p:par>
                      </p:childTnLst>
                    </p:cTn>
                  </p:par>
                </p:childTnLst>
              </p:cTn>
              <p:nextCondLst>
                <p:cond evt="onClick" delay="0">
                  <p:tgtEl>
                    <p:spTgt spid="3"/>
                  </p:tgtEl>
                </p:cond>
              </p:nextCondLst>
            </p:seq>
          </p:childTnLst>
        </p:cTn>
      </p:par>
    </p:tnLst>
    <p:bldLst>
      <p:bldP spid="2" grpId="0" animBg="1"/>
      <p:bldP spid="2" grpId="1" animBg="1"/>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9" grpId="2" animBg="1"/>
      <p:bldP spid="10" grpId="0" animBg="1"/>
      <p:bldP spid="10" grpId="1" animBg="1"/>
      <p:bldP spid="10" grpId="2" animBg="1"/>
      <p:bldP spid="13" grpId="0" build="p"/>
      <p:bldP spid="13" grpId="1" build="p"/>
      <p:bldP spid="13" grpId="2" build="p"/>
      <p:bldP spid="15" grpId="0" uiExpand="1" build="p"/>
      <p:bldP spid="15" grpId="1" build="p"/>
      <p:bldP spid="15" grpId="2"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vigation BG"/>
          <p:cNvSpPr/>
          <p:nvPr/>
        </p:nvSpPr>
        <p:spPr>
          <a:xfrm>
            <a:off x="0" y="-1"/>
            <a:ext cx="2797789" cy="6858001"/>
          </a:xfrm>
          <a:prstGeom prst="rect">
            <a:avLst/>
          </a:prstGeom>
          <a:gradFill flip="none" rotWithShape="1">
            <a:gsLst>
              <a:gs pos="0">
                <a:srgbClr val="163148">
                  <a:alpha val="56000"/>
                </a:srgbClr>
              </a:gs>
              <a:gs pos="35000">
                <a:srgbClr val="152E45">
                  <a:alpha val="56000"/>
                </a:srgbClr>
              </a:gs>
              <a:gs pos="100000">
                <a:srgbClr val="234768">
                  <a:alpha val="56000"/>
                </a:srgbClr>
              </a:gs>
            </a:gsLst>
            <a:path path="circle">
              <a:fillToRect l="50000" t="-80000" r="50000" b="180000"/>
            </a:path>
            <a:tileRect/>
          </a:gra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Tab Button"/>
          <p:cNvSpPr/>
          <p:nvPr/>
        </p:nvSpPr>
        <p:spPr>
          <a:xfrm rot="5400000">
            <a:off x="2702257" y="95534"/>
            <a:ext cx="627796" cy="436728"/>
          </a:xfrm>
          <a:prstGeom prst="round2SameRect">
            <a:avLst/>
          </a:prstGeom>
          <a:solidFill>
            <a:srgbClr val="234768">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 name="About Me">
            <a:hlinkClick r:id="" action="ppaction://hlinkshowjump?jump=lastslide" highlightClick="1"/>
          </p:cNvPr>
          <p:cNvSpPr/>
          <p:nvPr/>
        </p:nvSpPr>
        <p:spPr>
          <a:xfrm>
            <a:off x="521168" y="5280829"/>
            <a:ext cx="1780673"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About Me</a:t>
            </a:r>
            <a:endParaRPr lang="en-US" dirty="0">
              <a:solidFill>
                <a:schemeClr val="tx1">
                  <a:lumMod val="75000"/>
                </a:schemeClr>
              </a:solidFill>
              <a:latin typeface="Franklin Gothic Heavy" panose="020B0903020102020204" pitchFamily="34" charset="0"/>
            </a:endParaRPr>
          </a:p>
        </p:txBody>
      </p:sp>
      <p:sp>
        <p:nvSpPr>
          <p:cNvPr id="17" name="Password Protection">
            <a:hlinkClick r:id="rId2" action="ppaction://hlinksldjump" highlightClick="1"/>
          </p:cNvPr>
          <p:cNvSpPr/>
          <p:nvPr/>
        </p:nvSpPr>
        <p:spPr>
          <a:xfrm>
            <a:off x="143962" y="1151080"/>
            <a:ext cx="2535087"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Password Protection</a:t>
            </a:r>
            <a:endParaRPr lang="en-US" dirty="0">
              <a:solidFill>
                <a:schemeClr val="tx1">
                  <a:lumMod val="75000"/>
                </a:schemeClr>
              </a:solidFill>
              <a:latin typeface="Franklin Gothic Heavy" panose="020B0903020102020204" pitchFamily="34" charset="0"/>
            </a:endParaRPr>
          </a:p>
        </p:txBody>
      </p:sp>
      <p:sp>
        <p:nvSpPr>
          <p:cNvPr id="18" name="Search Engine">
            <a:hlinkClick r:id="rId3" action="ppaction://hlinksldjump" highlightClick="1"/>
          </p:cNvPr>
          <p:cNvSpPr/>
          <p:nvPr/>
        </p:nvSpPr>
        <p:spPr>
          <a:xfrm>
            <a:off x="131349" y="2183017"/>
            <a:ext cx="2535087"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Search Engine</a:t>
            </a:r>
            <a:endParaRPr lang="en-US" dirty="0">
              <a:solidFill>
                <a:schemeClr val="tx1">
                  <a:lumMod val="75000"/>
                </a:schemeClr>
              </a:solidFill>
              <a:latin typeface="Franklin Gothic Heavy" panose="020B0903020102020204" pitchFamily="34" charset="0"/>
            </a:endParaRPr>
          </a:p>
        </p:txBody>
      </p:sp>
      <p:sp>
        <p:nvSpPr>
          <p:cNvPr id="19" name="Copyright Protection">
            <a:hlinkClick r:id="rId4" action="ppaction://hlinksldjump" highlightClick="1"/>
          </p:cNvPr>
          <p:cNvSpPr/>
          <p:nvPr/>
        </p:nvSpPr>
        <p:spPr>
          <a:xfrm>
            <a:off x="143962" y="3216955"/>
            <a:ext cx="2535087"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Copyright Protection</a:t>
            </a:r>
            <a:endParaRPr lang="en-US" dirty="0">
              <a:solidFill>
                <a:schemeClr val="tx1">
                  <a:lumMod val="75000"/>
                </a:schemeClr>
              </a:solidFill>
              <a:latin typeface="Franklin Gothic Heavy" panose="020B0903020102020204" pitchFamily="34" charset="0"/>
            </a:endParaRPr>
          </a:p>
        </p:txBody>
      </p:sp>
      <p:sp>
        <p:nvSpPr>
          <p:cNvPr id="20" name="Cyber Bullying">
            <a:hlinkClick r:id="rId5" action="ppaction://hlinksldjump" highlightClick="1"/>
          </p:cNvPr>
          <p:cNvSpPr/>
          <p:nvPr/>
        </p:nvSpPr>
        <p:spPr>
          <a:xfrm>
            <a:off x="131347" y="4248892"/>
            <a:ext cx="2535087" cy="465221"/>
          </a:xfrm>
          <a:prstGeom prst="rect">
            <a:avLst/>
          </a:prstGeom>
          <a:solidFill>
            <a:srgbClr val="2347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Franklin Gothic Heavy" panose="020B0903020102020204" pitchFamily="34" charset="0"/>
              </a:rPr>
              <a:t>Cyber Bullying</a:t>
            </a:r>
          </a:p>
        </p:txBody>
      </p:sp>
      <p:sp>
        <p:nvSpPr>
          <p:cNvPr id="12" name="Next Button">
            <a:hlinkClick r:id="" action="ppaction://hlinkshowjump?jump=nextslide" highlightClick="1"/>
          </p:cNvPr>
          <p:cNvSpPr/>
          <p:nvPr/>
        </p:nvSpPr>
        <p:spPr>
          <a:xfrm>
            <a:off x="2138475" y="6431791"/>
            <a:ext cx="458811" cy="284140"/>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&gt;</a:t>
            </a:r>
            <a:endParaRPr lang="en-US" dirty="0">
              <a:solidFill>
                <a:schemeClr val="tx1">
                  <a:lumMod val="75000"/>
                </a:schemeClr>
              </a:solidFill>
              <a:latin typeface="Franklin Gothic Heavy" panose="020B0903020102020204" pitchFamily="34" charset="0"/>
            </a:endParaRPr>
          </a:p>
        </p:txBody>
      </p:sp>
      <p:sp>
        <p:nvSpPr>
          <p:cNvPr id="13" name="Previous Button">
            <a:hlinkClick r:id="" action="ppaction://hlinkshowjump?jump=previousslide" highlightClick="1"/>
          </p:cNvPr>
          <p:cNvSpPr/>
          <p:nvPr/>
        </p:nvSpPr>
        <p:spPr>
          <a:xfrm>
            <a:off x="173759" y="6431791"/>
            <a:ext cx="458811" cy="284140"/>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&lt;</a:t>
            </a:r>
            <a:endParaRPr lang="en-US" dirty="0">
              <a:solidFill>
                <a:schemeClr val="tx1">
                  <a:lumMod val="75000"/>
                </a:schemeClr>
              </a:solidFill>
              <a:latin typeface="Franklin Gothic Heavy" panose="020B0903020102020204" pitchFamily="34" charset="0"/>
            </a:endParaRPr>
          </a:p>
        </p:txBody>
      </p:sp>
      <p:sp>
        <p:nvSpPr>
          <p:cNvPr id="14" name="Rectangle 13"/>
          <p:cNvSpPr/>
          <p:nvPr/>
        </p:nvSpPr>
        <p:spPr>
          <a:xfrm>
            <a:off x="3234519" y="1802960"/>
            <a:ext cx="8623652" cy="3693319"/>
          </a:xfrm>
          <a:prstGeom prst="rect">
            <a:avLst/>
          </a:prstGeom>
        </p:spPr>
        <p:txBody>
          <a:bodyPr wrap="square">
            <a:spAutoFit/>
          </a:bodyPr>
          <a:lstStyle/>
          <a:p>
            <a:pPr algn="just" fontAlgn="t"/>
            <a:r>
              <a:rPr lang="en-US" sz="2600" dirty="0" smtClean="0">
                <a:solidFill>
                  <a:schemeClr val="tx1">
                    <a:lumMod val="95000"/>
                  </a:schemeClr>
                </a:solidFill>
                <a:latin typeface="Poor Richard" panose="02080502050505020702" pitchFamily="18" charset="0"/>
              </a:rPr>
              <a:t>Cyber bullying is a bullying that takes places over digital devices mostly occurs online, often through instant messaging, text messages, email, and social networks. Cyberbullying may be the same age as the victims, or they may be older age. Cyber bullying includes sending, posting, or sharing negative, harmful, false, or mean content about someone else. It can include sharing personal or private information about someone else causing embarrassment or humiliation. It also causes peoples to be depressed and they ultimately thinks the solution is suicide.</a:t>
            </a:r>
            <a:endParaRPr lang="en-US" sz="2600" b="0" i="0" dirty="0">
              <a:solidFill>
                <a:schemeClr val="tx1">
                  <a:lumMod val="95000"/>
                </a:schemeClr>
              </a:solidFill>
              <a:effectLst/>
              <a:latin typeface="Poor Richard" panose="02080502050505020702" pitchFamily="18" charset="0"/>
            </a:endParaRPr>
          </a:p>
        </p:txBody>
      </p:sp>
      <p:sp>
        <p:nvSpPr>
          <p:cNvPr id="15" name="Rectangle 14"/>
          <p:cNvSpPr/>
          <p:nvPr/>
        </p:nvSpPr>
        <p:spPr>
          <a:xfrm>
            <a:off x="4470400" y="532266"/>
            <a:ext cx="6096000" cy="830997"/>
          </a:xfrm>
          <a:prstGeom prst="rect">
            <a:avLst/>
          </a:prstGeom>
        </p:spPr>
        <p:txBody>
          <a:bodyPr>
            <a:spAutoFit/>
          </a:bodyPr>
          <a:lstStyle/>
          <a:p>
            <a:pPr algn="ctr"/>
            <a:r>
              <a:rPr lang="en-US" sz="4800" dirty="0" smtClean="0">
                <a:solidFill>
                  <a:schemeClr val="accent3">
                    <a:lumMod val="40000"/>
                    <a:lumOff val="60000"/>
                  </a:schemeClr>
                </a:solidFill>
                <a:latin typeface="Rockwell" panose="02060603020205020403" pitchFamily="18" charset="0"/>
              </a:rPr>
              <a:t>Cyber Bullying</a:t>
            </a:r>
            <a:endParaRPr lang="en-US" sz="4800" b="0" i="0" dirty="0">
              <a:solidFill>
                <a:schemeClr val="accent3">
                  <a:lumMod val="40000"/>
                  <a:lumOff val="60000"/>
                </a:schemeClr>
              </a:solidFill>
              <a:effectLst/>
              <a:latin typeface="Rockwell" panose="02060603020205020403" pitchFamily="18" charset="0"/>
            </a:endParaRPr>
          </a:p>
        </p:txBody>
      </p:sp>
    </p:spTree>
    <p:extLst>
      <p:ext uri="{BB962C8B-B14F-4D97-AF65-F5344CB8AC3E}">
        <p14:creationId xmlns:p14="http://schemas.microsoft.com/office/powerpoint/2010/main" val="306939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2"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50" fill="hold"/>
                                        <p:tgtEl>
                                          <p:spTgt spid="12"/>
                                        </p:tgtEl>
                                        <p:attrNameLst>
                                          <p:attrName>ppt_x</p:attrName>
                                        </p:attrNameLst>
                                      </p:cBhvr>
                                      <p:tavLst>
                                        <p:tav tm="0">
                                          <p:val>
                                            <p:strVal val="#ppt_x"/>
                                          </p:val>
                                        </p:tav>
                                        <p:tav tm="100000">
                                          <p:val>
                                            <p:strVal val="#ppt_x"/>
                                          </p:val>
                                        </p:tav>
                                      </p:tavLst>
                                    </p:anim>
                                    <p:anim calcmode="lin" valueType="num">
                                      <p:cBhvr additive="base">
                                        <p:cTn id="8" dur="2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2"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250" fill="hold"/>
                                        <p:tgtEl>
                                          <p:spTgt spid="13"/>
                                        </p:tgtEl>
                                        <p:attrNameLst>
                                          <p:attrName>ppt_x</p:attrName>
                                        </p:attrNameLst>
                                      </p:cBhvr>
                                      <p:tavLst>
                                        <p:tav tm="0">
                                          <p:val>
                                            <p:strVal val="#ppt_x"/>
                                          </p:val>
                                        </p:tav>
                                        <p:tav tm="100000">
                                          <p:val>
                                            <p:strVal val="#ppt_x"/>
                                          </p:val>
                                        </p:tav>
                                      </p:tavLst>
                                    </p:anim>
                                    <p:anim calcmode="lin" valueType="num">
                                      <p:cBhvr additive="base">
                                        <p:cTn id="12" dur="250" fill="hold"/>
                                        <p:tgtEl>
                                          <p:spTgt spid="13"/>
                                        </p:tgtEl>
                                        <p:attrNameLst>
                                          <p:attrName>ppt_y</p:attrName>
                                        </p:attrNameLst>
                                      </p:cBhvr>
                                      <p:tavLst>
                                        <p:tav tm="0">
                                          <p:val>
                                            <p:strVal val="1+#ppt_h/2"/>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fade">
                                      <p:cBhvr>
                                        <p:cTn id="15" dur="750"/>
                                        <p:tgtEl>
                                          <p:spTgt spid="14">
                                            <p:txEl>
                                              <p:pRg st="0" end="0"/>
                                            </p:txEl>
                                          </p:spTgt>
                                        </p:tgtEl>
                                      </p:cBhvr>
                                    </p:animEffect>
                                    <p:anim calcmode="lin" valueType="num">
                                      <p:cBhvr>
                                        <p:cTn id="16" dur="75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17" dur="750" fill="hold"/>
                                        <p:tgtEl>
                                          <p:spTgt spid="14">
                                            <p:txEl>
                                              <p:pRg st="0" end="0"/>
                                            </p:txEl>
                                          </p:spTgt>
                                        </p:tgtEl>
                                        <p:attrNameLst>
                                          <p:attrName>ppt_y</p:attrName>
                                        </p:attrNameLst>
                                      </p:cBhvr>
                                      <p:tavLst>
                                        <p:tav tm="0">
                                          <p:val>
                                            <p:strVal val="#ppt_y+.1"/>
                                          </p:val>
                                        </p:tav>
                                        <p:tav tm="100000">
                                          <p:val>
                                            <p:strVal val="#ppt_y"/>
                                          </p:val>
                                        </p:tav>
                                      </p:tavLst>
                                    </p:anim>
                                  </p:childTnLst>
                                </p:cTn>
                              </p:par>
                              <p:par>
                                <p:cTn id="18" presetID="53" presetClass="entr" presetSubtype="16"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750" fill="hold"/>
                                        <p:tgtEl>
                                          <p:spTgt spid="15"/>
                                        </p:tgtEl>
                                        <p:attrNameLst>
                                          <p:attrName>ppt_w</p:attrName>
                                        </p:attrNameLst>
                                      </p:cBhvr>
                                      <p:tavLst>
                                        <p:tav tm="0">
                                          <p:val>
                                            <p:fltVal val="0"/>
                                          </p:val>
                                        </p:tav>
                                        <p:tav tm="100000">
                                          <p:val>
                                            <p:strVal val="#ppt_w"/>
                                          </p:val>
                                        </p:tav>
                                      </p:tavLst>
                                    </p:anim>
                                    <p:anim calcmode="lin" valueType="num">
                                      <p:cBhvr>
                                        <p:cTn id="21" dur="750" fill="hold"/>
                                        <p:tgtEl>
                                          <p:spTgt spid="15"/>
                                        </p:tgtEl>
                                        <p:attrNameLst>
                                          <p:attrName>ppt_h</p:attrName>
                                        </p:attrNameLst>
                                      </p:cBhvr>
                                      <p:tavLst>
                                        <p:tav tm="0">
                                          <p:val>
                                            <p:fltVal val="0"/>
                                          </p:val>
                                        </p:tav>
                                        <p:tav tm="100000">
                                          <p:val>
                                            <p:strVal val="#ppt_h"/>
                                          </p:val>
                                        </p:tav>
                                      </p:tavLst>
                                    </p:anim>
                                    <p:animEffect transition="in" filter="fade">
                                      <p:cBhvr>
                                        <p:cTn id="22"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3" restart="whenNotActive" fill="hold" evtFilter="cancelBubble" nodeType="interactiveSeq">
                <p:stCondLst>
                  <p:cond evt="onClick" delay="0">
                    <p:tgtEl>
                      <p:spTgt spid="7"/>
                    </p:tgtEl>
                  </p:cond>
                </p:stCondLst>
                <p:endSync evt="end" delay="0">
                  <p:rtn val="all"/>
                </p:endSync>
                <p:childTnLst>
                  <p:par>
                    <p:cTn id="24" fill="hold">
                      <p:stCondLst>
                        <p:cond delay="0"/>
                      </p:stCondLst>
                      <p:childTnLst>
                        <p:par>
                          <p:cTn id="25" fill="hold">
                            <p:stCondLst>
                              <p:cond delay="0"/>
                            </p:stCondLst>
                            <p:childTnLst>
                              <p:par>
                                <p:cTn id="26" presetID="35" presetClass="path" presetSubtype="0" accel="50000" decel="50000" fill="hold" grpId="0" nodeType="withEffect">
                                  <p:stCondLst>
                                    <p:cond delay="0"/>
                                  </p:stCondLst>
                                  <p:childTnLst>
                                    <p:animMotion origin="layout" path="M 4.16667E-6 -1.85185E-6 L -0.22943 0.00209 " pathEditMode="relative" rAng="0" ptsTypes="AA">
                                      <p:cBhvr>
                                        <p:cTn id="27" dur="700" fill="hold"/>
                                        <p:tgtEl>
                                          <p:spTgt spid="7"/>
                                        </p:tgtEl>
                                        <p:attrNameLst>
                                          <p:attrName>ppt_x</p:attrName>
                                          <p:attrName>ppt_y</p:attrName>
                                        </p:attrNameLst>
                                      </p:cBhvr>
                                      <p:rCtr x="-11471" y="93"/>
                                    </p:animMotion>
                                  </p:childTnLst>
                                </p:cTn>
                              </p:par>
                              <p:par>
                                <p:cTn id="28" presetID="35" presetClass="path" presetSubtype="0" accel="50000" decel="50000" fill="hold" grpId="0" nodeType="withEffect">
                                  <p:stCondLst>
                                    <p:cond delay="0"/>
                                  </p:stCondLst>
                                  <p:childTnLst>
                                    <p:animMotion origin="layout" path="M -3.54167E-6 0 L -0.2302 -0.00046 " pathEditMode="relative" rAng="0" ptsTypes="AA">
                                      <p:cBhvr>
                                        <p:cTn id="29" dur="700" fill="hold"/>
                                        <p:tgtEl>
                                          <p:spTgt spid="6"/>
                                        </p:tgtEl>
                                        <p:attrNameLst>
                                          <p:attrName>ppt_x</p:attrName>
                                          <p:attrName>ppt_y</p:attrName>
                                        </p:attrNameLst>
                                      </p:cBhvr>
                                      <p:rCtr x="-11510" y="-23"/>
                                    </p:animMotion>
                                  </p:childTnLst>
                                </p:cTn>
                              </p:par>
                              <p:par>
                                <p:cTn id="30" presetID="35" presetClass="path" presetSubtype="0" accel="50000" decel="50000" fill="hold" grpId="0" nodeType="withEffect">
                                  <p:stCondLst>
                                    <p:cond delay="0"/>
                                  </p:stCondLst>
                                  <p:childTnLst>
                                    <p:animMotion origin="layout" path="M 4.79167E-6 4.81481E-6 L -0.23217 4.81481E-6 " pathEditMode="relative" rAng="0" ptsTypes="AA">
                                      <p:cBhvr>
                                        <p:cTn id="31" dur="700" fill="hold"/>
                                        <p:tgtEl>
                                          <p:spTgt spid="5"/>
                                        </p:tgtEl>
                                        <p:attrNameLst>
                                          <p:attrName>ppt_x</p:attrName>
                                          <p:attrName>ppt_y</p:attrName>
                                        </p:attrNameLst>
                                      </p:cBhvr>
                                      <p:rCtr x="-11602" y="0"/>
                                    </p:animMotion>
                                  </p:childTnLst>
                                </p:cTn>
                              </p:par>
                              <p:par>
                                <p:cTn id="32" presetID="35" presetClass="path" presetSubtype="0" accel="50000" decel="50000" fill="hold" grpId="0" nodeType="withEffect">
                                  <p:stCondLst>
                                    <p:cond delay="0"/>
                                  </p:stCondLst>
                                  <p:childTnLst>
                                    <p:animMotion origin="layout" path="M 4.79167E-6 4.81481E-6 L -0.23217 4.81481E-6 " pathEditMode="relative" rAng="0" ptsTypes="AA">
                                      <p:cBhvr>
                                        <p:cTn id="33" dur="700" fill="hold"/>
                                        <p:tgtEl>
                                          <p:spTgt spid="20"/>
                                        </p:tgtEl>
                                        <p:attrNameLst>
                                          <p:attrName>ppt_x</p:attrName>
                                          <p:attrName>ppt_y</p:attrName>
                                        </p:attrNameLst>
                                      </p:cBhvr>
                                      <p:rCtr x="-11602" y="0"/>
                                    </p:animMotion>
                                  </p:childTnLst>
                                </p:cTn>
                              </p:par>
                              <p:par>
                                <p:cTn id="34" presetID="35" presetClass="path" presetSubtype="0" accel="50000" decel="50000" fill="hold" grpId="1" nodeType="withEffect">
                                  <p:stCondLst>
                                    <p:cond delay="0"/>
                                  </p:stCondLst>
                                  <p:childTnLst>
                                    <p:animMotion origin="layout" path="M -3.75E-6 3.7037E-7 L -0.12682 0.00116 " pathEditMode="relative" rAng="0" ptsTypes="AA">
                                      <p:cBhvr>
                                        <p:cTn id="35" dur="700" fill="hold"/>
                                        <p:tgtEl>
                                          <p:spTgt spid="14">
                                            <p:txEl>
                                              <p:pRg st="0" end="0"/>
                                            </p:txEl>
                                          </p:spTgt>
                                        </p:tgtEl>
                                        <p:attrNameLst>
                                          <p:attrName>ppt_x</p:attrName>
                                          <p:attrName>ppt_y</p:attrName>
                                        </p:attrNameLst>
                                      </p:cBhvr>
                                      <p:rCtr x="-6341" y="46"/>
                                    </p:animMotion>
                                  </p:childTnLst>
                                </p:cTn>
                              </p:par>
                              <p:par>
                                <p:cTn id="36" presetID="35" presetClass="path" presetSubtype="0" accel="50000" decel="50000" fill="hold" grpId="1" nodeType="withEffect">
                                  <p:stCondLst>
                                    <p:cond delay="0"/>
                                  </p:stCondLst>
                                  <p:childTnLst>
                                    <p:animMotion origin="layout" path="M 3.33333E-6 -4.44444E-6 L -0.12683 0.00116 " pathEditMode="relative" rAng="0" ptsTypes="AA">
                                      <p:cBhvr>
                                        <p:cTn id="37" dur="700" fill="hold"/>
                                        <p:tgtEl>
                                          <p:spTgt spid="15"/>
                                        </p:tgtEl>
                                        <p:attrNameLst>
                                          <p:attrName>ppt_x</p:attrName>
                                          <p:attrName>ppt_y</p:attrName>
                                        </p:attrNameLst>
                                      </p:cBhvr>
                                      <p:rCtr x="-6341" y="46"/>
                                    </p:animMotion>
                                  </p:childTnLst>
                                </p:cTn>
                              </p:par>
                              <p:par>
                                <p:cTn id="38" presetID="35" presetClass="path" presetSubtype="0" accel="50000" decel="50000" fill="hold" grpId="0" nodeType="withEffect">
                                  <p:stCondLst>
                                    <p:cond delay="0"/>
                                  </p:stCondLst>
                                  <p:childTnLst>
                                    <p:animMotion origin="layout" path="M 4.79167E-6 4.81481E-6 L -0.23217 4.81481E-6 " pathEditMode="relative" rAng="0" ptsTypes="AA">
                                      <p:cBhvr>
                                        <p:cTn id="39" dur="700" fill="hold"/>
                                        <p:tgtEl>
                                          <p:spTgt spid="19"/>
                                        </p:tgtEl>
                                        <p:attrNameLst>
                                          <p:attrName>ppt_x</p:attrName>
                                          <p:attrName>ppt_y</p:attrName>
                                        </p:attrNameLst>
                                      </p:cBhvr>
                                      <p:rCtr x="-11602" y="0"/>
                                    </p:animMotion>
                                  </p:childTnLst>
                                </p:cTn>
                              </p:par>
                              <p:par>
                                <p:cTn id="40" presetID="35" presetClass="path" presetSubtype="0" accel="50000" decel="50000" fill="hold" grpId="0" nodeType="withEffect">
                                  <p:stCondLst>
                                    <p:cond delay="0"/>
                                  </p:stCondLst>
                                  <p:childTnLst>
                                    <p:animMotion origin="layout" path="M 4.79167E-6 4.81481E-6 L -0.23217 4.81481E-6 " pathEditMode="relative" rAng="0" ptsTypes="AA">
                                      <p:cBhvr>
                                        <p:cTn id="41" dur="700" fill="hold"/>
                                        <p:tgtEl>
                                          <p:spTgt spid="18"/>
                                        </p:tgtEl>
                                        <p:attrNameLst>
                                          <p:attrName>ppt_x</p:attrName>
                                          <p:attrName>ppt_y</p:attrName>
                                        </p:attrNameLst>
                                      </p:cBhvr>
                                      <p:rCtr x="-11602" y="0"/>
                                    </p:animMotion>
                                  </p:childTnLst>
                                </p:cTn>
                              </p:par>
                              <p:par>
                                <p:cTn id="42" presetID="35" presetClass="path" presetSubtype="0" accel="50000" decel="50000" fill="hold" grpId="0" nodeType="withEffect">
                                  <p:stCondLst>
                                    <p:cond delay="0"/>
                                  </p:stCondLst>
                                  <p:childTnLst>
                                    <p:animMotion origin="layout" path="M 4.79167E-6 4.81481E-6 L -0.23217 4.81481E-6 " pathEditMode="relative" rAng="0" ptsTypes="AA">
                                      <p:cBhvr>
                                        <p:cTn id="43" dur="700" fill="hold"/>
                                        <p:tgtEl>
                                          <p:spTgt spid="17"/>
                                        </p:tgtEl>
                                        <p:attrNameLst>
                                          <p:attrName>ppt_x</p:attrName>
                                          <p:attrName>ppt_y</p:attrName>
                                        </p:attrNameLst>
                                      </p:cBhvr>
                                      <p:rCtr x="-11602" y="0"/>
                                    </p:animMotion>
                                  </p:childTnLst>
                                </p:cTn>
                              </p:par>
                              <p:par>
                                <p:cTn id="44" presetID="35" presetClass="path" presetSubtype="0" accel="50000" decel="50000" fill="hold" grpId="0" nodeType="withEffect">
                                  <p:stCondLst>
                                    <p:cond delay="0"/>
                                  </p:stCondLst>
                                  <p:childTnLst>
                                    <p:animMotion origin="layout" path="M 4.79167E-6 4.81481E-6 L -0.23217 4.81481E-6 " pathEditMode="relative" rAng="0" ptsTypes="AA">
                                      <p:cBhvr>
                                        <p:cTn id="45" dur="700" fill="hold"/>
                                        <p:tgtEl>
                                          <p:spTgt spid="12"/>
                                        </p:tgtEl>
                                        <p:attrNameLst>
                                          <p:attrName>ppt_x</p:attrName>
                                          <p:attrName>ppt_y</p:attrName>
                                        </p:attrNameLst>
                                      </p:cBhvr>
                                      <p:rCtr x="-11602" y="0"/>
                                    </p:animMotion>
                                  </p:childTnLst>
                                </p:cTn>
                              </p:par>
                              <p:par>
                                <p:cTn id="46" presetID="35" presetClass="path" presetSubtype="0" accel="50000" decel="50000" fill="hold" grpId="0" nodeType="withEffect">
                                  <p:stCondLst>
                                    <p:cond delay="0"/>
                                  </p:stCondLst>
                                  <p:childTnLst>
                                    <p:animMotion origin="layout" path="M 4.79167E-6 4.81481E-6 L -0.23217 4.81481E-6 " pathEditMode="relative" rAng="0" ptsTypes="AA">
                                      <p:cBhvr>
                                        <p:cTn id="47" dur="700" fill="hold"/>
                                        <p:tgtEl>
                                          <p:spTgt spid="13"/>
                                        </p:tgtEl>
                                        <p:attrNameLst>
                                          <p:attrName>ppt_x</p:attrName>
                                          <p:attrName>ppt_y</p:attrName>
                                        </p:attrNameLst>
                                      </p:cBhvr>
                                      <p:rCtr x="-11602" y="0"/>
                                    </p:animMotion>
                                  </p:childTnLst>
                                </p:cTn>
                              </p:par>
                            </p:childTnLst>
                          </p:cTn>
                        </p:par>
                      </p:childTnLst>
                    </p:cTn>
                  </p:par>
                  <p:par>
                    <p:cTn id="48" fill="hold">
                      <p:stCondLst>
                        <p:cond delay="indefinite"/>
                      </p:stCondLst>
                      <p:childTnLst>
                        <p:par>
                          <p:cTn id="49" fill="hold">
                            <p:stCondLst>
                              <p:cond delay="0"/>
                            </p:stCondLst>
                            <p:childTnLst>
                              <p:par>
                                <p:cTn id="50" presetID="63" presetClass="path" presetSubtype="0" accel="50000" decel="50000" fill="hold" grpId="1" nodeType="clickEffect">
                                  <p:stCondLst>
                                    <p:cond delay="0"/>
                                  </p:stCondLst>
                                  <p:childTnLst>
                                    <p:animMotion origin="layout" path="M -0.23606 -0.00625 L -3.54167E-6 0 " pathEditMode="relative" rAng="0" ptsTypes="AA">
                                      <p:cBhvr>
                                        <p:cTn id="51" dur="700" fill="hold"/>
                                        <p:tgtEl>
                                          <p:spTgt spid="6"/>
                                        </p:tgtEl>
                                        <p:attrNameLst>
                                          <p:attrName>ppt_x</p:attrName>
                                          <p:attrName>ppt_y</p:attrName>
                                        </p:attrNameLst>
                                      </p:cBhvr>
                                      <p:rCtr x="11810" y="301"/>
                                    </p:animMotion>
                                  </p:childTnLst>
                                </p:cTn>
                              </p:par>
                              <p:par>
                                <p:cTn id="52" presetID="63" presetClass="path" presetSubtype="0" accel="50000" decel="50000" fill="hold" grpId="1" nodeType="withEffect">
                                  <p:stCondLst>
                                    <p:cond delay="0"/>
                                  </p:stCondLst>
                                  <p:childTnLst>
                                    <p:animMotion origin="layout" path="M -0.22943 0.00209 L 3.75E-6 2.22222E-6 " pathEditMode="relative" rAng="0" ptsTypes="AA">
                                      <p:cBhvr>
                                        <p:cTn id="53" dur="700" fill="hold"/>
                                        <p:tgtEl>
                                          <p:spTgt spid="7"/>
                                        </p:tgtEl>
                                        <p:attrNameLst>
                                          <p:attrName>ppt_x</p:attrName>
                                          <p:attrName>ppt_y</p:attrName>
                                        </p:attrNameLst>
                                      </p:cBhvr>
                                      <p:rCtr x="11484" y="-69"/>
                                    </p:animMotion>
                                  </p:childTnLst>
                                </p:cTn>
                              </p:par>
                              <p:par>
                                <p:cTn id="54" presetID="63" presetClass="path" presetSubtype="0" accel="50000" decel="50000" fill="hold" grpId="1" nodeType="withEffect">
                                  <p:stCondLst>
                                    <p:cond delay="0"/>
                                  </p:stCondLst>
                                  <p:childTnLst>
                                    <p:animMotion origin="layout" path="M -0.23217 4.81481E-6 L 3.33333E-6 3.33333E-6 " pathEditMode="relative" rAng="0" ptsTypes="AA">
                                      <p:cBhvr>
                                        <p:cTn id="55" dur="700" fill="hold"/>
                                        <p:tgtEl>
                                          <p:spTgt spid="5"/>
                                        </p:tgtEl>
                                        <p:attrNameLst>
                                          <p:attrName>ppt_x</p:attrName>
                                          <p:attrName>ppt_y</p:attrName>
                                        </p:attrNameLst>
                                      </p:cBhvr>
                                      <p:rCtr x="11654" y="0"/>
                                    </p:animMotion>
                                  </p:childTnLst>
                                </p:cTn>
                              </p:par>
                              <p:par>
                                <p:cTn id="56" presetID="63" presetClass="path" presetSubtype="0" accel="50000" decel="50000" fill="hold" grpId="1" nodeType="withEffect">
                                  <p:stCondLst>
                                    <p:cond delay="0"/>
                                  </p:stCondLst>
                                  <p:childTnLst>
                                    <p:animMotion origin="layout" path="M -0.23217 4.81481E-6 L 3.33333E-6 3.33333E-6 " pathEditMode="relative" rAng="0" ptsTypes="AA">
                                      <p:cBhvr>
                                        <p:cTn id="57" dur="700" fill="hold"/>
                                        <p:tgtEl>
                                          <p:spTgt spid="20"/>
                                        </p:tgtEl>
                                        <p:attrNameLst>
                                          <p:attrName>ppt_x</p:attrName>
                                          <p:attrName>ppt_y</p:attrName>
                                        </p:attrNameLst>
                                      </p:cBhvr>
                                      <p:rCtr x="11654" y="0"/>
                                    </p:animMotion>
                                  </p:childTnLst>
                                </p:cTn>
                              </p:par>
                              <p:par>
                                <p:cTn id="58" presetID="63" presetClass="path" presetSubtype="0" accel="50000" decel="50000" fill="hold" grpId="1" nodeType="withEffect">
                                  <p:stCondLst>
                                    <p:cond delay="0"/>
                                  </p:stCondLst>
                                  <p:childTnLst>
                                    <p:animMotion origin="layout" path="M -0.23217 4.81481E-6 L 3.33333E-6 3.33333E-6 " pathEditMode="relative" rAng="0" ptsTypes="AA">
                                      <p:cBhvr>
                                        <p:cTn id="59" dur="700" fill="hold"/>
                                        <p:tgtEl>
                                          <p:spTgt spid="19"/>
                                        </p:tgtEl>
                                        <p:attrNameLst>
                                          <p:attrName>ppt_x</p:attrName>
                                          <p:attrName>ppt_y</p:attrName>
                                        </p:attrNameLst>
                                      </p:cBhvr>
                                      <p:rCtr x="11654" y="0"/>
                                    </p:animMotion>
                                  </p:childTnLst>
                                </p:cTn>
                              </p:par>
                              <p:par>
                                <p:cTn id="60" presetID="63" presetClass="path" presetSubtype="0" accel="50000" decel="50000" fill="hold" grpId="2" nodeType="withEffect">
                                  <p:stCondLst>
                                    <p:cond delay="0"/>
                                  </p:stCondLst>
                                  <p:childTnLst>
                                    <p:animMotion origin="layout" path="M -0.12682 0.00116 L -3.75E-6 3.7037E-7 " pathEditMode="relative" rAng="0" ptsTypes="AA">
                                      <p:cBhvr>
                                        <p:cTn id="61" dur="700" fill="hold"/>
                                        <p:tgtEl>
                                          <p:spTgt spid="14">
                                            <p:txEl>
                                              <p:pRg st="0" end="0"/>
                                            </p:txEl>
                                          </p:spTgt>
                                        </p:tgtEl>
                                        <p:attrNameLst>
                                          <p:attrName>ppt_x</p:attrName>
                                          <p:attrName>ppt_y</p:attrName>
                                        </p:attrNameLst>
                                      </p:cBhvr>
                                      <p:rCtr x="6341" y="-69"/>
                                    </p:animMotion>
                                  </p:childTnLst>
                                </p:cTn>
                              </p:par>
                              <p:par>
                                <p:cTn id="62" presetID="63" presetClass="path" presetSubtype="0" accel="50000" decel="50000" fill="hold" grpId="2" nodeType="withEffect">
                                  <p:stCondLst>
                                    <p:cond delay="0"/>
                                  </p:stCondLst>
                                  <p:childTnLst>
                                    <p:animMotion origin="layout" path="M -0.12683 0.00116 L 3.33333E-6 -4.44444E-6 " pathEditMode="relative" rAng="0" ptsTypes="AA">
                                      <p:cBhvr>
                                        <p:cTn id="63" dur="700" fill="hold"/>
                                        <p:tgtEl>
                                          <p:spTgt spid="15"/>
                                        </p:tgtEl>
                                        <p:attrNameLst>
                                          <p:attrName>ppt_x</p:attrName>
                                          <p:attrName>ppt_y</p:attrName>
                                        </p:attrNameLst>
                                      </p:cBhvr>
                                      <p:rCtr x="6341" y="-69"/>
                                    </p:animMotion>
                                  </p:childTnLst>
                                </p:cTn>
                              </p:par>
                              <p:par>
                                <p:cTn id="64" presetID="63" presetClass="path" presetSubtype="0" accel="50000" decel="50000" fill="hold" grpId="1" nodeType="withEffect">
                                  <p:stCondLst>
                                    <p:cond delay="0"/>
                                  </p:stCondLst>
                                  <p:childTnLst>
                                    <p:animMotion origin="layout" path="M -0.23217 4.81481E-6 L 3.33333E-6 3.33333E-6 " pathEditMode="relative" rAng="0" ptsTypes="AA">
                                      <p:cBhvr>
                                        <p:cTn id="65" dur="700" fill="hold"/>
                                        <p:tgtEl>
                                          <p:spTgt spid="18"/>
                                        </p:tgtEl>
                                        <p:attrNameLst>
                                          <p:attrName>ppt_x</p:attrName>
                                          <p:attrName>ppt_y</p:attrName>
                                        </p:attrNameLst>
                                      </p:cBhvr>
                                      <p:rCtr x="11654" y="0"/>
                                    </p:animMotion>
                                  </p:childTnLst>
                                </p:cTn>
                              </p:par>
                              <p:par>
                                <p:cTn id="66" presetID="63" presetClass="path" presetSubtype="0" accel="50000" decel="50000" fill="hold" grpId="1" nodeType="withEffect">
                                  <p:stCondLst>
                                    <p:cond delay="0"/>
                                  </p:stCondLst>
                                  <p:childTnLst>
                                    <p:animMotion origin="layout" path="M -0.23217 4.81481E-6 L 3.33333E-6 3.33333E-6 " pathEditMode="relative" rAng="0" ptsTypes="AA">
                                      <p:cBhvr>
                                        <p:cTn id="67" dur="700" fill="hold"/>
                                        <p:tgtEl>
                                          <p:spTgt spid="17"/>
                                        </p:tgtEl>
                                        <p:attrNameLst>
                                          <p:attrName>ppt_x</p:attrName>
                                          <p:attrName>ppt_y</p:attrName>
                                        </p:attrNameLst>
                                      </p:cBhvr>
                                      <p:rCtr x="11654" y="0"/>
                                    </p:animMotion>
                                  </p:childTnLst>
                                </p:cTn>
                              </p:par>
                              <p:par>
                                <p:cTn id="68" presetID="63" presetClass="path" presetSubtype="0" accel="50000" decel="50000" fill="hold" grpId="1" nodeType="withEffect">
                                  <p:stCondLst>
                                    <p:cond delay="0"/>
                                  </p:stCondLst>
                                  <p:childTnLst>
                                    <p:animMotion origin="layout" path="M -0.23217 4.81481E-6 L 3.33333E-6 3.33333E-6 " pathEditMode="relative" rAng="0" ptsTypes="AA">
                                      <p:cBhvr>
                                        <p:cTn id="69" dur="700" fill="hold"/>
                                        <p:tgtEl>
                                          <p:spTgt spid="12"/>
                                        </p:tgtEl>
                                        <p:attrNameLst>
                                          <p:attrName>ppt_x</p:attrName>
                                          <p:attrName>ppt_y</p:attrName>
                                        </p:attrNameLst>
                                      </p:cBhvr>
                                      <p:rCtr x="11654" y="0"/>
                                    </p:animMotion>
                                  </p:childTnLst>
                                </p:cTn>
                              </p:par>
                              <p:par>
                                <p:cTn id="70" presetID="63" presetClass="path" presetSubtype="0" accel="50000" decel="50000" fill="hold" grpId="1" nodeType="withEffect">
                                  <p:stCondLst>
                                    <p:cond delay="0"/>
                                  </p:stCondLst>
                                  <p:childTnLst>
                                    <p:animMotion origin="layout" path="M -0.23217 4.81481E-6 L 3.33333E-6 3.33333E-6 " pathEditMode="relative" rAng="0" ptsTypes="AA">
                                      <p:cBhvr>
                                        <p:cTn id="71" dur="700" fill="hold"/>
                                        <p:tgtEl>
                                          <p:spTgt spid="13"/>
                                        </p:tgtEl>
                                        <p:attrNameLst>
                                          <p:attrName>ppt_x</p:attrName>
                                          <p:attrName>ppt_y</p:attrName>
                                        </p:attrNameLst>
                                      </p:cBhvr>
                                      <p:rCtr x="11654" y="0"/>
                                    </p:animMotion>
                                  </p:childTnLst>
                                </p:cTn>
                              </p:par>
                            </p:childTnLst>
                          </p:cTn>
                        </p:par>
                      </p:childTnLst>
                    </p:cTn>
                  </p:par>
                </p:childTnLst>
              </p:cTn>
              <p:nextCondLst>
                <p:cond evt="onClick" delay="0">
                  <p:tgtEl>
                    <p:spTgt spid="7"/>
                  </p:tgtEl>
                </p:cond>
              </p:nextCondLst>
            </p:seq>
          </p:childTnLst>
        </p:cTn>
      </p:par>
    </p:tnLst>
    <p:bldLst>
      <p:bldP spid="6" grpId="0" animBg="1"/>
      <p:bldP spid="6" grpId="1" animBg="1"/>
      <p:bldP spid="7" grpId="0" animBg="1"/>
      <p:bldP spid="7" grpId="1" animBg="1"/>
      <p:bldP spid="5" grpId="0" animBg="1"/>
      <p:bldP spid="5" grpId="1" animBg="1"/>
      <p:bldP spid="17" grpId="0" animBg="1"/>
      <p:bldP spid="17" grpId="1" animBg="1"/>
      <p:bldP spid="18" grpId="0" animBg="1"/>
      <p:bldP spid="18" grpId="1" animBg="1"/>
      <p:bldP spid="19" grpId="0" animBg="1"/>
      <p:bldP spid="19" grpId="1" animBg="1"/>
      <p:bldP spid="20" grpId="0" animBg="1"/>
      <p:bldP spid="20" grpId="1" animBg="1"/>
      <p:bldP spid="12" grpId="0" animBg="1"/>
      <p:bldP spid="12" grpId="1" animBg="1"/>
      <p:bldP spid="12" grpId="2" animBg="1"/>
      <p:bldP spid="13" grpId="0" animBg="1"/>
      <p:bldP spid="13" grpId="1" animBg="1"/>
      <p:bldP spid="13" grpId="2" animBg="1"/>
      <p:bldP spid="14" grpId="0" build="p"/>
      <p:bldP spid="14" grpId="1" build="p"/>
      <p:bldP spid="14" grpId="2" build="p"/>
      <p:bldP spid="15" grpId="0"/>
      <p:bldP spid="15" grpId="1"/>
      <p:bldP spid="15"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vigation BG"/>
          <p:cNvSpPr/>
          <p:nvPr/>
        </p:nvSpPr>
        <p:spPr>
          <a:xfrm>
            <a:off x="0" y="-1"/>
            <a:ext cx="2797789" cy="6858001"/>
          </a:xfrm>
          <a:prstGeom prst="rect">
            <a:avLst/>
          </a:prstGeom>
          <a:gradFill flip="none" rotWithShape="1">
            <a:gsLst>
              <a:gs pos="0">
                <a:srgbClr val="163148">
                  <a:alpha val="56000"/>
                </a:srgbClr>
              </a:gs>
              <a:gs pos="35000">
                <a:srgbClr val="152E45">
                  <a:alpha val="56000"/>
                </a:srgbClr>
              </a:gs>
              <a:gs pos="100000">
                <a:srgbClr val="234768">
                  <a:alpha val="56000"/>
                </a:srgbClr>
              </a:gs>
            </a:gsLst>
            <a:path path="circle">
              <a:fillToRect l="50000" t="-80000" r="50000" b="180000"/>
            </a:path>
            <a:tileRect/>
          </a:gra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ounded Tab Button"/>
          <p:cNvSpPr/>
          <p:nvPr/>
        </p:nvSpPr>
        <p:spPr>
          <a:xfrm rot="5400000">
            <a:off x="2702257" y="95534"/>
            <a:ext cx="627796" cy="436728"/>
          </a:xfrm>
          <a:prstGeom prst="round2SameRect">
            <a:avLst/>
          </a:prstGeom>
          <a:solidFill>
            <a:srgbClr val="234768">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4" name="About Me">
            <a:hlinkClick r:id="" action="ppaction://hlinkshowjump?jump=lastslide" highlightClick="1"/>
          </p:cNvPr>
          <p:cNvSpPr/>
          <p:nvPr/>
        </p:nvSpPr>
        <p:spPr>
          <a:xfrm>
            <a:off x="521168" y="5280829"/>
            <a:ext cx="1780673"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About Me</a:t>
            </a:r>
            <a:endParaRPr lang="en-US" dirty="0">
              <a:solidFill>
                <a:schemeClr val="tx1">
                  <a:lumMod val="75000"/>
                </a:schemeClr>
              </a:solidFill>
              <a:latin typeface="Franklin Gothic Heavy" panose="020B0903020102020204" pitchFamily="34" charset="0"/>
            </a:endParaRPr>
          </a:p>
        </p:txBody>
      </p:sp>
      <p:sp>
        <p:nvSpPr>
          <p:cNvPr id="5" name="Password Protection">
            <a:hlinkClick r:id="rId2" action="ppaction://hlinksldjump" highlightClick="1"/>
          </p:cNvPr>
          <p:cNvSpPr/>
          <p:nvPr/>
        </p:nvSpPr>
        <p:spPr>
          <a:xfrm>
            <a:off x="143962" y="1151080"/>
            <a:ext cx="2535087"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Password Protection</a:t>
            </a:r>
            <a:endParaRPr lang="en-US" dirty="0">
              <a:solidFill>
                <a:schemeClr val="tx1">
                  <a:lumMod val="75000"/>
                </a:schemeClr>
              </a:solidFill>
              <a:latin typeface="Franklin Gothic Heavy" panose="020B0903020102020204" pitchFamily="34" charset="0"/>
            </a:endParaRPr>
          </a:p>
        </p:txBody>
      </p:sp>
      <p:sp>
        <p:nvSpPr>
          <p:cNvPr id="6" name="Search Engine">
            <a:hlinkClick r:id="rId3" action="ppaction://hlinksldjump" highlightClick="1"/>
          </p:cNvPr>
          <p:cNvSpPr/>
          <p:nvPr/>
        </p:nvSpPr>
        <p:spPr>
          <a:xfrm>
            <a:off x="131349" y="2183017"/>
            <a:ext cx="2535087"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Search Engine</a:t>
            </a:r>
            <a:endParaRPr lang="en-US" dirty="0">
              <a:solidFill>
                <a:schemeClr val="tx1">
                  <a:lumMod val="75000"/>
                </a:schemeClr>
              </a:solidFill>
              <a:latin typeface="Franklin Gothic Heavy" panose="020B0903020102020204" pitchFamily="34" charset="0"/>
            </a:endParaRPr>
          </a:p>
        </p:txBody>
      </p:sp>
      <p:sp>
        <p:nvSpPr>
          <p:cNvPr id="7" name="Copyright Protection">
            <a:hlinkClick r:id="rId4" action="ppaction://hlinksldjump" highlightClick="1"/>
          </p:cNvPr>
          <p:cNvSpPr/>
          <p:nvPr/>
        </p:nvSpPr>
        <p:spPr>
          <a:xfrm>
            <a:off x="143962" y="3216955"/>
            <a:ext cx="2535087" cy="465221"/>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Copyright Protection</a:t>
            </a:r>
            <a:endParaRPr lang="en-US" dirty="0">
              <a:solidFill>
                <a:schemeClr val="tx1">
                  <a:lumMod val="75000"/>
                </a:schemeClr>
              </a:solidFill>
              <a:latin typeface="Franklin Gothic Heavy" panose="020B0903020102020204" pitchFamily="34" charset="0"/>
            </a:endParaRPr>
          </a:p>
        </p:txBody>
      </p:sp>
      <p:sp>
        <p:nvSpPr>
          <p:cNvPr id="8" name="Cyber Bullying">
            <a:hlinkClick r:id="rId5" action="ppaction://hlinksldjump" highlightClick="1"/>
          </p:cNvPr>
          <p:cNvSpPr/>
          <p:nvPr/>
        </p:nvSpPr>
        <p:spPr>
          <a:xfrm>
            <a:off x="131347" y="4248892"/>
            <a:ext cx="2535087" cy="465221"/>
          </a:xfrm>
          <a:prstGeom prst="rect">
            <a:avLst/>
          </a:prstGeom>
          <a:solidFill>
            <a:srgbClr val="2347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Franklin Gothic Heavy" panose="020B0903020102020204" pitchFamily="34" charset="0"/>
              </a:rPr>
              <a:t>Cyber Bullying</a:t>
            </a:r>
          </a:p>
        </p:txBody>
      </p:sp>
      <p:sp>
        <p:nvSpPr>
          <p:cNvPr id="9" name="Next Button">
            <a:hlinkClick r:id="" action="ppaction://hlinkshowjump?jump=nextslide" highlightClick="1"/>
          </p:cNvPr>
          <p:cNvSpPr/>
          <p:nvPr/>
        </p:nvSpPr>
        <p:spPr>
          <a:xfrm>
            <a:off x="2138475" y="6431791"/>
            <a:ext cx="458811" cy="284140"/>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&gt;</a:t>
            </a:r>
            <a:endParaRPr lang="en-US" dirty="0">
              <a:solidFill>
                <a:schemeClr val="tx1">
                  <a:lumMod val="75000"/>
                </a:schemeClr>
              </a:solidFill>
              <a:latin typeface="Franklin Gothic Heavy" panose="020B0903020102020204" pitchFamily="34" charset="0"/>
            </a:endParaRPr>
          </a:p>
        </p:txBody>
      </p:sp>
      <p:sp>
        <p:nvSpPr>
          <p:cNvPr id="10" name="Previous Button">
            <a:hlinkClick r:id="" action="ppaction://hlinkshowjump?jump=previousslide" highlightClick="1"/>
          </p:cNvPr>
          <p:cNvSpPr/>
          <p:nvPr/>
        </p:nvSpPr>
        <p:spPr>
          <a:xfrm>
            <a:off x="173759" y="6431791"/>
            <a:ext cx="458811" cy="284140"/>
          </a:xfrm>
          <a:prstGeom prst="rect">
            <a:avLst/>
          </a:prstGeom>
          <a:solidFill>
            <a:srgbClr val="152E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schemeClr>
                </a:solidFill>
                <a:latin typeface="Franklin Gothic Heavy" panose="020B0903020102020204" pitchFamily="34" charset="0"/>
              </a:rPr>
              <a:t>&lt;</a:t>
            </a:r>
            <a:endParaRPr lang="en-US" dirty="0">
              <a:solidFill>
                <a:schemeClr val="tx1">
                  <a:lumMod val="75000"/>
                </a:schemeClr>
              </a:solidFill>
              <a:latin typeface="Franklin Gothic Heavy" panose="020B0903020102020204" pitchFamily="34" charset="0"/>
            </a:endParaRPr>
          </a:p>
        </p:txBody>
      </p:sp>
      <p:sp>
        <p:nvSpPr>
          <p:cNvPr id="12" name="Rectangle 11"/>
          <p:cNvSpPr/>
          <p:nvPr/>
        </p:nvSpPr>
        <p:spPr>
          <a:xfrm>
            <a:off x="3325959" y="323516"/>
            <a:ext cx="8623652" cy="492443"/>
          </a:xfrm>
          <a:prstGeom prst="rect">
            <a:avLst/>
          </a:prstGeom>
        </p:spPr>
        <p:txBody>
          <a:bodyPr wrap="square">
            <a:spAutoFit/>
          </a:bodyPr>
          <a:lstStyle/>
          <a:p>
            <a:pPr marL="457200" indent="-457200" fontAlgn="t">
              <a:buFont typeface="Wingdings" panose="05000000000000000000" pitchFamily="2" charset="2"/>
              <a:buChar char="Ø"/>
            </a:pPr>
            <a:r>
              <a:rPr lang="en-US" sz="2600" b="0" i="0" dirty="0" smtClean="0">
                <a:solidFill>
                  <a:schemeClr val="accent2">
                    <a:lumMod val="60000"/>
                    <a:lumOff val="40000"/>
                  </a:schemeClr>
                </a:solidFill>
                <a:effectLst/>
                <a:latin typeface="Poor Richard" panose="02080502050505020702" pitchFamily="18" charset="0"/>
              </a:rPr>
              <a:t>Cyber bullying tactics;</a:t>
            </a:r>
            <a:endParaRPr lang="en-US" sz="2600" b="0" i="0" dirty="0">
              <a:solidFill>
                <a:schemeClr val="accent2">
                  <a:lumMod val="60000"/>
                  <a:lumOff val="40000"/>
                </a:schemeClr>
              </a:solidFill>
              <a:effectLst/>
              <a:latin typeface="Poor Richard" panose="02080502050505020702" pitchFamily="18" charset="0"/>
            </a:endParaRPr>
          </a:p>
        </p:txBody>
      </p:sp>
      <p:sp>
        <p:nvSpPr>
          <p:cNvPr id="13" name="Rectangle 12"/>
          <p:cNvSpPr/>
          <p:nvPr/>
        </p:nvSpPr>
        <p:spPr>
          <a:xfrm>
            <a:off x="3325959" y="936009"/>
            <a:ext cx="8623652" cy="5693866"/>
          </a:xfrm>
          <a:prstGeom prst="rect">
            <a:avLst/>
          </a:prstGeom>
        </p:spPr>
        <p:txBody>
          <a:bodyPr wrap="square">
            <a:spAutoFit/>
          </a:bodyPr>
          <a:lstStyle/>
          <a:p>
            <a:pPr algn="just" fontAlgn="t"/>
            <a:r>
              <a:rPr lang="en-US" sz="2600" dirty="0" smtClean="0">
                <a:solidFill>
                  <a:schemeClr val="tx1">
                    <a:lumMod val="95000"/>
                  </a:schemeClr>
                </a:solidFill>
                <a:latin typeface="Poor Richard" panose="02080502050505020702" pitchFamily="18" charset="0"/>
              </a:rPr>
              <a:t>It is important to understand how children are cyberbullied so it can be easily recognized and action can be taken. Some of the most common cyber bullying includes;</a:t>
            </a:r>
          </a:p>
          <a:p>
            <a:pPr marL="457200" indent="-457200" algn="just" fontAlgn="t">
              <a:buFont typeface="Wingdings" panose="05000000000000000000" pitchFamily="2" charset="2"/>
              <a:buChar char="ü"/>
            </a:pPr>
            <a:r>
              <a:rPr lang="en-US" sz="2600" dirty="0" smtClean="0">
                <a:solidFill>
                  <a:schemeClr val="tx1">
                    <a:lumMod val="95000"/>
                  </a:schemeClr>
                </a:solidFill>
                <a:latin typeface="Poor Richard" panose="02080502050505020702" pitchFamily="18" charset="0"/>
              </a:rPr>
              <a:t>Posting comments or rumors about someone online that are hurtful or embarrassing.</a:t>
            </a:r>
          </a:p>
          <a:p>
            <a:pPr marL="457200" indent="-457200" algn="just" fontAlgn="t">
              <a:buFont typeface="Wingdings" panose="05000000000000000000" pitchFamily="2" charset="2"/>
              <a:buChar char="ü"/>
            </a:pPr>
            <a:r>
              <a:rPr lang="en-US" sz="2600" b="0" i="0" dirty="0" smtClean="0">
                <a:solidFill>
                  <a:schemeClr val="tx1">
                    <a:lumMod val="95000"/>
                  </a:schemeClr>
                </a:solidFill>
                <a:effectLst/>
                <a:latin typeface="Poor Richard" panose="02080502050505020702" pitchFamily="18" charset="0"/>
              </a:rPr>
              <a:t>Pretending to be someone else online in order to post personal or false information about someone else.</a:t>
            </a:r>
          </a:p>
          <a:p>
            <a:pPr marL="457200" indent="-457200" algn="just" fontAlgn="t">
              <a:buFont typeface="Wingdings" panose="05000000000000000000" pitchFamily="2" charset="2"/>
              <a:buChar char="ü"/>
            </a:pPr>
            <a:r>
              <a:rPr lang="en-US" sz="2600" dirty="0" smtClean="0">
                <a:solidFill>
                  <a:schemeClr val="tx1">
                    <a:lumMod val="95000"/>
                  </a:schemeClr>
                </a:solidFill>
                <a:latin typeface="Poor Richard" panose="02080502050505020702" pitchFamily="18" charset="0"/>
              </a:rPr>
              <a:t>Posting hateful names, comments or content about any race, religion ethnicity.</a:t>
            </a:r>
          </a:p>
          <a:p>
            <a:pPr marL="457200" indent="-457200" algn="just" fontAlgn="t">
              <a:buFont typeface="Wingdings" panose="05000000000000000000" pitchFamily="2" charset="2"/>
              <a:buChar char="ü"/>
            </a:pPr>
            <a:r>
              <a:rPr lang="en-US" sz="2600" dirty="0" smtClean="0">
                <a:solidFill>
                  <a:schemeClr val="tx1">
                    <a:lumMod val="95000"/>
                  </a:schemeClr>
                </a:solidFill>
                <a:latin typeface="Poor Richard" panose="02080502050505020702" pitchFamily="18" charset="0"/>
              </a:rPr>
              <a:t>Nude photo sharing while dating online and blackmailing after breakups for posting and other social sharing.</a:t>
            </a:r>
          </a:p>
          <a:p>
            <a:pPr marL="457200" indent="-457200" algn="just" fontAlgn="t">
              <a:buFont typeface="Wingdings" panose="05000000000000000000" pitchFamily="2" charset="2"/>
              <a:buChar char="ü"/>
            </a:pPr>
            <a:r>
              <a:rPr lang="en-US" sz="2600" dirty="0" smtClean="0">
                <a:solidFill>
                  <a:schemeClr val="tx1">
                    <a:lumMod val="95000"/>
                  </a:schemeClr>
                </a:solidFill>
                <a:latin typeface="Poor Richard" panose="02080502050505020702" pitchFamily="18" charset="0"/>
              </a:rPr>
              <a:t>Bullying economically on his clothes and sneakers, which are not the most expensive brands,</a:t>
            </a:r>
          </a:p>
          <a:p>
            <a:pPr marL="457200" indent="-457200" algn="just" fontAlgn="t">
              <a:buFont typeface="Wingdings" panose="05000000000000000000" pitchFamily="2" charset="2"/>
              <a:buChar char="ü"/>
            </a:pPr>
            <a:r>
              <a:rPr lang="en-US" sz="2600" dirty="0" smtClean="0">
                <a:solidFill>
                  <a:schemeClr val="tx1">
                    <a:lumMod val="95000"/>
                  </a:schemeClr>
                </a:solidFill>
                <a:latin typeface="Poor Richard" panose="02080502050505020702" pitchFamily="18" charset="0"/>
              </a:rPr>
              <a:t>Encouraging self harm or suicide after blackmailing.</a:t>
            </a:r>
          </a:p>
        </p:txBody>
      </p:sp>
    </p:spTree>
    <p:extLst>
      <p:ext uri="{BB962C8B-B14F-4D97-AF65-F5344CB8AC3E}">
        <p14:creationId xmlns:p14="http://schemas.microsoft.com/office/powerpoint/2010/main" val="3153798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2"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50" fill="hold"/>
                                        <p:tgtEl>
                                          <p:spTgt spid="9"/>
                                        </p:tgtEl>
                                        <p:attrNameLst>
                                          <p:attrName>ppt_x</p:attrName>
                                        </p:attrNameLst>
                                      </p:cBhvr>
                                      <p:tavLst>
                                        <p:tav tm="0">
                                          <p:val>
                                            <p:strVal val="#ppt_x"/>
                                          </p:val>
                                        </p:tav>
                                        <p:tav tm="100000">
                                          <p:val>
                                            <p:strVal val="#ppt_x"/>
                                          </p:val>
                                        </p:tav>
                                      </p:tavLst>
                                    </p:anim>
                                    <p:anim calcmode="lin" valueType="num">
                                      <p:cBhvr additive="base">
                                        <p:cTn id="8" dur="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2"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250" fill="hold"/>
                                        <p:tgtEl>
                                          <p:spTgt spid="10"/>
                                        </p:tgtEl>
                                        <p:attrNameLst>
                                          <p:attrName>ppt_x</p:attrName>
                                        </p:attrNameLst>
                                      </p:cBhvr>
                                      <p:tavLst>
                                        <p:tav tm="0">
                                          <p:val>
                                            <p:strVal val="#ppt_x"/>
                                          </p:val>
                                        </p:tav>
                                        <p:tav tm="100000">
                                          <p:val>
                                            <p:strVal val="#ppt_x"/>
                                          </p:val>
                                        </p:tav>
                                      </p:tavLst>
                                    </p:anim>
                                    <p:anim calcmode="lin" valueType="num">
                                      <p:cBhvr additive="base">
                                        <p:cTn id="12" dur="250" fill="hold"/>
                                        <p:tgtEl>
                                          <p:spTgt spid="10"/>
                                        </p:tgtEl>
                                        <p:attrNameLst>
                                          <p:attrName>ppt_y</p:attrName>
                                        </p:attrNameLst>
                                      </p:cBhvr>
                                      <p:tavLst>
                                        <p:tav tm="0">
                                          <p:val>
                                            <p:strVal val="1+#ppt_h/2"/>
                                          </p:val>
                                        </p:tav>
                                        <p:tav tm="100000">
                                          <p:val>
                                            <p:strVal val="#ppt_y"/>
                                          </p:val>
                                        </p:tav>
                                      </p:tavLst>
                                    </p:anim>
                                  </p:childTnLst>
                                </p:cTn>
                              </p:par>
                              <p:par>
                                <p:cTn id="13" presetID="6" presetClass="entr" presetSubtype="16" fill="hold" grpId="0"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circle(in)">
                                      <p:cBhvr>
                                        <p:cTn id="15" dur="750"/>
                                        <p:tgtEl>
                                          <p:spTgt spid="12">
                                            <p:txEl>
                                              <p:pRg st="0" end="0"/>
                                            </p:txEl>
                                          </p:spTgt>
                                        </p:tgtEl>
                                      </p:cBhvr>
                                    </p:animEffect>
                                  </p:childTnLst>
                                </p:cTn>
                              </p:par>
                              <p:par>
                                <p:cTn id="16" presetID="47" presetClass="entr" presetSubtype="0" fill="hold" grpId="0" nodeType="with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fade">
                                      <p:cBhvr>
                                        <p:cTn id="18" dur="750"/>
                                        <p:tgtEl>
                                          <p:spTgt spid="13">
                                            <p:txEl>
                                              <p:pRg st="0" end="0"/>
                                            </p:txEl>
                                          </p:spTgt>
                                        </p:tgtEl>
                                      </p:cBhvr>
                                    </p:animEffect>
                                    <p:anim calcmode="lin" valueType="num">
                                      <p:cBhvr>
                                        <p:cTn id="19" dur="75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20" dur="75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21" fill="hold">
                            <p:stCondLst>
                              <p:cond delay="750"/>
                            </p:stCondLst>
                            <p:childTnLst>
                              <p:par>
                                <p:cTn id="22" presetID="42" presetClass="entr" presetSubtype="0" fill="hold" grpId="0" nodeType="afterEffect">
                                  <p:stCondLst>
                                    <p:cond delay="0"/>
                                  </p:stCondLst>
                                  <p:childTnLst>
                                    <p:set>
                                      <p:cBhvr>
                                        <p:cTn id="23" dur="1" fill="hold">
                                          <p:stCondLst>
                                            <p:cond delay="0"/>
                                          </p:stCondLst>
                                        </p:cTn>
                                        <p:tgtEl>
                                          <p:spTgt spid="13">
                                            <p:txEl>
                                              <p:pRg st="1" end="1"/>
                                            </p:txEl>
                                          </p:spTgt>
                                        </p:tgtEl>
                                        <p:attrNameLst>
                                          <p:attrName>style.visibility</p:attrName>
                                        </p:attrNameLst>
                                      </p:cBhvr>
                                      <p:to>
                                        <p:strVal val="visible"/>
                                      </p:to>
                                    </p:set>
                                    <p:animEffect transition="in" filter="fade">
                                      <p:cBhvr>
                                        <p:cTn id="24" dur="500"/>
                                        <p:tgtEl>
                                          <p:spTgt spid="13">
                                            <p:txEl>
                                              <p:pRg st="1" end="1"/>
                                            </p:txEl>
                                          </p:spTgt>
                                        </p:tgtEl>
                                      </p:cBhvr>
                                    </p:animEffect>
                                    <p:anim calcmode="lin" valueType="num">
                                      <p:cBhvr>
                                        <p:cTn id="25"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26" dur="5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par>
                          <p:cTn id="27" fill="hold">
                            <p:stCondLst>
                              <p:cond delay="1250"/>
                            </p:stCondLst>
                            <p:childTnLst>
                              <p:par>
                                <p:cTn id="28" presetID="42" presetClass="entr" presetSubtype="0" fill="hold" grpId="0" nodeType="afterEffect">
                                  <p:stCondLst>
                                    <p:cond delay="0"/>
                                  </p:stCondLst>
                                  <p:childTnLst>
                                    <p:set>
                                      <p:cBhvr>
                                        <p:cTn id="29" dur="1" fill="hold">
                                          <p:stCondLst>
                                            <p:cond delay="0"/>
                                          </p:stCondLst>
                                        </p:cTn>
                                        <p:tgtEl>
                                          <p:spTgt spid="13">
                                            <p:txEl>
                                              <p:pRg st="2" end="2"/>
                                            </p:txEl>
                                          </p:spTgt>
                                        </p:tgtEl>
                                        <p:attrNameLst>
                                          <p:attrName>style.visibility</p:attrName>
                                        </p:attrNameLst>
                                      </p:cBhvr>
                                      <p:to>
                                        <p:strVal val="visible"/>
                                      </p:to>
                                    </p:set>
                                    <p:animEffect transition="in" filter="fade">
                                      <p:cBhvr>
                                        <p:cTn id="30" dur="500"/>
                                        <p:tgtEl>
                                          <p:spTgt spid="13">
                                            <p:txEl>
                                              <p:pRg st="2" end="2"/>
                                            </p:txEl>
                                          </p:spTgt>
                                        </p:tgtEl>
                                      </p:cBhvr>
                                    </p:animEffect>
                                    <p:anim calcmode="lin" valueType="num">
                                      <p:cBhvr>
                                        <p:cTn id="31"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32" dur="5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par>
                          <p:cTn id="33" fill="hold">
                            <p:stCondLst>
                              <p:cond delay="1750"/>
                            </p:stCondLst>
                            <p:childTnLst>
                              <p:par>
                                <p:cTn id="34" presetID="42" presetClass="entr" presetSubtype="0" fill="hold" grpId="0" nodeType="afterEffect">
                                  <p:stCondLst>
                                    <p:cond delay="50"/>
                                  </p:stCondLst>
                                  <p:childTnLst>
                                    <p:set>
                                      <p:cBhvr>
                                        <p:cTn id="35" dur="1" fill="hold">
                                          <p:stCondLst>
                                            <p:cond delay="0"/>
                                          </p:stCondLst>
                                        </p:cTn>
                                        <p:tgtEl>
                                          <p:spTgt spid="13">
                                            <p:txEl>
                                              <p:pRg st="3" end="3"/>
                                            </p:txEl>
                                          </p:spTgt>
                                        </p:tgtEl>
                                        <p:attrNameLst>
                                          <p:attrName>style.visibility</p:attrName>
                                        </p:attrNameLst>
                                      </p:cBhvr>
                                      <p:to>
                                        <p:strVal val="visible"/>
                                      </p:to>
                                    </p:set>
                                    <p:animEffect transition="in" filter="fade">
                                      <p:cBhvr>
                                        <p:cTn id="36" dur="500"/>
                                        <p:tgtEl>
                                          <p:spTgt spid="13">
                                            <p:txEl>
                                              <p:pRg st="3" end="3"/>
                                            </p:txEl>
                                          </p:spTgt>
                                        </p:tgtEl>
                                      </p:cBhvr>
                                    </p:animEffect>
                                    <p:anim calcmode="lin" valueType="num">
                                      <p:cBhvr>
                                        <p:cTn id="37"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8" dur="5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par>
                          <p:cTn id="39" fill="hold">
                            <p:stCondLst>
                              <p:cond delay="2300"/>
                            </p:stCondLst>
                            <p:childTnLst>
                              <p:par>
                                <p:cTn id="40" presetID="42" presetClass="entr" presetSubtype="0" fill="hold" grpId="0" nodeType="afterEffect">
                                  <p:stCondLst>
                                    <p:cond delay="0"/>
                                  </p:stCondLst>
                                  <p:childTnLst>
                                    <p:set>
                                      <p:cBhvr>
                                        <p:cTn id="41" dur="1" fill="hold">
                                          <p:stCondLst>
                                            <p:cond delay="0"/>
                                          </p:stCondLst>
                                        </p:cTn>
                                        <p:tgtEl>
                                          <p:spTgt spid="13">
                                            <p:txEl>
                                              <p:pRg st="4" end="4"/>
                                            </p:txEl>
                                          </p:spTgt>
                                        </p:tgtEl>
                                        <p:attrNameLst>
                                          <p:attrName>style.visibility</p:attrName>
                                        </p:attrNameLst>
                                      </p:cBhvr>
                                      <p:to>
                                        <p:strVal val="visible"/>
                                      </p:to>
                                    </p:set>
                                    <p:animEffect transition="in" filter="fade">
                                      <p:cBhvr>
                                        <p:cTn id="42" dur="500"/>
                                        <p:tgtEl>
                                          <p:spTgt spid="13">
                                            <p:txEl>
                                              <p:pRg st="4" end="4"/>
                                            </p:txEl>
                                          </p:spTgt>
                                        </p:tgtEl>
                                      </p:cBhvr>
                                    </p:animEffect>
                                    <p:anim calcmode="lin" valueType="num">
                                      <p:cBhvr>
                                        <p:cTn id="43"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par>
                          <p:cTn id="45" fill="hold">
                            <p:stCondLst>
                              <p:cond delay="2800"/>
                            </p:stCondLst>
                            <p:childTnLst>
                              <p:par>
                                <p:cTn id="46" presetID="42" presetClass="entr" presetSubtype="0" fill="hold" grpId="0" nodeType="afterEffect">
                                  <p:stCondLst>
                                    <p:cond delay="0"/>
                                  </p:stCondLst>
                                  <p:childTnLst>
                                    <p:set>
                                      <p:cBhvr>
                                        <p:cTn id="47" dur="1" fill="hold">
                                          <p:stCondLst>
                                            <p:cond delay="0"/>
                                          </p:stCondLst>
                                        </p:cTn>
                                        <p:tgtEl>
                                          <p:spTgt spid="13">
                                            <p:txEl>
                                              <p:pRg st="5" end="5"/>
                                            </p:txEl>
                                          </p:spTgt>
                                        </p:tgtEl>
                                        <p:attrNameLst>
                                          <p:attrName>style.visibility</p:attrName>
                                        </p:attrNameLst>
                                      </p:cBhvr>
                                      <p:to>
                                        <p:strVal val="visible"/>
                                      </p:to>
                                    </p:set>
                                    <p:animEffect transition="in" filter="fade">
                                      <p:cBhvr>
                                        <p:cTn id="48" dur="500"/>
                                        <p:tgtEl>
                                          <p:spTgt spid="13">
                                            <p:txEl>
                                              <p:pRg st="5" end="5"/>
                                            </p:txEl>
                                          </p:spTgt>
                                        </p:tgtEl>
                                      </p:cBhvr>
                                    </p:animEffect>
                                    <p:anim calcmode="lin" valueType="num">
                                      <p:cBhvr>
                                        <p:cTn id="49"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50" dur="5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par>
                          <p:cTn id="51" fill="hold">
                            <p:stCondLst>
                              <p:cond delay="3300"/>
                            </p:stCondLst>
                            <p:childTnLst>
                              <p:par>
                                <p:cTn id="52" presetID="42" presetClass="entr" presetSubtype="0" fill="hold" grpId="0" nodeType="afterEffect">
                                  <p:stCondLst>
                                    <p:cond delay="0"/>
                                  </p:stCondLst>
                                  <p:childTnLst>
                                    <p:set>
                                      <p:cBhvr>
                                        <p:cTn id="53" dur="1" fill="hold">
                                          <p:stCondLst>
                                            <p:cond delay="0"/>
                                          </p:stCondLst>
                                        </p:cTn>
                                        <p:tgtEl>
                                          <p:spTgt spid="13">
                                            <p:txEl>
                                              <p:pRg st="6" end="6"/>
                                            </p:txEl>
                                          </p:spTgt>
                                        </p:tgtEl>
                                        <p:attrNameLst>
                                          <p:attrName>style.visibility</p:attrName>
                                        </p:attrNameLst>
                                      </p:cBhvr>
                                      <p:to>
                                        <p:strVal val="visible"/>
                                      </p:to>
                                    </p:set>
                                    <p:animEffect transition="in" filter="fade">
                                      <p:cBhvr>
                                        <p:cTn id="54" dur="500"/>
                                        <p:tgtEl>
                                          <p:spTgt spid="13">
                                            <p:txEl>
                                              <p:pRg st="6" end="6"/>
                                            </p:txEl>
                                          </p:spTgt>
                                        </p:tgtEl>
                                      </p:cBhvr>
                                    </p:animEffect>
                                    <p:anim calcmode="lin" valueType="num">
                                      <p:cBhvr>
                                        <p:cTn id="55"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56" dur="500" fill="hold"/>
                                        <p:tgtEl>
                                          <p:spTgt spid="1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57" restart="whenNotActive" fill="hold" evtFilter="cancelBubble" nodeType="interactiveSeq">
                <p:stCondLst>
                  <p:cond evt="onClick" delay="0">
                    <p:tgtEl>
                      <p:spTgt spid="3"/>
                    </p:tgtEl>
                  </p:cond>
                </p:stCondLst>
                <p:endSync evt="end" delay="0">
                  <p:rtn val="all"/>
                </p:endSync>
                <p:childTnLst>
                  <p:par>
                    <p:cTn id="58" fill="hold">
                      <p:stCondLst>
                        <p:cond delay="0"/>
                      </p:stCondLst>
                      <p:childTnLst>
                        <p:par>
                          <p:cTn id="59" fill="hold">
                            <p:stCondLst>
                              <p:cond delay="0"/>
                            </p:stCondLst>
                            <p:childTnLst>
                              <p:par>
                                <p:cTn id="60" presetID="35" presetClass="path" presetSubtype="0" accel="50000" decel="50000" fill="hold" grpId="0" nodeType="withEffect">
                                  <p:stCondLst>
                                    <p:cond delay="0"/>
                                  </p:stCondLst>
                                  <p:childTnLst>
                                    <p:animMotion origin="layout" path="M 4.16667E-6 -1.85185E-6 L -0.22943 0.00209 " pathEditMode="relative" rAng="0" ptsTypes="AA">
                                      <p:cBhvr>
                                        <p:cTn id="61" dur="700" fill="hold"/>
                                        <p:tgtEl>
                                          <p:spTgt spid="3"/>
                                        </p:tgtEl>
                                        <p:attrNameLst>
                                          <p:attrName>ppt_x</p:attrName>
                                          <p:attrName>ppt_y</p:attrName>
                                        </p:attrNameLst>
                                      </p:cBhvr>
                                      <p:rCtr x="-11471" y="93"/>
                                    </p:animMotion>
                                  </p:childTnLst>
                                </p:cTn>
                              </p:par>
                              <p:par>
                                <p:cTn id="62" presetID="35" presetClass="path" presetSubtype="0" accel="50000" decel="50000" fill="hold" grpId="0" nodeType="withEffect">
                                  <p:stCondLst>
                                    <p:cond delay="0"/>
                                  </p:stCondLst>
                                  <p:childTnLst>
                                    <p:animMotion origin="layout" path="M -3.54167E-6 0 L -0.2302 -0.00046 " pathEditMode="relative" rAng="0" ptsTypes="AA">
                                      <p:cBhvr>
                                        <p:cTn id="63" dur="700" fill="hold"/>
                                        <p:tgtEl>
                                          <p:spTgt spid="2"/>
                                        </p:tgtEl>
                                        <p:attrNameLst>
                                          <p:attrName>ppt_x</p:attrName>
                                          <p:attrName>ppt_y</p:attrName>
                                        </p:attrNameLst>
                                      </p:cBhvr>
                                      <p:rCtr x="-11510" y="-23"/>
                                    </p:animMotion>
                                  </p:childTnLst>
                                </p:cTn>
                              </p:par>
                              <p:par>
                                <p:cTn id="64" presetID="35" presetClass="path" presetSubtype="0" accel="50000" decel="50000" fill="hold" grpId="1" nodeType="withEffect">
                                  <p:stCondLst>
                                    <p:cond delay="0"/>
                                  </p:stCondLst>
                                  <p:childTnLst>
                                    <p:animMotion origin="layout" path="M 4.79167E-6 1.11111E-6 L -0.12683 0.00116 " pathEditMode="relative" rAng="0" ptsTypes="AA">
                                      <p:cBhvr>
                                        <p:cTn id="65" dur="700" fill="hold"/>
                                        <p:tgtEl>
                                          <p:spTgt spid="12">
                                            <p:txEl>
                                              <p:pRg st="0" end="0"/>
                                            </p:txEl>
                                          </p:spTgt>
                                        </p:tgtEl>
                                        <p:attrNameLst>
                                          <p:attrName>ppt_x</p:attrName>
                                          <p:attrName>ppt_y</p:attrName>
                                        </p:attrNameLst>
                                      </p:cBhvr>
                                      <p:rCtr x="-6341" y="46"/>
                                    </p:animMotion>
                                  </p:childTnLst>
                                </p:cTn>
                              </p:par>
                              <p:par>
                                <p:cTn id="66" presetID="35" presetClass="path" presetSubtype="0" accel="50000" decel="50000" fill="hold" grpId="0" nodeType="withEffect">
                                  <p:stCondLst>
                                    <p:cond delay="0"/>
                                  </p:stCondLst>
                                  <p:childTnLst>
                                    <p:animMotion origin="layout" path="M 4.79167E-6 4.81481E-6 L -0.23217 4.81481E-6 " pathEditMode="relative" rAng="0" ptsTypes="AA">
                                      <p:cBhvr>
                                        <p:cTn id="67" dur="700" fill="hold"/>
                                        <p:tgtEl>
                                          <p:spTgt spid="4"/>
                                        </p:tgtEl>
                                        <p:attrNameLst>
                                          <p:attrName>ppt_x</p:attrName>
                                          <p:attrName>ppt_y</p:attrName>
                                        </p:attrNameLst>
                                      </p:cBhvr>
                                      <p:rCtr x="-11602" y="0"/>
                                    </p:animMotion>
                                  </p:childTnLst>
                                </p:cTn>
                              </p:par>
                              <p:par>
                                <p:cTn id="68" presetID="35" presetClass="path" presetSubtype="0" accel="50000" decel="50000" fill="hold" grpId="0" nodeType="withEffect">
                                  <p:stCondLst>
                                    <p:cond delay="0"/>
                                  </p:stCondLst>
                                  <p:childTnLst>
                                    <p:animMotion origin="layout" path="M 4.79167E-6 4.81481E-6 L -0.23217 4.81481E-6 " pathEditMode="relative" rAng="0" ptsTypes="AA">
                                      <p:cBhvr>
                                        <p:cTn id="69" dur="700" fill="hold"/>
                                        <p:tgtEl>
                                          <p:spTgt spid="7"/>
                                        </p:tgtEl>
                                        <p:attrNameLst>
                                          <p:attrName>ppt_x</p:attrName>
                                          <p:attrName>ppt_y</p:attrName>
                                        </p:attrNameLst>
                                      </p:cBhvr>
                                      <p:rCtr x="-11602" y="0"/>
                                    </p:animMotion>
                                  </p:childTnLst>
                                </p:cTn>
                              </p:par>
                              <p:par>
                                <p:cTn id="70" presetID="35" presetClass="path" presetSubtype="0" accel="50000" decel="50000" fill="hold" grpId="0" nodeType="withEffect">
                                  <p:stCondLst>
                                    <p:cond delay="0"/>
                                  </p:stCondLst>
                                  <p:childTnLst>
                                    <p:animMotion origin="layout" path="M 4.79167E-6 4.81481E-6 L -0.23217 4.81481E-6 " pathEditMode="relative" rAng="0" ptsTypes="AA">
                                      <p:cBhvr>
                                        <p:cTn id="71" dur="700" fill="hold"/>
                                        <p:tgtEl>
                                          <p:spTgt spid="6"/>
                                        </p:tgtEl>
                                        <p:attrNameLst>
                                          <p:attrName>ppt_x</p:attrName>
                                          <p:attrName>ppt_y</p:attrName>
                                        </p:attrNameLst>
                                      </p:cBhvr>
                                      <p:rCtr x="-11602" y="0"/>
                                    </p:animMotion>
                                  </p:childTnLst>
                                </p:cTn>
                              </p:par>
                              <p:par>
                                <p:cTn id="72" presetID="35" presetClass="path" presetSubtype="0" accel="50000" decel="50000" fill="hold" grpId="0" nodeType="withEffect">
                                  <p:stCondLst>
                                    <p:cond delay="0"/>
                                  </p:stCondLst>
                                  <p:childTnLst>
                                    <p:animMotion origin="layout" path="M 4.79167E-6 4.81481E-6 L -0.23217 4.81481E-6 " pathEditMode="relative" rAng="0" ptsTypes="AA">
                                      <p:cBhvr>
                                        <p:cTn id="73" dur="700" fill="hold"/>
                                        <p:tgtEl>
                                          <p:spTgt spid="5"/>
                                        </p:tgtEl>
                                        <p:attrNameLst>
                                          <p:attrName>ppt_x</p:attrName>
                                          <p:attrName>ppt_y</p:attrName>
                                        </p:attrNameLst>
                                      </p:cBhvr>
                                      <p:rCtr x="-11602" y="0"/>
                                    </p:animMotion>
                                  </p:childTnLst>
                                </p:cTn>
                              </p:par>
                              <p:par>
                                <p:cTn id="74" presetID="35" presetClass="path" presetSubtype="0" accel="50000" decel="50000" fill="hold" grpId="0" nodeType="withEffect">
                                  <p:stCondLst>
                                    <p:cond delay="0"/>
                                  </p:stCondLst>
                                  <p:childTnLst>
                                    <p:animMotion origin="layout" path="M 4.79167E-6 4.81481E-6 L -0.23217 4.81481E-6 " pathEditMode="relative" rAng="0" ptsTypes="AA">
                                      <p:cBhvr>
                                        <p:cTn id="75" dur="700" fill="hold"/>
                                        <p:tgtEl>
                                          <p:spTgt spid="9"/>
                                        </p:tgtEl>
                                        <p:attrNameLst>
                                          <p:attrName>ppt_x</p:attrName>
                                          <p:attrName>ppt_y</p:attrName>
                                        </p:attrNameLst>
                                      </p:cBhvr>
                                      <p:rCtr x="-11602" y="0"/>
                                    </p:animMotion>
                                  </p:childTnLst>
                                </p:cTn>
                              </p:par>
                              <p:par>
                                <p:cTn id="76" presetID="35" presetClass="path" presetSubtype="0" accel="50000" decel="50000" fill="hold" grpId="0" nodeType="withEffect">
                                  <p:stCondLst>
                                    <p:cond delay="0"/>
                                  </p:stCondLst>
                                  <p:childTnLst>
                                    <p:animMotion origin="layout" path="M 4.79167E-6 4.81481E-6 L -0.23217 4.81481E-6 " pathEditMode="relative" rAng="0" ptsTypes="AA">
                                      <p:cBhvr>
                                        <p:cTn id="77" dur="700" fill="hold"/>
                                        <p:tgtEl>
                                          <p:spTgt spid="10"/>
                                        </p:tgtEl>
                                        <p:attrNameLst>
                                          <p:attrName>ppt_x</p:attrName>
                                          <p:attrName>ppt_y</p:attrName>
                                        </p:attrNameLst>
                                      </p:cBhvr>
                                      <p:rCtr x="-11602" y="0"/>
                                    </p:animMotion>
                                  </p:childTnLst>
                                </p:cTn>
                              </p:par>
                              <p:par>
                                <p:cTn id="78" presetID="35" presetClass="path" presetSubtype="0" accel="50000" decel="50000" fill="hold" grpId="0" nodeType="withEffect">
                                  <p:stCondLst>
                                    <p:cond delay="0"/>
                                  </p:stCondLst>
                                  <p:childTnLst>
                                    <p:animMotion origin="layout" path="M 4.79167E-6 4.81481E-6 L -0.23217 4.81481E-6 " pathEditMode="relative" rAng="0" ptsTypes="AA">
                                      <p:cBhvr>
                                        <p:cTn id="79" dur="700" fill="hold"/>
                                        <p:tgtEl>
                                          <p:spTgt spid="8"/>
                                        </p:tgtEl>
                                        <p:attrNameLst>
                                          <p:attrName>ppt_x</p:attrName>
                                          <p:attrName>ppt_y</p:attrName>
                                        </p:attrNameLst>
                                      </p:cBhvr>
                                      <p:rCtr x="-11602" y="0"/>
                                    </p:animMotion>
                                  </p:childTnLst>
                                </p:cTn>
                              </p:par>
                              <p:par>
                                <p:cTn id="80" presetID="35" presetClass="path" presetSubtype="0" accel="50000" decel="50000" fill="hold" grpId="1" nodeType="withEffect">
                                  <p:stCondLst>
                                    <p:cond delay="0"/>
                                  </p:stCondLst>
                                  <p:childTnLst>
                                    <p:animMotion origin="layout" path="M 4.16667E-6 -1.11111E-6 L -0.12683 0.00116 " pathEditMode="relative" rAng="0" ptsTypes="AA">
                                      <p:cBhvr>
                                        <p:cTn id="81" dur="700" fill="hold"/>
                                        <p:tgtEl>
                                          <p:spTgt spid="13">
                                            <p:txEl>
                                              <p:pRg st="0" end="0"/>
                                            </p:txEl>
                                          </p:spTgt>
                                        </p:tgtEl>
                                        <p:attrNameLst>
                                          <p:attrName>ppt_x</p:attrName>
                                          <p:attrName>ppt_y</p:attrName>
                                        </p:attrNameLst>
                                      </p:cBhvr>
                                      <p:rCtr x="-6341" y="46"/>
                                    </p:animMotion>
                                  </p:childTnLst>
                                </p:cTn>
                              </p:par>
                              <p:par>
                                <p:cTn id="82" presetID="35" presetClass="path" presetSubtype="0" accel="50000" decel="50000" fill="hold" grpId="1" nodeType="withEffect">
                                  <p:stCondLst>
                                    <p:cond delay="0"/>
                                  </p:stCondLst>
                                  <p:childTnLst>
                                    <p:animMotion origin="layout" path="M 4.16667E-6 4.44444E-6 L -0.12683 0.00115 " pathEditMode="relative" rAng="0" ptsTypes="AA">
                                      <p:cBhvr>
                                        <p:cTn id="83" dur="700" fill="hold"/>
                                        <p:tgtEl>
                                          <p:spTgt spid="13">
                                            <p:txEl>
                                              <p:pRg st="1" end="1"/>
                                            </p:txEl>
                                          </p:spTgt>
                                        </p:tgtEl>
                                        <p:attrNameLst>
                                          <p:attrName>ppt_x</p:attrName>
                                          <p:attrName>ppt_y</p:attrName>
                                        </p:attrNameLst>
                                      </p:cBhvr>
                                      <p:rCtr x="-6341" y="46"/>
                                    </p:animMotion>
                                  </p:childTnLst>
                                </p:cTn>
                              </p:par>
                              <p:par>
                                <p:cTn id="84" presetID="35" presetClass="path" presetSubtype="0" accel="50000" decel="50000" fill="hold" grpId="1" nodeType="withEffect">
                                  <p:stCondLst>
                                    <p:cond delay="0"/>
                                  </p:stCondLst>
                                  <p:childTnLst>
                                    <p:animMotion origin="layout" path="M 4.16667E-6 -4.81481E-6 L -0.12683 0.00116 " pathEditMode="relative" rAng="0" ptsTypes="AA">
                                      <p:cBhvr>
                                        <p:cTn id="85" dur="700" fill="hold"/>
                                        <p:tgtEl>
                                          <p:spTgt spid="13">
                                            <p:txEl>
                                              <p:pRg st="2" end="2"/>
                                            </p:txEl>
                                          </p:spTgt>
                                        </p:tgtEl>
                                        <p:attrNameLst>
                                          <p:attrName>ppt_x</p:attrName>
                                          <p:attrName>ppt_y</p:attrName>
                                        </p:attrNameLst>
                                      </p:cBhvr>
                                      <p:rCtr x="-6341" y="46"/>
                                    </p:animMotion>
                                  </p:childTnLst>
                                </p:cTn>
                              </p:par>
                              <p:par>
                                <p:cTn id="86" presetID="35" presetClass="path" presetSubtype="0" accel="50000" decel="50000" fill="hold" grpId="1" nodeType="withEffect">
                                  <p:stCondLst>
                                    <p:cond delay="0"/>
                                  </p:stCondLst>
                                  <p:childTnLst>
                                    <p:animMotion origin="layout" path="M 4.16667E-6 -4.07407E-6 L -0.12683 0.00116 " pathEditMode="relative" rAng="0" ptsTypes="AA">
                                      <p:cBhvr>
                                        <p:cTn id="87" dur="700" fill="hold"/>
                                        <p:tgtEl>
                                          <p:spTgt spid="13">
                                            <p:txEl>
                                              <p:pRg st="3" end="3"/>
                                            </p:txEl>
                                          </p:spTgt>
                                        </p:tgtEl>
                                        <p:attrNameLst>
                                          <p:attrName>ppt_x</p:attrName>
                                          <p:attrName>ppt_y</p:attrName>
                                        </p:attrNameLst>
                                      </p:cBhvr>
                                      <p:rCtr x="-6341" y="46"/>
                                    </p:animMotion>
                                  </p:childTnLst>
                                </p:cTn>
                              </p:par>
                              <p:par>
                                <p:cTn id="88" presetID="35" presetClass="path" presetSubtype="0" accel="50000" decel="50000" fill="hold" grpId="1" nodeType="withEffect">
                                  <p:stCondLst>
                                    <p:cond delay="0"/>
                                  </p:stCondLst>
                                  <p:childTnLst>
                                    <p:animMotion origin="layout" path="M 4.16667E-6 -3.33333E-6 L -0.12683 0.00116 " pathEditMode="relative" rAng="0" ptsTypes="AA">
                                      <p:cBhvr>
                                        <p:cTn id="89" dur="700" fill="hold"/>
                                        <p:tgtEl>
                                          <p:spTgt spid="13">
                                            <p:txEl>
                                              <p:pRg st="4" end="4"/>
                                            </p:txEl>
                                          </p:spTgt>
                                        </p:tgtEl>
                                        <p:attrNameLst>
                                          <p:attrName>ppt_x</p:attrName>
                                          <p:attrName>ppt_y</p:attrName>
                                        </p:attrNameLst>
                                      </p:cBhvr>
                                      <p:rCtr x="-6341" y="46"/>
                                    </p:animMotion>
                                  </p:childTnLst>
                                </p:cTn>
                              </p:par>
                              <p:par>
                                <p:cTn id="90" presetID="35" presetClass="path" presetSubtype="0" accel="50000" decel="50000" fill="hold" grpId="1" nodeType="withEffect">
                                  <p:stCondLst>
                                    <p:cond delay="0"/>
                                  </p:stCondLst>
                                  <p:childTnLst>
                                    <p:animMotion origin="layout" path="M 4.16667E-6 -4.07407E-6 L -0.12683 0.00116 " pathEditMode="relative" rAng="0" ptsTypes="AA">
                                      <p:cBhvr>
                                        <p:cTn id="91" dur="700" fill="hold"/>
                                        <p:tgtEl>
                                          <p:spTgt spid="13">
                                            <p:txEl>
                                              <p:pRg st="5" end="5"/>
                                            </p:txEl>
                                          </p:spTgt>
                                        </p:tgtEl>
                                        <p:attrNameLst>
                                          <p:attrName>ppt_x</p:attrName>
                                          <p:attrName>ppt_y</p:attrName>
                                        </p:attrNameLst>
                                      </p:cBhvr>
                                      <p:rCtr x="-6341" y="46"/>
                                    </p:animMotion>
                                  </p:childTnLst>
                                </p:cTn>
                              </p:par>
                              <p:par>
                                <p:cTn id="92" presetID="35" presetClass="path" presetSubtype="0" accel="50000" decel="50000" fill="hold" grpId="1" nodeType="withEffect">
                                  <p:stCondLst>
                                    <p:cond delay="0"/>
                                  </p:stCondLst>
                                  <p:childTnLst>
                                    <p:animMotion origin="layout" path="M 6.25E-7 1.85185E-6 L -0.12682 0.00116 " pathEditMode="relative" rAng="0" ptsTypes="AA">
                                      <p:cBhvr>
                                        <p:cTn id="93" dur="700" fill="hold"/>
                                        <p:tgtEl>
                                          <p:spTgt spid="13">
                                            <p:txEl>
                                              <p:pRg st="6" end="6"/>
                                            </p:txEl>
                                          </p:spTgt>
                                        </p:tgtEl>
                                        <p:attrNameLst>
                                          <p:attrName>ppt_x</p:attrName>
                                          <p:attrName>ppt_y</p:attrName>
                                        </p:attrNameLst>
                                      </p:cBhvr>
                                      <p:rCtr x="-6341" y="46"/>
                                    </p:animMotion>
                                  </p:childTnLst>
                                </p:cTn>
                              </p:par>
                            </p:childTnLst>
                          </p:cTn>
                        </p:par>
                      </p:childTnLst>
                    </p:cTn>
                  </p:par>
                  <p:par>
                    <p:cTn id="94" fill="hold">
                      <p:stCondLst>
                        <p:cond delay="indefinite"/>
                      </p:stCondLst>
                      <p:childTnLst>
                        <p:par>
                          <p:cTn id="95" fill="hold">
                            <p:stCondLst>
                              <p:cond delay="0"/>
                            </p:stCondLst>
                            <p:childTnLst>
                              <p:par>
                                <p:cTn id="96" presetID="63" presetClass="path" presetSubtype="0" accel="50000" decel="50000" fill="hold" grpId="1" nodeType="clickEffect">
                                  <p:stCondLst>
                                    <p:cond delay="0"/>
                                  </p:stCondLst>
                                  <p:childTnLst>
                                    <p:animMotion origin="layout" path="M -0.23606 -0.00625 L -3.54167E-6 0 " pathEditMode="relative" rAng="0" ptsTypes="AA">
                                      <p:cBhvr>
                                        <p:cTn id="97" dur="700" fill="hold"/>
                                        <p:tgtEl>
                                          <p:spTgt spid="2"/>
                                        </p:tgtEl>
                                        <p:attrNameLst>
                                          <p:attrName>ppt_x</p:attrName>
                                          <p:attrName>ppt_y</p:attrName>
                                        </p:attrNameLst>
                                      </p:cBhvr>
                                      <p:rCtr x="11810" y="301"/>
                                    </p:animMotion>
                                  </p:childTnLst>
                                </p:cTn>
                              </p:par>
                              <p:par>
                                <p:cTn id="98" presetID="63" presetClass="path" presetSubtype="0" accel="50000" decel="50000" fill="hold" grpId="1" nodeType="withEffect">
                                  <p:stCondLst>
                                    <p:cond delay="0"/>
                                  </p:stCondLst>
                                  <p:childTnLst>
                                    <p:animMotion origin="layout" path="M -0.22943 0.00209 L 3.75E-6 2.22222E-6 " pathEditMode="relative" rAng="0" ptsTypes="AA">
                                      <p:cBhvr>
                                        <p:cTn id="99" dur="700" fill="hold"/>
                                        <p:tgtEl>
                                          <p:spTgt spid="3"/>
                                        </p:tgtEl>
                                        <p:attrNameLst>
                                          <p:attrName>ppt_x</p:attrName>
                                          <p:attrName>ppt_y</p:attrName>
                                        </p:attrNameLst>
                                      </p:cBhvr>
                                      <p:rCtr x="11484" y="-69"/>
                                    </p:animMotion>
                                  </p:childTnLst>
                                </p:cTn>
                              </p:par>
                              <p:par>
                                <p:cTn id="100" presetID="63" presetClass="path" presetSubtype="0" accel="50000" decel="50000" fill="hold" grpId="1" nodeType="withEffect">
                                  <p:stCondLst>
                                    <p:cond delay="0"/>
                                  </p:stCondLst>
                                  <p:childTnLst>
                                    <p:animMotion origin="layout" path="M -0.23217 4.81481E-6 L 3.33333E-6 3.33333E-6 " pathEditMode="relative" rAng="0" ptsTypes="AA">
                                      <p:cBhvr>
                                        <p:cTn id="101" dur="700" fill="hold"/>
                                        <p:tgtEl>
                                          <p:spTgt spid="4"/>
                                        </p:tgtEl>
                                        <p:attrNameLst>
                                          <p:attrName>ppt_x</p:attrName>
                                          <p:attrName>ppt_y</p:attrName>
                                        </p:attrNameLst>
                                      </p:cBhvr>
                                      <p:rCtr x="11654" y="0"/>
                                    </p:animMotion>
                                  </p:childTnLst>
                                </p:cTn>
                              </p:par>
                              <p:par>
                                <p:cTn id="102" presetID="63" presetClass="path" presetSubtype="0" accel="50000" decel="50000" fill="hold" grpId="1" nodeType="withEffect">
                                  <p:stCondLst>
                                    <p:cond delay="0"/>
                                  </p:stCondLst>
                                  <p:childTnLst>
                                    <p:animMotion origin="layout" path="M -0.23217 4.81481E-6 L 3.33333E-6 3.33333E-6 " pathEditMode="relative" rAng="0" ptsTypes="AA">
                                      <p:cBhvr>
                                        <p:cTn id="103" dur="700" fill="hold"/>
                                        <p:tgtEl>
                                          <p:spTgt spid="8"/>
                                        </p:tgtEl>
                                        <p:attrNameLst>
                                          <p:attrName>ppt_x</p:attrName>
                                          <p:attrName>ppt_y</p:attrName>
                                        </p:attrNameLst>
                                      </p:cBhvr>
                                      <p:rCtr x="11654" y="0"/>
                                    </p:animMotion>
                                  </p:childTnLst>
                                </p:cTn>
                              </p:par>
                              <p:par>
                                <p:cTn id="104" presetID="63" presetClass="path" presetSubtype="0" accel="50000" decel="50000" fill="hold" grpId="1" nodeType="withEffect">
                                  <p:stCondLst>
                                    <p:cond delay="0"/>
                                  </p:stCondLst>
                                  <p:childTnLst>
                                    <p:animMotion origin="layout" path="M -0.23217 4.81481E-6 L 3.33333E-6 3.33333E-6 " pathEditMode="relative" rAng="0" ptsTypes="AA">
                                      <p:cBhvr>
                                        <p:cTn id="105" dur="700" fill="hold"/>
                                        <p:tgtEl>
                                          <p:spTgt spid="7"/>
                                        </p:tgtEl>
                                        <p:attrNameLst>
                                          <p:attrName>ppt_x</p:attrName>
                                          <p:attrName>ppt_y</p:attrName>
                                        </p:attrNameLst>
                                      </p:cBhvr>
                                      <p:rCtr x="11654" y="0"/>
                                    </p:animMotion>
                                  </p:childTnLst>
                                </p:cTn>
                              </p:par>
                              <p:par>
                                <p:cTn id="106" presetID="63" presetClass="path" presetSubtype="0" accel="50000" decel="50000" fill="hold" grpId="1" nodeType="withEffect">
                                  <p:stCondLst>
                                    <p:cond delay="0"/>
                                  </p:stCondLst>
                                  <p:childTnLst>
                                    <p:animMotion origin="layout" path="M -0.23217 4.81481E-6 L 3.33333E-6 3.33333E-6 " pathEditMode="relative" rAng="0" ptsTypes="AA">
                                      <p:cBhvr>
                                        <p:cTn id="107" dur="700" fill="hold"/>
                                        <p:tgtEl>
                                          <p:spTgt spid="6"/>
                                        </p:tgtEl>
                                        <p:attrNameLst>
                                          <p:attrName>ppt_x</p:attrName>
                                          <p:attrName>ppt_y</p:attrName>
                                        </p:attrNameLst>
                                      </p:cBhvr>
                                      <p:rCtr x="11654" y="0"/>
                                    </p:animMotion>
                                  </p:childTnLst>
                                </p:cTn>
                              </p:par>
                              <p:par>
                                <p:cTn id="108" presetID="63" presetClass="path" presetSubtype="0" accel="50000" decel="50000" fill="hold" grpId="2" nodeType="withEffect">
                                  <p:stCondLst>
                                    <p:cond delay="0"/>
                                  </p:stCondLst>
                                  <p:childTnLst>
                                    <p:animMotion origin="layout" path="M -0.12683 0.00116 L 4.79167E-6 1.11111E-6 " pathEditMode="relative" rAng="0" ptsTypes="AA">
                                      <p:cBhvr>
                                        <p:cTn id="109" dur="700" fill="hold"/>
                                        <p:tgtEl>
                                          <p:spTgt spid="12">
                                            <p:txEl>
                                              <p:pRg st="0" end="0"/>
                                            </p:txEl>
                                          </p:spTgt>
                                        </p:tgtEl>
                                        <p:attrNameLst>
                                          <p:attrName>ppt_x</p:attrName>
                                          <p:attrName>ppt_y</p:attrName>
                                        </p:attrNameLst>
                                      </p:cBhvr>
                                      <p:rCtr x="6341" y="-69"/>
                                    </p:animMotion>
                                  </p:childTnLst>
                                </p:cTn>
                              </p:par>
                              <p:par>
                                <p:cTn id="110" presetID="63" presetClass="path" presetSubtype="0" accel="50000" decel="50000" fill="hold" grpId="1" nodeType="withEffect">
                                  <p:stCondLst>
                                    <p:cond delay="0"/>
                                  </p:stCondLst>
                                  <p:childTnLst>
                                    <p:animMotion origin="layout" path="M -0.23217 4.81481E-6 L 3.33333E-6 3.33333E-6 " pathEditMode="relative" rAng="0" ptsTypes="AA">
                                      <p:cBhvr>
                                        <p:cTn id="111" dur="700" fill="hold"/>
                                        <p:tgtEl>
                                          <p:spTgt spid="5"/>
                                        </p:tgtEl>
                                        <p:attrNameLst>
                                          <p:attrName>ppt_x</p:attrName>
                                          <p:attrName>ppt_y</p:attrName>
                                        </p:attrNameLst>
                                      </p:cBhvr>
                                      <p:rCtr x="11654" y="0"/>
                                    </p:animMotion>
                                  </p:childTnLst>
                                </p:cTn>
                              </p:par>
                              <p:par>
                                <p:cTn id="112" presetID="63" presetClass="path" presetSubtype="0" accel="50000" decel="50000" fill="hold" grpId="1" nodeType="withEffect">
                                  <p:stCondLst>
                                    <p:cond delay="0"/>
                                  </p:stCondLst>
                                  <p:childTnLst>
                                    <p:animMotion origin="layout" path="M -0.23217 4.81481E-6 L 3.33333E-6 3.33333E-6 " pathEditMode="relative" rAng="0" ptsTypes="AA">
                                      <p:cBhvr>
                                        <p:cTn id="113" dur="700" fill="hold"/>
                                        <p:tgtEl>
                                          <p:spTgt spid="10"/>
                                        </p:tgtEl>
                                        <p:attrNameLst>
                                          <p:attrName>ppt_x</p:attrName>
                                          <p:attrName>ppt_y</p:attrName>
                                        </p:attrNameLst>
                                      </p:cBhvr>
                                      <p:rCtr x="11654" y="0"/>
                                    </p:animMotion>
                                  </p:childTnLst>
                                </p:cTn>
                              </p:par>
                              <p:par>
                                <p:cTn id="114" presetID="63" presetClass="path" presetSubtype="0" accel="50000" decel="50000" fill="hold" grpId="1" nodeType="withEffect">
                                  <p:stCondLst>
                                    <p:cond delay="0"/>
                                  </p:stCondLst>
                                  <p:childTnLst>
                                    <p:animMotion origin="layout" path="M -0.23217 4.81481E-6 L 3.33333E-6 3.33333E-6 " pathEditMode="relative" rAng="0" ptsTypes="AA">
                                      <p:cBhvr>
                                        <p:cTn id="115" dur="700" fill="hold"/>
                                        <p:tgtEl>
                                          <p:spTgt spid="9"/>
                                        </p:tgtEl>
                                        <p:attrNameLst>
                                          <p:attrName>ppt_x</p:attrName>
                                          <p:attrName>ppt_y</p:attrName>
                                        </p:attrNameLst>
                                      </p:cBhvr>
                                      <p:rCtr x="11654" y="0"/>
                                    </p:animMotion>
                                  </p:childTnLst>
                                </p:cTn>
                              </p:par>
                              <p:par>
                                <p:cTn id="116" presetID="63" presetClass="path" presetSubtype="0" accel="50000" decel="50000" fill="hold" grpId="2" nodeType="withEffect">
                                  <p:stCondLst>
                                    <p:cond delay="0"/>
                                  </p:stCondLst>
                                  <p:childTnLst>
                                    <p:animMotion origin="layout" path="M -0.12683 0.00116 L 4.16667E-6 -1.11111E-6 " pathEditMode="relative" rAng="0" ptsTypes="AA">
                                      <p:cBhvr>
                                        <p:cTn id="117" dur="700" fill="hold"/>
                                        <p:tgtEl>
                                          <p:spTgt spid="13">
                                            <p:txEl>
                                              <p:pRg st="0" end="0"/>
                                            </p:txEl>
                                          </p:spTgt>
                                        </p:tgtEl>
                                        <p:attrNameLst>
                                          <p:attrName>ppt_x</p:attrName>
                                          <p:attrName>ppt_y</p:attrName>
                                        </p:attrNameLst>
                                      </p:cBhvr>
                                      <p:rCtr x="6341" y="-69"/>
                                    </p:animMotion>
                                  </p:childTnLst>
                                </p:cTn>
                              </p:par>
                              <p:par>
                                <p:cTn id="118" presetID="63" presetClass="path" presetSubtype="0" accel="50000" decel="50000" fill="hold" grpId="2" nodeType="withEffect">
                                  <p:stCondLst>
                                    <p:cond delay="0"/>
                                  </p:stCondLst>
                                  <p:childTnLst>
                                    <p:animMotion origin="layout" path="M -0.12683 0.00115 L 4.16667E-6 4.44444E-6 " pathEditMode="relative" rAng="0" ptsTypes="AA">
                                      <p:cBhvr>
                                        <p:cTn id="119" dur="700" fill="hold"/>
                                        <p:tgtEl>
                                          <p:spTgt spid="13">
                                            <p:txEl>
                                              <p:pRg st="1" end="1"/>
                                            </p:txEl>
                                          </p:spTgt>
                                        </p:tgtEl>
                                        <p:attrNameLst>
                                          <p:attrName>ppt_x</p:attrName>
                                          <p:attrName>ppt_y</p:attrName>
                                        </p:attrNameLst>
                                      </p:cBhvr>
                                      <p:rCtr x="6341" y="-69"/>
                                    </p:animMotion>
                                  </p:childTnLst>
                                </p:cTn>
                              </p:par>
                              <p:par>
                                <p:cTn id="120" presetID="63" presetClass="path" presetSubtype="0" accel="50000" decel="50000" fill="hold" grpId="2" nodeType="withEffect">
                                  <p:stCondLst>
                                    <p:cond delay="0"/>
                                  </p:stCondLst>
                                  <p:childTnLst>
                                    <p:animMotion origin="layout" path="M -0.12683 0.00116 L 4.16667E-6 -4.81481E-6 " pathEditMode="relative" rAng="0" ptsTypes="AA">
                                      <p:cBhvr>
                                        <p:cTn id="121" dur="700" fill="hold"/>
                                        <p:tgtEl>
                                          <p:spTgt spid="13">
                                            <p:txEl>
                                              <p:pRg st="2" end="2"/>
                                            </p:txEl>
                                          </p:spTgt>
                                        </p:tgtEl>
                                        <p:attrNameLst>
                                          <p:attrName>ppt_x</p:attrName>
                                          <p:attrName>ppt_y</p:attrName>
                                        </p:attrNameLst>
                                      </p:cBhvr>
                                      <p:rCtr x="6341" y="-69"/>
                                    </p:animMotion>
                                  </p:childTnLst>
                                </p:cTn>
                              </p:par>
                              <p:par>
                                <p:cTn id="122" presetID="63" presetClass="path" presetSubtype="0" accel="50000" decel="50000" fill="hold" grpId="2" nodeType="withEffect">
                                  <p:stCondLst>
                                    <p:cond delay="0"/>
                                  </p:stCondLst>
                                  <p:childTnLst>
                                    <p:animMotion origin="layout" path="M -0.12683 0.00116 L 4.16667E-6 -4.07407E-6 " pathEditMode="relative" rAng="0" ptsTypes="AA">
                                      <p:cBhvr>
                                        <p:cTn id="123" dur="700" fill="hold"/>
                                        <p:tgtEl>
                                          <p:spTgt spid="13">
                                            <p:txEl>
                                              <p:pRg st="3" end="3"/>
                                            </p:txEl>
                                          </p:spTgt>
                                        </p:tgtEl>
                                        <p:attrNameLst>
                                          <p:attrName>ppt_x</p:attrName>
                                          <p:attrName>ppt_y</p:attrName>
                                        </p:attrNameLst>
                                      </p:cBhvr>
                                      <p:rCtr x="6341" y="-69"/>
                                    </p:animMotion>
                                  </p:childTnLst>
                                </p:cTn>
                              </p:par>
                              <p:par>
                                <p:cTn id="124" presetID="63" presetClass="path" presetSubtype="0" accel="50000" decel="50000" fill="hold" grpId="2" nodeType="withEffect">
                                  <p:stCondLst>
                                    <p:cond delay="0"/>
                                  </p:stCondLst>
                                  <p:childTnLst>
                                    <p:animMotion origin="layout" path="M -0.12683 0.00116 L 4.16667E-6 -3.33333E-6 " pathEditMode="relative" rAng="0" ptsTypes="AA">
                                      <p:cBhvr>
                                        <p:cTn id="125" dur="700" fill="hold"/>
                                        <p:tgtEl>
                                          <p:spTgt spid="13">
                                            <p:txEl>
                                              <p:pRg st="4" end="4"/>
                                            </p:txEl>
                                          </p:spTgt>
                                        </p:tgtEl>
                                        <p:attrNameLst>
                                          <p:attrName>ppt_x</p:attrName>
                                          <p:attrName>ppt_y</p:attrName>
                                        </p:attrNameLst>
                                      </p:cBhvr>
                                      <p:rCtr x="6341" y="-69"/>
                                    </p:animMotion>
                                  </p:childTnLst>
                                </p:cTn>
                              </p:par>
                              <p:par>
                                <p:cTn id="126" presetID="63" presetClass="path" presetSubtype="0" accel="50000" decel="50000" fill="hold" grpId="2" nodeType="withEffect">
                                  <p:stCondLst>
                                    <p:cond delay="0"/>
                                  </p:stCondLst>
                                  <p:childTnLst>
                                    <p:animMotion origin="layout" path="M -0.12683 0.00116 L 4.16667E-6 -4.07407E-6 " pathEditMode="relative" rAng="0" ptsTypes="AA">
                                      <p:cBhvr>
                                        <p:cTn id="127" dur="700" fill="hold"/>
                                        <p:tgtEl>
                                          <p:spTgt spid="13">
                                            <p:txEl>
                                              <p:pRg st="5" end="5"/>
                                            </p:txEl>
                                          </p:spTgt>
                                        </p:tgtEl>
                                        <p:attrNameLst>
                                          <p:attrName>ppt_x</p:attrName>
                                          <p:attrName>ppt_y</p:attrName>
                                        </p:attrNameLst>
                                      </p:cBhvr>
                                      <p:rCtr x="6341" y="-69"/>
                                    </p:animMotion>
                                  </p:childTnLst>
                                </p:cTn>
                              </p:par>
                              <p:par>
                                <p:cTn id="128" presetID="63" presetClass="path" presetSubtype="0" accel="50000" decel="50000" fill="hold" grpId="2" nodeType="withEffect">
                                  <p:stCondLst>
                                    <p:cond delay="0"/>
                                  </p:stCondLst>
                                  <p:childTnLst>
                                    <p:animMotion origin="layout" path="M -0.12682 0.00116 L 6.25E-7 1.85185E-6 " pathEditMode="relative" rAng="0" ptsTypes="AA">
                                      <p:cBhvr>
                                        <p:cTn id="129" dur="700" fill="hold"/>
                                        <p:tgtEl>
                                          <p:spTgt spid="13">
                                            <p:txEl>
                                              <p:pRg st="6" end="6"/>
                                            </p:txEl>
                                          </p:spTgt>
                                        </p:tgtEl>
                                        <p:attrNameLst>
                                          <p:attrName>ppt_x</p:attrName>
                                          <p:attrName>ppt_y</p:attrName>
                                        </p:attrNameLst>
                                      </p:cBhvr>
                                      <p:rCtr x="6341" y="-69"/>
                                    </p:animMotion>
                                  </p:childTnLst>
                                </p:cTn>
                              </p:par>
                            </p:childTnLst>
                          </p:cTn>
                        </p:par>
                      </p:childTnLst>
                    </p:cTn>
                  </p:par>
                </p:childTnLst>
              </p:cTn>
              <p:nextCondLst>
                <p:cond evt="onClick" delay="0">
                  <p:tgtEl>
                    <p:spTgt spid="3"/>
                  </p:tgtEl>
                </p:cond>
              </p:nextCondLst>
            </p:seq>
          </p:childTnLst>
        </p:cTn>
      </p:par>
    </p:tnLst>
    <p:bldLst>
      <p:bldP spid="2" grpId="0" animBg="1"/>
      <p:bldP spid="2" grpId="1" animBg="1"/>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9" grpId="2" animBg="1"/>
      <p:bldP spid="10" grpId="0" animBg="1"/>
      <p:bldP spid="10" grpId="1" animBg="1"/>
      <p:bldP spid="10" grpId="2" animBg="1"/>
      <p:bldP spid="12" grpId="0" build="p"/>
      <p:bldP spid="12" grpId="1" build="p"/>
      <p:bldP spid="12" grpId="2" build="p"/>
      <p:bldP spid="13" grpId="0" uiExpand="1" build="p"/>
      <p:bldP spid="13" grpId="1" build="p"/>
      <p:bldP spid="13" grpId="2"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412</TotalTime>
  <Words>1081</Words>
  <Application>Microsoft Office PowerPoint</Application>
  <PresentationFormat>Widescreen</PresentationFormat>
  <Paragraphs>109</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Bookman Old Style</vt:lpstr>
      <vt:lpstr>Eras Medium ITC</vt:lpstr>
      <vt:lpstr>Franklin Gothic Heavy</vt:lpstr>
      <vt:lpstr>Harlow Solid Italic</vt:lpstr>
      <vt:lpstr>Poor Richard</vt:lpstr>
      <vt:lpstr>Rockwell</vt:lpstr>
      <vt:lpstr>Wingdings</vt:lpstr>
      <vt:lpstr>Damask</vt:lpstr>
      <vt:lpstr>WELCOME TO THE END YEAR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59</cp:revision>
  <dcterms:created xsi:type="dcterms:W3CDTF">2024-02-07T00:29:40Z</dcterms:created>
  <dcterms:modified xsi:type="dcterms:W3CDTF">2024-02-13T01:30:29Z</dcterms:modified>
</cp:coreProperties>
</file>