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6122f024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6122f02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00" y="-117725"/>
            <a:ext cx="9785700" cy="6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88" y="-146800"/>
            <a:ext cx="11620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 title="Screenshot 2025-05-08 at 7.25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950" y="911825"/>
            <a:ext cx="10337848" cy="484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50" y="251925"/>
            <a:ext cx="89193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