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c0386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c0386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c0386f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c0386f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c0386f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c0386f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c0386f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c0386f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c0386f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c0386f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c0386f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c0386f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c0386f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c0386f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944125" y="1882900"/>
            <a:ext cx="57402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100"/>
              <a:t>Coverage Monitor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8" y="720838"/>
            <a:ext cx="5759675" cy="37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6212750" y="884900"/>
            <a:ext cx="278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like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extension binary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update not deployed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have a dashboards, coverage timeline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046350" y="1769825"/>
            <a:ext cx="61020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Inter Team Sync</a:t>
            </a:r>
            <a:endParaRPr sz="5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After Each Release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16200" y="863800"/>
            <a:ext cx="6102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Hackathons</a:t>
            </a:r>
            <a:r>
              <a:rPr lang="en" sz="5100">
                <a:solidFill>
                  <a:schemeClr val="dk2"/>
                </a:solidFill>
              </a:rPr>
              <a:t> !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75" y="697875"/>
            <a:ext cx="3942950" cy="39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866475" y="2249125"/>
            <a:ext cx="33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the best TEAM win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08925" y="996525"/>
            <a:ext cx="3871500" cy="2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Bye Windows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Apps 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475" y="1585450"/>
            <a:ext cx="2495975" cy="32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2636250" y="1309925"/>
            <a:ext cx="38715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Taglist Generator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275" y="2758850"/>
            <a:ext cx="2180426" cy="197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2636250" y="1789250"/>
            <a:ext cx="3871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Thanks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