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96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2C171-3803-4952-BDE7-69BF4B30F7C2}" v="571" dt="2024-04-30T22:33:29.249"/>
    <p1510:client id="{18535E66-D49B-4CE4-BBDF-57F2B61943E7}" v="3" dt="2024-04-30T23:10:31.652"/>
    <p1510:client id="{81A263BF-7C4E-AC44-A7E0-4BFF9D2FB1D6}" v="579" dt="2024-04-30T22:31:06.039"/>
    <p1510:client id="{F01A58A7-CE47-2845-B568-D91D53F9835B}" v="212" dt="2024-04-30T23:09:46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Meaders" userId="S::jkmeader@uark.edu::51717ff0-e505-4ea1-af71-94d6a7df06f2" providerId="AD" clId="Web-{18535E66-D49B-4CE4-BBDF-57F2B61943E7}"/>
    <pc:docChg chg="modSld">
      <pc:chgData name="Jacob Meaders" userId="S::jkmeader@uark.edu::51717ff0-e505-4ea1-af71-94d6a7df06f2" providerId="AD" clId="Web-{18535E66-D49B-4CE4-BBDF-57F2B61943E7}" dt="2024-04-30T23:10:31.433" v="1" actId="20577"/>
      <pc:docMkLst>
        <pc:docMk/>
      </pc:docMkLst>
      <pc:sldChg chg="modSp">
        <pc:chgData name="Jacob Meaders" userId="S::jkmeader@uark.edu::51717ff0-e505-4ea1-af71-94d6a7df06f2" providerId="AD" clId="Web-{18535E66-D49B-4CE4-BBDF-57F2B61943E7}" dt="2024-04-30T23:10:31.433" v="1" actId="20577"/>
        <pc:sldMkLst>
          <pc:docMk/>
          <pc:sldMk cId="2120669914" sldId="265"/>
        </pc:sldMkLst>
        <pc:spChg chg="mod">
          <ac:chgData name="Jacob Meaders" userId="S::jkmeader@uark.edu::51717ff0-e505-4ea1-af71-94d6a7df06f2" providerId="AD" clId="Web-{18535E66-D49B-4CE4-BBDF-57F2B61943E7}" dt="2024-04-30T23:10:31.433" v="1" actId="20577"/>
          <ac:spMkLst>
            <pc:docMk/>
            <pc:sldMk cId="2120669914" sldId="265"/>
            <ac:spMk id="3" creationId="{39E0B6C6-CC27-461A-4430-A6541026AD39}"/>
          </ac:spMkLst>
        </pc:spChg>
      </pc:sldChg>
    </pc:docChg>
  </pc:docChgLst>
  <pc:docChgLst>
    <pc:chgData name="Jacob Meaders" userId="S::jkmeader@uark.edu::51717ff0-e505-4ea1-af71-94d6a7df06f2" providerId="AD" clId="Web-{1812C171-3803-4952-BDE7-69BF4B30F7C2}"/>
    <pc:docChg chg="modSld">
      <pc:chgData name="Jacob Meaders" userId="S::jkmeader@uark.edu::51717ff0-e505-4ea1-af71-94d6a7df06f2" providerId="AD" clId="Web-{1812C171-3803-4952-BDE7-69BF4B30F7C2}" dt="2024-04-30T22:33:29.249" v="551" actId="20577"/>
      <pc:docMkLst>
        <pc:docMk/>
      </pc:docMkLst>
      <pc:sldChg chg="modSp">
        <pc:chgData name="Jacob Meaders" userId="S::jkmeader@uark.edu::51717ff0-e505-4ea1-af71-94d6a7df06f2" providerId="AD" clId="Web-{1812C171-3803-4952-BDE7-69BF4B30F7C2}" dt="2024-04-30T22:30:07.226" v="549" actId="20577"/>
        <pc:sldMkLst>
          <pc:docMk/>
          <pc:sldMk cId="2620795028" sldId="259"/>
        </pc:sldMkLst>
        <pc:spChg chg="mod">
          <ac:chgData name="Jacob Meaders" userId="S::jkmeader@uark.edu::51717ff0-e505-4ea1-af71-94d6a7df06f2" providerId="AD" clId="Web-{1812C171-3803-4952-BDE7-69BF4B30F7C2}" dt="2024-04-30T22:30:07.226" v="549" actId="20577"/>
          <ac:spMkLst>
            <pc:docMk/>
            <pc:sldMk cId="2620795028" sldId="259"/>
            <ac:spMk id="3" creationId="{A5DD0D79-5E8F-AD3A-C0CA-B88823F73EC9}"/>
          </ac:spMkLst>
        </pc:spChg>
      </pc:sldChg>
      <pc:sldChg chg="addSp modSp">
        <pc:chgData name="Jacob Meaders" userId="S::jkmeader@uark.edu::51717ff0-e505-4ea1-af71-94d6a7df06f2" providerId="AD" clId="Web-{1812C171-3803-4952-BDE7-69BF4B30F7C2}" dt="2024-04-30T22:33:29.249" v="551" actId="20577"/>
        <pc:sldMkLst>
          <pc:docMk/>
          <pc:sldMk cId="1404811820" sldId="260"/>
        </pc:sldMkLst>
        <pc:spChg chg="mod">
          <ac:chgData name="Jacob Meaders" userId="S::jkmeader@uark.edu::51717ff0-e505-4ea1-af71-94d6a7df06f2" providerId="AD" clId="Web-{1812C171-3803-4952-BDE7-69BF4B30F7C2}" dt="2024-04-30T22:33:29.249" v="551" actId="20577"/>
          <ac:spMkLst>
            <pc:docMk/>
            <pc:sldMk cId="1404811820" sldId="260"/>
            <ac:spMk id="3" creationId="{A5DD0D79-5E8F-AD3A-C0CA-B88823F73EC9}"/>
          </ac:spMkLst>
        </pc:spChg>
        <pc:graphicFrameChg chg="add mod modGraphic">
          <ac:chgData name="Jacob Meaders" userId="S::jkmeader@uark.edu::51717ff0-e505-4ea1-af71-94d6a7df06f2" providerId="AD" clId="Web-{1812C171-3803-4952-BDE7-69BF4B30F7C2}" dt="2024-04-30T22:21:53.616" v="547"/>
          <ac:graphicFrameMkLst>
            <pc:docMk/>
            <pc:sldMk cId="1404811820" sldId="260"/>
            <ac:graphicFrameMk id="4" creationId="{5FD42A4B-2AD4-FAE8-9C6D-F55CCA339FC5}"/>
          </ac:graphicFrameMkLst>
        </pc:graphicFrameChg>
      </pc:sldChg>
    </pc:docChg>
  </pc:docChgLst>
  <pc:docChgLst>
    <pc:chgData name="Tandem Young" userId="9ca3fe01-8dbe-436d-9355-83f1f3cbeb65" providerId="ADAL" clId="{81A263BF-7C4E-AC44-A7E0-4BFF9D2FB1D6}"/>
    <pc:docChg chg="undo redo custSel addSld modSld modMainMaster">
      <pc:chgData name="Tandem Young" userId="9ca3fe01-8dbe-436d-9355-83f1f3cbeb65" providerId="ADAL" clId="{81A263BF-7C4E-AC44-A7E0-4BFF9D2FB1D6}" dt="2024-04-30T22:31:06.039" v="631"/>
      <pc:docMkLst>
        <pc:docMk/>
      </pc:docMkLst>
      <pc:sldChg chg="addSp modSp mod modTransition setBg">
        <pc:chgData name="Tandem Young" userId="9ca3fe01-8dbe-436d-9355-83f1f3cbeb65" providerId="ADAL" clId="{81A263BF-7C4E-AC44-A7E0-4BFF9D2FB1D6}" dt="2024-04-30T22:18:59.744" v="553"/>
        <pc:sldMkLst>
          <pc:docMk/>
          <pc:sldMk cId="2841867989" sldId="256"/>
        </pc:sldMkLst>
        <pc:spChg chg="mod">
          <ac:chgData name="Tandem Young" userId="9ca3fe01-8dbe-436d-9355-83f1f3cbeb65" providerId="ADAL" clId="{81A263BF-7C4E-AC44-A7E0-4BFF9D2FB1D6}" dt="2024-04-30T21:59:48.192" v="336" actId="113"/>
          <ac:spMkLst>
            <pc:docMk/>
            <pc:sldMk cId="2841867989" sldId="256"/>
            <ac:spMk id="2" creationId="{9F19FE62-105F-E951-ED71-D48B9D0B64D6}"/>
          </ac:spMkLst>
        </pc:spChg>
        <pc:spChg chg="mod">
          <ac:chgData name="Tandem Young" userId="9ca3fe01-8dbe-436d-9355-83f1f3cbeb65" providerId="ADAL" clId="{81A263BF-7C4E-AC44-A7E0-4BFF9D2FB1D6}" dt="2024-04-30T21:59:59.411" v="337" actId="113"/>
          <ac:spMkLst>
            <pc:docMk/>
            <pc:sldMk cId="2841867989" sldId="256"/>
            <ac:spMk id="3" creationId="{EEB49FA6-C371-FE41-B94C-722B57464404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8" creationId="{577D6B2E-37A3-429E-A37C-F30ED6487282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10" creationId="{5CEAD642-85CF-4750-8432-7C80C901F001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12" creationId="{FA33EEAE-15D5-4119-8C1E-89D943F911EF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14" creationId="{730D8B3B-9B80-4025-B934-26DC7D7CD231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16" creationId="{1064D5D5-227B-4F66-9AEA-46F570E793BD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18" creationId="{646B67A4-D328-4747-A82B-65E84FA46368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20" creationId="{B5A1B09C-1565-46F8-B70F-621C5EB48A09}"/>
          </ac:spMkLst>
        </pc:spChg>
        <pc:spChg chg="add">
          <ac:chgData name="Tandem Young" userId="9ca3fe01-8dbe-436d-9355-83f1f3cbeb65" providerId="ADAL" clId="{81A263BF-7C4E-AC44-A7E0-4BFF9D2FB1D6}" dt="2024-04-30T21:49:48.663" v="270" actId="26606"/>
          <ac:spMkLst>
            <pc:docMk/>
            <pc:sldMk cId="2841867989" sldId="256"/>
            <ac:spMk id="22" creationId="{8C516CC8-80AC-446C-A56E-9F54B7210402}"/>
          </ac:spMkLst>
        </pc:spChg>
      </pc:sldChg>
      <pc:sldChg chg="addSp modSp mod modTransition modAnim">
        <pc:chgData name="Tandem Young" userId="9ca3fe01-8dbe-436d-9355-83f1f3cbeb65" providerId="ADAL" clId="{81A263BF-7C4E-AC44-A7E0-4BFF9D2FB1D6}" dt="2024-04-30T22:31:06.039" v="631"/>
        <pc:sldMkLst>
          <pc:docMk/>
          <pc:sldMk cId="607310739" sldId="257"/>
        </pc:sldMkLst>
        <pc:spChg chg="mod">
          <ac:chgData name="Tandem Young" userId="9ca3fe01-8dbe-436d-9355-83f1f3cbeb65" providerId="ADAL" clId="{81A263BF-7C4E-AC44-A7E0-4BFF9D2FB1D6}" dt="2024-04-30T21:46:32.018" v="45" actId="20577"/>
          <ac:spMkLst>
            <pc:docMk/>
            <pc:sldMk cId="607310739" sldId="257"/>
            <ac:spMk id="2" creationId="{F6101C2C-6587-F55F-4408-0BFEEDC66451}"/>
          </ac:spMkLst>
        </pc:spChg>
        <pc:spChg chg="mod">
          <ac:chgData name="Tandem Young" userId="9ca3fe01-8dbe-436d-9355-83f1f3cbeb65" providerId="ADAL" clId="{81A263BF-7C4E-AC44-A7E0-4BFF9D2FB1D6}" dt="2024-04-30T21:53:19.213" v="321" actId="20577"/>
          <ac:spMkLst>
            <pc:docMk/>
            <pc:sldMk cId="607310739" sldId="257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1:55:37.507" v="335" actId="1076"/>
          <ac:spMkLst>
            <pc:docMk/>
            <pc:sldMk cId="607310739" sldId="257"/>
            <ac:spMk id="4" creationId="{87C4F189-E32D-F08B-FD0C-71CD09F22F98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607310739" sldId="257"/>
            <ac:spMk id="5" creationId="{5A761F3C-193D-DE1E-7CEA-DA61B33F6708}"/>
          </ac:spMkLst>
        </pc:spChg>
      </pc:sldChg>
      <pc:sldChg chg="addSp modSp add mod modTransition modNotesTx">
        <pc:chgData name="Tandem Young" userId="9ca3fe01-8dbe-436d-9355-83f1f3cbeb65" providerId="ADAL" clId="{81A263BF-7C4E-AC44-A7E0-4BFF9D2FB1D6}" dt="2024-04-30T22:31:06.039" v="631"/>
        <pc:sldMkLst>
          <pc:docMk/>
          <pc:sldMk cId="565681889" sldId="258"/>
        </pc:sldMkLst>
        <pc:spChg chg="mod">
          <ac:chgData name="Tandem Young" userId="9ca3fe01-8dbe-436d-9355-83f1f3cbeb65" providerId="ADAL" clId="{81A263BF-7C4E-AC44-A7E0-4BFF9D2FB1D6}" dt="2024-04-30T22:04:51.743" v="352" actId="20577"/>
          <ac:spMkLst>
            <pc:docMk/>
            <pc:sldMk cId="565681889" sldId="258"/>
            <ac:spMk id="2" creationId="{F6101C2C-6587-F55F-4408-0BFEEDC66451}"/>
          </ac:spMkLst>
        </pc:spChg>
        <pc:spChg chg="mod">
          <ac:chgData name="Tandem Young" userId="9ca3fe01-8dbe-436d-9355-83f1f3cbeb65" providerId="ADAL" clId="{81A263BF-7C4E-AC44-A7E0-4BFF9D2FB1D6}" dt="2024-04-30T22:02:08.540" v="340"/>
          <ac:spMkLst>
            <pc:docMk/>
            <pc:sldMk cId="565681889" sldId="258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565681889" sldId="258"/>
            <ac:spMk id="4" creationId="{F2E745D6-7A91-3533-CA91-D219F04A9801}"/>
          </ac:spMkLst>
        </pc:spChg>
      </pc:sldChg>
      <pc:sldChg chg="addSp modSp add mod modTransition">
        <pc:chgData name="Tandem Young" userId="9ca3fe01-8dbe-436d-9355-83f1f3cbeb65" providerId="ADAL" clId="{81A263BF-7C4E-AC44-A7E0-4BFF9D2FB1D6}" dt="2024-04-30T22:31:06.039" v="631"/>
        <pc:sldMkLst>
          <pc:docMk/>
          <pc:sldMk cId="2620795028" sldId="259"/>
        </pc:sldMkLst>
        <pc:spChg chg="mod">
          <ac:chgData name="Tandem Young" userId="9ca3fe01-8dbe-436d-9355-83f1f3cbeb65" providerId="ADAL" clId="{81A263BF-7C4E-AC44-A7E0-4BFF9D2FB1D6}" dt="2024-04-30T22:04:55.553" v="353" actId="20577"/>
          <ac:spMkLst>
            <pc:docMk/>
            <pc:sldMk cId="2620795028" sldId="259"/>
            <ac:spMk id="2" creationId="{F6101C2C-6587-F55F-4408-0BFEEDC66451}"/>
          </ac:spMkLst>
        </pc:spChg>
        <pc:spChg chg="mod">
          <ac:chgData name="Tandem Young" userId="9ca3fe01-8dbe-436d-9355-83f1f3cbeb65" providerId="ADAL" clId="{81A263BF-7C4E-AC44-A7E0-4BFF9D2FB1D6}" dt="2024-04-30T22:30:45.003" v="630" actId="20577"/>
          <ac:spMkLst>
            <pc:docMk/>
            <pc:sldMk cId="2620795028" sldId="259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2620795028" sldId="259"/>
            <ac:spMk id="4" creationId="{40E315FF-531E-9E43-D712-9843242B53A5}"/>
          </ac:spMkLst>
        </pc:spChg>
      </pc:sldChg>
      <pc:sldChg chg="addSp modSp add mod modTransition modAnim">
        <pc:chgData name="Tandem Young" userId="9ca3fe01-8dbe-436d-9355-83f1f3cbeb65" providerId="ADAL" clId="{81A263BF-7C4E-AC44-A7E0-4BFF9D2FB1D6}" dt="2024-04-30T22:31:06.039" v="631"/>
        <pc:sldMkLst>
          <pc:docMk/>
          <pc:sldMk cId="1404811820" sldId="260"/>
        </pc:sldMkLst>
        <pc:spChg chg="mod">
          <ac:chgData name="Tandem Young" userId="9ca3fe01-8dbe-436d-9355-83f1f3cbeb65" providerId="ADAL" clId="{81A263BF-7C4E-AC44-A7E0-4BFF9D2FB1D6}" dt="2024-04-30T22:04:48.537" v="351" actId="20577"/>
          <ac:spMkLst>
            <pc:docMk/>
            <pc:sldMk cId="1404811820" sldId="260"/>
            <ac:spMk id="2" creationId="{F6101C2C-6587-F55F-4408-0BFEEDC66451}"/>
          </ac:spMkLst>
        </pc:spChg>
        <pc:spChg chg="mod">
          <ac:chgData name="Tandem Young" userId="9ca3fe01-8dbe-436d-9355-83f1f3cbeb65" providerId="ADAL" clId="{81A263BF-7C4E-AC44-A7E0-4BFF9D2FB1D6}" dt="2024-04-30T22:23:37.591" v="568" actId="20577"/>
          <ac:spMkLst>
            <pc:docMk/>
            <pc:sldMk cId="1404811820" sldId="260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1404811820" sldId="260"/>
            <ac:spMk id="5" creationId="{9DC77B16-1FAB-274A-E745-A35B766F2B3F}"/>
          </ac:spMkLst>
        </pc:spChg>
        <pc:graphicFrameChg chg="modGraphic">
          <ac:chgData name="Tandem Young" userId="9ca3fe01-8dbe-436d-9355-83f1f3cbeb65" providerId="ADAL" clId="{81A263BF-7C4E-AC44-A7E0-4BFF9D2FB1D6}" dt="2024-04-30T22:21:06.949" v="556" actId="207"/>
          <ac:graphicFrameMkLst>
            <pc:docMk/>
            <pc:sldMk cId="1404811820" sldId="260"/>
            <ac:graphicFrameMk id="4" creationId="{5FD42A4B-2AD4-FAE8-9C6D-F55CCA339FC5}"/>
          </ac:graphicFrameMkLst>
        </pc:graphicFrameChg>
      </pc:sldChg>
      <pc:sldChg chg="addSp modSp add mod modTransition">
        <pc:chgData name="Tandem Young" userId="9ca3fe01-8dbe-436d-9355-83f1f3cbeb65" providerId="ADAL" clId="{81A263BF-7C4E-AC44-A7E0-4BFF9D2FB1D6}" dt="2024-04-30T22:31:06.039" v="631"/>
        <pc:sldMkLst>
          <pc:docMk/>
          <pc:sldMk cId="642945967" sldId="261"/>
        </pc:sldMkLst>
        <pc:spChg chg="mod">
          <ac:chgData name="Tandem Young" userId="9ca3fe01-8dbe-436d-9355-83f1f3cbeb65" providerId="ADAL" clId="{81A263BF-7C4E-AC44-A7E0-4BFF9D2FB1D6}" dt="2024-04-30T22:04:59.540" v="354" actId="20577"/>
          <ac:spMkLst>
            <pc:docMk/>
            <pc:sldMk cId="642945967" sldId="261"/>
            <ac:spMk id="2" creationId="{F6101C2C-6587-F55F-4408-0BFEEDC66451}"/>
          </ac:spMkLst>
        </pc:spChg>
        <pc:spChg chg="mod">
          <ac:chgData name="Tandem Young" userId="9ca3fe01-8dbe-436d-9355-83f1f3cbeb65" providerId="ADAL" clId="{81A263BF-7C4E-AC44-A7E0-4BFF9D2FB1D6}" dt="2024-04-30T22:07:52.334" v="399" actId="20577"/>
          <ac:spMkLst>
            <pc:docMk/>
            <pc:sldMk cId="642945967" sldId="261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642945967" sldId="261"/>
            <ac:spMk id="4" creationId="{FC7BD609-6B67-27BD-9D42-F2F7070D0F69}"/>
          </ac:spMkLst>
        </pc:spChg>
      </pc:sldChg>
      <pc:sldChg chg="addSp delSp modSp add mod modTransition">
        <pc:chgData name="Tandem Young" userId="9ca3fe01-8dbe-436d-9355-83f1f3cbeb65" providerId="ADAL" clId="{81A263BF-7C4E-AC44-A7E0-4BFF9D2FB1D6}" dt="2024-04-30T22:31:06.039" v="631"/>
        <pc:sldMkLst>
          <pc:docMk/>
          <pc:sldMk cId="3044021984" sldId="262"/>
        </pc:sldMkLst>
        <pc:spChg chg="del mod">
          <ac:chgData name="Tandem Young" userId="9ca3fe01-8dbe-436d-9355-83f1f3cbeb65" providerId="ADAL" clId="{81A263BF-7C4E-AC44-A7E0-4BFF9D2FB1D6}" dt="2024-04-30T22:05:04.041" v="355" actId="478"/>
          <ac:spMkLst>
            <pc:docMk/>
            <pc:sldMk cId="3044021984" sldId="262"/>
            <ac:spMk id="2" creationId="{F6101C2C-6587-F55F-4408-0BFEEDC66451}"/>
          </ac:spMkLst>
        </pc:spChg>
        <pc:spChg chg="del">
          <ac:chgData name="Tandem Young" userId="9ca3fe01-8dbe-436d-9355-83f1f3cbeb65" providerId="ADAL" clId="{81A263BF-7C4E-AC44-A7E0-4BFF9D2FB1D6}" dt="2024-04-30T21:48:41.263" v="195" actId="21"/>
          <ac:spMkLst>
            <pc:docMk/>
            <pc:sldMk cId="3044021984" sldId="262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1:49:14.661" v="225" actId="1076"/>
          <ac:spMkLst>
            <pc:docMk/>
            <pc:sldMk cId="3044021984" sldId="262"/>
            <ac:spMk id="4" creationId="{EF68F157-F07B-59F1-BE6A-51CF6F0F429E}"/>
          </ac:spMkLst>
        </pc:spChg>
        <pc:spChg chg="add del mod">
          <ac:chgData name="Tandem Young" userId="9ca3fe01-8dbe-436d-9355-83f1f3cbeb65" providerId="ADAL" clId="{81A263BF-7C4E-AC44-A7E0-4BFF9D2FB1D6}" dt="2024-04-30T22:05:06.141" v="356" actId="478"/>
          <ac:spMkLst>
            <pc:docMk/>
            <pc:sldMk cId="3044021984" sldId="262"/>
            <ac:spMk id="6" creationId="{521C1C69-EBC7-EC2E-6BFE-BE3F468590B7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3044021984" sldId="262"/>
            <ac:spMk id="7" creationId="{554C9636-9E23-697E-A62E-A2547374E98E}"/>
          </ac:spMkLst>
        </pc:spChg>
      </pc:sldChg>
      <pc:sldChg chg="addSp modSp add mod modTransition">
        <pc:chgData name="Tandem Young" userId="9ca3fe01-8dbe-436d-9355-83f1f3cbeb65" providerId="ADAL" clId="{81A263BF-7C4E-AC44-A7E0-4BFF9D2FB1D6}" dt="2024-04-30T22:31:06.039" v="631"/>
        <pc:sldMkLst>
          <pc:docMk/>
          <pc:sldMk cId="137854216" sldId="263"/>
        </pc:sldMkLst>
        <pc:spChg chg="mod">
          <ac:chgData name="Tandem Young" userId="9ca3fe01-8dbe-436d-9355-83f1f3cbeb65" providerId="ADAL" clId="{81A263BF-7C4E-AC44-A7E0-4BFF9D2FB1D6}" dt="2024-04-30T22:12:51.568" v="474" actId="20577"/>
          <ac:spMkLst>
            <pc:docMk/>
            <pc:sldMk cId="137854216" sldId="263"/>
            <ac:spMk id="2" creationId="{F6101C2C-6587-F55F-4408-0BFEEDC66451}"/>
          </ac:spMkLst>
        </pc:spChg>
        <pc:spChg chg="mod">
          <ac:chgData name="Tandem Young" userId="9ca3fe01-8dbe-436d-9355-83f1f3cbeb65" providerId="ADAL" clId="{81A263BF-7C4E-AC44-A7E0-4BFF9D2FB1D6}" dt="2024-04-30T22:15:16.189" v="550" actId="20577"/>
          <ac:spMkLst>
            <pc:docMk/>
            <pc:sldMk cId="137854216" sldId="263"/>
            <ac:spMk id="3" creationId="{A5DD0D79-5E8F-AD3A-C0CA-B88823F73EC9}"/>
          </ac:spMkLst>
        </pc:spChg>
        <pc:spChg chg="add mod">
          <ac:chgData name="Tandem Young" userId="9ca3fe01-8dbe-436d-9355-83f1f3cbeb65" providerId="ADAL" clId="{81A263BF-7C4E-AC44-A7E0-4BFF9D2FB1D6}" dt="2024-04-30T22:31:06.039" v="631"/>
          <ac:spMkLst>
            <pc:docMk/>
            <pc:sldMk cId="137854216" sldId="263"/>
            <ac:spMk id="4" creationId="{01DAD8F9-A85D-360E-1DD9-D665F64256BC}"/>
          </ac:spMkLst>
        </pc:spChg>
      </pc:sldChg>
      <pc:sldMasterChg chg="modTransition modSldLayout">
        <pc:chgData name="Tandem Young" userId="9ca3fe01-8dbe-436d-9355-83f1f3cbeb65" providerId="ADAL" clId="{81A263BF-7C4E-AC44-A7E0-4BFF9D2FB1D6}" dt="2024-04-30T22:18:59.744" v="553"/>
        <pc:sldMasterMkLst>
          <pc:docMk/>
          <pc:sldMasterMk cId="80011309" sldId="2147483684"/>
        </pc:sldMasterMkLst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203070446" sldId="2147483685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3834965365" sldId="2147483686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3906588009" sldId="2147483687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1611866372" sldId="2147483688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1560089809" sldId="2147483689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2228808315" sldId="2147483690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2508162826" sldId="2147483691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221377926" sldId="2147483692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1016300922" sldId="2147483693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3863912657" sldId="2147483694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80011309" sldId="2147483684"/>
            <pc:sldLayoutMk cId="3653506690" sldId="2147483695"/>
          </pc:sldLayoutMkLst>
        </pc:sldLayoutChg>
      </pc:sldMasterChg>
      <pc:sldMasterChg chg="modTransition modSldLayout">
        <pc:chgData name="Tandem Young" userId="9ca3fe01-8dbe-436d-9355-83f1f3cbeb65" providerId="ADAL" clId="{81A263BF-7C4E-AC44-A7E0-4BFF9D2FB1D6}" dt="2024-04-30T22:18:59.744" v="553"/>
        <pc:sldMasterMkLst>
          <pc:docMk/>
          <pc:sldMasterMk cId="1621075265" sldId="2147483696"/>
        </pc:sldMasterMkLst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1011732820" sldId="2147483697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3146619309" sldId="2147483698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823164263" sldId="2147483699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2624720615" sldId="2147483700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3300477820" sldId="2147483701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1929428691" sldId="2147483702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3038439922" sldId="2147483703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3712524332" sldId="2147483704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2366595212" sldId="2147483705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3023718837" sldId="2147483706"/>
          </pc:sldLayoutMkLst>
        </pc:sldLayoutChg>
        <pc:sldLayoutChg chg="modTransition">
          <pc:chgData name="Tandem Young" userId="9ca3fe01-8dbe-436d-9355-83f1f3cbeb65" providerId="ADAL" clId="{81A263BF-7C4E-AC44-A7E0-4BFF9D2FB1D6}" dt="2024-04-30T22:18:59.744" v="553"/>
          <pc:sldLayoutMkLst>
            <pc:docMk/>
            <pc:sldMasterMk cId="1621075265" sldId="2147483696"/>
            <pc:sldLayoutMk cId="1059635388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22BBA-0B1A-7144-AADF-54770D85BF9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023CC-5479-8142-AE31-83F8439FD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  <a:latin typeface="Times New Roman" panose="02020603050405020304" pitchFamily="18" charset="0"/>
              </a:rPr>
              <a:t>Being able to quickly digest large volumes of news, determine the overall sentiment, and analyze how that sentiment affects asset prices would be extremely valuable for investors and traders. </a:t>
            </a:r>
          </a:p>
          <a:p>
            <a:br>
              <a:rPr lang="en-US">
                <a:effectLst/>
                <a:latin typeface="Times New Roman" panose="02020603050405020304" pitchFamily="18" charset="0"/>
              </a:rPr>
            </a:br>
            <a:r>
              <a:rPr lang="en-US">
                <a:effectLst/>
                <a:latin typeface="Times New Roman" panose="02020603050405020304" pitchFamily="18" charset="0"/>
              </a:rPr>
              <a:t>Using Natural Language Processing to automatically summarize articles and gauge sentiment makes the process much more efficient. Correlating the sentiment data with price movements also provides predictive capabilities.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023CC-5479-8142-AE31-83F8439FD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7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023CC-5479-8142-AE31-83F8439FD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20C-990B-0341-8BA3-0D18762184F4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C408-0A0C-6E4A-B78C-4BFCCA2D8D20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AD3E-E69F-664C-8E4B-EC7765F00EF0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536B-3931-934C-8D27-4985F68E0C32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3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6F1E-C200-6A40-8FAE-FEF1657A14F7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1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725F-545B-C64F-85D2-E9CB2ACFCA9B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0B1-02A7-D248-8BC9-FCB43F4333FB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2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52F-147A-0D43-B93A-50BF59FF8D63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F766-4193-4148-98FD-AA34278339C5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2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34D3-1FD2-B740-85B9-A5F74EA096F4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B55C-0FB8-9745-B6F7-88365088A332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17A7-B275-1047-AE80-2DE13F9F0163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6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D40E-011D-D544-98FF-C7FABCB8DEAF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38C1-36C0-984E-8B6C-9E83D1C8E446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DC8C-188A-6243-A369-EE3D7651847D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3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CD45-AF30-7646-AB7A-1B26EB51381A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95-196F-124F-A7AD-932235F4A0F5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6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E60F-6DD8-E84E-8350-B392C1A7530E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5717-A0A6-A941-B2E4-B6F6C65BEFB0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0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BD85-2055-B44E-97B9-17FD3A33A3C5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2081-5A08-1E4D-A794-1F133BDC2012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0313-D22A-7642-BA15-3D8D28467063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9EF0DD6-7B7D-334B-9578-BAB5937117EB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1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F1013F-65D4-174A-8B2C-F930E31A2FA8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7A61-BA91-FC4E-962D-7DCA2D2F4B5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075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reyashg.com/News%20Sentiment%20Project%20code/dashboar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8D91A174-C3EE-E3DF-4F6E-316437CAD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971" r="-1" b="8757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9FE62-105F-E951-ED71-D48B9D0B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US" sz="6100" b="1"/>
              <a:t>Financial News Sentiment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49FA6-C371-FE41-B94C-722B5746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>
            <a:normAutofit/>
          </a:bodyPr>
          <a:lstStyle/>
          <a:p>
            <a:r>
              <a:rPr lang="en-US" sz="2000"/>
              <a:t>Tandem Young, </a:t>
            </a:r>
            <a:r>
              <a:rPr lang="en-US" sz="2000" err="1"/>
              <a:t>Shreyash</a:t>
            </a:r>
            <a:r>
              <a:rPr lang="en-US" sz="2000"/>
              <a:t> Gupta, Jake </a:t>
            </a:r>
            <a:r>
              <a:rPr lang="en-US" sz="2000" err="1"/>
              <a:t>Meaders</a:t>
            </a:r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C2C-6587-F55F-4408-0BFEEDC6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D79-5E8F-AD3A-C0CA-B88823F7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 application that aggregates financial news from various sources</a:t>
            </a:r>
          </a:p>
          <a:p>
            <a:r>
              <a:rPr lang="en-US"/>
              <a:t>Summarize the articles using natural language processing (NLP) techniques</a:t>
            </a:r>
          </a:p>
          <a:p>
            <a:r>
              <a:rPr lang="en-US"/>
              <a:t>Analyze the sentiment of the news</a:t>
            </a:r>
          </a:p>
          <a:p>
            <a:r>
              <a:rPr lang="en-US"/>
              <a:t>Correlate the sentiment with movements in relevant financial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4F189-E32D-F08B-FD0C-71CD09F22F98}"/>
              </a:ext>
            </a:extLst>
          </p:cNvPr>
          <p:cNvSpPr txBox="1"/>
          <p:nvPr/>
        </p:nvSpPr>
        <p:spPr>
          <a:xfrm>
            <a:off x="2256295" y="5403613"/>
            <a:ext cx="767941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000">
                <a:effectLst/>
                <a:latin typeface="Times New Roman" panose="02020603050405020304" pitchFamily="18" charset="0"/>
              </a:rPr>
            </a:br>
            <a:endParaRPr lang="en-US" sz="2000">
              <a:effectLst/>
              <a:latin typeface="Times New Roman" panose="02020603050405020304" pitchFamily="18" charset="0"/>
            </a:endParaRPr>
          </a:p>
          <a:p>
            <a:r>
              <a:rPr lang="en-US" sz="2000">
                <a:effectLst/>
              </a:rPr>
              <a:t> This will provide insights into how news sentiment impacts asset prices 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61F3C-193D-DE1E-7CEA-DA61B33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C2C-6587-F55F-4408-0BFEEDC6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D79-5E8F-AD3A-C0CA-B88823F7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Financial markets are heavily influenced by news and investor sentiment</a:t>
            </a:r>
          </a:p>
          <a:p>
            <a:r>
              <a:rPr lang="en-US"/>
              <a:t>Manually reading through financial news is time consuming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745D6-7A91-3533-CA91-D219F04A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C2C-6587-F55F-4408-0BFEEDC6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D79-5E8F-AD3A-C0CA-B88823F7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/>
              <a:t>Web scraper to collect financial news articles</a:t>
            </a:r>
          </a:p>
          <a:p>
            <a:pPr marL="344170" indent="-344170"/>
            <a:r>
              <a:rPr lang="en-US"/>
              <a:t>Sentiment analysis model that classifies article sentiment as positive, negative or neutral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User-friendly web interface to display results and allow user to analyze assets</a:t>
            </a: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315FF-531E-9E43-D712-9843242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9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C2C-6587-F55F-4408-0BFEEDC6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&amp;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D79-5E8F-AD3A-C0CA-B88823F7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44" y="1878934"/>
            <a:ext cx="7796540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err="1">
                <a:cs typeface="Arial"/>
              </a:rPr>
              <a:t>Octoparse</a:t>
            </a:r>
            <a:r>
              <a:rPr lang="en-US">
                <a:cs typeface="Arial"/>
              </a:rPr>
              <a:t> 8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Web-scraping application</a:t>
            </a:r>
          </a:p>
          <a:p>
            <a:pPr marL="344170" indent="-344170"/>
            <a:r>
              <a:rPr lang="en-US">
                <a:cs typeface="Arial"/>
              </a:rPr>
              <a:t>Python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Coding and machine learning</a:t>
            </a:r>
          </a:p>
          <a:p>
            <a:pPr marL="344170" indent="-344170"/>
            <a:r>
              <a:rPr lang="en-US">
                <a:cs typeface="Arial"/>
              </a:rPr>
              <a:t>VADER Sentiment Scoring Algorithm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Created a sentiment score for both article title and article content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Final sentiment score 50% from title and 50% from content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D42A4B-2AD4-FAE8-9C6D-F55CCA339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69908"/>
              </p:ext>
            </p:extLst>
          </p:nvPr>
        </p:nvGraphicFramePr>
        <p:xfrm>
          <a:off x="6095999" y="1951181"/>
          <a:ext cx="5033958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77986">
                  <a:extLst>
                    <a:ext uri="{9D8B030D-6E8A-4147-A177-3AD203B41FA5}">
                      <a16:colId xmlns:a16="http://schemas.microsoft.com/office/drawing/2014/main" val="4003899835"/>
                    </a:ext>
                  </a:extLst>
                </a:gridCol>
                <a:gridCol w="1677986">
                  <a:extLst>
                    <a:ext uri="{9D8B030D-6E8A-4147-A177-3AD203B41FA5}">
                      <a16:colId xmlns:a16="http://schemas.microsoft.com/office/drawing/2014/main" val="120189509"/>
                    </a:ext>
                  </a:extLst>
                </a:gridCol>
                <a:gridCol w="1677986">
                  <a:extLst>
                    <a:ext uri="{9D8B030D-6E8A-4147-A177-3AD203B41FA5}">
                      <a16:colId xmlns:a16="http://schemas.microsoft.com/office/drawing/2014/main" val="297699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5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9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FFC000"/>
                          </a:solidFill>
                        </a:rPr>
                        <a:t>Yellow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0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8556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77B16-1FAB-274A-E745-A35B766F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C2C-6587-F55F-4408-0BFEEDC6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Chosen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D79-5E8F-AD3A-C0CA-B88823F7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AAPL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AMZN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GOOGL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MSFT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TSLA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META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V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DIS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JPM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KO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NVDA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AD8F9-A85D-360E-1DD9-D665F642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1C2C-6587-F55F-4408-0BFEEDC6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&amp;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D79-5E8F-AD3A-C0CA-B88823F7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News site web scrapers may break if site structures change</a:t>
            </a:r>
          </a:p>
          <a:p>
            <a:pPr lvl="1"/>
            <a:r>
              <a:rPr lang="en-US"/>
              <a:t>Shuffling of HTML/CSS elements</a:t>
            </a:r>
          </a:p>
          <a:p>
            <a:r>
              <a:rPr lang="en-US"/>
              <a:t>Storing and processing large amounts of textual data could be computationally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BD609-6B67-27BD-9D42-F2F7070D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8F157-F07B-59F1-BE6A-51CF6F0F429E}"/>
              </a:ext>
            </a:extLst>
          </p:cNvPr>
          <p:cNvSpPr txBox="1"/>
          <p:nvPr/>
        </p:nvSpPr>
        <p:spPr>
          <a:xfrm>
            <a:off x="3462298" y="3013501"/>
            <a:ext cx="5267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hlinkClick r:id="rId2"/>
              </a:rPr>
              <a:t>Sentiment Analysis</a:t>
            </a:r>
            <a:endParaRPr lang="en-US" sz="4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9636-9E23-697E-A62E-A2547374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2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6A06-3FC7-B78B-ADFF-F3592AD2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B6C6-CC27-461A-4430-A6541026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/>
              <a:t>Stock Ticker scraping</a:t>
            </a:r>
          </a:p>
          <a:p>
            <a:pPr marL="344170" indent="-344170"/>
            <a:r>
              <a:rPr lang="en-US"/>
              <a:t>Bigger dataset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/>
              <a:t>Take into consideration external factors</a:t>
            </a:r>
            <a:endParaRPr lang="en-US">
              <a:cs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387AA-6BF5-B122-4527-8F9CFB7E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A61-BA91-FC4E-962D-7DCA2D2F4B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1_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cb8416-6333-4306-a353-9b14f78cfa57" xsi:nil="true"/>
    <lcf76f155ced4ddcb4097134ff3c332f xmlns="0e531028-7c66-40bf-9ac0-72b8a27ea4e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5CE975A776C4CA3C0803BC15F94CE" ma:contentTypeVersion="11" ma:contentTypeDescription="Create a new document." ma:contentTypeScope="" ma:versionID="f3d5c69cd915c888e31c5b8af588be7b">
  <xsd:schema xmlns:xsd="http://www.w3.org/2001/XMLSchema" xmlns:xs="http://www.w3.org/2001/XMLSchema" xmlns:p="http://schemas.microsoft.com/office/2006/metadata/properties" xmlns:ns2="0e531028-7c66-40bf-9ac0-72b8a27ea4ef" xmlns:ns3="1ccb8416-6333-4306-a353-9b14f78cfa57" targetNamespace="http://schemas.microsoft.com/office/2006/metadata/properties" ma:root="true" ma:fieldsID="bd21d8220f4741d24a416f5aa6867dce" ns2:_="" ns3:_="">
    <xsd:import namespace="0e531028-7c66-40bf-9ac0-72b8a27ea4ef"/>
    <xsd:import namespace="1ccb8416-6333-4306-a353-9b14f78cfa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31028-7c66-40bf-9ac0-72b8a27ea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d03f021-7260-47c4-a966-efcc8f4531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b8416-6333-4306-a353-9b14f78cfa5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dfa7eb-f558-47ba-8b30-526ac2eca8c4}" ma:internalName="TaxCatchAll" ma:showField="CatchAllData" ma:web="1ccb8416-6333-4306-a353-9b14f78cfa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CC629E-1E5F-4A28-9C8D-9A6BE02A7B12}">
  <ds:schemaRefs>
    <ds:schemaRef ds:uri="0e531028-7c66-40bf-9ac0-72b8a27ea4ef"/>
    <ds:schemaRef ds:uri="1ccb8416-6333-4306-a353-9b14f78cfa5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1FADD5-2018-4D52-9596-109DC15A1236}">
  <ds:schemaRefs>
    <ds:schemaRef ds:uri="0e531028-7c66-40bf-9ac0-72b8a27ea4ef"/>
    <ds:schemaRef ds:uri="1ccb8416-6333-4306-a353-9b14f78cfa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A9D44C-58FC-4379-B554-988830B319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Madison</vt:lpstr>
      <vt:lpstr>1_Madison</vt:lpstr>
      <vt:lpstr>Financial News Sentiment Analyzer</vt:lpstr>
      <vt:lpstr>Objective</vt:lpstr>
      <vt:lpstr>Background &amp; Rationale</vt:lpstr>
      <vt:lpstr>Features &amp; Functionality</vt:lpstr>
      <vt:lpstr>Technologies &amp; Libraries</vt:lpstr>
      <vt:lpstr>Chosen Assets</vt:lpstr>
      <vt:lpstr>Challenges &amp; Risks</vt:lpstr>
      <vt:lpstr>PowerPoint Presentation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Gupta</dc:creator>
  <cp:revision>1</cp:revision>
  <dcterms:created xsi:type="dcterms:W3CDTF">2024-04-29T17:00:12Z</dcterms:created>
  <dcterms:modified xsi:type="dcterms:W3CDTF">2024-04-30T23:11:05Z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0x010100D465CE975A776C4CA3C0803BC15F94CE</vt:lpwstr>
  </property>
  <property fmtid="{D5CDD505-2E9C-101B-9397-08002B2CF9AE}" pid="3" name="MediaServiceImageTags">
    <vt:lpwstr/>
  </property>
</Properties>
</file>