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1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8708-5B68-4FF1-A0FA-2B557CA3D0CD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12B1D-2BB3-4CE0-AACB-2071A2D5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250" y="1078171"/>
            <a:ext cx="4408227" cy="122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KPIS( </a:t>
            </a:r>
            <a:r>
              <a:rPr lang="en-US" sz="2800" dirty="0" err="1" smtClean="0"/>
              <a:t>Networth</a:t>
            </a:r>
            <a:r>
              <a:rPr lang="en-US" sz="2800" dirty="0" smtClean="0"/>
              <a:t> , income , savings &amp; expense %)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838133" y="184246"/>
            <a:ext cx="4940490" cy="4708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Timeline selection(years &amp; month)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50" y="184246"/>
            <a:ext cx="4408227" cy="477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251" y="2402006"/>
            <a:ext cx="4408227" cy="124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Alltime</a:t>
            </a:r>
            <a:r>
              <a:rPr lang="en-US" sz="2800" dirty="0" smtClean="0"/>
              <a:t> = KPIS( </a:t>
            </a:r>
            <a:r>
              <a:rPr lang="en-US" sz="2800" dirty="0" err="1" smtClean="0"/>
              <a:t>Networth</a:t>
            </a:r>
            <a:r>
              <a:rPr lang="en-US" sz="2800" dirty="0" smtClean="0"/>
              <a:t> , income , savings &amp; expense %)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00249" y="3862317"/>
            <a:ext cx="2238235" cy="165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 Breakdown 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4018" y="3862317"/>
            <a:ext cx="2074459" cy="165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Savings Breakdown %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8133" y="1091820"/>
            <a:ext cx="5199796" cy="121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 % ,Saving % with change in income MOM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38134" y="2402006"/>
            <a:ext cx="5199796" cy="124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Detailed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3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</dc:creator>
  <cp:lastModifiedBy>shreyash</cp:lastModifiedBy>
  <cp:revision>5</cp:revision>
  <dcterms:created xsi:type="dcterms:W3CDTF">2022-03-07T09:41:14Z</dcterms:created>
  <dcterms:modified xsi:type="dcterms:W3CDTF">2022-03-07T10:30:16Z</dcterms:modified>
</cp:coreProperties>
</file>