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4EF0-7D75-B8AC-6BFF-54C88776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4A316-3E38-8E2A-25EE-42A560EB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01C9-50AB-AF1D-AC8B-8D1E9A22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39CE-A761-3E34-EA87-310A6C71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5708-7B68-4DF3-8A4E-92563487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0877-C221-D5CF-DA24-BCE6250A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100B-42FF-3C3E-2FF1-A42A391A6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F8E6-DD48-2A79-FF72-BFD2B848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F5C3-79DF-E6BC-F17D-A239B84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C2B1-10E6-EA51-1250-E172ADD9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B17ED-A193-0446-D28B-2255EE7E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60A3E-CE67-B2AE-C4D3-AC0C21DD9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375C-73FB-C7A1-EB6B-B9BFCA40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D776-E0ED-95B6-020D-7AFA8184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2A96-F9B0-868C-6773-08C6E67F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7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61F-0FC8-7111-4ECC-870388BF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EBAF-757E-14C0-6E90-FA8A2226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75C6-5138-F9CA-DE0C-17922F0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4084-AC5D-A2DD-35B3-5F85121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9A9F-3198-316A-8177-CFB33C52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5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03E8-1FFA-19FE-8591-CB68649B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488D7-3F41-A2F4-0F33-AC0A5AEF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702B-51D0-EDE9-6DA5-860EE1DC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AC8A-0926-438F-898C-B7BC5E27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1861-2FF9-B709-D85D-53A177C9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5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87CC-0B97-2D3C-F0F7-8E75C92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C569-2FF3-A1E3-ED0D-A177DC884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F9C8-3315-9724-0140-8911E0A2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6FCC6-EB4A-00A7-D898-659A5900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EDA6-FCD4-09A9-226B-52830427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45AF-8FEE-A719-F122-9F3A4020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FC23-B223-25A0-8A6E-F39BFD11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DEA40-82D8-1B59-76DE-AE4299AD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62EF6-35EA-896B-A326-B1B7311F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F956D-4965-464C-5046-AC3A8D539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4B571-CBA1-49AA-1D23-4EE31D667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5BF1-0171-2CC7-6AE8-C44EBE3F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E7B6F-30B1-FDDF-1E2B-9C6FAE72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A598F-54E2-9273-AEE0-E9348824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9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4F9C-DFAA-D403-F6F6-2CA37D9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D01CF-3A64-ECC8-6AE7-5BD56965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0B91-2079-A86A-DBBA-4E52E83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EE41F-475F-EB3C-079F-846E41C4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81375-9839-2506-E4BA-B1B4E080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D94B1-A64A-5A55-A7B7-053D8969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7F85F-D713-A1C3-F382-DA87338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3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88F0-EAEB-0828-8EE8-D3BAAEDD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8E07-A4EE-A92B-6479-7FB10106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64EA0-2C36-D5F9-FB8F-090D764C3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C8FB-41A8-50FE-EE51-2D2A52F2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66C1F-7239-29D7-BD8F-1F00CA13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AFBE-D16B-4565-75A9-2594ADEB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723-555E-2AA7-13DD-128EE12E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E265D-3E27-E08E-D50F-760CE53BB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C60C-2364-7755-46A9-86A403FE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2D03-8917-96FA-EFFA-88621370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2061-16DA-C10F-A116-3B15137F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2F68-B122-680D-99EB-AE67344C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0BDA-34C4-D9D2-3567-C1A5A98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5A056-CBBB-4CBD-4D18-05BF9E8D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5977-9F4F-8C30-6BC8-1242171B9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8D8E-CB6E-4DAF-A29E-A7232F55AF9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8DB6-2A95-CC1B-D765-E4FD01097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3DEE-994F-4531-9BB6-BC0F81BE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C781-A3D9-4F5C-9812-CB9BF38B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1B63-FF82-8845-CE40-9BF19E3A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62067" cy="1222904"/>
          </a:xfrm>
        </p:spPr>
        <p:txBody>
          <a:bodyPr>
            <a:normAutofit fontScale="90000"/>
          </a:bodyPr>
          <a:lstStyle/>
          <a:p>
            <a:r>
              <a:rPr lang="en-IN" dirty="0"/>
              <a:t>Bank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1B5B3-02F3-AB1A-F259-503E7485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8467" y="4698999"/>
            <a:ext cx="2946399" cy="1761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Group 7:</a:t>
            </a:r>
          </a:p>
          <a:p>
            <a:pPr algn="l"/>
            <a:r>
              <a:rPr lang="en-IN" dirty="0"/>
              <a:t>Shreyash</a:t>
            </a:r>
          </a:p>
          <a:p>
            <a:pPr algn="l"/>
            <a:r>
              <a:rPr lang="en-IN" dirty="0" err="1"/>
              <a:t>Ronil</a:t>
            </a:r>
            <a:endParaRPr lang="en-IN" dirty="0"/>
          </a:p>
          <a:p>
            <a:pPr algn="l"/>
            <a:r>
              <a:rPr lang="en-IN" dirty="0"/>
              <a:t>Shubham </a:t>
            </a:r>
          </a:p>
          <a:p>
            <a:pPr algn="l"/>
            <a:r>
              <a:rPr lang="en-IN" dirty="0"/>
              <a:t>Namrata</a:t>
            </a:r>
          </a:p>
        </p:txBody>
      </p:sp>
    </p:spTree>
    <p:extLst>
      <p:ext uri="{BB962C8B-B14F-4D97-AF65-F5344CB8AC3E}">
        <p14:creationId xmlns:p14="http://schemas.microsoft.com/office/powerpoint/2010/main" val="31089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A23D-66DF-0CCE-F0D9-4D3ABB57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382A-2DE0-D70F-34DE-56909C5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highly competitive landscape of banking industry, customer retention is very important for sustained growth and profitability. The abrupt loss of customers known as churn, leads to significant threat to a bank’s stability and market position.</a:t>
            </a:r>
          </a:p>
          <a:p>
            <a:endParaRPr lang="en-IN" dirty="0"/>
          </a:p>
          <a:p>
            <a:r>
              <a:rPr lang="en-IN" dirty="0"/>
              <a:t>To address this problem, we aim to develop effective customer churn prediction model </a:t>
            </a:r>
          </a:p>
        </p:txBody>
      </p:sp>
    </p:spTree>
    <p:extLst>
      <p:ext uri="{BB962C8B-B14F-4D97-AF65-F5344CB8AC3E}">
        <p14:creationId xmlns:p14="http://schemas.microsoft.com/office/powerpoint/2010/main" val="358864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5C43-7501-60AA-F592-88DA5E32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3533" cy="1325563"/>
          </a:xfrm>
        </p:spPr>
        <p:txBody>
          <a:bodyPr>
            <a:normAutofit/>
          </a:bodyPr>
          <a:lstStyle/>
          <a:p>
            <a:r>
              <a:rPr lang="en-IN" sz="4000" dirty="0"/>
              <a:t>Benefits of </a:t>
            </a:r>
            <a:r>
              <a:rPr lang="en-IN" sz="4000" dirty="0" err="1"/>
              <a:t>Analyzing</a:t>
            </a:r>
            <a:r>
              <a:rPr lang="en-IN" sz="4000" dirty="0"/>
              <a:t> Customer Churn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D4BD-D601-34D1-F8C8-B267031A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r>
              <a:rPr lang="en-IN" dirty="0"/>
              <a:t>Increase Profits</a:t>
            </a:r>
          </a:p>
          <a:p>
            <a:r>
              <a:rPr lang="en-IN" dirty="0"/>
              <a:t>Improve Customer Experience</a:t>
            </a:r>
          </a:p>
          <a:p>
            <a:r>
              <a:rPr lang="en-IN" dirty="0"/>
              <a:t>Optimize your products and services</a:t>
            </a:r>
          </a:p>
          <a:p>
            <a:r>
              <a:rPr lang="en-IN" dirty="0"/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314326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837C-10A9-0E26-97D5-DE13E2C7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72D3-F7F6-35E7-04AD-65A2535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933"/>
            <a:ext cx="10515600" cy="4128030"/>
          </a:xfrm>
        </p:spPr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Preprocessing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Model Evaluation</a:t>
            </a:r>
          </a:p>
          <a:p>
            <a:r>
              <a:rPr lang="en-IN" dirty="0"/>
              <a:t>Prediction &amp; Interpretation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02EE-55A1-F92C-F7FD-54092218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A74F-7EEC-4C9B-9683-E416A3CB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Source of Data: Kaggle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025D9-3C71-DA72-FE64-C7E72A25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049588"/>
            <a:ext cx="102584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4965-C4AF-15C8-2DEA-787B7978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767"/>
          </a:xfrm>
        </p:spPr>
        <p:txBody>
          <a:bodyPr/>
          <a:lstStyle/>
          <a:p>
            <a:r>
              <a:rPr lang="en-IN" dirty="0"/>
              <a:t>Data Preprocessing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BB39-6D03-1BB6-1E9B-61C51A6E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1388533"/>
            <a:ext cx="10930467" cy="47884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Check for NULL values in the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FDC36023-658B-8CA2-B202-E11CF1B1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32" y="2247900"/>
            <a:ext cx="933026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608C29D3-1D9C-91AB-5D04-ED1EF1AC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33" y="4443941"/>
            <a:ext cx="1676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43F7-3545-358A-E3E4-58906B48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380999"/>
            <a:ext cx="11159067" cy="6731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Checking Data types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Counting 1 and 0 Value in Churn column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D16DA1-7C50-2ED9-311A-58045045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66" y="1051453"/>
            <a:ext cx="21336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5D06E1-0F0C-95B8-9CAA-0BCCEF4A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84" y="3543301"/>
            <a:ext cx="38481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9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39F-ABB1-CFD3-A085-8887CABC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4098" name="Picture 2" descr="Churn Prediction ">
            <a:extLst>
              <a:ext uri="{FF2B5EF4-FFF2-40B4-BE49-F238E27FC236}">
                <a16:creationId xmlns:a16="http://schemas.microsoft.com/office/drawing/2014/main" id="{17208183-C43F-2E4B-7792-E41C4C8063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/>
          <a:stretch/>
        </p:blipFill>
        <p:spPr bwMode="auto">
          <a:xfrm>
            <a:off x="3141133" y="1972732"/>
            <a:ext cx="5184028" cy="376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5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8BD5-0951-B782-CC3E-395402C1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CB41-DD3D-CED2-A69C-897F8EC1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8" y="1803401"/>
            <a:ext cx="10735732" cy="4373562"/>
          </a:xfrm>
        </p:spPr>
        <p:txBody>
          <a:bodyPr/>
          <a:lstStyle/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solidFill>
                  <a:srgbClr val="BFBF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800" b="1" i="0" u="none" strike="noStrike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solidFill>
                  <a:srgbClr val="BFBF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indent="0" rtl="0" fontAlgn="base">
              <a:spcBef>
                <a:spcPts val="24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0" indent="0" rtl="0" fontAlgn="base">
              <a:spcBef>
                <a:spcPts val="24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0" indent="0" rtl="0" fontAlgn="base">
              <a:spcBef>
                <a:spcPts val="24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Interpretation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24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7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Bank Customer Churn Prediction</vt:lpstr>
      <vt:lpstr>Problem Statement</vt:lpstr>
      <vt:lpstr>Benefits of Analyzing Customer Churn Prediction </vt:lpstr>
      <vt:lpstr>Project Roadmap</vt:lpstr>
      <vt:lpstr>Data Collection</vt:lpstr>
      <vt:lpstr>Data Preprocessing (EDA)</vt:lpstr>
      <vt:lpstr>PowerPoint Presentation</vt:lpstr>
      <vt:lpstr>Correlation Matrix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Shreyash Mehta</dc:creator>
  <cp:lastModifiedBy>Shreyash Mehta</cp:lastModifiedBy>
  <cp:revision>1</cp:revision>
  <dcterms:created xsi:type="dcterms:W3CDTF">2023-11-01T06:29:17Z</dcterms:created>
  <dcterms:modified xsi:type="dcterms:W3CDTF">2023-11-01T06:32:14Z</dcterms:modified>
</cp:coreProperties>
</file>