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 id="262" r:id="rId3"/>
    <p:sldId id="280" r:id="rId4"/>
    <p:sldId id="281" r:id="rId5"/>
    <p:sldId id="282" r:id="rId6"/>
    <p:sldId id="257" r:id="rId7"/>
    <p:sldId id="258" r:id="rId8"/>
    <p:sldId id="276" r:id="rId9"/>
    <p:sldId id="277" r:id="rId10"/>
    <p:sldId id="278" r:id="rId11"/>
    <p:sldId id="264" r:id="rId12"/>
    <p:sldId id="265" r:id="rId13"/>
    <p:sldId id="266" r:id="rId14"/>
    <p:sldId id="267" r:id="rId15"/>
    <p:sldId id="268" r:id="rId16"/>
    <p:sldId id="269" r:id="rId17"/>
    <p:sldId id="270" r:id="rId18"/>
    <p:sldId id="271" r:id="rId19"/>
    <p:sldId id="272" r:id="rId20"/>
    <p:sldId id="273" r:id="rId21"/>
    <p:sldId id="279"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092EB1C-5E8D-4E90-A485-56DE2C19CC56}" type="datetimeFigureOut">
              <a:rPr lang="en-US" smtClean="0"/>
              <a:t>5/23/2020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1B4C430-D258-4D12-AFFA-520716451AE4}"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92EB1C-5E8D-4E90-A485-56DE2C19CC56}" type="datetimeFigureOut">
              <a:rPr lang="en-US" smtClean="0"/>
              <a:t>5/23/2020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B4C430-D258-4D12-AFFA-520716451A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92EB1C-5E8D-4E90-A485-56DE2C19CC56}" type="datetimeFigureOut">
              <a:rPr lang="en-US" smtClean="0"/>
              <a:t>5/23/2020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B4C430-D258-4D12-AFFA-520716451A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92EB1C-5E8D-4E90-A485-56DE2C19CC56}" type="datetimeFigureOut">
              <a:rPr lang="en-US" smtClean="0"/>
              <a:t>5/23/2020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B4C430-D258-4D12-AFFA-520716451A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092EB1C-5E8D-4E90-A485-56DE2C19CC56}" type="datetimeFigureOut">
              <a:rPr lang="en-US" smtClean="0"/>
              <a:t>5/23/2020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B4C430-D258-4D12-AFFA-520716451AE4}"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092EB1C-5E8D-4E90-A485-56DE2C19CC56}" type="datetimeFigureOut">
              <a:rPr lang="en-US" smtClean="0"/>
              <a:t>5/23/2020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B4C430-D258-4D12-AFFA-520716451A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092EB1C-5E8D-4E90-A485-56DE2C19CC56}" type="datetimeFigureOut">
              <a:rPr lang="en-US" smtClean="0"/>
              <a:t>5/23/2020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1B4C430-D258-4D12-AFFA-520716451A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092EB1C-5E8D-4E90-A485-56DE2C19CC56}" type="datetimeFigureOut">
              <a:rPr lang="en-US" smtClean="0"/>
              <a:t>5/23/2020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1B4C430-D258-4D12-AFFA-520716451A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092EB1C-5E8D-4E90-A485-56DE2C19CC56}" type="datetimeFigureOut">
              <a:rPr lang="en-US" smtClean="0"/>
              <a:t>5/23/2020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1B4C430-D258-4D12-AFFA-520716451AE4}"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092EB1C-5E8D-4E90-A485-56DE2C19CC56}" type="datetimeFigureOut">
              <a:rPr lang="en-US" smtClean="0"/>
              <a:t>5/23/2020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B4C430-D258-4D12-AFFA-520716451A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092EB1C-5E8D-4E90-A485-56DE2C19CC56}" type="datetimeFigureOut">
              <a:rPr lang="en-US" smtClean="0"/>
              <a:t>5/23/2020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B4C430-D258-4D12-AFFA-520716451AE4}"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092EB1C-5E8D-4E90-A485-56DE2C19CC56}" type="datetimeFigureOut">
              <a:rPr lang="en-US" smtClean="0"/>
              <a:t>5/23/2020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1B4C430-D258-4D12-AFFA-520716451AE4}"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762000" y="968375"/>
            <a:ext cx="7772400" cy="1470025"/>
          </a:xfrm>
        </p:spPr>
        <p:txBody>
          <a:bodyPr>
            <a:normAutofit fontScale="90000"/>
          </a:bodyPr>
          <a:lstStyle/>
          <a:p>
            <a:pPr algn="ctr">
              <a:defRPr/>
            </a:pPr>
            <a:r>
              <a:rPr lang="en-IN" sz="3600" dirty="0" smtClean="0">
                <a:solidFill>
                  <a:schemeClr val="tx1">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a:t>
            </a:r>
            <a:br>
              <a:rPr lang="en-IN" sz="3600" dirty="0" smtClean="0">
                <a:solidFill>
                  <a:schemeClr val="tx1">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600" dirty="0" smtClean="0">
                <a:solidFill>
                  <a:schemeClr val="tx1">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PRESENTATION</a:t>
            </a:r>
            <a:br>
              <a:rPr lang="en-IN" sz="3600" dirty="0" smtClean="0">
                <a:solidFill>
                  <a:schemeClr val="tx1">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dirty="0" smtClean="0">
                <a:solidFill>
                  <a:schemeClr val="tx1">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dirty="0" smtClean="0">
                <a:solidFill>
                  <a:schemeClr val="tx1">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6000" dirty="0" smtClean="0">
                <a:solidFill>
                  <a:schemeClr val="accent3">
                    <a:lumMod val="20000"/>
                    <a:lumOff val="80000"/>
                  </a:schemeClr>
                </a:solidFill>
                <a:effectLst>
                  <a:outerShdw blurRad="38100" dist="38100" dir="2700000" algn="tl">
                    <a:srgbClr val="000000">
                      <a:alpha val="43137"/>
                    </a:srgbClr>
                  </a:outerShdw>
                </a:effectLst>
                <a:latin typeface="Baskerville Old Face" panose="02020602080505020303" pitchFamily="18" charset="0"/>
              </a:rPr>
              <a:t>                      </a:t>
            </a:r>
            <a:endParaRPr lang="en-IN" sz="6000" dirty="0">
              <a:solidFill>
                <a:schemeClr val="accent3">
                  <a:lumMod val="20000"/>
                  <a:lumOff val="80000"/>
                </a:schemeClr>
              </a:solidFill>
              <a:effectLst>
                <a:outerShdw blurRad="38100" dist="38100" dir="2700000" algn="tl">
                  <a:srgbClr val="000000">
                    <a:alpha val="43137"/>
                  </a:srgbClr>
                </a:outerShdw>
              </a:effectLst>
              <a:latin typeface="Baskerville Old Face" panose="02020602080505020303" pitchFamily="18" charset="0"/>
            </a:endParaRPr>
          </a:p>
        </p:txBody>
      </p:sp>
      <p:sp>
        <p:nvSpPr>
          <p:cNvPr id="3" name="Subtitle 2"/>
          <p:cNvSpPr>
            <a:spLocks noGrp="1"/>
          </p:cNvSpPr>
          <p:nvPr>
            <p:ph type="subTitle" idx="1"/>
          </p:nvPr>
        </p:nvSpPr>
        <p:spPr>
          <a:xfrm>
            <a:off x="2244436" y="2924944"/>
            <a:ext cx="5029200" cy="1146109"/>
          </a:xfrm>
        </p:spPr>
        <p:style>
          <a:lnRef idx="0">
            <a:schemeClr val="dk1"/>
          </a:lnRef>
          <a:fillRef idx="3">
            <a:schemeClr val="dk1"/>
          </a:fillRef>
          <a:effectRef idx="3">
            <a:schemeClr val="dk1"/>
          </a:effectRef>
          <a:fontRef idx="minor">
            <a:schemeClr val="lt1"/>
          </a:fontRef>
        </p:style>
        <p:txBody>
          <a:bodyPr>
            <a:normAutofit/>
          </a:bodyPr>
          <a:lstStyle/>
          <a:p>
            <a:r>
              <a:rPr lang="en-IN" sz="4800" b="1" dirty="0" smtClean="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PERFECT GIFT</a:t>
            </a:r>
          </a:p>
        </p:txBody>
      </p:sp>
      <p:sp>
        <p:nvSpPr>
          <p:cNvPr id="6" name="TextBox 5"/>
          <p:cNvSpPr txBox="1"/>
          <p:nvPr/>
        </p:nvSpPr>
        <p:spPr>
          <a:xfrm>
            <a:off x="2244436" y="1828800"/>
            <a:ext cx="4572000" cy="830997"/>
          </a:xfrm>
          <a:prstGeom prst="rect">
            <a:avLst/>
          </a:prstGeom>
          <a:noFill/>
        </p:spPr>
        <p:txBody>
          <a:bodyPr wrap="square" rtlCol="0">
            <a:spAutoFit/>
          </a:bodyPr>
          <a:lstStyle/>
          <a:p>
            <a:pPr algn="ctr"/>
            <a:r>
              <a:rPr lang="en-US" sz="2800" b="1" dirty="0" smtClean="0"/>
              <a:t>Android Application</a:t>
            </a:r>
          </a:p>
          <a:p>
            <a:pPr algn="ctr"/>
            <a:r>
              <a:rPr lang="en-US" sz="2000" b="1" dirty="0" smtClean="0"/>
              <a:t>On</a:t>
            </a:r>
            <a:endParaRPr lang="en-US" sz="2000" b="1" dirty="0"/>
          </a:p>
        </p:txBody>
      </p:sp>
      <p:sp>
        <p:nvSpPr>
          <p:cNvPr id="7" name="TextBox 6"/>
          <p:cNvSpPr txBox="1"/>
          <p:nvPr/>
        </p:nvSpPr>
        <p:spPr>
          <a:xfrm>
            <a:off x="5181600" y="4848761"/>
            <a:ext cx="3692236" cy="1631216"/>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Presented By :</a:t>
            </a:r>
          </a:p>
          <a:p>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Shreyash</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t>
            </a:r>
            <a:r>
              <a:rPr lang="en-US" sz="2000" b="1" dirty="0" smtClean="0">
                <a:latin typeface="Times New Roman" panose="02020603050405020304" pitchFamily="18" charset="0"/>
                <a:cs typeface="Times New Roman" panose="02020603050405020304" pitchFamily="18" charset="0"/>
              </a:rPr>
              <a:t>ehta</a:t>
            </a:r>
          </a:p>
          <a:p>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Shubham</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a:t>
            </a:r>
            <a:r>
              <a:rPr lang="en-US" sz="2000" b="1" dirty="0" err="1" smtClean="0">
                <a:latin typeface="Times New Roman" panose="02020603050405020304" pitchFamily="18" charset="0"/>
                <a:cs typeface="Times New Roman" panose="02020603050405020304" pitchFamily="18" charset="0"/>
              </a:rPr>
              <a:t>arg</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B.Tech</a:t>
            </a:r>
            <a:r>
              <a:rPr lang="en-US" sz="2000" b="1" dirty="0" smtClean="0">
                <a:latin typeface="Times New Roman" panose="02020603050405020304" pitchFamily="18" charset="0"/>
                <a:cs typeface="Times New Roman" panose="02020603050405020304" pitchFamily="18" charset="0"/>
              </a:rPr>
              <a:t> (CSE)  </a:t>
            </a:r>
          </a:p>
          <a:p>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8</a:t>
            </a:r>
            <a:r>
              <a:rPr lang="en-IN" sz="2000" b="1" baseline="30000" dirty="0" smtClean="0">
                <a:latin typeface="Times New Roman" panose="02020603050405020304" pitchFamily="18" charset="0"/>
                <a:cs typeface="Times New Roman" panose="02020603050405020304" pitchFamily="18" charset="0"/>
              </a:rPr>
              <a:t>TH</a:t>
            </a:r>
            <a:r>
              <a:rPr lang="en-IN" sz="2000" b="1" dirty="0" smtClean="0">
                <a:latin typeface="Times New Roman" panose="02020603050405020304" pitchFamily="18" charset="0"/>
                <a:cs typeface="Times New Roman" panose="02020603050405020304" pitchFamily="18" charset="0"/>
              </a:rPr>
              <a:t> SEM</a:t>
            </a:r>
            <a:endParaRPr lang="en-US"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282043"/>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latin typeface="Times New Roman" panose="02020603050405020304" pitchFamily="18" charset="0"/>
                <a:cs typeface="Times New Roman" panose="02020603050405020304" pitchFamily="18" charset="0"/>
              </a:rPr>
              <a:t>Outcome of the Project</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608" y="1700808"/>
            <a:ext cx="7498080" cy="4547592"/>
          </a:xfrm>
        </p:spPr>
        <p:txBody>
          <a:bodyPr>
            <a:normAutofit lnSpcReduction="10000"/>
          </a:bodyPr>
          <a:lstStyle/>
          <a:p>
            <a:pPr marL="82296" indent="0">
              <a:buNone/>
            </a:pPr>
            <a:r>
              <a:rPr lang="en-US" dirty="0">
                <a:latin typeface="Times New Roman" panose="02020603050405020304" pitchFamily="18" charset="0"/>
                <a:cs typeface="Times New Roman" panose="02020603050405020304" pitchFamily="18" charset="0"/>
              </a:rPr>
              <a:t>After answering the four questions asked about the gender, age group, budget, and the personality of the person.</a:t>
            </a:r>
          </a:p>
          <a:p>
            <a:pPr marL="82296" indent="0">
              <a:buNone/>
            </a:pPr>
            <a:endParaRPr lang="en-US" dirty="0" smtClean="0">
              <a:latin typeface="Times New Roman" panose="02020603050405020304" pitchFamily="18" charset="0"/>
              <a:cs typeface="Times New Roman" panose="02020603050405020304" pitchFamily="18" charset="0"/>
            </a:endParaRPr>
          </a:p>
          <a:p>
            <a:pPr marL="82296"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app gives the </a:t>
            </a:r>
            <a:r>
              <a:rPr lang="en-US" dirty="0" smtClean="0">
                <a:latin typeface="Times New Roman" panose="02020603050405020304" pitchFamily="18" charset="0"/>
                <a:cs typeface="Times New Roman" panose="02020603050405020304" pitchFamily="18" charset="0"/>
              </a:rPr>
              <a:t>outcome </a:t>
            </a:r>
            <a:r>
              <a:rPr lang="en-US" dirty="0">
                <a:latin typeface="Times New Roman" panose="02020603050405020304" pitchFamily="18" charset="0"/>
                <a:cs typeface="Times New Roman" panose="02020603050405020304" pitchFamily="18" charset="0"/>
              </a:rPr>
              <a:t>in the form of suggestion of gift that can be given to the person.</a:t>
            </a:r>
          </a:p>
          <a:p>
            <a:pPr marL="82296"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703484"/>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67293"/>
            <a:ext cx="7772400" cy="1080119"/>
          </a:xfrm>
        </p:spPr>
        <p:txBody>
          <a:bodyPr>
            <a:normAutofit/>
          </a:bodyPr>
          <a:lstStyle/>
          <a:p>
            <a:r>
              <a:rPr lang="en-IN" sz="6000" b="1" dirty="0" smtClean="0">
                <a:latin typeface="Times New Roman" panose="02020603050405020304" pitchFamily="18" charset="0"/>
                <a:cs typeface="Times New Roman" panose="02020603050405020304" pitchFamily="18" charset="0"/>
              </a:rPr>
              <a:t>Login Screen</a:t>
            </a:r>
            <a:endParaRPr lang="en-US" sz="6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9512" y="1988840"/>
            <a:ext cx="4248472" cy="4536504"/>
          </a:xfrm>
        </p:spPr>
        <p:txBody>
          <a:bodyPr>
            <a:normAutofit/>
          </a:bodyPr>
          <a:lstStyle/>
          <a:p>
            <a:pPr algn="l"/>
            <a:r>
              <a:rPr lang="en-IN" sz="3200" dirty="0">
                <a:latin typeface="Times New Roman" panose="02020603050405020304" pitchFamily="18" charset="0"/>
                <a:cs typeface="Times New Roman" panose="02020603050405020304" pitchFamily="18" charset="0"/>
              </a:rPr>
              <a:t>T</a:t>
            </a:r>
            <a:r>
              <a:rPr lang="en-IN" sz="3200" dirty="0" smtClean="0">
                <a:latin typeface="Times New Roman" panose="02020603050405020304" pitchFamily="18" charset="0"/>
                <a:cs typeface="Times New Roman" panose="02020603050405020304" pitchFamily="18" charset="0"/>
              </a:rPr>
              <a:t>he user needs to login. If he is already registered that he can directly login.</a:t>
            </a:r>
          </a:p>
          <a:p>
            <a:pPr algn="l"/>
            <a:r>
              <a:rPr lang="en-IN" sz="3200" dirty="0" smtClean="0">
                <a:latin typeface="Times New Roman" panose="02020603050405020304" pitchFamily="18" charset="0"/>
                <a:cs typeface="Times New Roman" panose="02020603050405020304" pitchFamily="18" charset="0"/>
              </a:rPr>
              <a:t>Else he needs to get registered by clicking on Create one.</a:t>
            </a:r>
          </a:p>
          <a:p>
            <a:pPr algn="l"/>
            <a:endParaRPr lang="en-IN" sz="3200" dirty="0" smtClean="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1272239"/>
            <a:ext cx="3806280"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061142"/>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67471"/>
            <a:ext cx="8229600" cy="1143000"/>
          </a:xfrm>
        </p:spPr>
        <p:txBody>
          <a:bodyPr>
            <a:normAutofit/>
          </a:bodyPr>
          <a:lstStyle/>
          <a:p>
            <a:r>
              <a:rPr lang="en-IN" sz="6000" b="1" dirty="0" smtClean="0">
                <a:latin typeface="Times New Roman" panose="02020603050405020304" pitchFamily="18" charset="0"/>
                <a:cs typeface="Times New Roman" panose="02020603050405020304" pitchFamily="18" charset="0"/>
              </a:rPr>
              <a:t>Registration Screen</a:t>
            </a:r>
            <a:endParaRPr lang="en-US" sz="6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4618856" cy="4525963"/>
          </a:xfrm>
        </p:spPr>
        <p:txBody>
          <a:bodyPr/>
          <a:lstStyle/>
          <a:p>
            <a:pPr marL="0" indent="0">
              <a:buNone/>
            </a:pPr>
            <a:r>
              <a:rPr lang="en-IN" dirty="0" smtClean="0">
                <a:latin typeface="Times New Roman" panose="02020603050405020304" pitchFamily="18" charset="0"/>
                <a:cs typeface="Times New Roman" panose="02020603050405020304" pitchFamily="18" charset="0"/>
              </a:rPr>
              <a:t>First-time users need to get registered. Name, Email, and Password are required information.</a:t>
            </a:r>
          </a:p>
          <a:p>
            <a:pPr marL="0" indent="0">
              <a:buNone/>
            </a:pPr>
            <a:r>
              <a:rPr lang="en-IN" dirty="0" smtClean="0">
                <a:latin typeface="Times New Roman" panose="02020603050405020304" pitchFamily="18" charset="0"/>
                <a:cs typeface="Times New Roman" panose="02020603050405020304" pitchFamily="18" charset="0"/>
              </a:rPr>
              <a:t>After that user gets registered and can login with email and password.</a:t>
            </a:r>
            <a:endParaRPr lang="en-US"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1340768"/>
            <a:ext cx="3302224"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8010074"/>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latin typeface="Times New Roman" panose="02020603050405020304" pitchFamily="18" charset="0"/>
                <a:cs typeface="Times New Roman" panose="02020603050405020304" pitchFamily="18" charset="0"/>
              </a:rPr>
              <a:t>Main Screen</a:t>
            </a:r>
            <a:endParaRPr lang="en-US" sz="6000" b="1" dirty="0">
              <a:latin typeface="Times New Roman" panose="02020603050405020304" pitchFamily="18" charset="0"/>
              <a:cs typeface="Times New Roman" panose="02020603050405020304" pitchFamily="18" charset="0"/>
            </a:endParaRPr>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076944" y="1447800"/>
            <a:ext cx="2215661"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710858"/>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6792"/>
            <a:ext cx="3178696" cy="3672408"/>
          </a:xfrm>
        </p:spPr>
        <p:txBody>
          <a:bodyPr>
            <a:noAutofit/>
          </a:bodyPr>
          <a:lstStyle/>
          <a:p>
            <a:pPr algn="l"/>
            <a:r>
              <a:rPr lang="en-IN" sz="4000" dirty="0" smtClean="0">
                <a:latin typeface="Times New Roman" panose="02020603050405020304" pitchFamily="18" charset="0"/>
                <a:cs typeface="Times New Roman" panose="02020603050405020304" pitchFamily="18" charset="0"/>
              </a:rPr>
              <a:t>When you click on Show Information</a:t>
            </a:r>
            <a:endParaRPr lang="en-US" sz="4000" dirty="0">
              <a:latin typeface="Times New Roman" panose="02020603050405020304" pitchFamily="18" charset="0"/>
              <a:cs typeface="Times New Roman" panose="02020603050405020304" pitchFamily="18" charset="0"/>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11960" y="332656"/>
            <a:ext cx="4536503" cy="6048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7174013"/>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682752" cy="5962674"/>
          </a:xfrm>
        </p:spPr>
        <p:txBody>
          <a:bodyPr>
            <a:normAutofit/>
          </a:bodyPr>
          <a:lstStyle/>
          <a:p>
            <a:r>
              <a:rPr lang="en-US" sz="4000" dirty="0">
                <a:latin typeface="Times New Roman" panose="02020603050405020304" pitchFamily="18" charset="0"/>
                <a:cs typeface="Times New Roman" panose="02020603050405020304" pitchFamily="18" charset="0"/>
              </a:rPr>
              <a:t>On clicking Find Gift, you come to the questionnaire. Here comes the First Question.</a:t>
            </a:r>
          </a:p>
        </p:txBody>
      </p:sp>
      <p:pic>
        <p:nvPicPr>
          <p:cNvPr id="819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355976" y="620688"/>
            <a:ext cx="4392488"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3391207"/>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898776" cy="6178698"/>
          </a:xfrm>
        </p:spPr>
        <p:txBody>
          <a:bodyPr>
            <a:normAutofit/>
          </a:bodyPr>
          <a:lstStyle/>
          <a:p>
            <a:r>
              <a:rPr lang="en-IN" sz="4000" dirty="0" smtClean="0">
                <a:latin typeface="Times New Roman" panose="02020603050405020304" pitchFamily="18" charset="0"/>
                <a:cs typeface="Times New Roman" panose="02020603050405020304" pitchFamily="18" charset="0"/>
              </a:rPr>
              <a:t>Second Question after choosing  Gender. </a:t>
            </a:r>
            <a:endParaRPr lang="en-US" sz="4000" dirty="0">
              <a:latin typeface="Times New Roman" panose="02020603050405020304" pitchFamily="18" charset="0"/>
              <a:cs typeface="Times New Roman" panose="02020603050405020304" pitchFamily="18" charset="0"/>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4008" y="692696"/>
            <a:ext cx="3960440"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110873"/>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754760" cy="5674642"/>
          </a:xfrm>
        </p:spPr>
        <p:txBody>
          <a:bodyPr>
            <a:normAutofit/>
          </a:bodyPr>
          <a:lstStyle/>
          <a:p>
            <a:r>
              <a:rPr lang="en-IN" sz="4000" dirty="0" smtClean="0">
                <a:latin typeface="Times New Roman" panose="02020603050405020304" pitchFamily="18" charset="0"/>
                <a:cs typeface="Times New Roman" panose="02020603050405020304" pitchFamily="18" charset="0"/>
              </a:rPr>
              <a:t>Third Question asks about your Budget.</a:t>
            </a:r>
            <a:endParaRPr lang="en-US" sz="4000" dirty="0">
              <a:latin typeface="Times New Roman" panose="02020603050405020304" pitchFamily="18" charset="0"/>
              <a:cs typeface="Times New Roman" panose="02020603050405020304" pitchFamily="18" charset="0"/>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9992" y="692696"/>
            <a:ext cx="3888432"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437521"/>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3744416" cy="5962674"/>
          </a:xfrm>
        </p:spPr>
        <p:txBody>
          <a:bodyPr>
            <a:normAutofit/>
          </a:bodyPr>
          <a:lstStyle/>
          <a:p>
            <a:r>
              <a:rPr lang="en-IN" sz="4000" dirty="0" smtClean="0">
                <a:latin typeface="Times New Roman" panose="02020603050405020304" pitchFamily="18" charset="0"/>
                <a:cs typeface="Times New Roman" panose="02020603050405020304" pitchFamily="18" charset="0"/>
              </a:rPr>
              <a:t>Next Question asks how well you know the person.</a:t>
            </a:r>
            <a:endParaRPr lang="en-US" sz="4000" dirty="0">
              <a:latin typeface="Times New Roman" panose="02020603050405020304" pitchFamily="18" charset="0"/>
              <a:cs typeface="Times New Roman" panose="02020603050405020304" pitchFamily="18" charset="0"/>
            </a:endParaRP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5976" y="1052736"/>
            <a:ext cx="3888432" cy="5246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1225673"/>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3538736" cy="5616624"/>
          </a:xfrm>
        </p:spPr>
        <p:txBody>
          <a:bodyPr>
            <a:normAutofit/>
          </a:bodyPr>
          <a:lstStyle/>
          <a:p>
            <a:r>
              <a:rPr lang="en-US" sz="4000" dirty="0">
                <a:latin typeface="Times New Roman" panose="02020603050405020304" pitchFamily="18" charset="0"/>
                <a:cs typeface="Times New Roman" panose="02020603050405020304" pitchFamily="18" charset="0"/>
              </a:rPr>
              <a:t>Here what you have been waiting for the gift suggestion and click on </a:t>
            </a:r>
            <a:r>
              <a:rPr lang="en-US" sz="4000" dirty="0" smtClean="0">
                <a:latin typeface="Times New Roman" panose="02020603050405020304" pitchFamily="18" charset="0"/>
                <a:cs typeface="Times New Roman" panose="02020603050405020304" pitchFamily="18" charset="0"/>
              </a:rPr>
              <a:t>the link to get the gift.</a:t>
            </a:r>
            <a:endParaRPr lang="en-US" sz="4000" dirty="0">
              <a:latin typeface="Times New Roman" panose="02020603050405020304" pitchFamily="18" charset="0"/>
              <a:cs typeface="Times New Roman" panose="02020603050405020304" pitchFamily="18" charset="0"/>
            </a:endParaRP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27984" y="764704"/>
            <a:ext cx="4032448" cy="5832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2473399"/>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latin typeface="Times New Roman" panose="02020603050405020304" pitchFamily="18" charset="0"/>
                <a:cs typeface="Times New Roman" panose="02020603050405020304" pitchFamily="18" charset="0"/>
              </a:rPr>
              <a:t>Introduction</a:t>
            </a:r>
            <a:endParaRPr lang="en-US" sz="6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1600200"/>
            <a:ext cx="5257800" cy="4525963"/>
          </a:xfrm>
        </p:spPr>
        <p:txBody>
          <a:bodyPr>
            <a:normAutofit/>
          </a:bodyPr>
          <a:lstStyle/>
          <a:p>
            <a:pPr marL="82296" indent="0">
              <a:buNone/>
            </a:pPr>
            <a:r>
              <a:rPr lang="en-US" b="1" dirty="0" smtClean="0">
                <a:latin typeface="Times New Roman" panose="02020603050405020304" pitchFamily="18" charset="0"/>
                <a:cs typeface="Times New Roman" panose="02020603050405020304" pitchFamily="18" charset="0"/>
              </a:rPr>
              <a:t>Perfect Gift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basically designed for Mobile based Application. The main purpose of this project is to save the time of the users by providing all the information regarding buying the gift at one </a:t>
            </a:r>
            <a:r>
              <a:rPr lang="en-US" dirty="0" smtClean="0">
                <a:latin typeface="Times New Roman" panose="02020603050405020304" pitchFamily="18" charset="0"/>
                <a:cs typeface="Times New Roman" panose="02020603050405020304" pitchFamily="18" charset="0"/>
              </a:rPr>
              <a:t>platform.</a:t>
            </a:r>
            <a:endParaRPr lang="en-US"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484784"/>
            <a:ext cx="3528392"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9215207"/>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826768" cy="6034682"/>
          </a:xfrm>
        </p:spPr>
        <p:txBody>
          <a:bodyPr>
            <a:normAutofit/>
          </a:bodyPr>
          <a:lstStyle/>
          <a:p>
            <a:r>
              <a:rPr lang="en-IN" sz="4000" dirty="0" smtClean="0">
                <a:latin typeface="Times New Roman" panose="02020603050405020304" pitchFamily="18" charset="0"/>
                <a:cs typeface="Times New Roman" panose="02020603050405020304" pitchFamily="18" charset="0"/>
              </a:rPr>
              <a:t>You can also </a:t>
            </a:r>
            <a:r>
              <a:rPr lang="en-IN" sz="4000" dirty="0">
                <a:latin typeface="Times New Roman" panose="02020603050405020304" pitchFamily="18" charset="0"/>
                <a:cs typeface="Times New Roman" panose="02020603050405020304" pitchFamily="18" charset="0"/>
              </a:rPr>
              <a:t>A</a:t>
            </a:r>
            <a:r>
              <a:rPr lang="en-IN" sz="4000" dirty="0" smtClean="0">
                <a:latin typeface="Times New Roman" panose="02020603050405020304" pitchFamily="18" charset="0"/>
                <a:cs typeface="Times New Roman" panose="02020603050405020304" pitchFamily="18" charset="0"/>
              </a:rPr>
              <a:t>dd Events if you want.</a:t>
            </a:r>
            <a:endParaRPr lang="en-US" sz="4000" dirty="0">
              <a:latin typeface="Times New Roman" panose="02020603050405020304" pitchFamily="18" charset="0"/>
              <a:cs typeface="Times New Roman" panose="02020603050405020304" pitchFamily="18" charset="0"/>
            </a:endParaRPr>
          </a:p>
        </p:txBody>
      </p:sp>
      <p:pic>
        <p:nvPicPr>
          <p:cNvPr id="1331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692696"/>
            <a:ext cx="4248472" cy="5616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394887"/>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6000" b="1" dirty="0" smtClean="0">
                <a:latin typeface="Times New Roman" panose="02020603050405020304" pitchFamily="18" charset="0"/>
                <a:cs typeface="Times New Roman" panose="02020603050405020304" pitchFamily="18" charset="0"/>
              </a:rPr>
              <a:t>Results and Discussion</a:t>
            </a:r>
            <a:endParaRPr lang="en-US" sz="6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608" y="1268760"/>
            <a:ext cx="7498080" cy="4979640"/>
          </a:xfrm>
        </p:spPr>
        <p:txBody>
          <a:bodyPr>
            <a:noAutofit/>
          </a:bodyPr>
          <a:lstStyle/>
          <a:p>
            <a:pPr>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a:p>
            <a:pPr marL="82296" indent="0">
              <a:buNone/>
            </a:pPr>
            <a:r>
              <a:rPr lang="en-IN" sz="2600" dirty="0">
                <a:latin typeface="Times New Roman" panose="02020603050405020304" pitchFamily="18" charset="0"/>
                <a:cs typeface="Times New Roman" panose="02020603050405020304" pitchFamily="18" charset="0"/>
              </a:rPr>
              <a:t>The app is successfully able to suggest a gift to user.</a:t>
            </a:r>
            <a:r>
              <a:rPr lang="en-US" sz="2600" dirty="0">
                <a:latin typeface="Times New Roman" panose="02020603050405020304" pitchFamily="18" charset="0"/>
                <a:cs typeface="Times New Roman" panose="02020603050405020304" pitchFamily="18" charset="0"/>
              </a:rPr>
              <a:t> </a:t>
            </a:r>
            <a:endParaRPr lang="en-IN" sz="2600" dirty="0">
              <a:latin typeface="Times New Roman" panose="02020603050405020304" pitchFamily="18" charset="0"/>
              <a:cs typeface="Times New Roman" panose="02020603050405020304" pitchFamily="18" charset="0"/>
            </a:endParaRPr>
          </a:p>
          <a:p>
            <a:pPr marL="82296" indent="0">
              <a:buNone/>
            </a:pPr>
            <a:endParaRPr lang="en-US" sz="2600" dirty="0">
              <a:latin typeface="Times New Roman" panose="02020603050405020304" pitchFamily="18" charset="0"/>
              <a:cs typeface="Times New Roman" panose="02020603050405020304" pitchFamily="18" charset="0"/>
            </a:endParaRPr>
          </a:p>
          <a:p>
            <a:pPr marL="82296" indent="0">
              <a:buNone/>
            </a:pPr>
            <a:r>
              <a:rPr lang="en-US" sz="2600" dirty="0">
                <a:latin typeface="Times New Roman" panose="02020603050405020304" pitchFamily="18" charset="0"/>
                <a:cs typeface="Times New Roman" panose="02020603050405020304" pitchFamily="18" charset="0"/>
              </a:rPr>
              <a:t>Picking out the perfect gift requires plenty of energy, thoughtfulness, and yes, cash. But now we introduce you to the gift suggestion giving app, which help you find the best gift.</a:t>
            </a:r>
            <a:endParaRPr lang="en-IN" sz="2600" dirty="0">
              <a:latin typeface="Times New Roman" panose="02020603050405020304" pitchFamily="18" charset="0"/>
              <a:cs typeface="Times New Roman" panose="02020603050405020304" pitchFamily="18" charset="0"/>
            </a:endParaRPr>
          </a:p>
          <a:p>
            <a:pPr marL="82296" indent="0">
              <a:buNone/>
            </a:pPr>
            <a:endParaRPr lang="en-IN" sz="2600" dirty="0" smtClean="0">
              <a:latin typeface="Times New Roman" panose="02020603050405020304" pitchFamily="18" charset="0"/>
              <a:cs typeface="Times New Roman" panose="02020603050405020304" pitchFamily="18" charset="0"/>
            </a:endParaRPr>
          </a:p>
          <a:p>
            <a:pPr marL="82296" indent="0">
              <a:buNone/>
            </a:pPr>
            <a:r>
              <a:rPr lang="en-IN" sz="2600" dirty="0" smtClean="0">
                <a:latin typeface="Times New Roman" panose="02020603050405020304" pitchFamily="18" charset="0"/>
                <a:cs typeface="Times New Roman" panose="02020603050405020304" pitchFamily="18" charset="0"/>
              </a:rPr>
              <a:t>This </a:t>
            </a:r>
            <a:r>
              <a:rPr lang="en-IN" sz="2600" dirty="0">
                <a:latin typeface="Times New Roman" panose="02020603050405020304" pitchFamily="18" charset="0"/>
                <a:cs typeface="Times New Roman" panose="02020603050405020304" pitchFamily="18" charset="0"/>
              </a:rPr>
              <a:t>app can be a great online arena, where users can find their perfect gift for their loved ones without wasting their time.</a:t>
            </a: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a:p>
            <a:pPr marL="82296" indent="0">
              <a:buNone/>
            </a:pPr>
            <a:endParaRPr lang="en-IN"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087273"/>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21506" name="Picture 2" descr="Image result for thank you page for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1930"/>
            <a:ext cx="8455025" cy="634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50610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94122"/>
          </a:xfrm>
        </p:spPr>
        <p:txBody>
          <a:bodyPr>
            <a:normAutofit fontScale="90000"/>
          </a:bodyPr>
          <a:lstStyle/>
          <a:p>
            <a:r>
              <a:rPr lang="en-IN" sz="6000" b="1" dirty="0" smtClean="0">
                <a:latin typeface="Times New Roman" panose="02020603050405020304" pitchFamily="18" charset="0"/>
                <a:cs typeface="Times New Roman" panose="02020603050405020304" pitchFamily="18" charset="0"/>
              </a:rPr>
              <a:t>Review</a:t>
            </a:r>
            <a:endParaRPr lang="en-US" sz="6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9632" y="1772816"/>
            <a:ext cx="7498080" cy="4176464"/>
          </a:xfrm>
        </p:spPr>
        <p:txBody>
          <a:bodyPr>
            <a:noAutofit/>
          </a:bodyPr>
          <a:lstStyle/>
          <a:p>
            <a:r>
              <a:rPr lang="en-IN" sz="2600" dirty="0" smtClean="0">
                <a:latin typeface="Times New Roman" panose="02020603050405020304" pitchFamily="18" charset="0"/>
                <a:cs typeface="Times New Roman" panose="02020603050405020304" pitchFamily="18" charset="0"/>
              </a:rPr>
              <a:t>This app was designed and implemented using the Android Studio.</a:t>
            </a:r>
            <a:endParaRPr lang="en-US" sz="2600" dirty="0">
              <a:latin typeface="Times New Roman" panose="02020603050405020304" pitchFamily="18" charset="0"/>
              <a:cs typeface="Times New Roman" panose="02020603050405020304" pitchFamily="18" charset="0"/>
            </a:endParaRPr>
          </a:p>
          <a:p>
            <a:r>
              <a:rPr lang="en-US" sz="2600" b="1" dirty="0" smtClean="0">
                <a:latin typeface="Times New Roman" panose="02020603050405020304" pitchFamily="18" charset="0"/>
                <a:cs typeface="Times New Roman" panose="02020603050405020304" pitchFamily="18" charset="0"/>
              </a:rPr>
              <a:t>Android</a:t>
            </a:r>
            <a:r>
              <a:rPr lang="en-US" sz="2600" dirty="0">
                <a:latin typeface="Times New Roman" panose="02020603050405020304" pitchFamily="18" charset="0"/>
                <a:cs typeface="Times New Roman" panose="02020603050405020304" pitchFamily="18" charset="0"/>
              </a:rPr>
              <a:t> is a software package and </a:t>
            </a:r>
            <a:r>
              <a:rPr lang="en-US" sz="2600" dirty="0" err="1">
                <a:latin typeface="Times New Roman" panose="02020603050405020304" pitchFamily="18" charset="0"/>
                <a:cs typeface="Times New Roman" panose="02020603050405020304" pitchFamily="18" charset="0"/>
              </a:rPr>
              <a:t>l</a:t>
            </a:r>
            <a:r>
              <a:rPr lang="en-US" sz="2600" dirty="0" err="1" smtClean="0">
                <a:latin typeface="Times New Roman" panose="02020603050405020304" pitchFamily="18" charset="0"/>
                <a:cs typeface="Times New Roman" panose="02020603050405020304" pitchFamily="18" charset="0"/>
              </a:rPr>
              <a:t>inux</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based operating system for mobile devices such as tablet computers and smartphones.</a:t>
            </a:r>
          </a:p>
          <a:p>
            <a:r>
              <a:rPr lang="en-US" sz="2600" dirty="0" smtClean="0">
                <a:latin typeface="Times New Roman" panose="02020603050405020304" pitchFamily="18" charset="0"/>
                <a:cs typeface="Times New Roman" panose="02020603050405020304" pitchFamily="18" charset="0"/>
              </a:rPr>
              <a:t>Java </a:t>
            </a:r>
            <a:r>
              <a:rPr lang="en-US" sz="2600" dirty="0">
                <a:latin typeface="Times New Roman" panose="02020603050405020304" pitchFamily="18" charset="0"/>
                <a:cs typeface="Times New Roman" panose="02020603050405020304" pitchFamily="18" charset="0"/>
              </a:rPr>
              <a:t>language is mainly used to write the android code even though other languages can be used.</a:t>
            </a:r>
          </a:p>
          <a:p>
            <a:r>
              <a:rPr lang="en-US" sz="2600" dirty="0">
                <a:latin typeface="Times New Roman" panose="02020603050405020304" pitchFamily="18" charset="0"/>
                <a:cs typeface="Times New Roman" panose="02020603050405020304" pitchFamily="18" charset="0"/>
              </a:rPr>
              <a:t>The goal of android project is to create a successful real-world product that improves the mobile experience for end users</a:t>
            </a:r>
            <a:r>
              <a:rPr lang="en-US" sz="2600" dirty="0" smtClean="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a:p>
            <a:pPr marL="82296" indent="0">
              <a:buNone/>
            </a:pPr>
            <a:endParaRPr lang="en-IN"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075862"/>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latin typeface="Times New Roman" panose="02020603050405020304" pitchFamily="18" charset="0"/>
                <a:cs typeface="Times New Roman" panose="02020603050405020304" pitchFamily="18" charset="0"/>
              </a:rPr>
              <a:t>Android Architecture</a:t>
            </a:r>
            <a:endParaRPr lang="en-US" sz="6000" b="1"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2170" y="1447800"/>
            <a:ext cx="668521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6356489"/>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latin typeface="Times New Roman" panose="02020603050405020304" pitchFamily="18" charset="0"/>
                <a:cs typeface="Times New Roman" panose="02020603050405020304" pitchFamily="18" charset="0"/>
              </a:rPr>
              <a:t>Android Life Cycle</a:t>
            </a:r>
            <a:endParaRPr lang="en-US" sz="6000" b="1" dirty="0">
              <a:latin typeface="Times New Roman" panose="02020603050405020304" pitchFamily="18" charset="0"/>
              <a:cs typeface="Times New Roman" panose="02020603050405020304"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7784" y="1447800"/>
            <a:ext cx="5256584" cy="5077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0263301"/>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843" y="260649"/>
            <a:ext cx="5717318" cy="4667945"/>
          </a:xfrm>
          <a:prstGeom prst="rect">
            <a:avLst/>
          </a:prstGeom>
        </p:spPr>
        <p:txBody>
          <a:bodyPr vert="horz" wrap="square" lIns="0" tIns="12700" rIns="0" bIns="0" rtlCol="0">
            <a:spAutoFit/>
          </a:bodyPr>
          <a:lstStyle/>
          <a:p>
            <a:pPr marL="12700" marR="5080" algn="ctr">
              <a:lnSpc>
                <a:spcPct val="100000"/>
              </a:lnSpc>
              <a:spcBef>
                <a:spcPts val="100"/>
              </a:spcBef>
            </a:pPr>
            <a:r>
              <a:rPr lang="en-IN" sz="6000" b="1" spc="-5"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a:p>
            <a:pPr marL="12700" marR="5080">
              <a:lnSpc>
                <a:spcPct val="100000"/>
              </a:lnSpc>
              <a:spcBef>
                <a:spcPts val="100"/>
              </a:spcBef>
            </a:pPr>
            <a:endParaRPr lang="en-IN" sz="4800" b="1" spc="-5" dirty="0" smtClean="0">
              <a:latin typeface="Times New Roman" panose="02020603050405020304" pitchFamily="18" charset="0"/>
              <a:cs typeface="Times New Roman" panose="02020603050405020304" pitchFamily="18" charset="0"/>
            </a:endParaRPr>
          </a:p>
          <a:p>
            <a:pPr marL="12700" marR="5080">
              <a:lnSpc>
                <a:spcPct val="100000"/>
              </a:lnSpc>
              <a:spcBef>
                <a:spcPts val="100"/>
              </a:spcBef>
            </a:pPr>
            <a:endParaRPr lang="en-IN" sz="4800" b="1" spc="-5" dirty="0" smtClean="0">
              <a:latin typeface="Times New Roman" panose="02020603050405020304" pitchFamily="18" charset="0"/>
              <a:cs typeface="Times New Roman" panose="02020603050405020304" pitchFamily="18" charset="0"/>
            </a:endParaRPr>
          </a:p>
          <a:p>
            <a:pPr marL="12700" marR="5080">
              <a:lnSpc>
                <a:spcPct val="100000"/>
              </a:lnSpc>
              <a:spcBef>
                <a:spcPts val="100"/>
              </a:spcBef>
            </a:pPr>
            <a:r>
              <a:rPr sz="4800" spc="-5" dirty="0" smtClean="0">
                <a:latin typeface="Times New Roman" panose="02020603050405020304" pitchFamily="18" charset="0"/>
                <a:cs typeface="Times New Roman" panose="02020603050405020304" pitchFamily="18" charset="0"/>
              </a:rPr>
              <a:t>Finding </a:t>
            </a:r>
            <a:r>
              <a:rPr sz="4800" dirty="0">
                <a:latin typeface="Times New Roman" panose="02020603050405020304" pitchFamily="18" charset="0"/>
                <a:cs typeface="Times New Roman" panose="02020603050405020304" pitchFamily="18" charset="0"/>
              </a:rPr>
              <a:t>the perfect present </a:t>
            </a:r>
            <a:r>
              <a:rPr sz="4800" spc="-5" dirty="0" smtClean="0">
                <a:latin typeface="Times New Roman" panose="02020603050405020304" pitchFamily="18" charset="0"/>
                <a:cs typeface="Times New Roman" panose="02020603050405020304" pitchFamily="18" charset="0"/>
              </a:rPr>
              <a:t>for </a:t>
            </a:r>
            <a:r>
              <a:rPr sz="4800" spc="-5" dirty="0">
                <a:latin typeface="Times New Roman" panose="02020603050405020304" pitchFamily="18" charset="0"/>
                <a:cs typeface="Times New Roman" panose="02020603050405020304" pitchFamily="18" charset="0"/>
              </a:rPr>
              <a:t>your </a:t>
            </a:r>
            <a:r>
              <a:rPr sz="4800" spc="-5" dirty="0" smtClean="0">
                <a:latin typeface="Times New Roman" panose="02020603050405020304" pitchFamily="18" charset="0"/>
                <a:cs typeface="Times New Roman" panose="02020603050405020304" pitchFamily="18" charset="0"/>
              </a:rPr>
              <a:t>friends </a:t>
            </a:r>
            <a:r>
              <a:rPr sz="4800" dirty="0">
                <a:latin typeface="Times New Roman" panose="02020603050405020304" pitchFamily="18" charset="0"/>
                <a:cs typeface="Times New Roman" panose="02020603050405020304" pitchFamily="18" charset="0"/>
              </a:rPr>
              <a:t>and </a:t>
            </a:r>
            <a:r>
              <a:rPr sz="4800" dirty="0" smtClean="0">
                <a:latin typeface="Times New Roman" panose="02020603050405020304" pitchFamily="18" charset="0"/>
                <a:cs typeface="Times New Roman" panose="02020603050405020304" pitchFamily="18" charset="0"/>
              </a:rPr>
              <a:t>family</a:t>
            </a:r>
            <a:r>
              <a:rPr lang="en-IN" sz="4800" dirty="0" smtClean="0">
                <a:latin typeface="Times New Roman" panose="02020603050405020304" pitchFamily="18" charset="0"/>
                <a:cs typeface="Times New Roman" panose="02020603050405020304" pitchFamily="18" charset="0"/>
              </a:rPr>
              <a:t>.</a:t>
            </a:r>
            <a:endParaRPr sz="4800" dirty="0">
              <a:latin typeface="Times New Roman" panose="02020603050405020304" pitchFamily="18" charset="0"/>
              <a:cs typeface="Times New Roman" panose="02020603050405020304" pitchFamily="18" charset="0"/>
            </a:endParaRPr>
          </a:p>
        </p:txBody>
      </p:sp>
      <p:sp>
        <p:nvSpPr>
          <p:cNvPr id="3" name="object 3"/>
          <p:cNvSpPr/>
          <p:nvPr/>
        </p:nvSpPr>
        <p:spPr>
          <a:xfrm>
            <a:off x="4716016" y="1989328"/>
            <a:ext cx="4427984" cy="455371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93909188"/>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52928" y="2595373"/>
            <a:ext cx="2437765" cy="1736373"/>
          </a:xfrm>
          <a:prstGeom prst="rect">
            <a:avLst/>
          </a:prstGeom>
        </p:spPr>
        <p:txBody>
          <a:bodyPr vert="horz" wrap="square" lIns="0" tIns="12700" rIns="0" bIns="0" rtlCol="0">
            <a:spAutoFit/>
          </a:bodyPr>
          <a:lstStyle/>
          <a:p>
            <a:pPr marL="635" algn="ctr">
              <a:lnSpc>
                <a:spcPct val="100000"/>
              </a:lnSpc>
              <a:spcBef>
                <a:spcPts val="100"/>
              </a:spcBef>
            </a:pPr>
            <a:r>
              <a:rPr sz="2800" dirty="0">
                <a:latin typeface="Times New Roman" panose="02020603050405020304" pitchFamily="18" charset="0"/>
                <a:cs typeface="Times New Roman" panose="02020603050405020304" pitchFamily="18" charset="0"/>
              </a:rPr>
              <a:t>This</a:t>
            </a:r>
            <a:r>
              <a:rPr sz="2800" spc="-20" dirty="0">
                <a:latin typeface="Times New Roman" panose="02020603050405020304" pitchFamily="18" charset="0"/>
                <a:cs typeface="Times New Roman" panose="02020603050405020304" pitchFamily="18" charset="0"/>
              </a:rPr>
              <a:t> </a:t>
            </a:r>
            <a:r>
              <a:rPr lang="en-IN" sz="2800" spc="-5" dirty="0" smtClean="0">
                <a:latin typeface="Times New Roman" panose="02020603050405020304" pitchFamily="18" charset="0"/>
                <a:cs typeface="Times New Roman" panose="02020603050405020304" pitchFamily="18" charset="0"/>
              </a:rPr>
              <a:t>App</a:t>
            </a:r>
            <a:endParaRPr sz="2800" dirty="0">
              <a:latin typeface="Times New Roman" panose="02020603050405020304" pitchFamily="18" charset="0"/>
              <a:cs typeface="Times New Roman" panose="02020603050405020304" pitchFamily="18" charset="0"/>
            </a:endParaRPr>
          </a:p>
          <a:p>
            <a:pPr marL="12700" marR="5080" algn="ctr">
              <a:lnSpc>
                <a:spcPct val="100000"/>
              </a:lnSpc>
            </a:pPr>
            <a:r>
              <a:rPr sz="2800" dirty="0">
                <a:latin typeface="Times New Roman" panose="02020603050405020304" pitchFamily="18" charset="0"/>
                <a:cs typeface="Times New Roman" panose="02020603050405020304" pitchFamily="18" charset="0"/>
              </a:rPr>
              <a:t>there’s</a:t>
            </a:r>
            <a:r>
              <a:rPr sz="2800" spc="-120" dirty="0">
                <a:latin typeface="Times New Roman" panose="02020603050405020304" pitchFamily="18" charset="0"/>
                <a:cs typeface="Times New Roman" panose="02020603050405020304" pitchFamily="18" charset="0"/>
              </a:rPr>
              <a:t> </a:t>
            </a:r>
            <a:r>
              <a:rPr sz="2800" spc="-5" dirty="0" smtClean="0">
                <a:latin typeface="Times New Roman" panose="02020603050405020304" pitchFamily="18" charset="0"/>
                <a:cs typeface="Times New Roman" panose="02020603050405020304" pitchFamily="18" charset="0"/>
              </a:rPr>
              <a:t>something</a:t>
            </a:r>
            <a:r>
              <a:rPr lang="en-IN" sz="2800" spc="-5" dirty="0" smtClean="0">
                <a:latin typeface="Times New Roman" panose="02020603050405020304" pitchFamily="18" charset="0"/>
                <a:cs typeface="Times New Roman" panose="02020603050405020304" pitchFamily="18" charset="0"/>
              </a:rPr>
              <a:t> </a:t>
            </a:r>
            <a:r>
              <a:rPr sz="2800" dirty="0" smtClean="0">
                <a:latin typeface="Times New Roman" panose="02020603050405020304" pitchFamily="18" charset="0"/>
                <a:cs typeface="Times New Roman" panose="02020603050405020304" pitchFamily="18" charset="0"/>
              </a:rPr>
              <a:t>for</a:t>
            </a:r>
            <a:r>
              <a:rPr sz="2800" spc="-15" dirty="0" smtClean="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everyone</a:t>
            </a:r>
          </a:p>
        </p:txBody>
      </p:sp>
      <p:sp>
        <p:nvSpPr>
          <p:cNvPr id="3" name="object 3"/>
          <p:cNvSpPr/>
          <p:nvPr/>
        </p:nvSpPr>
        <p:spPr>
          <a:xfrm>
            <a:off x="1143048" y="310398"/>
            <a:ext cx="1299854" cy="176452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74640" y="310398"/>
            <a:ext cx="1299854" cy="176452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06232" y="310398"/>
            <a:ext cx="1299854" cy="176452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43048" y="4864027"/>
            <a:ext cx="1299854" cy="176261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974640" y="4864027"/>
            <a:ext cx="1299854" cy="176261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806232" y="4864027"/>
            <a:ext cx="1299854" cy="176261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143048" y="2622731"/>
            <a:ext cx="1299854" cy="1762615"/>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806232" y="2622731"/>
            <a:ext cx="1299854" cy="176261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1543522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latin typeface="Times New Roman" panose="02020603050405020304" pitchFamily="18" charset="0"/>
                <a:cs typeface="Times New Roman" panose="02020603050405020304" pitchFamily="18" charset="0"/>
              </a:rPr>
              <a:t>Methodology</a:t>
            </a:r>
            <a:endParaRPr lang="en-US" sz="6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608" y="2132856"/>
            <a:ext cx="7498080" cy="4115544"/>
          </a:xfrm>
        </p:spPr>
        <p:txBody>
          <a:bodyPr>
            <a:noAutofit/>
          </a:bodyPr>
          <a:lstStyle/>
          <a:p>
            <a:pPr marL="82296" indent="0">
              <a:buNone/>
            </a:pPr>
            <a:r>
              <a:rPr lang="en-US" dirty="0">
                <a:latin typeface="Times New Roman" panose="02020603050405020304" pitchFamily="18" charset="0"/>
                <a:cs typeface="Times New Roman" panose="02020603050405020304" pitchFamily="18" charset="0"/>
              </a:rPr>
              <a:t>Perfect Gift has been implemented using Android Studio. This project gives the best possible suggestion of the gift according to the user's needs. Users need to register themselves and then answer four simple questions. After this users can see the suggested Gifts according to their requirements.</a:t>
            </a:r>
          </a:p>
          <a:p>
            <a:pPr marL="82296"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766821"/>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2504" t="10245" r="2504" b="27839"/>
          <a:stretch/>
        </p:blipFill>
        <p:spPr bwMode="auto">
          <a:xfrm>
            <a:off x="2627784" y="332656"/>
            <a:ext cx="4536504" cy="6093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8903130"/>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288</TotalTime>
  <Words>267</Words>
  <Application>Microsoft Office PowerPoint</Application>
  <PresentationFormat>On-screen Show (4:3)</PresentationFormat>
  <Paragraphs>53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Solstice</vt:lpstr>
      <vt:lpstr>PROJECT PRESENTATION                        </vt:lpstr>
      <vt:lpstr>Introduction</vt:lpstr>
      <vt:lpstr>Review</vt:lpstr>
      <vt:lpstr>Android Architecture</vt:lpstr>
      <vt:lpstr>Android Life Cycle</vt:lpstr>
      <vt:lpstr>PowerPoint Presentation</vt:lpstr>
      <vt:lpstr>PowerPoint Presentation</vt:lpstr>
      <vt:lpstr>Methodology</vt:lpstr>
      <vt:lpstr>PowerPoint Presentation</vt:lpstr>
      <vt:lpstr>Outcome of the Project</vt:lpstr>
      <vt:lpstr>Login Screen</vt:lpstr>
      <vt:lpstr>Registration Screen</vt:lpstr>
      <vt:lpstr>Main Screen</vt:lpstr>
      <vt:lpstr>When you click on Show Information</vt:lpstr>
      <vt:lpstr>On clicking Find Gift, you come to the questionnaire. Here comes the First Question.</vt:lpstr>
      <vt:lpstr>Second Question after choosing  Gender. </vt:lpstr>
      <vt:lpstr>Third Question asks about your Budget.</vt:lpstr>
      <vt:lpstr>Next Question asks how well you know the person.</vt:lpstr>
      <vt:lpstr>Here what you have been waiting for the gift suggestion and click on the link to get the gift.</vt:lpstr>
      <vt:lpstr>You can also Add Events if you want.</vt:lpstr>
      <vt:lpstr>Results and Discussion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SHREYASH</dc:creator>
  <cp:lastModifiedBy>SHREYASH</cp:lastModifiedBy>
  <cp:revision>42</cp:revision>
  <dcterms:created xsi:type="dcterms:W3CDTF">2020-05-20T20:04:27Z</dcterms:created>
  <dcterms:modified xsi:type="dcterms:W3CDTF">2020-05-23T06:02:01Z</dcterms:modified>
</cp:coreProperties>
</file>