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9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FECD-BE34-4445-9B9A-325C6CF00E40}" type="datetimeFigureOut">
              <a:rPr lang="en-US" smtClean="0"/>
              <a:pPr/>
              <a:t>02.05.2019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59243-93F7-4EFE-8EDC-DE05103A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0400" y="304800"/>
            <a:ext cx="259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381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1.1</a:t>
            </a:r>
          </a:p>
          <a:p>
            <a:pPr algn="ctr"/>
            <a:r>
              <a:rPr lang="en-US" sz="1600" dirty="0" smtClean="0"/>
              <a:t>Google Maps Project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16764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86000" y="16764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91400" y="16764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1.4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Closeout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6764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1.1</a:t>
            </a:r>
          </a:p>
          <a:p>
            <a:pPr algn="ctr"/>
            <a:r>
              <a:rPr lang="en-US" sz="1600" dirty="0" smtClean="0"/>
              <a:t>Initiation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362200" y="16764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1.2</a:t>
            </a:r>
          </a:p>
          <a:p>
            <a:pPr algn="ctr"/>
            <a:r>
              <a:rPr lang="en-US" sz="1600" dirty="0" smtClean="0"/>
              <a:t>Planning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4953000" y="1676400"/>
            <a:ext cx="1600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53000" y="16764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1.3</a:t>
            </a:r>
          </a:p>
          <a:p>
            <a:pPr algn="ctr"/>
            <a:r>
              <a:rPr lang="en-US" sz="1600" dirty="0" smtClean="0"/>
              <a:t>Execution</a:t>
            </a:r>
            <a:endParaRPr lang="en-US" sz="1600" dirty="0"/>
          </a:p>
        </p:txBody>
      </p:sp>
      <p:cxnSp>
        <p:nvCxnSpPr>
          <p:cNvPr id="20" name="Straight Connector 19"/>
          <p:cNvCxnSpPr>
            <a:stCxn id="4" idx="2"/>
          </p:cNvCxnSpPr>
          <p:nvPr/>
        </p:nvCxnSpPr>
        <p:spPr>
          <a:xfrm rot="5400000">
            <a:off x="4381500" y="13335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66800" y="1447800"/>
            <a:ext cx="7239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952500" y="156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3162300" y="156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5448300" y="156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8191500" y="1562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743200" y="2743200"/>
            <a:ext cx="16002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2743200" y="3733800"/>
            <a:ext cx="16002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1.2.2</a:t>
            </a:r>
          </a:p>
          <a:p>
            <a:pPr algn="ctr"/>
            <a:r>
              <a:rPr lang="en-US" sz="1600" dirty="0" smtClean="0"/>
              <a:t>Develop Test Cases</a:t>
            </a:r>
            <a:endParaRPr lang="en-US" sz="1600" dirty="0"/>
          </a:p>
        </p:txBody>
      </p:sp>
      <p:sp>
        <p:nvSpPr>
          <p:cNvPr id="56" name="Rounded Rectangle 55"/>
          <p:cNvSpPr/>
          <p:nvPr/>
        </p:nvSpPr>
        <p:spPr>
          <a:xfrm>
            <a:off x="2743200" y="4724400"/>
            <a:ext cx="16764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1.2.3</a:t>
            </a:r>
          </a:p>
          <a:p>
            <a:pPr algn="ctr"/>
            <a:r>
              <a:rPr lang="en-US" sz="1600" dirty="0" smtClean="0"/>
              <a:t>Develop</a:t>
            </a:r>
          </a:p>
          <a:p>
            <a:pPr algn="ctr"/>
            <a:r>
              <a:rPr lang="en-US" sz="1600" dirty="0" smtClean="0"/>
              <a:t>Project Chart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19400" y="2667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1.2.1</a:t>
            </a:r>
          </a:p>
          <a:p>
            <a:pPr algn="ctr"/>
            <a:r>
              <a:rPr lang="en-US" sz="1600" dirty="0" smtClean="0"/>
              <a:t>Evaluate </a:t>
            </a:r>
          </a:p>
          <a:p>
            <a:pPr algn="ctr"/>
            <a:r>
              <a:rPr lang="en-US" sz="1600" dirty="0" smtClean="0"/>
              <a:t>requirements</a:t>
            </a:r>
            <a:endParaRPr lang="en-US" sz="1600" dirty="0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1066800" y="3733800"/>
            <a:ext cx="2743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438400" y="2971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438400" y="3962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6" idx="1"/>
          </p:cNvCxnSpPr>
          <p:nvPr/>
        </p:nvCxnSpPr>
        <p:spPr>
          <a:xfrm>
            <a:off x="2438400" y="5105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5334000" y="2667000"/>
            <a:ext cx="1524000" cy="76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5334000" y="3733800"/>
            <a:ext cx="15240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5334000" y="4724400"/>
            <a:ext cx="15240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1.3.3</a:t>
            </a:r>
          </a:p>
          <a:p>
            <a:pPr algn="ctr"/>
            <a:r>
              <a:rPr lang="en-US" sz="1600" dirty="0" smtClean="0"/>
              <a:t>Testing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486400" y="26670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1.3.1</a:t>
            </a:r>
          </a:p>
          <a:p>
            <a:pPr algn="ctr"/>
            <a:r>
              <a:rPr lang="en-US" sz="1600" dirty="0" smtClean="0"/>
              <a:t>Coding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5410200" y="36576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1.3.2</a:t>
            </a:r>
          </a:p>
          <a:p>
            <a:pPr algn="ctr"/>
            <a:r>
              <a:rPr lang="en-US" sz="1600" dirty="0" smtClean="0"/>
              <a:t>Problems</a:t>
            </a:r>
          </a:p>
          <a:p>
            <a:pPr algn="ctr"/>
            <a:r>
              <a:rPr lang="en-US" sz="1600" dirty="0" smtClean="0"/>
              <a:t>Resolving</a:t>
            </a:r>
            <a:endParaRPr lang="en-US" sz="1600" dirty="0"/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3810794" y="3657600"/>
            <a:ext cx="2590006" cy="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05400" y="28956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105400" y="3962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105400" y="4953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2019-05-02T12:06:21Z</dcterms:created>
  <dcterms:modified xsi:type="dcterms:W3CDTF">2019-05-02T12:44:23Z</dcterms:modified>
</cp:coreProperties>
</file>