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E01F-4E3B-442E-42C8-BF3E88AAD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D2733-5FEE-CA4A-9BDB-59C5A39EA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r>
              <a:rPr lang="en-IN" dirty="0"/>
              <a:t>WEBCORESTONE SOFTWARE 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AC568A-8490-5FE0-7B29-13A4DCF7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389745"/>
            <a:ext cx="4633912" cy="27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5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ECC2-25D8-E3EB-21A1-32697C5A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705350" cy="97045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71660-4BF3-8450-83B0-2C119F83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E21706-B35A-7E93-94E1-838640D81D0E}"/>
              </a:ext>
            </a:extLst>
          </p:cNvPr>
          <p:cNvSpPr txBox="1"/>
          <p:nvPr/>
        </p:nvSpPr>
        <p:spPr>
          <a:xfrm>
            <a:off x="2368602" y="2304294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Home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0F6F4-E619-D98C-01A5-A296383B0CA5}"/>
              </a:ext>
            </a:extLst>
          </p:cNvPr>
          <p:cNvSpPr txBox="1"/>
          <p:nvPr/>
        </p:nvSpPr>
        <p:spPr>
          <a:xfrm>
            <a:off x="7701197" y="2261419"/>
            <a:ext cx="242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Admin login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DFBAF012-F256-BCAE-C032-341E0B9EFA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80752" y="2903621"/>
            <a:ext cx="5184775" cy="31923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F0C42-7248-FF04-F495-E58E951C8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3" y="2903621"/>
            <a:ext cx="5569527" cy="31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56E6-BEB1-E800-63DA-D0679810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572000" cy="970450"/>
          </a:xfrm>
        </p:spPr>
        <p:txBody>
          <a:bodyPr/>
          <a:lstStyle/>
          <a:p>
            <a:r>
              <a:rPr lang="en-IN" dirty="0" err="1"/>
              <a:t>Implementaion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F2AF7E-7E0C-E1BF-B00E-9A5D44DE477F}"/>
              </a:ext>
            </a:extLst>
          </p:cNvPr>
          <p:cNvSpPr txBox="1"/>
          <p:nvPr/>
        </p:nvSpPr>
        <p:spPr>
          <a:xfrm>
            <a:off x="1747629" y="2205817"/>
            <a:ext cx="30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Admin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0743F-CEEA-8ABE-696C-B0E1798A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0FD4504-BCA6-5149-1F77-BC230C664B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4239" y="2873827"/>
            <a:ext cx="5184775" cy="3236685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7DD6D-3B1C-493E-4AD1-E6AECA9690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2873826"/>
            <a:ext cx="5184775" cy="3236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891ED-2407-1DA2-01A5-33C37BF119CC}"/>
              </a:ext>
            </a:extLst>
          </p:cNvPr>
          <p:cNvSpPr txBox="1"/>
          <p:nvPr/>
        </p:nvSpPr>
        <p:spPr>
          <a:xfrm>
            <a:off x="7267074" y="2205817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Request Dashboard</a:t>
            </a:r>
          </a:p>
        </p:txBody>
      </p:sp>
    </p:spTree>
    <p:extLst>
      <p:ext uri="{BB962C8B-B14F-4D97-AF65-F5344CB8AC3E}">
        <p14:creationId xmlns:p14="http://schemas.microsoft.com/office/powerpoint/2010/main" val="389223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B396-EFAF-EBA8-6D9D-79A368A5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038600" cy="970450"/>
          </a:xfrm>
        </p:spPr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76113-885A-619F-1969-2229B9E80BF5}"/>
              </a:ext>
            </a:extLst>
          </p:cNvPr>
          <p:cNvSpPr txBox="1"/>
          <p:nvPr/>
        </p:nvSpPr>
        <p:spPr>
          <a:xfrm>
            <a:off x="2183041" y="2182149"/>
            <a:ext cx="319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 Dashboard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34A10FA-4191-693B-CE61-3EC513AB3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9625" y="2842584"/>
            <a:ext cx="5184775" cy="2927872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6469B359-91D7-1B2E-0D4B-0EC25DD78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837205"/>
            <a:ext cx="5194300" cy="2933251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669B8E-723D-7E3D-C185-C29F04983342}"/>
              </a:ext>
            </a:extLst>
          </p:cNvPr>
          <p:cNvSpPr txBox="1"/>
          <p:nvPr/>
        </p:nvSpPr>
        <p:spPr>
          <a:xfrm>
            <a:off x="6917024" y="2182149"/>
            <a:ext cx="3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b="1" dirty="0"/>
              <a:t>Mechanics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125B7-8D7A-4264-630A-1A88FF165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A913-75C2-BA1A-11D2-3C2F65DF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581400" cy="970450"/>
          </a:xfrm>
        </p:spPr>
        <p:txBody>
          <a:bodyPr/>
          <a:lstStyle/>
          <a:p>
            <a:r>
              <a:rPr lang="en-IN" dirty="0"/>
              <a:t>Skill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85D3-54B6-D2D8-541E-8941AD99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, GitHub , Django</a:t>
            </a:r>
          </a:p>
          <a:p>
            <a:r>
              <a:rPr lang="en-IN" dirty="0"/>
              <a:t>Working with GitHub</a:t>
            </a:r>
          </a:p>
          <a:p>
            <a:r>
              <a:rPr lang="en-IN" dirty="0"/>
              <a:t>Problem Solving in Real Project Environment handling exceptions.</a:t>
            </a:r>
          </a:p>
          <a:p>
            <a:r>
              <a:rPr lang="en-IN" dirty="0"/>
              <a:t>Improved Technical and Communication Skills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0170BD-2E05-078C-B3D0-2FA51313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7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4DBC-278B-3C30-E28C-19D1E67F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314700" cy="97045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A1DB-9048-A88A-84A8-93DEC95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My internship at </a:t>
            </a:r>
            <a:r>
              <a:rPr lang="en-IN" dirty="0"/>
              <a:t>WEBCORESTONE SOFTWARE SOLUTION </a:t>
            </a:r>
            <a:r>
              <a:rPr lang="en-US" dirty="0"/>
              <a:t>was a valuable and rewarding experience that gave me hands-on exposure to real-world web application development.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had the opportunity to work on backend, gaining practical knowledge of modern tools and frameworks </a:t>
            </a:r>
            <a:r>
              <a:rPr lang="en-US"/>
              <a:t>like </a:t>
            </a:r>
            <a:r>
              <a:rPr lang="en-US" b="1"/>
              <a:t>Django and REST APIs.</a:t>
            </a: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internship not only helped strengthen my technical skills but also improved my ability to collaborate in a team, solve problems independently, and adapt to fast-paced environments.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C13BC4-8038-E9C7-4194-186C5874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B072-44BB-EEE0-E6F9-7D393F1C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2682708" cy="970450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9119-D68A-17CA-95D2-6B7E1971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Internship Student Detail</a:t>
            </a:r>
          </a:p>
          <a:p>
            <a:r>
              <a:rPr lang="en-US" dirty="0"/>
              <a:t>Company Background</a:t>
            </a:r>
          </a:p>
          <a:p>
            <a:r>
              <a:rPr lang="en-US" dirty="0"/>
              <a:t>Internship Over</a:t>
            </a:r>
          </a:p>
          <a:p>
            <a:r>
              <a:rPr lang="en-US" dirty="0"/>
              <a:t>Our services</a:t>
            </a:r>
          </a:p>
          <a:p>
            <a:r>
              <a:rPr lang="en-US" dirty="0"/>
              <a:t>Roles And Responsibilities</a:t>
            </a:r>
          </a:p>
          <a:p>
            <a:r>
              <a:rPr lang="en-US" dirty="0"/>
              <a:t>Some Implementations</a:t>
            </a:r>
          </a:p>
          <a:p>
            <a:r>
              <a:rPr lang="en-US" dirty="0"/>
              <a:t>Training Details 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4C4707F-AA30-E50E-E783-BEE6E11CF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0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02B4-9E8F-5664-A069-FB27A3CA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876800" cy="970450"/>
          </a:xfrm>
        </p:spPr>
        <p:txBody>
          <a:bodyPr/>
          <a:lstStyle/>
          <a:p>
            <a:r>
              <a:rPr lang="en-US" dirty="0"/>
              <a:t>Internship student details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680A-D360-2804-266D-78C00170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94792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2"/>
              <a:buFont typeface="Wingdings" panose="05000000000000000000" pitchFamily="2" charset="2"/>
              <a:buChar char="§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Student Name                    Shivam Naik</a:t>
            </a:r>
          </a:p>
          <a:p>
            <a:pPr marL="457200" lvl="0" indent="-494792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2"/>
              <a:buFont typeface="Wingdings" panose="05000000000000000000" pitchFamily="2" charset="2"/>
              <a:buChar char="§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Company Name                </a:t>
            </a:r>
            <a:r>
              <a:rPr lang="en-US" sz="1800" dirty="0" err="1">
                <a:latin typeface="Poppins"/>
                <a:ea typeface="Poppins"/>
                <a:cs typeface="Poppins"/>
                <a:sym typeface="Poppins"/>
              </a:rPr>
              <a:t>Webcorestone</a:t>
            </a: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 software solution</a:t>
            </a:r>
          </a:p>
          <a:p>
            <a:pPr marL="457200" lvl="0" indent="-494792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2"/>
              <a:buFont typeface="Wingdings" panose="05000000000000000000" pitchFamily="2" charset="2"/>
              <a:buChar char="§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Internship</a:t>
            </a: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 Duration            6 Months                    </a:t>
            </a:r>
            <a:endParaRPr lang="en-US" sz="12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94792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2"/>
              <a:buFont typeface="Wingdings" panose="05000000000000000000" pitchFamily="2" charset="2"/>
              <a:buChar char="§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Mode                                     Offline</a:t>
            </a:r>
          </a:p>
          <a:p>
            <a:pPr marL="457200" lvl="0" indent="-494792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2"/>
              <a:buFont typeface="Wingdings" panose="05000000000000000000" pitchFamily="2" charset="2"/>
              <a:buChar char="§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Working Day                        Monday - Saturday</a:t>
            </a:r>
          </a:p>
          <a:p>
            <a:pPr marL="457200" lvl="0" indent="-494792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2"/>
              <a:buFont typeface="Wingdings" panose="05000000000000000000" pitchFamily="2" charset="2"/>
              <a:buChar char="§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Position                                 Intern</a:t>
            </a:r>
          </a:p>
          <a:p>
            <a:pPr marL="457200" lvl="0" indent="-494792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2"/>
              <a:buFont typeface="Wingdings" panose="05000000000000000000" pitchFamily="2" charset="2"/>
              <a:buChar char="§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Role                                        Web Application Developer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CF519E-AEB3-E4F2-5D55-08D99C37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9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A6B3-89D1-D870-BE42-A64794A1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953000" cy="970450"/>
          </a:xfrm>
        </p:spPr>
        <p:txBody>
          <a:bodyPr/>
          <a:lstStyle/>
          <a:p>
            <a:r>
              <a:rPr lang="en-IN" dirty="0"/>
              <a:t>Company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3BE4-046C-C26E-9C23-D359A701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Webcorestone</a:t>
            </a:r>
            <a:r>
              <a:rPr lang="en-IN" dirty="0"/>
              <a:t> software solution development company, we create digital solution for international corporations , small businesses .</a:t>
            </a:r>
          </a:p>
          <a:p>
            <a:r>
              <a:rPr lang="en-US" dirty="0" err="1"/>
              <a:t>Webcorestone</a:t>
            </a:r>
            <a:r>
              <a:rPr lang="en-US" dirty="0"/>
              <a:t> Software Solution as a dedicated team of hardworking and committed skilled professional. The people at </a:t>
            </a:r>
            <a:r>
              <a:rPr lang="en-US" dirty="0" err="1"/>
              <a:t>Webcorestone</a:t>
            </a:r>
            <a:r>
              <a:rPr lang="en-US" dirty="0"/>
              <a:t> continuously strive to attain knowledge and increase their talent to provide the best quality solutions to our valued customers.</a:t>
            </a:r>
            <a:endParaRPr lang="en-IN" dirty="0"/>
          </a:p>
          <a:p>
            <a:r>
              <a:rPr lang="en-US" dirty="0"/>
              <a:t>Our Priority is to Fulfill all Requirements of Clients &amp; Deliver Best Software to their Needs . We Build Mobile Applications, Web Applications According to Exact Clients Demands.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D6028A7-EA00-6EAB-27F2-CA8929491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64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301E-A3D1-3C38-E805-695A6855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514850" cy="970450"/>
          </a:xfrm>
        </p:spPr>
        <p:txBody>
          <a:bodyPr/>
          <a:lstStyle/>
          <a:p>
            <a:r>
              <a:rPr lang="en-IN" i="0" dirty="0">
                <a:solidFill>
                  <a:srgbClr val="ECECEC"/>
                </a:solidFill>
                <a:effectLst/>
                <a:latin typeface="+mn-lt"/>
              </a:rPr>
              <a:t>Internship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B9DEA-7B09-F03E-DA6B-D295A707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538" y="1937642"/>
            <a:ext cx="5295318" cy="576262"/>
          </a:xfrm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D3233-6243-14A9-B37C-9CC81D10C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US" dirty="0"/>
              <a:t>Internships provide practical experience in real-world environments.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help build a competent resume and offer visible work experience.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Duration typically ranges from three to twelve months.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Interns explore their field of interest and assess career paths.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981CB-8125-4E63-4927-E317230DA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7525" y="2852738"/>
            <a:ext cx="5194583" cy="576262"/>
          </a:xfrm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dirty="0"/>
              <a:t> Purpose of Internship</a:t>
            </a:r>
          </a:p>
          <a:p>
            <a:endParaRPr lang="en-IN" dirty="0"/>
          </a:p>
          <a:p>
            <a:pPr algn="l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A28FD-81D0-47BD-39A5-0E8E7DDCF4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Provides new perspectives and learning opportunities.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Enhances capability to apply </a:t>
            </a:r>
            <a:r>
              <a:rPr lang="en-US" dirty="0" err="1"/>
              <a:t>therotical</a:t>
            </a:r>
            <a:r>
              <a:rPr lang="en-US" dirty="0"/>
              <a:t> understanding to real-world scenarios.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Assists with career development in diverse fields.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Provides vital work experience and develops relevant skills.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72C2870-F272-6FA4-461F-59268740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9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1CDD-7558-C73B-8136-B2FC5747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4576"/>
            <a:ext cx="7476750" cy="773061"/>
          </a:xfrm>
        </p:spPr>
        <p:txBody>
          <a:bodyPr anchor="ctr"/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Our Services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CBA0-0BCE-C045-A9A3-2A8657F2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2889359"/>
          </a:xfrm>
        </p:spPr>
        <p:txBody>
          <a:bodyPr/>
          <a:lstStyle/>
          <a:p>
            <a:r>
              <a:rPr lang="en-IN" dirty="0"/>
              <a:t>Software Development</a:t>
            </a:r>
          </a:p>
          <a:p>
            <a:r>
              <a:rPr lang="en-IN" dirty="0"/>
              <a:t>Web Development</a:t>
            </a:r>
          </a:p>
          <a:p>
            <a:r>
              <a:rPr lang="en-IN" dirty="0"/>
              <a:t>Application Development</a:t>
            </a:r>
          </a:p>
          <a:p>
            <a:r>
              <a:rPr lang="en-IN" dirty="0"/>
              <a:t>Cloud Computing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432106F-D39D-E420-66D3-A6D78E7F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4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6975-E9D3-991B-1195-EA011CFE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648200" cy="970450"/>
          </a:xfrm>
        </p:spPr>
        <p:txBody>
          <a:bodyPr/>
          <a:lstStyle/>
          <a:p>
            <a:r>
              <a:rPr lang="en-IN" dirty="0"/>
              <a:t>Our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3C69-720B-E961-8099-9A28AA71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27218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Very </a:t>
            </a:r>
            <a:r>
              <a:rPr lang="en-US" dirty="0" err="1"/>
              <a:t>Customisable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Ready to use, out-of-the-box. Match business process to support workflows.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Collaboration &amp; Teamwork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US" dirty="0"/>
              <a:t>Collaborate effortlessly. Group to work together towards a common goal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Customer Satisfaction.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We can’t grow a sustainable business without happy </a:t>
            </a:r>
            <a:r>
              <a:rPr lang="en-US" dirty="0" err="1"/>
              <a:t>customers.We</a:t>
            </a:r>
            <a:r>
              <a:rPr lang="en-US" dirty="0"/>
              <a:t> work hard to improve </a:t>
            </a:r>
          </a:p>
          <a:p>
            <a:pPr marL="457200" lvl="1" indent="0">
              <a:buNone/>
            </a:pPr>
            <a:r>
              <a:rPr lang="en-US" dirty="0"/>
              <a:t>       customer satisfaction here.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FF3294-4631-2926-DE1C-A4EDB3CE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19AF-0735-F643-E69B-D20FED62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838700" cy="970450"/>
          </a:xfrm>
        </p:spPr>
        <p:txBody>
          <a:bodyPr/>
          <a:lstStyle/>
          <a:p>
            <a:r>
              <a:rPr lang="en-IN" dirty="0"/>
              <a:t>Work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62D1-CB21-9C0B-1796-9F58372C0F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How to clone project using GitHub.</a:t>
            </a:r>
          </a:p>
          <a:p>
            <a:r>
              <a:rPr lang="en-IN" dirty="0"/>
              <a:t>Pull the branch .</a:t>
            </a:r>
          </a:p>
          <a:p>
            <a:r>
              <a:rPr lang="en-IN" dirty="0"/>
              <a:t>Making own branch.</a:t>
            </a:r>
          </a:p>
          <a:p>
            <a:r>
              <a:rPr lang="en-IN" dirty="0"/>
              <a:t>Add code and commit.</a:t>
            </a:r>
          </a:p>
          <a:p>
            <a:r>
              <a:rPr lang="en-IN" dirty="0"/>
              <a:t>Push the code to main branch.</a:t>
            </a:r>
          </a:p>
          <a:p>
            <a:r>
              <a:rPr lang="en-IN" dirty="0"/>
              <a:t>Resolving Merge conflict.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6F183-7264-97F0-4D20-B314BA792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9A4E19-F953-3563-C38C-70B03B77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68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A4CA-D199-A279-C6F5-8C786550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724400" cy="970450"/>
          </a:xfrm>
        </p:spPr>
        <p:txBody>
          <a:bodyPr/>
          <a:lstStyle/>
          <a:p>
            <a:r>
              <a:rPr lang="en-IN" dirty="0"/>
              <a:t>Learning And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FD66-996A-06F5-65D7-3B7CCACF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Training in python script</a:t>
            </a:r>
          </a:p>
          <a:p>
            <a:r>
              <a:rPr lang="en-US" dirty="0"/>
              <a:t>Oops concepts.</a:t>
            </a:r>
          </a:p>
          <a:p>
            <a:r>
              <a:rPr lang="en-US" dirty="0"/>
              <a:t>Variables and data types.</a:t>
            </a:r>
          </a:p>
          <a:p>
            <a:r>
              <a:rPr lang="en-US" dirty="0"/>
              <a:t>Operators and expressions.</a:t>
            </a:r>
          </a:p>
          <a:p>
            <a:r>
              <a:rPr lang="en-US" dirty="0"/>
              <a:t>Introduction to Django.</a:t>
            </a:r>
          </a:p>
          <a:p>
            <a:r>
              <a:rPr lang="en-US" dirty="0"/>
              <a:t>Function parameters and return values.</a:t>
            </a:r>
          </a:p>
          <a:p>
            <a:r>
              <a:rPr lang="en-US" dirty="0"/>
              <a:t>Writing Django Rest API.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7AFD86-D2CF-D131-2514-0162B796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628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78950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1881</TotalTime>
  <Words>476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Century Gothic</vt:lpstr>
      <vt:lpstr>Courier New</vt:lpstr>
      <vt:lpstr>Poppins</vt:lpstr>
      <vt:lpstr>Wingdings</vt:lpstr>
      <vt:lpstr>Wingdings 2</vt:lpstr>
      <vt:lpstr>Quotable</vt:lpstr>
      <vt:lpstr>Internship</vt:lpstr>
      <vt:lpstr>Agenda</vt:lpstr>
      <vt:lpstr>Internship student details </vt:lpstr>
      <vt:lpstr>Company Background</vt:lpstr>
      <vt:lpstr>Internship Overview</vt:lpstr>
      <vt:lpstr>  Our Services  </vt:lpstr>
      <vt:lpstr>Our Features</vt:lpstr>
      <vt:lpstr>Work Updates</vt:lpstr>
      <vt:lpstr>Learning And Growth</vt:lpstr>
      <vt:lpstr>Implementation</vt:lpstr>
      <vt:lpstr>Implementaion</vt:lpstr>
      <vt:lpstr>Working</vt:lpstr>
      <vt:lpstr>Skill Training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Naik</dc:creator>
  <cp:lastModifiedBy>Shreyash Naik</cp:lastModifiedBy>
  <cp:revision>4</cp:revision>
  <dcterms:created xsi:type="dcterms:W3CDTF">2025-04-12T06:11:45Z</dcterms:created>
  <dcterms:modified xsi:type="dcterms:W3CDTF">2025-06-23T04:05:21Z</dcterms:modified>
</cp:coreProperties>
</file>