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8176-B1FE-8F69-AD32-3C113BC3A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8B39A-BB37-BD30-C369-8C9C37356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7A98-5C0A-1CE2-0939-80DE1F3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9E45-BE5E-FA2B-02ED-B6411111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CE27-A4BF-69A1-FAE8-C2B1E10F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058B-B894-CAAA-47F8-47C5D00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11F4E-B18B-8FA4-91BE-1381F2A4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DA25-58A3-7051-0B0C-3051364B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B5D0-C601-C82A-E605-3FDBE3CA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1A98-00B8-38FB-3B5B-6B5BF5A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A7417-9D78-568E-99DC-ECF0ADFCF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457A-D243-C71F-E08D-1BC00B1A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61EB-DAB6-FD7B-66A9-41E662B8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A9FF-7963-E095-1A4D-EFE4361C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A33AC-8F3A-F397-7289-4FF3865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0F92-7601-F90A-8C69-195FD94F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1156-84E3-E733-6189-22553D6C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21D4-9BAE-74E5-E182-A22EDAE5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7521-598D-3776-C2AE-184EA386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C681-DBCF-006B-0086-1093DE81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0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87E0-7500-21F5-6C1E-F94AE34D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8F58-13F4-DE17-B380-7BD008E6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B556-A415-E299-2750-CA58A173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F596-9DDA-D4B5-1443-17AA2F83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763-59B6-CD08-4490-70536BB2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6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B7A7-2C02-3ABA-2FC3-33766F70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3A2B-C338-20FB-E4B7-8E9C72B47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C15CA-0979-6732-4350-AF681E01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86EE7-3628-A209-C675-AE73DCC6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7FAE-8DB4-2982-EF0F-2E9885E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8F11F-3046-A441-41AF-1D31CC93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1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D221-EE7D-D4F4-D08D-A3527CA1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4962-FDA8-638F-55FF-3C29AF34C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9E2B-0252-AA8E-B9DE-D46EAC40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2ABE-46A1-BD6F-E69C-D20CDB29F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A2ED9-E64B-F6F5-D9CB-EEE30F168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44E5A-71F6-41C6-08DA-E7AD4AE3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58DB7-0A19-AF15-33A5-CDACF5AF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468B3-6D6C-0977-B96A-92F08B22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2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898E-8D2D-32D2-18FF-84D32F60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87E32-23E4-E0E0-48F7-5481BA4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FFCC3-4DF1-C582-768D-FE7C06EF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7F2D2-FF20-ABC6-99D1-B731200C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D9AAD-6334-BB31-1AF6-FE3CE78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CE7D9-8B65-A6DB-E4FA-AC0F521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862D-536A-6A79-8F46-A92B0DF7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700D-12C2-0E2B-6D7E-E79DA09E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4DC7-6B23-1A25-91C6-0C8FADDA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D148A-D225-1745-F04C-6BCFA9A4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9A46A-DFC3-7514-288F-8D861268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2231-2FAA-7588-BA43-338DFE41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6D4EB-5E34-90B1-8AD1-799B5AAA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3DED-F31D-2E6B-D7A8-BCF21FEF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F48DB-4CA6-7AA5-FCA0-130B75DDE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85BE-25EA-FF1D-077A-C860AC93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A5FD-E430-6333-ADC9-2FD8B6BB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86B4B-D4E2-7E40-035A-7AFFBB91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0CF4-8D65-4726-069F-00CBFB1E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76665-99BD-9F0C-3AC9-74D9D352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16CA-6D90-9B22-F81D-D6CD6D7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A303-52EB-C8DB-CDB5-0295F6102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A4BB-857A-45A7-9582-05D905F65FA0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9E88-1C67-C14B-DFA0-C539C2782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D807-8A50-4727-6D23-B1790707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12E4-F0AC-48D0-A13D-44953F92C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9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C7C0-6134-8B2A-1154-EC8C7B9DF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__Inter_2b114f"/>
              </a:rPr>
              <a:t>AI-Powered Copilot: Your Intelligent Assistant for Financial Excellence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B2D6-47A2-6156-790F-738AC9079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2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159F-7ECA-079F-1C13-E5317CD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Challenges in Financial Institutions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A8CF-EC80-92C9-627E-3196B27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Traders struggle with rapid, accurate analysis of term sheets for XVA,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2b114f"/>
              </a:rPr>
              <a:t>VaR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, PFE,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Risk managers need dynamic what-if analyses and real-time risk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Model validators face time-consuming manual testing and report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Ad hoc reporting for compliance (e.g., CCAR) is slow and error-prone.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Model governance teams lack efficient tools to create hypothetical portfolios.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31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4752-11DA-1F34-1B1F-9A02750E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How It Works</a:t>
            </a:r>
            <a:b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2883-AA22-ADF2-49AA-F93590B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User inputs a query (e.g., "Run XVA on this term sheet" or "Simulate a 2% rate hike").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LLM interprets the query and orchestrates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Industry-grade risk engine computes results.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Copilot delivers actionable outputs instantly.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0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975F-EDA3-654C-8975-8D40C02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FC0C-058D-4E98-622B-BE89ED61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Trader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Uploads a term sheet; gets XVA, exposure,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2b114f"/>
              </a:rPr>
              <a:t>VaR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 in minutes.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Risk Manager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Queries "What if interest rates rise by 1%?" and sees immediate risk impacts.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Model Validator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Automates a battery of tests and generates a compliance-ready report.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33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8675-21E0-90FE-080F-55CF352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Benefits</a:t>
            </a:r>
            <a:b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A6CA-5178-FD2E-CDDB-6B76F402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Speed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Real-time analysis vs. hours of manual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Efficiency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Automates repetitive tasks, freeing up strategic focus.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Accuracy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Reduces human error with robust computation.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Flexibility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Handles diverse queries across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Compliance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Streamlines CCAR and scenario-driven reporting.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Human Oversight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Ensures critical decisions are reviewed and validated by experts, combining AI efficiency with human judgment for optimal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A0A0A"/>
                </a:solidFill>
                <a:effectLst/>
                <a:latin typeface="__Inter_2b114f"/>
              </a:rPr>
              <a:t>Adaptability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2b114f"/>
              </a:rPr>
              <a:t>: Incorporates expert feedback to refine AI outputs, ensuring relevance in evolving financial markets.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08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272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__Inter_2b114f</vt:lpstr>
      <vt:lpstr>Arial</vt:lpstr>
      <vt:lpstr>Calibri</vt:lpstr>
      <vt:lpstr>Calibri Light</vt:lpstr>
      <vt:lpstr>Office Theme</vt:lpstr>
      <vt:lpstr>AI-Powered Copilot: Your Intelligent Assistant for Financial Excellence</vt:lpstr>
      <vt:lpstr>Challenges in Financial Institutions: </vt:lpstr>
      <vt:lpstr>How It Works </vt:lpstr>
      <vt:lpstr>PowerPoint Presentation</vt:lpstr>
      <vt:lpstr>Benefits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nadage</dc:creator>
  <cp:lastModifiedBy>shreyash nadage</cp:lastModifiedBy>
  <cp:revision>1</cp:revision>
  <dcterms:created xsi:type="dcterms:W3CDTF">2025-04-14T15:51:38Z</dcterms:created>
  <dcterms:modified xsi:type="dcterms:W3CDTF">2025-04-15T03:07:23Z</dcterms:modified>
</cp:coreProperties>
</file>