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c8c2ccec9733d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c8c2ccec9733d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e1d04a570b2dc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e1d04a570b2dc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1d04a570b2dc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1d04a570b2dc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819ffd8bdc4b5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819ffd8bdc4b5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819ffd8bdc4b5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819ffd8bdc4b5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819ffd8bdc4b5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819ffd8bdc4b5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819ffd8bdc4b5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819ffd8bdc4b5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819ffd8bdc4b5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819ffd8bdc4b5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 energy prediction using weather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Avengers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Shreyash Nikam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Tejas phirke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Pratik sonkusale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Pranav </a:t>
            </a:r>
            <a:r>
              <a:rPr lang="en"/>
              <a:t>Patki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web app will give the predictions on wind and solar energy using the weather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also track and give the location of user when inputs are 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machine learning linear regression algorithm which gives the pre</a:t>
            </a:r>
            <a:r>
              <a:rPr lang="en"/>
              <a:t>dictions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easily give the weather inputs and get the corresponding 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interface of application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description of data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9487"/>
            <a:ext cx="1709451" cy="30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100" y="1890925"/>
            <a:ext cx="2480449" cy="25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500" y="1890925"/>
            <a:ext cx="1932150" cy="2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33621" l="0" r="8374" t="30365"/>
          <a:stretch/>
        </p:blipFill>
        <p:spPr>
          <a:xfrm>
            <a:off x="540225" y="2402476"/>
            <a:ext cx="2291574" cy="84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514" y="1753889"/>
            <a:ext cx="2642876" cy="259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Geolocation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81" y="1377000"/>
            <a:ext cx="2893201" cy="29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370" y="1152475"/>
            <a:ext cx="28932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 like pandas, numpy, matplotlib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our app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1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https://turbinator.herokuapp.com/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