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26"/>
  </p:normalViewPr>
  <p:slideViewPr>
    <p:cSldViewPr snapToGrid="0">
      <p:cViewPr varScale="1">
        <p:scale>
          <a:sx n="93" d="100"/>
          <a:sy n="93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4645-6843-EF0D-A5C7-FA24299DC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70FB2-C261-E43E-A86F-A073B642B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FE7E-283F-7839-C2EF-1461B585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335-98EA-984B-ADDC-F30C76D33B28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AA107-D384-2192-8714-F3AED18D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07A63-1912-5ADA-1AEF-188599F7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9FDD-3404-FD45-96D0-FFE58EB2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6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A56E-908D-7C54-5AAC-ACE4F5AA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1A9C9-C9B3-05B2-F83A-1976B96D6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8614-2A83-9833-C48B-6D092243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335-98EA-984B-ADDC-F30C76D33B28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AA95-5A12-B805-AAAB-F60DF690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EDCFF-0902-523E-A12D-5EFC1EEA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9FDD-3404-FD45-96D0-FFE58EB2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6DB6E-76E3-6E48-8CAE-6EE61821E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2D6D8-5F60-F207-F8B7-5B5EF0055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7528B-3593-388F-C17E-80B35945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335-98EA-984B-ADDC-F30C76D33B28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BC54C-785E-FF8F-88C4-8FF50752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72173-DF62-22DB-3542-20C1FC9A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9FDD-3404-FD45-96D0-FFE58EB2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7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25D2-BFA8-8EC7-01C5-2741D11A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3128-1593-E50E-2FC0-F49C60BE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EDB39-FAAF-BAEC-28FF-F594FABF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335-98EA-984B-ADDC-F30C76D33B28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2A80-8592-5717-538C-F9F3279D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EDC24-C15A-CA48-E3E7-90002DD9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9FDD-3404-FD45-96D0-FFE58EB2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1023-684E-4D21-348D-B0870650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CBBF6-0A01-5220-01A5-CF76DF6DD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48853-534A-3B0D-67C8-9CABFDF6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335-98EA-984B-ADDC-F30C76D33B28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2988F-996F-8AC6-123E-4D5200D4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32947-3F1D-F162-3343-0CEB1E79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9FDD-3404-FD45-96D0-FFE58EB2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6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B496-9E92-F4B0-ABF9-55C04E95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0695-F160-410E-C822-88025A23E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425D1-D6E0-6250-449C-7C3C9BF78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6D460-2511-05A6-732F-9C675E7A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335-98EA-984B-ADDC-F30C76D33B28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7BCFC-25A3-CD13-739F-BB4459F2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AB0A6-D161-9F4C-3DB0-0921167D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9FDD-3404-FD45-96D0-FFE58EB2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4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A7FA-FD9B-1AA2-AB44-E8C72EB0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5D755-2A43-0843-C985-7AE27608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8D7CB-A326-171F-83B8-A057A3170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CE524-8A1A-1B66-A291-A60284451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2722D-7A22-003D-DAB3-F121E8337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12E8D-20EE-357A-9CD4-155E74B5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335-98EA-984B-ADDC-F30C76D33B28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70E70-4FBB-1093-C2B9-E6AE137A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44F27-FD18-B290-39A8-BC164F8C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9FDD-3404-FD45-96D0-FFE58EB2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7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BCB2-8263-4E40-77D3-A71346F3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7C24C-098E-8D59-B1BF-CA52011F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335-98EA-984B-ADDC-F30C76D33B28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C8E7F-F434-40B0-A8C5-36FE921A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BF828-908D-B564-5ACD-AA7C1979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9FDD-3404-FD45-96D0-FFE58EB2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7EC52-3BA5-9DA7-E7C5-B298EB05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335-98EA-984B-ADDC-F30C76D33B28}" type="datetimeFigureOut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5EDE4-CD01-1A17-C0DC-3DB76DE2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7E87E-674A-5C84-1B51-171B82E1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9FDD-3404-FD45-96D0-FFE58EB2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0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6BCC-A735-664B-D686-11521148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B5D76-51DF-62B9-A00E-70080496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369C1-F1FA-4A38-7CFF-6EB73DE4E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6D2F0-C19C-A1DD-EDEE-65F54DA8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335-98EA-984B-ADDC-F30C76D33B28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8F4DB-1299-283C-3150-AEF349B1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6B375-F912-72FE-536E-E0CD8B5D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9FDD-3404-FD45-96D0-FFE58EB2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7493-F0F3-6EBD-81ED-7F51D5C4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0E1FD-43B8-B09C-4E97-4A50C9C43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41D50-420A-674E-18E0-30B74B552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A66E4-0198-1FC6-6F06-C2BFFA3F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335-98EA-984B-ADDC-F30C76D33B28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E4C24-C49F-7A93-737C-AC3F5778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F9049-88E8-A595-8DB0-68429DDD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9FDD-3404-FD45-96D0-FFE58EB2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2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9DF72-3594-C19F-A5BF-B207E03A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C7C21-CAA9-470A-0232-347C49C1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BBCF-8D27-7450-8C1E-75F08038E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16335-98EA-984B-ADDC-F30C76D33B28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2124E-A851-9301-08D2-2FE03615A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10E06-2805-E258-33CF-01714ECF4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359FDD-3404-FD45-96D0-FFE58EB2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0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EB3F0-3687-2A6E-007B-6268AA48F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Predictive Model for Customer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82753-6983-3320-FD42-36A4B1FAF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Building prediction model using Machine Learning for booking completion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6BE8-9FEE-114A-8B00-CD527B51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5" y="365126"/>
            <a:ext cx="4267199" cy="923348"/>
          </a:xfrm>
        </p:spPr>
        <p:txBody>
          <a:bodyPr>
            <a:normAutofit/>
          </a:bodyPr>
          <a:lstStyle/>
          <a:p>
            <a:r>
              <a:rPr lang="en-US" sz="2000" b="1" dirty="0"/>
              <a:t>Customer Segmentation using Clustering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20085-961D-6E36-57CD-CFA292D3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1288474"/>
            <a:ext cx="4592782" cy="28428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1ACBF-917F-448F-9E63-51E659F2C951}"/>
              </a:ext>
            </a:extLst>
          </p:cNvPr>
          <p:cNvSpPr txBox="1"/>
          <p:nvPr/>
        </p:nvSpPr>
        <p:spPr>
          <a:xfrm>
            <a:off x="290945" y="4239491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Purpose</a:t>
            </a:r>
            <a:r>
              <a:rPr lang="en-US" dirty="0"/>
              <a:t>: Can help in identifying distinct groups within customers</a:t>
            </a:r>
          </a:p>
          <a:p>
            <a:r>
              <a:rPr lang="en-US" b="1" u="sng" dirty="0"/>
              <a:t>Benefits</a:t>
            </a:r>
            <a:r>
              <a:rPr lang="en-US" dirty="0"/>
              <a:t>: Tailored marketing strategies for each segment.</a:t>
            </a:r>
          </a:p>
          <a:p>
            <a:r>
              <a:rPr lang="en-US" dirty="0"/>
              <a:t>Enhancing customer experience as per the review of similar reviews of customers.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4F7AD-9909-1A88-D6A8-94921E89976B}"/>
              </a:ext>
            </a:extLst>
          </p:cNvPr>
          <p:cNvSpPr txBox="1"/>
          <p:nvPr/>
        </p:nvSpPr>
        <p:spPr>
          <a:xfrm>
            <a:off x="6096000" y="398889"/>
            <a:ext cx="510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Predictive Model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36F84-5993-B685-1BDC-2F842D970CA9}"/>
              </a:ext>
            </a:extLst>
          </p:cNvPr>
          <p:cNvSpPr txBox="1"/>
          <p:nvPr/>
        </p:nvSpPr>
        <p:spPr>
          <a:xfrm>
            <a:off x="6096000" y="826800"/>
            <a:ext cx="54171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 </a:t>
            </a:r>
            <a:r>
              <a:rPr lang="en-US" dirty="0"/>
              <a:t>and </a:t>
            </a:r>
            <a:r>
              <a:rPr lang="en-US" b="1" dirty="0"/>
              <a:t>Decision Trees </a:t>
            </a:r>
            <a:r>
              <a:rPr lang="en-US" dirty="0"/>
              <a:t>Algorithm were used for building the model. </a:t>
            </a:r>
          </a:p>
          <a:p>
            <a:r>
              <a:rPr lang="en-US" dirty="0"/>
              <a:t>To enhance the Performance hyperparameter tuning was used.</a:t>
            </a:r>
          </a:p>
          <a:p>
            <a:r>
              <a:rPr lang="en-US" dirty="0"/>
              <a:t>Decision Trees outperformed Logistic Regression with 78% accuracy to 64%. </a:t>
            </a:r>
          </a:p>
          <a:p>
            <a:r>
              <a:rPr lang="en-US" dirty="0"/>
              <a:t>The confusion matrix indicated the model correctly identified 6377 non-bookers and 6948 bookers out of 16981 instances. </a:t>
            </a:r>
          </a:p>
          <a:p>
            <a:r>
              <a:rPr lang="en-US" b="1" dirty="0"/>
              <a:t>Precision (76.63%): </a:t>
            </a:r>
            <a:r>
              <a:rPr lang="en-US" dirty="0"/>
              <a:t>Accuracy of positive predictions; 76.63% of predicted "booking completed" cases were correct. Helps minimize false positives.</a:t>
            </a:r>
          </a:p>
          <a:p>
            <a:r>
              <a:rPr lang="en-US" b="1" dirty="0"/>
              <a:t>Recall (81.89%): </a:t>
            </a:r>
            <a:r>
              <a:rPr lang="en-US" dirty="0"/>
              <a:t>Ability to identify actual positive cases; 81.89% of true "booking completed" cases were correctly identified. Ensures most potential bookers are captured.</a:t>
            </a:r>
          </a:p>
          <a:p>
            <a:r>
              <a:rPr lang="en-US" b="1" dirty="0"/>
              <a:t>F1-Score (79.17%): </a:t>
            </a:r>
            <a:r>
              <a:rPr lang="en-US" dirty="0"/>
              <a:t>Balances precision and recall, indicating overall model performance. Guides effective customer targeting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183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Predictive Model for Customer Booking</vt:lpstr>
      <vt:lpstr>Customer Segmentation using Clustering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shreyash nivagune</dc:creator>
  <cp:lastModifiedBy>shreyash nivagune</cp:lastModifiedBy>
  <cp:revision>1</cp:revision>
  <dcterms:created xsi:type="dcterms:W3CDTF">2024-05-22T08:15:34Z</dcterms:created>
  <dcterms:modified xsi:type="dcterms:W3CDTF">2024-05-22T08:40:54Z</dcterms:modified>
</cp:coreProperties>
</file>