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Cambay"/>
      <p:regular r:id="rId16"/>
      <p:bold r:id="rId17"/>
      <p:italic r:id="rId18"/>
      <p:boldItalic r:id="rId19"/>
    </p:embeddedFont>
    <p:embeddedFont>
      <p:font typeface="Bebas Neue"/>
      <p:regular r:id="rId20"/>
    </p:embeddedFont>
    <p:embeddedFont>
      <p:font typeface="Alice"/>
      <p:regular r:id="rId21"/>
    </p:embeddedFont>
    <p:embeddedFont>
      <p:font typeface="PT Sans"/>
      <p:regular r:id="rId22"/>
      <p:bold r:id="rId23"/>
      <p:italic r:id="rId24"/>
      <p:boldItalic r:id="rId25"/>
    </p:embeddedFont>
    <p:embeddedFont>
      <p:font typeface="DM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PTSans-regular.fntdata"/><Relationship Id="rId21" Type="http://schemas.openxmlformats.org/officeDocument/2006/relationships/font" Target="fonts/Alice-regular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-regular.fntdata"/><Relationship Id="rId25" Type="http://schemas.openxmlformats.org/officeDocument/2006/relationships/font" Target="fonts/PTSans-boldItalic.fntdata"/><Relationship Id="rId28" Type="http://schemas.openxmlformats.org/officeDocument/2006/relationships/font" Target="fonts/DMSans-italic.fntdata"/><Relationship Id="rId27" Type="http://schemas.openxmlformats.org/officeDocument/2006/relationships/font" Target="fonts/DM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M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ambay-bold.fntdata"/><Relationship Id="rId16" Type="http://schemas.openxmlformats.org/officeDocument/2006/relationships/font" Target="fonts/Cambay-regular.fntdata"/><Relationship Id="rId19" Type="http://schemas.openxmlformats.org/officeDocument/2006/relationships/font" Target="fonts/Cambay-boldItalic.fntdata"/><Relationship Id="rId18" Type="http://schemas.openxmlformats.org/officeDocument/2006/relationships/font" Target="fonts/Camb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6" name="Shape 5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7" name="Google Shape;5507;g20e245c15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8" name="Google Shape;5508;g20e245c15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5" name="Shape 5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6" name="Google Shape;5596;g54dda1946d_4_2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7" name="Google Shape;5597;g54dda1946d_4_2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3" name="Shape 5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4" name="Google Shape;5604;g29fb659d3c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5" name="Google Shape;5605;g29fb659d3c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5" name="Shape 5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6" name="Google Shape;5516;g262a82f72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7" name="Google Shape;5517;g262a82f72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3" name="Shape 5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4" name="Google Shape;5524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5" name="Google Shape;5525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4" name="Shape 5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5" name="Google Shape;5535;g54dda1946d_4_2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6" name="Google Shape;5536;g54dda1946d_4_2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1" name="Shape 5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2" name="Google Shape;5562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3" name="Google Shape;5563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9" name="Shape 5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" name="Google Shape;5570;g1dd528ae8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1" name="Google Shape;5571;g1dd528ae8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5" name="Shape 5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6" name="Google Shape;5576;gd5260bdd8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7" name="Google Shape;5577;gd5260bdd8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1" name="Shape 5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2" name="Google Shape;5582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3" name="Google Shape;5583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9" name="Shape 5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0" name="Google Shape;5590;g29fb659d3c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1" name="Google Shape;5591;g29fb659d3c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403788" y="1393325"/>
            <a:ext cx="6339600" cy="16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403863" y="3235425"/>
            <a:ext cx="6339600" cy="437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358217" y="316379"/>
            <a:ext cx="8427563" cy="4510753"/>
            <a:chOff x="358217" y="316379"/>
            <a:chExt cx="8427563" cy="4510753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5216955" y="316379"/>
              <a:ext cx="3568825" cy="4510753"/>
              <a:chOff x="4488225" y="1405825"/>
              <a:chExt cx="2025900" cy="25606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475792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31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9046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49779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05127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12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19795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2712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34462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41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4912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5646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63797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711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78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857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9313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004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07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6151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22465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297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6371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444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6448950" y="1506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92" y="631"/>
                      <a:pt x="631" y="488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448950" y="1579350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39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39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448950" y="16516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0"/>
                      <a:pt x="316" y="630"/>
                    </a:cubicBezTo>
                    <a:cubicBezTo>
                      <a:pt x="492" y="630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448950" y="1724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448950" y="17964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6448950" y="18687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448950" y="1941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448950" y="2013575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448950" y="208590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92" y="631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448950" y="2158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448950" y="2230675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3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6448950" y="23030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6448950" y="23754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6448950" y="2447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6448950" y="25201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47626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483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49092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98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0558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12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2025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27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53492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4226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49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55692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564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715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578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862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93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6009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60825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6155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6229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6302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6375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64493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6453625" y="38546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6453625" y="3782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6453625" y="37099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9"/>
                      <a:pt x="316" y="629"/>
                    </a:cubicBezTo>
                    <a:cubicBezTo>
                      <a:pt x="489" y="629"/>
                      <a:pt x="631" y="489"/>
                      <a:pt x="631" y="313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6453625" y="36375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6453625" y="3565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6453625" y="34928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6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453625" y="34204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6453625" y="3348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89" y="631"/>
                      <a:pt x="631" y="492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6453625" y="3275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6453625" y="32033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6453625" y="3130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89" y="631"/>
                      <a:pt x="631" y="491"/>
                      <a:pt x="631" y="315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6453625" y="30586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6453625" y="29862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6453625" y="291390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3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6453625" y="28415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4488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77244" y="3384"/>
                    </a:moveTo>
                    <a:lnTo>
                      <a:pt x="77244" y="20500"/>
                    </a:lnTo>
                    <a:lnTo>
                      <a:pt x="53927" y="3384"/>
                    </a:lnTo>
                    <a:close/>
                    <a:moveTo>
                      <a:pt x="77030" y="363"/>
                    </a:moveTo>
                    <a:cubicBezTo>
                      <a:pt x="77356" y="363"/>
                      <a:pt x="78372" y="429"/>
                      <a:pt x="79216" y="1167"/>
                    </a:cubicBezTo>
                    <a:cubicBezTo>
                      <a:pt x="79989" y="1842"/>
                      <a:pt x="80427" y="2896"/>
                      <a:pt x="80514" y="4302"/>
                    </a:cubicBezTo>
                    <a:cubicBezTo>
                      <a:pt x="80776" y="8573"/>
                      <a:pt x="80517" y="41512"/>
                      <a:pt x="80514" y="41844"/>
                    </a:cubicBezTo>
                    <a:cubicBezTo>
                      <a:pt x="80514" y="41878"/>
                      <a:pt x="80636" y="44299"/>
                      <a:pt x="80000" y="45398"/>
                    </a:cubicBezTo>
                    <a:cubicBezTo>
                      <a:pt x="79462" y="46327"/>
                      <a:pt x="79216" y="46595"/>
                      <a:pt x="79152" y="46657"/>
                    </a:cubicBezTo>
                    <a:cubicBezTo>
                      <a:pt x="78441" y="45443"/>
                      <a:pt x="77685" y="44659"/>
                      <a:pt x="77504" y="44478"/>
                    </a:cubicBezTo>
                    <a:lnTo>
                      <a:pt x="77504" y="3125"/>
                    </a:lnTo>
                    <a:lnTo>
                      <a:pt x="8158" y="3125"/>
                    </a:lnTo>
                    <a:cubicBezTo>
                      <a:pt x="8774" y="2366"/>
                      <a:pt x="9156" y="1409"/>
                      <a:pt x="9184" y="366"/>
                    </a:cubicBezTo>
                    <a:lnTo>
                      <a:pt x="76923" y="366"/>
                    </a:lnTo>
                    <a:cubicBezTo>
                      <a:pt x="76927" y="365"/>
                      <a:pt x="76965" y="363"/>
                      <a:pt x="77030" y="363"/>
                    </a:cubicBezTo>
                    <a:close/>
                    <a:moveTo>
                      <a:pt x="77375" y="44718"/>
                    </a:moveTo>
                    <a:cubicBezTo>
                      <a:pt x="77858" y="45214"/>
                      <a:pt x="80112" y="47697"/>
                      <a:pt x="80282" y="51059"/>
                    </a:cubicBezTo>
                    <a:cubicBezTo>
                      <a:pt x="80427" y="53930"/>
                      <a:pt x="77883" y="57199"/>
                      <a:pt x="77367" y="57835"/>
                    </a:cubicBezTo>
                    <a:cubicBezTo>
                      <a:pt x="76831" y="57266"/>
                      <a:pt x="74306" y="54429"/>
                      <a:pt x="74385" y="51536"/>
                    </a:cubicBezTo>
                    <a:lnTo>
                      <a:pt x="74385" y="51031"/>
                    </a:lnTo>
                    <a:cubicBezTo>
                      <a:pt x="74306" y="48116"/>
                      <a:pt x="76859" y="45265"/>
                      <a:pt x="77375" y="44718"/>
                    </a:cubicBezTo>
                    <a:close/>
                    <a:moveTo>
                      <a:pt x="77244" y="40572"/>
                    </a:moveTo>
                    <a:lnTo>
                      <a:pt x="77244" y="44481"/>
                    </a:lnTo>
                    <a:cubicBezTo>
                      <a:pt x="76862" y="44871"/>
                      <a:pt x="74041" y="47859"/>
                      <a:pt x="74125" y="51034"/>
                    </a:cubicBezTo>
                    <a:lnTo>
                      <a:pt x="74125" y="51533"/>
                    </a:lnTo>
                    <a:cubicBezTo>
                      <a:pt x="74041" y="54702"/>
                      <a:pt x="76862" y="57693"/>
                      <a:pt x="77244" y="58084"/>
                    </a:cubicBezTo>
                    <a:lnTo>
                      <a:pt x="77244" y="61666"/>
                    </a:lnTo>
                    <a:cubicBezTo>
                      <a:pt x="74270" y="60048"/>
                      <a:pt x="72287" y="55849"/>
                      <a:pt x="72287" y="51118"/>
                    </a:cubicBezTo>
                    <a:cubicBezTo>
                      <a:pt x="72287" y="46389"/>
                      <a:pt x="74270" y="42187"/>
                      <a:pt x="77244" y="40572"/>
                    </a:cubicBezTo>
                    <a:close/>
                    <a:moveTo>
                      <a:pt x="77244" y="82452"/>
                    </a:moveTo>
                    <a:lnTo>
                      <a:pt x="77244" y="99177"/>
                    </a:lnTo>
                    <a:lnTo>
                      <a:pt x="53079" y="99177"/>
                    </a:lnTo>
                    <a:lnTo>
                      <a:pt x="77244" y="82452"/>
                    </a:lnTo>
                    <a:close/>
                    <a:moveTo>
                      <a:pt x="11" y="0"/>
                    </a:moveTo>
                    <a:lnTo>
                      <a:pt x="9" y="73"/>
                    </a:lnTo>
                    <a:cubicBezTo>
                      <a:pt x="6" y="126"/>
                      <a:pt x="0" y="179"/>
                      <a:pt x="0" y="232"/>
                    </a:cubicBezTo>
                    <a:cubicBezTo>
                      <a:pt x="0" y="2765"/>
                      <a:pt x="2062" y="4824"/>
                      <a:pt x="4595" y="4824"/>
                    </a:cubicBezTo>
                    <a:cubicBezTo>
                      <a:pt x="5909" y="4824"/>
                      <a:pt x="7095" y="4272"/>
                      <a:pt x="7932" y="3384"/>
                    </a:cubicBezTo>
                    <a:lnTo>
                      <a:pt x="53489" y="3384"/>
                    </a:lnTo>
                    <a:lnTo>
                      <a:pt x="77244" y="20823"/>
                    </a:lnTo>
                    <a:lnTo>
                      <a:pt x="77244" y="40279"/>
                    </a:lnTo>
                    <a:cubicBezTo>
                      <a:pt x="74122" y="41889"/>
                      <a:pt x="72030" y="46233"/>
                      <a:pt x="72030" y="51118"/>
                    </a:cubicBezTo>
                    <a:cubicBezTo>
                      <a:pt x="72030" y="56005"/>
                      <a:pt x="74122" y="60346"/>
                      <a:pt x="77244" y="61959"/>
                    </a:cubicBezTo>
                    <a:lnTo>
                      <a:pt x="77244" y="82135"/>
                    </a:lnTo>
                    <a:lnTo>
                      <a:pt x="52621" y="99177"/>
                    </a:lnTo>
                    <a:lnTo>
                      <a:pt x="8618" y="99177"/>
                    </a:lnTo>
                    <a:lnTo>
                      <a:pt x="8618" y="99437"/>
                    </a:lnTo>
                    <a:lnTo>
                      <a:pt x="77504" y="99437"/>
                    </a:lnTo>
                    <a:lnTo>
                      <a:pt x="77504" y="58075"/>
                    </a:lnTo>
                    <a:cubicBezTo>
                      <a:pt x="77677" y="57869"/>
                      <a:pt x="78463" y="56917"/>
                      <a:pt x="79191" y="55626"/>
                    </a:cubicBezTo>
                    <a:cubicBezTo>
                      <a:pt x="79286" y="55732"/>
                      <a:pt x="79532" y="56039"/>
                      <a:pt x="80000" y="56851"/>
                    </a:cubicBezTo>
                    <a:cubicBezTo>
                      <a:pt x="80636" y="57952"/>
                      <a:pt x="80517" y="60380"/>
                      <a:pt x="80514" y="60405"/>
                    </a:cubicBezTo>
                    <a:cubicBezTo>
                      <a:pt x="80517" y="60745"/>
                      <a:pt x="80776" y="93734"/>
                      <a:pt x="80514" y="98014"/>
                    </a:cubicBezTo>
                    <a:cubicBezTo>
                      <a:pt x="80427" y="99423"/>
                      <a:pt x="79992" y="100483"/>
                      <a:pt x="79216" y="101158"/>
                    </a:cubicBezTo>
                    <a:cubicBezTo>
                      <a:pt x="78363" y="101903"/>
                      <a:pt x="77337" y="101960"/>
                      <a:pt x="77030" y="101960"/>
                    </a:cubicBezTo>
                    <a:cubicBezTo>
                      <a:pt x="76974" y="101960"/>
                      <a:pt x="76942" y="101958"/>
                      <a:pt x="76940" y="101958"/>
                    </a:cubicBezTo>
                    <a:lnTo>
                      <a:pt x="9352" y="101958"/>
                    </a:lnTo>
                    <a:cubicBezTo>
                      <a:pt x="9290" y="99476"/>
                      <a:pt x="7254" y="97478"/>
                      <a:pt x="4760" y="97478"/>
                    </a:cubicBezTo>
                    <a:cubicBezTo>
                      <a:pt x="2266" y="97478"/>
                      <a:pt x="168" y="99540"/>
                      <a:pt x="168" y="102070"/>
                    </a:cubicBezTo>
                    <a:lnTo>
                      <a:pt x="168" y="102073"/>
                    </a:lnTo>
                    <a:cubicBezTo>
                      <a:pt x="168" y="102123"/>
                      <a:pt x="171" y="102176"/>
                      <a:pt x="173" y="102226"/>
                    </a:cubicBezTo>
                    <a:lnTo>
                      <a:pt x="179" y="102302"/>
                    </a:lnTo>
                    <a:lnTo>
                      <a:pt x="438" y="102290"/>
                    </a:lnTo>
                    <a:lnTo>
                      <a:pt x="433" y="102210"/>
                    </a:lnTo>
                    <a:cubicBezTo>
                      <a:pt x="430" y="102162"/>
                      <a:pt x="427" y="102118"/>
                      <a:pt x="427" y="102070"/>
                    </a:cubicBezTo>
                    <a:cubicBezTo>
                      <a:pt x="427" y="99682"/>
                      <a:pt x="2372" y="97738"/>
                      <a:pt x="4760" y="97738"/>
                    </a:cubicBezTo>
                    <a:cubicBezTo>
                      <a:pt x="7151" y="97738"/>
                      <a:pt x="9095" y="99682"/>
                      <a:pt x="9095" y="102070"/>
                    </a:cubicBezTo>
                    <a:cubicBezTo>
                      <a:pt x="9095" y="102118"/>
                      <a:pt x="9092" y="102165"/>
                      <a:pt x="9087" y="102212"/>
                    </a:cubicBezTo>
                    <a:lnTo>
                      <a:pt x="9084" y="102290"/>
                    </a:lnTo>
                    <a:lnTo>
                      <a:pt x="9343" y="102302"/>
                    </a:lnTo>
                    <a:lnTo>
                      <a:pt x="9346" y="102229"/>
                    </a:lnTo>
                    <a:lnTo>
                      <a:pt x="9349" y="102215"/>
                    </a:lnTo>
                    <a:lnTo>
                      <a:pt x="76932" y="102215"/>
                    </a:lnTo>
                    <a:cubicBezTo>
                      <a:pt x="76940" y="102218"/>
                      <a:pt x="76985" y="102221"/>
                      <a:pt x="77060" y="102221"/>
                    </a:cubicBezTo>
                    <a:cubicBezTo>
                      <a:pt x="77420" y="102221"/>
                      <a:pt x="78477" y="102145"/>
                      <a:pt x="79384" y="101356"/>
                    </a:cubicBezTo>
                    <a:cubicBezTo>
                      <a:pt x="80215" y="100633"/>
                      <a:pt x="80681" y="99512"/>
                      <a:pt x="80773" y="98028"/>
                    </a:cubicBezTo>
                    <a:cubicBezTo>
                      <a:pt x="81035" y="93743"/>
                      <a:pt x="80776" y="60742"/>
                      <a:pt x="80773" y="60410"/>
                    </a:cubicBezTo>
                    <a:cubicBezTo>
                      <a:pt x="80779" y="60315"/>
                      <a:pt x="80899" y="57891"/>
                      <a:pt x="80226" y="56722"/>
                    </a:cubicBezTo>
                    <a:cubicBezTo>
                      <a:pt x="79666" y="55754"/>
                      <a:pt x="79403" y="55467"/>
                      <a:pt x="79320" y="55389"/>
                    </a:cubicBezTo>
                    <a:cubicBezTo>
                      <a:pt x="80012" y="54111"/>
                      <a:pt x="80617" y="52543"/>
                      <a:pt x="80542" y="51045"/>
                    </a:cubicBezTo>
                    <a:cubicBezTo>
                      <a:pt x="80458" y="49393"/>
                      <a:pt x="79883" y="47948"/>
                      <a:pt x="79256" y="46835"/>
                    </a:cubicBezTo>
                    <a:lnTo>
                      <a:pt x="79256" y="46835"/>
                    </a:lnTo>
                    <a:lnTo>
                      <a:pt x="79289" y="46883"/>
                    </a:lnTo>
                    <a:cubicBezTo>
                      <a:pt x="79317" y="46863"/>
                      <a:pt x="79565" y="46668"/>
                      <a:pt x="80224" y="45530"/>
                    </a:cubicBezTo>
                    <a:cubicBezTo>
                      <a:pt x="80899" y="44361"/>
                      <a:pt x="80779" y="41942"/>
                      <a:pt x="80773" y="41839"/>
                    </a:cubicBezTo>
                    <a:cubicBezTo>
                      <a:pt x="80776" y="41515"/>
                      <a:pt x="81035" y="8565"/>
                      <a:pt x="80773" y="4286"/>
                    </a:cubicBezTo>
                    <a:cubicBezTo>
                      <a:pt x="80681" y="2807"/>
                      <a:pt x="80215" y="1691"/>
                      <a:pt x="79384" y="966"/>
                    </a:cubicBezTo>
                    <a:cubicBezTo>
                      <a:pt x="78471" y="172"/>
                      <a:pt x="77404" y="100"/>
                      <a:pt x="77040" y="100"/>
                    </a:cubicBezTo>
                    <a:cubicBezTo>
                      <a:pt x="76966" y="100"/>
                      <a:pt x="76921" y="103"/>
                      <a:pt x="76912" y="104"/>
                    </a:cubicBezTo>
                    <a:lnTo>
                      <a:pt x="9184" y="104"/>
                    </a:lnTo>
                    <a:cubicBezTo>
                      <a:pt x="9182" y="92"/>
                      <a:pt x="9182" y="84"/>
                      <a:pt x="9182" y="73"/>
                    </a:cubicBezTo>
                    <a:lnTo>
                      <a:pt x="9176" y="0"/>
                    </a:lnTo>
                    <a:lnTo>
                      <a:pt x="8917" y="14"/>
                    </a:lnTo>
                    <a:lnTo>
                      <a:pt x="8922" y="90"/>
                    </a:lnTo>
                    <a:cubicBezTo>
                      <a:pt x="8925" y="137"/>
                      <a:pt x="8928" y="185"/>
                      <a:pt x="8928" y="232"/>
                    </a:cubicBezTo>
                    <a:cubicBezTo>
                      <a:pt x="8928" y="2620"/>
                      <a:pt x="6983" y="4564"/>
                      <a:pt x="4595" y="4564"/>
                    </a:cubicBezTo>
                    <a:cubicBezTo>
                      <a:pt x="2204" y="4564"/>
                      <a:pt x="260" y="2620"/>
                      <a:pt x="260" y="232"/>
                    </a:cubicBezTo>
                    <a:cubicBezTo>
                      <a:pt x="260" y="185"/>
                      <a:pt x="263" y="137"/>
                      <a:pt x="268" y="90"/>
                    </a:cubicBezTo>
                    <a:lnTo>
                      <a:pt x="271" y="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4581550" y="3915000"/>
                <a:ext cx="51425" cy="51425"/>
              </a:xfrm>
              <a:custGeom>
                <a:rect b="b" l="l" r="r" t="t"/>
                <a:pathLst>
                  <a:path extrusionOk="0" h="2057" w="2057">
                    <a:moveTo>
                      <a:pt x="1027" y="1"/>
                    </a:moveTo>
                    <a:cubicBezTo>
                      <a:pt x="460" y="1"/>
                      <a:pt x="0" y="461"/>
                      <a:pt x="0" y="1028"/>
                    </a:cubicBezTo>
                    <a:cubicBezTo>
                      <a:pt x="0" y="1597"/>
                      <a:pt x="460" y="2057"/>
                      <a:pt x="1027" y="2057"/>
                    </a:cubicBezTo>
                    <a:cubicBezTo>
                      <a:pt x="1596" y="2057"/>
                      <a:pt x="2056" y="1597"/>
                      <a:pt x="2056" y="1028"/>
                    </a:cubicBezTo>
                    <a:cubicBezTo>
                      <a:pt x="2056" y="461"/>
                      <a:pt x="1596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457742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6378800" y="2646950"/>
                <a:ext cx="88525" cy="85325"/>
              </a:xfrm>
              <a:custGeom>
                <a:rect b="b" l="l" r="r" t="t"/>
                <a:pathLst>
                  <a:path extrusionOk="0" h="3413" w="3541">
                    <a:moveTo>
                      <a:pt x="1769" y="0"/>
                    </a:moveTo>
                    <a:cubicBezTo>
                      <a:pt x="881" y="0"/>
                      <a:pt x="131" y="688"/>
                      <a:pt x="67" y="1587"/>
                    </a:cubicBezTo>
                    <a:cubicBezTo>
                      <a:pt x="0" y="2527"/>
                      <a:pt x="709" y="3341"/>
                      <a:pt x="1649" y="3408"/>
                    </a:cubicBezTo>
                    <a:cubicBezTo>
                      <a:pt x="1690" y="3411"/>
                      <a:pt x="1731" y="3413"/>
                      <a:pt x="1772" y="3413"/>
                    </a:cubicBezTo>
                    <a:cubicBezTo>
                      <a:pt x="2660" y="3413"/>
                      <a:pt x="3410" y="2728"/>
                      <a:pt x="3474" y="1829"/>
                    </a:cubicBezTo>
                    <a:cubicBezTo>
                      <a:pt x="3540" y="886"/>
                      <a:pt x="2832" y="72"/>
                      <a:pt x="1892" y="5"/>
                    </a:cubicBezTo>
                    <a:cubicBezTo>
                      <a:pt x="1850" y="2"/>
                      <a:pt x="1810" y="0"/>
                      <a:pt x="1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" name="Google Shape;96;p2"/>
            <p:cNvGrpSpPr/>
            <p:nvPr/>
          </p:nvGrpSpPr>
          <p:grpSpPr>
            <a:xfrm flipH="1">
              <a:off x="358217" y="316379"/>
              <a:ext cx="3568825" cy="4510753"/>
              <a:chOff x="4488225" y="1405825"/>
              <a:chExt cx="2025900" cy="2560600"/>
            </a:xfrm>
          </p:grpSpPr>
          <p:sp>
            <p:nvSpPr>
              <p:cNvPr id="97" name="Google Shape;97;p2"/>
              <p:cNvSpPr/>
              <p:nvPr/>
            </p:nvSpPr>
            <p:spPr>
              <a:xfrm>
                <a:off x="475792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4831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49046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49779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505127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512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519795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52712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534462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541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54912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55646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563797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5711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578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5857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59313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6004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607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6151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622465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6297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6371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6444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6448950" y="1506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92" y="631"/>
                      <a:pt x="631" y="488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6448950" y="1579350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39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39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6448950" y="16516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0"/>
                      <a:pt x="316" y="630"/>
                    </a:cubicBezTo>
                    <a:cubicBezTo>
                      <a:pt x="492" y="630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6448950" y="1724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6448950" y="17964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6448950" y="18687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6448950" y="1941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6448950" y="2013575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6448950" y="208590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92" y="631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6448950" y="2158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6448950" y="2230675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3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6448950" y="23030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6448950" y="23754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6448950" y="2447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6448950" y="25201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47626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483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49092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98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0558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12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2025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27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53492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54226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549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55692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564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5715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578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862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593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6009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60825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6155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6229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6302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6375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64493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6453625" y="38546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6453625" y="3782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6453625" y="37099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9"/>
                      <a:pt x="316" y="629"/>
                    </a:cubicBezTo>
                    <a:cubicBezTo>
                      <a:pt x="489" y="629"/>
                      <a:pt x="631" y="489"/>
                      <a:pt x="631" y="313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6453625" y="36375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6453625" y="3565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6453625" y="34928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6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6453625" y="34204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6453625" y="3348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89" y="631"/>
                      <a:pt x="631" y="492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6453625" y="3275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6453625" y="32033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6453625" y="3130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89" y="631"/>
                      <a:pt x="631" y="491"/>
                      <a:pt x="631" y="315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6453625" y="30586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6453625" y="29862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6453625" y="291390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3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6453625" y="28415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4488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77244" y="3384"/>
                    </a:moveTo>
                    <a:lnTo>
                      <a:pt x="77244" y="20500"/>
                    </a:lnTo>
                    <a:lnTo>
                      <a:pt x="53927" y="3384"/>
                    </a:lnTo>
                    <a:close/>
                    <a:moveTo>
                      <a:pt x="77030" y="363"/>
                    </a:moveTo>
                    <a:cubicBezTo>
                      <a:pt x="77356" y="363"/>
                      <a:pt x="78372" y="429"/>
                      <a:pt x="79216" y="1167"/>
                    </a:cubicBezTo>
                    <a:cubicBezTo>
                      <a:pt x="79989" y="1842"/>
                      <a:pt x="80427" y="2896"/>
                      <a:pt x="80514" y="4302"/>
                    </a:cubicBezTo>
                    <a:cubicBezTo>
                      <a:pt x="80776" y="8573"/>
                      <a:pt x="80517" y="41512"/>
                      <a:pt x="80514" y="41844"/>
                    </a:cubicBezTo>
                    <a:cubicBezTo>
                      <a:pt x="80514" y="41878"/>
                      <a:pt x="80636" y="44299"/>
                      <a:pt x="80000" y="45398"/>
                    </a:cubicBezTo>
                    <a:cubicBezTo>
                      <a:pt x="79462" y="46327"/>
                      <a:pt x="79216" y="46595"/>
                      <a:pt x="79152" y="46657"/>
                    </a:cubicBezTo>
                    <a:cubicBezTo>
                      <a:pt x="78441" y="45443"/>
                      <a:pt x="77685" y="44659"/>
                      <a:pt x="77504" y="44478"/>
                    </a:cubicBezTo>
                    <a:lnTo>
                      <a:pt x="77504" y="3125"/>
                    </a:lnTo>
                    <a:lnTo>
                      <a:pt x="8158" y="3125"/>
                    </a:lnTo>
                    <a:cubicBezTo>
                      <a:pt x="8774" y="2366"/>
                      <a:pt x="9156" y="1409"/>
                      <a:pt x="9184" y="366"/>
                    </a:cubicBezTo>
                    <a:lnTo>
                      <a:pt x="76923" y="366"/>
                    </a:lnTo>
                    <a:cubicBezTo>
                      <a:pt x="76927" y="365"/>
                      <a:pt x="76965" y="363"/>
                      <a:pt x="77030" y="363"/>
                    </a:cubicBezTo>
                    <a:close/>
                    <a:moveTo>
                      <a:pt x="77375" y="44718"/>
                    </a:moveTo>
                    <a:cubicBezTo>
                      <a:pt x="77858" y="45214"/>
                      <a:pt x="80112" y="47697"/>
                      <a:pt x="80282" y="51059"/>
                    </a:cubicBezTo>
                    <a:cubicBezTo>
                      <a:pt x="80427" y="53930"/>
                      <a:pt x="77883" y="57199"/>
                      <a:pt x="77367" y="57835"/>
                    </a:cubicBezTo>
                    <a:cubicBezTo>
                      <a:pt x="76831" y="57266"/>
                      <a:pt x="74306" y="54429"/>
                      <a:pt x="74385" y="51536"/>
                    </a:cubicBezTo>
                    <a:lnTo>
                      <a:pt x="74385" y="51031"/>
                    </a:lnTo>
                    <a:cubicBezTo>
                      <a:pt x="74306" y="48116"/>
                      <a:pt x="76859" y="45265"/>
                      <a:pt x="77375" y="44718"/>
                    </a:cubicBezTo>
                    <a:close/>
                    <a:moveTo>
                      <a:pt x="77244" y="40572"/>
                    </a:moveTo>
                    <a:lnTo>
                      <a:pt x="77244" y="44481"/>
                    </a:lnTo>
                    <a:cubicBezTo>
                      <a:pt x="76862" y="44871"/>
                      <a:pt x="74041" y="47859"/>
                      <a:pt x="74125" y="51034"/>
                    </a:cubicBezTo>
                    <a:lnTo>
                      <a:pt x="74125" y="51533"/>
                    </a:lnTo>
                    <a:cubicBezTo>
                      <a:pt x="74041" y="54702"/>
                      <a:pt x="76862" y="57693"/>
                      <a:pt x="77244" y="58084"/>
                    </a:cubicBezTo>
                    <a:lnTo>
                      <a:pt x="77244" y="61666"/>
                    </a:lnTo>
                    <a:cubicBezTo>
                      <a:pt x="74270" y="60048"/>
                      <a:pt x="72287" y="55849"/>
                      <a:pt x="72287" y="51118"/>
                    </a:cubicBezTo>
                    <a:cubicBezTo>
                      <a:pt x="72287" y="46389"/>
                      <a:pt x="74270" y="42187"/>
                      <a:pt x="77244" y="40572"/>
                    </a:cubicBezTo>
                    <a:close/>
                    <a:moveTo>
                      <a:pt x="77244" y="82452"/>
                    </a:moveTo>
                    <a:lnTo>
                      <a:pt x="77244" y="99177"/>
                    </a:lnTo>
                    <a:lnTo>
                      <a:pt x="53079" y="99177"/>
                    </a:lnTo>
                    <a:lnTo>
                      <a:pt x="77244" y="82452"/>
                    </a:lnTo>
                    <a:close/>
                    <a:moveTo>
                      <a:pt x="11" y="0"/>
                    </a:moveTo>
                    <a:lnTo>
                      <a:pt x="9" y="73"/>
                    </a:lnTo>
                    <a:cubicBezTo>
                      <a:pt x="6" y="126"/>
                      <a:pt x="0" y="179"/>
                      <a:pt x="0" y="232"/>
                    </a:cubicBezTo>
                    <a:cubicBezTo>
                      <a:pt x="0" y="2765"/>
                      <a:pt x="2062" y="4824"/>
                      <a:pt x="4595" y="4824"/>
                    </a:cubicBezTo>
                    <a:cubicBezTo>
                      <a:pt x="5909" y="4824"/>
                      <a:pt x="7095" y="4272"/>
                      <a:pt x="7932" y="3384"/>
                    </a:cubicBezTo>
                    <a:lnTo>
                      <a:pt x="53489" y="3384"/>
                    </a:lnTo>
                    <a:lnTo>
                      <a:pt x="77244" y="20823"/>
                    </a:lnTo>
                    <a:lnTo>
                      <a:pt x="77244" y="40279"/>
                    </a:lnTo>
                    <a:cubicBezTo>
                      <a:pt x="74122" y="41889"/>
                      <a:pt x="72030" y="46233"/>
                      <a:pt x="72030" y="51118"/>
                    </a:cubicBezTo>
                    <a:cubicBezTo>
                      <a:pt x="72030" y="56005"/>
                      <a:pt x="74122" y="60346"/>
                      <a:pt x="77244" y="61959"/>
                    </a:cubicBezTo>
                    <a:lnTo>
                      <a:pt x="77244" y="82135"/>
                    </a:lnTo>
                    <a:lnTo>
                      <a:pt x="52621" y="99177"/>
                    </a:lnTo>
                    <a:lnTo>
                      <a:pt x="8618" y="99177"/>
                    </a:lnTo>
                    <a:lnTo>
                      <a:pt x="8618" y="99437"/>
                    </a:lnTo>
                    <a:lnTo>
                      <a:pt x="77504" y="99437"/>
                    </a:lnTo>
                    <a:lnTo>
                      <a:pt x="77504" y="58075"/>
                    </a:lnTo>
                    <a:cubicBezTo>
                      <a:pt x="77677" y="57869"/>
                      <a:pt x="78463" y="56917"/>
                      <a:pt x="79191" y="55626"/>
                    </a:cubicBezTo>
                    <a:cubicBezTo>
                      <a:pt x="79286" y="55732"/>
                      <a:pt x="79532" y="56039"/>
                      <a:pt x="80000" y="56851"/>
                    </a:cubicBezTo>
                    <a:cubicBezTo>
                      <a:pt x="80636" y="57952"/>
                      <a:pt x="80517" y="60380"/>
                      <a:pt x="80514" y="60405"/>
                    </a:cubicBezTo>
                    <a:cubicBezTo>
                      <a:pt x="80517" y="60745"/>
                      <a:pt x="80776" y="93734"/>
                      <a:pt x="80514" y="98014"/>
                    </a:cubicBezTo>
                    <a:cubicBezTo>
                      <a:pt x="80427" y="99423"/>
                      <a:pt x="79992" y="100483"/>
                      <a:pt x="79216" y="101158"/>
                    </a:cubicBezTo>
                    <a:cubicBezTo>
                      <a:pt x="78363" y="101903"/>
                      <a:pt x="77337" y="101960"/>
                      <a:pt x="77030" y="101960"/>
                    </a:cubicBezTo>
                    <a:cubicBezTo>
                      <a:pt x="76974" y="101960"/>
                      <a:pt x="76942" y="101958"/>
                      <a:pt x="76940" y="101958"/>
                    </a:cubicBezTo>
                    <a:lnTo>
                      <a:pt x="9352" y="101958"/>
                    </a:lnTo>
                    <a:cubicBezTo>
                      <a:pt x="9290" y="99476"/>
                      <a:pt x="7254" y="97478"/>
                      <a:pt x="4760" y="97478"/>
                    </a:cubicBezTo>
                    <a:cubicBezTo>
                      <a:pt x="2266" y="97478"/>
                      <a:pt x="168" y="99540"/>
                      <a:pt x="168" y="102070"/>
                    </a:cubicBezTo>
                    <a:lnTo>
                      <a:pt x="168" y="102073"/>
                    </a:lnTo>
                    <a:cubicBezTo>
                      <a:pt x="168" y="102123"/>
                      <a:pt x="171" y="102176"/>
                      <a:pt x="173" y="102226"/>
                    </a:cubicBezTo>
                    <a:lnTo>
                      <a:pt x="179" y="102302"/>
                    </a:lnTo>
                    <a:lnTo>
                      <a:pt x="438" y="102290"/>
                    </a:lnTo>
                    <a:lnTo>
                      <a:pt x="433" y="102210"/>
                    </a:lnTo>
                    <a:cubicBezTo>
                      <a:pt x="430" y="102162"/>
                      <a:pt x="427" y="102118"/>
                      <a:pt x="427" y="102070"/>
                    </a:cubicBezTo>
                    <a:cubicBezTo>
                      <a:pt x="427" y="99682"/>
                      <a:pt x="2372" y="97738"/>
                      <a:pt x="4760" y="97738"/>
                    </a:cubicBezTo>
                    <a:cubicBezTo>
                      <a:pt x="7151" y="97738"/>
                      <a:pt x="9095" y="99682"/>
                      <a:pt x="9095" y="102070"/>
                    </a:cubicBezTo>
                    <a:cubicBezTo>
                      <a:pt x="9095" y="102118"/>
                      <a:pt x="9092" y="102165"/>
                      <a:pt x="9087" y="102212"/>
                    </a:cubicBezTo>
                    <a:lnTo>
                      <a:pt x="9084" y="102290"/>
                    </a:lnTo>
                    <a:lnTo>
                      <a:pt x="9343" y="102302"/>
                    </a:lnTo>
                    <a:lnTo>
                      <a:pt x="9346" y="102229"/>
                    </a:lnTo>
                    <a:lnTo>
                      <a:pt x="9349" y="102215"/>
                    </a:lnTo>
                    <a:lnTo>
                      <a:pt x="76932" y="102215"/>
                    </a:lnTo>
                    <a:cubicBezTo>
                      <a:pt x="76940" y="102218"/>
                      <a:pt x="76985" y="102221"/>
                      <a:pt x="77060" y="102221"/>
                    </a:cubicBezTo>
                    <a:cubicBezTo>
                      <a:pt x="77420" y="102221"/>
                      <a:pt x="78477" y="102145"/>
                      <a:pt x="79384" y="101356"/>
                    </a:cubicBezTo>
                    <a:cubicBezTo>
                      <a:pt x="80215" y="100633"/>
                      <a:pt x="80681" y="99512"/>
                      <a:pt x="80773" y="98028"/>
                    </a:cubicBezTo>
                    <a:cubicBezTo>
                      <a:pt x="81035" y="93743"/>
                      <a:pt x="80776" y="60742"/>
                      <a:pt x="80773" y="60410"/>
                    </a:cubicBezTo>
                    <a:cubicBezTo>
                      <a:pt x="80779" y="60315"/>
                      <a:pt x="80899" y="57891"/>
                      <a:pt x="80226" y="56722"/>
                    </a:cubicBezTo>
                    <a:cubicBezTo>
                      <a:pt x="79666" y="55754"/>
                      <a:pt x="79403" y="55467"/>
                      <a:pt x="79320" y="55389"/>
                    </a:cubicBezTo>
                    <a:cubicBezTo>
                      <a:pt x="80012" y="54111"/>
                      <a:pt x="80617" y="52543"/>
                      <a:pt x="80542" y="51045"/>
                    </a:cubicBezTo>
                    <a:cubicBezTo>
                      <a:pt x="80458" y="49393"/>
                      <a:pt x="79883" y="47948"/>
                      <a:pt x="79256" y="46835"/>
                    </a:cubicBezTo>
                    <a:lnTo>
                      <a:pt x="79256" y="46835"/>
                    </a:lnTo>
                    <a:lnTo>
                      <a:pt x="79289" y="46883"/>
                    </a:lnTo>
                    <a:cubicBezTo>
                      <a:pt x="79317" y="46863"/>
                      <a:pt x="79565" y="46668"/>
                      <a:pt x="80224" y="45530"/>
                    </a:cubicBezTo>
                    <a:cubicBezTo>
                      <a:pt x="80899" y="44361"/>
                      <a:pt x="80779" y="41942"/>
                      <a:pt x="80773" y="41839"/>
                    </a:cubicBezTo>
                    <a:cubicBezTo>
                      <a:pt x="80776" y="41515"/>
                      <a:pt x="81035" y="8565"/>
                      <a:pt x="80773" y="4286"/>
                    </a:cubicBezTo>
                    <a:cubicBezTo>
                      <a:pt x="80681" y="2807"/>
                      <a:pt x="80215" y="1691"/>
                      <a:pt x="79384" y="966"/>
                    </a:cubicBezTo>
                    <a:cubicBezTo>
                      <a:pt x="78471" y="172"/>
                      <a:pt x="77404" y="100"/>
                      <a:pt x="77040" y="100"/>
                    </a:cubicBezTo>
                    <a:cubicBezTo>
                      <a:pt x="76966" y="100"/>
                      <a:pt x="76921" y="103"/>
                      <a:pt x="76912" y="104"/>
                    </a:cubicBezTo>
                    <a:lnTo>
                      <a:pt x="9184" y="104"/>
                    </a:lnTo>
                    <a:cubicBezTo>
                      <a:pt x="9182" y="92"/>
                      <a:pt x="9182" y="84"/>
                      <a:pt x="9182" y="73"/>
                    </a:cubicBezTo>
                    <a:lnTo>
                      <a:pt x="9176" y="0"/>
                    </a:lnTo>
                    <a:lnTo>
                      <a:pt x="8917" y="14"/>
                    </a:lnTo>
                    <a:lnTo>
                      <a:pt x="8922" y="90"/>
                    </a:lnTo>
                    <a:cubicBezTo>
                      <a:pt x="8925" y="137"/>
                      <a:pt x="8928" y="185"/>
                      <a:pt x="8928" y="232"/>
                    </a:cubicBezTo>
                    <a:cubicBezTo>
                      <a:pt x="8928" y="2620"/>
                      <a:pt x="6983" y="4564"/>
                      <a:pt x="4595" y="4564"/>
                    </a:cubicBezTo>
                    <a:cubicBezTo>
                      <a:pt x="2204" y="4564"/>
                      <a:pt x="260" y="2620"/>
                      <a:pt x="260" y="232"/>
                    </a:cubicBezTo>
                    <a:cubicBezTo>
                      <a:pt x="260" y="185"/>
                      <a:pt x="263" y="137"/>
                      <a:pt x="268" y="90"/>
                    </a:cubicBezTo>
                    <a:lnTo>
                      <a:pt x="271" y="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4581550" y="3915000"/>
                <a:ext cx="51425" cy="51425"/>
              </a:xfrm>
              <a:custGeom>
                <a:rect b="b" l="l" r="r" t="t"/>
                <a:pathLst>
                  <a:path extrusionOk="0" h="2057" w="2057">
                    <a:moveTo>
                      <a:pt x="1027" y="1"/>
                    </a:moveTo>
                    <a:cubicBezTo>
                      <a:pt x="460" y="1"/>
                      <a:pt x="0" y="461"/>
                      <a:pt x="0" y="1028"/>
                    </a:cubicBezTo>
                    <a:cubicBezTo>
                      <a:pt x="0" y="1597"/>
                      <a:pt x="460" y="2057"/>
                      <a:pt x="1027" y="2057"/>
                    </a:cubicBezTo>
                    <a:cubicBezTo>
                      <a:pt x="1596" y="2057"/>
                      <a:pt x="2056" y="1597"/>
                      <a:pt x="2056" y="1028"/>
                    </a:cubicBezTo>
                    <a:cubicBezTo>
                      <a:pt x="2056" y="461"/>
                      <a:pt x="1596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457742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6378800" y="2646950"/>
                <a:ext cx="88525" cy="85325"/>
              </a:xfrm>
              <a:custGeom>
                <a:rect b="b" l="l" r="r" t="t"/>
                <a:pathLst>
                  <a:path extrusionOk="0" h="3413" w="3541">
                    <a:moveTo>
                      <a:pt x="1769" y="0"/>
                    </a:moveTo>
                    <a:cubicBezTo>
                      <a:pt x="881" y="0"/>
                      <a:pt x="131" y="688"/>
                      <a:pt x="67" y="1587"/>
                    </a:cubicBezTo>
                    <a:cubicBezTo>
                      <a:pt x="0" y="2527"/>
                      <a:pt x="709" y="3341"/>
                      <a:pt x="1649" y="3408"/>
                    </a:cubicBezTo>
                    <a:cubicBezTo>
                      <a:pt x="1690" y="3411"/>
                      <a:pt x="1731" y="3413"/>
                      <a:pt x="1772" y="3413"/>
                    </a:cubicBezTo>
                    <a:cubicBezTo>
                      <a:pt x="2660" y="3413"/>
                      <a:pt x="3410" y="2728"/>
                      <a:pt x="3474" y="1829"/>
                    </a:cubicBezTo>
                    <a:cubicBezTo>
                      <a:pt x="3540" y="886"/>
                      <a:pt x="2832" y="72"/>
                      <a:pt x="1892" y="5"/>
                    </a:cubicBezTo>
                    <a:cubicBezTo>
                      <a:pt x="1850" y="2"/>
                      <a:pt x="1810" y="0"/>
                      <a:pt x="1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0" name="Google Shape;1400;p11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1" name="Google Shape;1401;p11"/>
          <p:cNvSpPr txBox="1"/>
          <p:nvPr>
            <p:ph hasCustomPrompt="1" type="title"/>
          </p:nvPr>
        </p:nvSpPr>
        <p:spPr>
          <a:xfrm>
            <a:off x="1715850" y="1683250"/>
            <a:ext cx="5712300" cy="12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8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02" name="Google Shape;1402;p11"/>
          <p:cNvSpPr txBox="1"/>
          <p:nvPr>
            <p:ph idx="1" type="subTitle"/>
          </p:nvPr>
        </p:nvSpPr>
        <p:spPr>
          <a:xfrm>
            <a:off x="1715850" y="2966175"/>
            <a:ext cx="5712300" cy="497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403" name="Google Shape;1403;p11"/>
          <p:cNvGrpSpPr/>
          <p:nvPr/>
        </p:nvGrpSpPr>
        <p:grpSpPr>
          <a:xfrm>
            <a:off x="358217" y="316379"/>
            <a:ext cx="8427563" cy="4510753"/>
            <a:chOff x="358217" y="316379"/>
            <a:chExt cx="8427563" cy="4510753"/>
          </a:xfrm>
        </p:grpSpPr>
        <p:grpSp>
          <p:nvGrpSpPr>
            <p:cNvPr id="1404" name="Google Shape;1404;p11"/>
            <p:cNvGrpSpPr/>
            <p:nvPr/>
          </p:nvGrpSpPr>
          <p:grpSpPr>
            <a:xfrm>
              <a:off x="5216955" y="316379"/>
              <a:ext cx="3568825" cy="4510753"/>
              <a:chOff x="4488225" y="1405825"/>
              <a:chExt cx="2025900" cy="2560600"/>
            </a:xfrm>
          </p:grpSpPr>
          <p:sp>
            <p:nvSpPr>
              <p:cNvPr id="1405" name="Google Shape;1405;p11"/>
              <p:cNvSpPr/>
              <p:nvPr/>
            </p:nvSpPr>
            <p:spPr>
              <a:xfrm>
                <a:off x="475792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11"/>
              <p:cNvSpPr/>
              <p:nvPr/>
            </p:nvSpPr>
            <p:spPr>
              <a:xfrm>
                <a:off x="4831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11"/>
              <p:cNvSpPr/>
              <p:nvPr/>
            </p:nvSpPr>
            <p:spPr>
              <a:xfrm>
                <a:off x="49046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11"/>
              <p:cNvSpPr/>
              <p:nvPr/>
            </p:nvSpPr>
            <p:spPr>
              <a:xfrm>
                <a:off x="49779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11"/>
              <p:cNvSpPr/>
              <p:nvPr/>
            </p:nvSpPr>
            <p:spPr>
              <a:xfrm>
                <a:off x="505127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11"/>
              <p:cNvSpPr/>
              <p:nvPr/>
            </p:nvSpPr>
            <p:spPr>
              <a:xfrm>
                <a:off x="512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11"/>
              <p:cNvSpPr/>
              <p:nvPr/>
            </p:nvSpPr>
            <p:spPr>
              <a:xfrm>
                <a:off x="519795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11"/>
              <p:cNvSpPr/>
              <p:nvPr/>
            </p:nvSpPr>
            <p:spPr>
              <a:xfrm>
                <a:off x="52712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11"/>
              <p:cNvSpPr/>
              <p:nvPr/>
            </p:nvSpPr>
            <p:spPr>
              <a:xfrm>
                <a:off x="534462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11"/>
              <p:cNvSpPr/>
              <p:nvPr/>
            </p:nvSpPr>
            <p:spPr>
              <a:xfrm>
                <a:off x="541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11"/>
              <p:cNvSpPr/>
              <p:nvPr/>
            </p:nvSpPr>
            <p:spPr>
              <a:xfrm>
                <a:off x="54912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11"/>
              <p:cNvSpPr/>
              <p:nvPr/>
            </p:nvSpPr>
            <p:spPr>
              <a:xfrm>
                <a:off x="55646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11"/>
              <p:cNvSpPr/>
              <p:nvPr/>
            </p:nvSpPr>
            <p:spPr>
              <a:xfrm>
                <a:off x="563797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11"/>
              <p:cNvSpPr/>
              <p:nvPr/>
            </p:nvSpPr>
            <p:spPr>
              <a:xfrm>
                <a:off x="5711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11"/>
              <p:cNvSpPr/>
              <p:nvPr/>
            </p:nvSpPr>
            <p:spPr>
              <a:xfrm>
                <a:off x="578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11"/>
              <p:cNvSpPr/>
              <p:nvPr/>
            </p:nvSpPr>
            <p:spPr>
              <a:xfrm>
                <a:off x="5857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11"/>
              <p:cNvSpPr/>
              <p:nvPr/>
            </p:nvSpPr>
            <p:spPr>
              <a:xfrm>
                <a:off x="59313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11"/>
              <p:cNvSpPr/>
              <p:nvPr/>
            </p:nvSpPr>
            <p:spPr>
              <a:xfrm>
                <a:off x="6004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11"/>
              <p:cNvSpPr/>
              <p:nvPr/>
            </p:nvSpPr>
            <p:spPr>
              <a:xfrm>
                <a:off x="607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11"/>
              <p:cNvSpPr/>
              <p:nvPr/>
            </p:nvSpPr>
            <p:spPr>
              <a:xfrm>
                <a:off x="6151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11"/>
              <p:cNvSpPr/>
              <p:nvPr/>
            </p:nvSpPr>
            <p:spPr>
              <a:xfrm>
                <a:off x="622465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11"/>
              <p:cNvSpPr/>
              <p:nvPr/>
            </p:nvSpPr>
            <p:spPr>
              <a:xfrm>
                <a:off x="6297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11"/>
              <p:cNvSpPr/>
              <p:nvPr/>
            </p:nvSpPr>
            <p:spPr>
              <a:xfrm>
                <a:off x="6371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11"/>
              <p:cNvSpPr/>
              <p:nvPr/>
            </p:nvSpPr>
            <p:spPr>
              <a:xfrm>
                <a:off x="6444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11"/>
              <p:cNvSpPr/>
              <p:nvPr/>
            </p:nvSpPr>
            <p:spPr>
              <a:xfrm>
                <a:off x="6448950" y="1506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92" y="631"/>
                      <a:pt x="631" y="488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11"/>
              <p:cNvSpPr/>
              <p:nvPr/>
            </p:nvSpPr>
            <p:spPr>
              <a:xfrm>
                <a:off x="6448950" y="1579350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39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39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11"/>
              <p:cNvSpPr/>
              <p:nvPr/>
            </p:nvSpPr>
            <p:spPr>
              <a:xfrm>
                <a:off x="6448950" y="16516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0"/>
                      <a:pt x="316" y="630"/>
                    </a:cubicBezTo>
                    <a:cubicBezTo>
                      <a:pt x="492" y="630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11"/>
              <p:cNvSpPr/>
              <p:nvPr/>
            </p:nvSpPr>
            <p:spPr>
              <a:xfrm>
                <a:off x="6448950" y="1724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11"/>
              <p:cNvSpPr/>
              <p:nvPr/>
            </p:nvSpPr>
            <p:spPr>
              <a:xfrm>
                <a:off x="6448950" y="17964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11"/>
              <p:cNvSpPr/>
              <p:nvPr/>
            </p:nvSpPr>
            <p:spPr>
              <a:xfrm>
                <a:off x="6448950" y="18687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11"/>
              <p:cNvSpPr/>
              <p:nvPr/>
            </p:nvSpPr>
            <p:spPr>
              <a:xfrm>
                <a:off x="6448950" y="1941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11"/>
              <p:cNvSpPr/>
              <p:nvPr/>
            </p:nvSpPr>
            <p:spPr>
              <a:xfrm>
                <a:off x="6448950" y="2013575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11"/>
              <p:cNvSpPr/>
              <p:nvPr/>
            </p:nvSpPr>
            <p:spPr>
              <a:xfrm>
                <a:off x="6448950" y="208590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92" y="631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11"/>
              <p:cNvSpPr/>
              <p:nvPr/>
            </p:nvSpPr>
            <p:spPr>
              <a:xfrm>
                <a:off x="6448950" y="2158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11"/>
              <p:cNvSpPr/>
              <p:nvPr/>
            </p:nvSpPr>
            <p:spPr>
              <a:xfrm>
                <a:off x="6448950" y="2230675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3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11"/>
              <p:cNvSpPr/>
              <p:nvPr/>
            </p:nvSpPr>
            <p:spPr>
              <a:xfrm>
                <a:off x="6448950" y="23030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11"/>
              <p:cNvSpPr/>
              <p:nvPr/>
            </p:nvSpPr>
            <p:spPr>
              <a:xfrm>
                <a:off x="6448950" y="23754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11"/>
              <p:cNvSpPr/>
              <p:nvPr/>
            </p:nvSpPr>
            <p:spPr>
              <a:xfrm>
                <a:off x="6448950" y="2447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11"/>
              <p:cNvSpPr/>
              <p:nvPr/>
            </p:nvSpPr>
            <p:spPr>
              <a:xfrm>
                <a:off x="6448950" y="25201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11"/>
              <p:cNvSpPr/>
              <p:nvPr/>
            </p:nvSpPr>
            <p:spPr>
              <a:xfrm>
                <a:off x="47626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11"/>
              <p:cNvSpPr/>
              <p:nvPr/>
            </p:nvSpPr>
            <p:spPr>
              <a:xfrm>
                <a:off x="483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11"/>
              <p:cNvSpPr/>
              <p:nvPr/>
            </p:nvSpPr>
            <p:spPr>
              <a:xfrm>
                <a:off x="49092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11"/>
              <p:cNvSpPr/>
              <p:nvPr/>
            </p:nvSpPr>
            <p:spPr>
              <a:xfrm>
                <a:off x="498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11"/>
              <p:cNvSpPr/>
              <p:nvPr/>
            </p:nvSpPr>
            <p:spPr>
              <a:xfrm>
                <a:off x="50558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11"/>
              <p:cNvSpPr/>
              <p:nvPr/>
            </p:nvSpPr>
            <p:spPr>
              <a:xfrm>
                <a:off x="512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11"/>
              <p:cNvSpPr/>
              <p:nvPr/>
            </p:nvSpPr>
            <p:spPr>
              <a:xfrm>
                <a:off x="52025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11"/>
              <p:cNvSpPr/>
              <p:nvPr/>
            </p:nvSpPr>
            <p:spPr>
              <a:xfrm>
                <a:off x="527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11"/>
              <p:cNvSpPr/>
              <p:nvPr/>
            </p:nvSpPr>
            <p:spPr>
              <a:xfrm>
                <a:off x="53492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11"/>
              <p:cNvSpPr/>
              <p:nvPr/>
            </p:nvSpPr>
            <p:spPr>
              <a:xfrm>
                <a:off x="54226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11"/>
              <p:cNvSpPr/>
              <p:nvPr/>
            </p:nvSpPr>
            <p:spPr>
              <a:xfrm>
                <a:off x="549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11"/>
              <p:cNvSpPr/>
              <p:nvPr/>
            </p:nvSpPr>
            <p:spPr>
              <a:xfrm>
                <a:off x="55692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11"/>
              <p:cNvSpPr/>
              <p:nvPr/>
            </p:nvSpPr>
            <p:spPr>
              <a:xfrm>
                <a:off x="564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11"/>
              <p:cNvSpPr/>
              <p:nvPr/>
            </p:nvSpPr>
            <p:spPr>
              <a:xfrm>
                <a:off x="5715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11"/>
              <p:cNvSpPr/>
              <p:nvPr/>
            </p:nvSpPr>
            <p:spPr>
              <a:xfrm>
                <a:off x="578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11"/>
              <p:cNvSpPr/>
              <p:nvPr/>
            </p:nvSpPr>
            <p:spPr>
              <a:xfrm>
                <a:off x="5862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11"/>
              <p:cNvSpPr/>
              <p:nvPr/>
            </p:nvSpPr>
            <p:spPr>
              <a:xfrm>
                <a:off x="593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11"/>
              <p:cNvSpPr/>
              <p:nvPr/>
            </p:nvSpPr>
            <p:spPr>
              <a:xfrm>
                <a:off x="6009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11"/>
              <p:cNvSpPr/>
              <p:nvPr/>
            </p:nvSpPr>
            <p:spPr>
              <a:xfrm>
                <a:off x="60825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11"/>
              <p:cNvSpPr/>
              <p:nvPr/>
            </p:nvSpPr>
            <p:spPr>
              <a:xfrm>
                <a:off x="6155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11"/>
              <p:cNvSpPr/>
              <p:nvPr/>
            </p:nvSpPr>
            <p:spPr>
              <a:xfrm>
                <a:off x="6229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11"/>
              <p:cNvSpPr/>
              <p:nvPr/>
            </p:nvSpPr>
            <p:spPr>
              <a:xfrm>
                <a:off x="6302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11"/>
              <p:cNvSpPr/>
              <p:nvPr/>
            </p:nvSpPr>
            <p:spPr>
              <a:xfrm>
                <a:off x="6375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11"/>
              <p:cNvSpPr/>
              <p:nvPr/>
            </p:nvSpPr>
            <p:spPr>
              <a:xfrm>
                <a:off x="64493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11"/>
              <p:cNvSpPr/>
              <p:nvPr/>
            </p:nvSpPr>
            <p:spPr>
              <a:xfrm>
                <a:off x="6453625" y="38546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11"/>
              <p:cNvSpPr/>
              <p:nvPr/>
            </p:nvSpPr>
            <p:spPr>
              <a:xfrm>
                <a:off x="6453625" y="3782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11"/>
              <p:cNvSpPr/>
              <p:nvPr/>
            </p:nvSpPr>
            <p:spPr>
              <a:xfrm>
                <a:off x="6453625" y="37099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9"/>
                      <a:pt x="316" y="629"/>
                    </a:cubicBezTo>
                    <a:cubicBezTo>
                      <a:pt x="489" y="629"/>
                      <a:pt x="631" y="489"/>
                      <a:pt x="631" y="313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11"/>
              <p:cNvSpPr/>
              <p:nvPr/>
            </p:nvSpPr>
            <p:spPr>
              <a:xfrm>
                <a:off x="6453625" y="36375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11"/>
              <p:cNvSpPr/>
              <p:nvPr/>
            </p:nvSpPr>
            <p:spPr>
              <a:xfrm>
                <a:off x="6453625" y="3565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11"/>
              <p:cNvSpPr/>
              <p:nvPr/>
            </p:nvSpPr>
            <p:spPr>
              <a:xfrm>
                <a:off x="6453625" y="34928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6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11"/>
              <p:cNvSpPr/>
              <p:nvPr/>
            </p:nvSpPr>
            <p:spPr>
              <a:xfrm>
                <a:off x="6453625" y="34204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11"/>
              <p:cNvSpPr/>
              <p:nvPr/>
            </p:nvSpPr>
            <p:spPr>
              <a:xfrm>
                <a:off x="6453625" y="3348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89" y="631"/>
                      <a:pt x="631" y="492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11"/>
              <p:cNvSpPr/>
              <p:nvPr/>
            </p:nvSpPr>
            <p:spPr>
              <a:xfrm>
                <a:off x="6453625" y="3275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11"/>
              <p:cNvSpPr/>
              <p:nvPr/>
            </p:nvSpPr>
            <p:spPr>
              <a:xfrm>
                <a:off x="6453625" y="32033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11"/>
              <p:cNvSpPr/>
              <p:nvPr/>
            </p:nvSpPr>
            <p:spPr>
              <a:xfrm>
                <a:off x="6453625" y="3130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89" y="631"/>
                      <a:pt x="631" y="491"/>
                      <a:pt x="631" y="315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11"/>
              <p:cNvSpPr/>
              <p:nvPr/>
            </p:nvSpPr>
            <p:spPr>
              <a:xfrm>
                <a:off x="6453625" y="30586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11"/>
              <p:cNvSpPr/>
              <p:nvPr/>
            </p:nvSpPr>
            <p:spPr>
              <a:xfrm>
                <a:off x="6453625" y="29862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11"/>
              <p:cNvSpPr/>
              <p:nvPr/>
            </p:nvSpPr>
            <p:spPr>
              <a:xfrm>
                <a:off x="6453625" y="291390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3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11"/>
              <p:cNvSpPr/>
              <p:nvPr/>
            </p:nvSpPr>
            <p:spPr>
              <a:xfrm>
                <a:off x="6453625" y="28415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11"/>
              <p:cNvSpPr/>
              <p:nvPr/>
            </p:nvSpPr>
            <p:spPr>
              <a:xfrm>
                <a:off x="4488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77244" y="3384"/>
                    </a:moveTo>
                    <a:lnTo>
                      <a:pt x="77244" y="20500"/>
                    </a:lnTo>
                    <a:lnTo>
                      <a:pt x="53927" y="3384"/>
                    </a:lnTo>
                    <a:close/>
                    <a:moveTo>
                      <a:pt x="77030" y="363"/>
                    </a:moveTo>
                    <a:cubicBezTo>
                      <a:pt x="77356" y="363"/>
                      <a:pt x="78372" y="429"/>
                      <a:pt x="79216" y="1167"/>
                    </a:cubicBezTo>
                    <a:cubicBezTo>
                      <a:pt x="79989" y="1842"/>
                      <a:pt x="80427" y="2896"/>
                      <a:pt x="80514" y="4302"/>
                    </a:cubicBezTo>
                    <a:cubicBezTo>
                      <a:pt x="80776" y="8573"/>
                      <a:pt x="80517" y="41512"/>
                      <a:pt x="80514" y="41844"/>
                    </a:cubicBezTo>
                    <a:cubicBezTo>
                      <a:pt x="80514" y="41878"/>
                      <a:pt x="80636" y="44299"/>
                      <a:pt x="80000" y="45398"/>
                    </a:cubicBezTo>
                    <a:cubicBezTo>
                      <a:pt x="79462" y="46327"/>
                      <a:pt x="79216" y="46595"/>
                      <a:pt x="79152" y="46657"/>
                    </a:cubicBezTo>
                    <a:cubicBezTo>
                      <a:pt x="78441" y="45443"/>
                      <a:pt x="77685" y="44659"/>
                      <a:pt x="77504" y="44478"/>
                    </a:cubicBezTo>
                    <a:lnTo>
                      <a:pt x="77504" y="3125"/>
                    </a:lnTo>
                    <a:lnTo>
                      <a:pt x="8158" y="3125"/>
                    </a:lnTo>
                    <a:cubicBezTo>
                      <a:pt x="8774" y="2366"/>
                      <a:pt x="9156" y="1409"/>
                      <a:pt x="9184" y="366"/>
                    </a:cubicBezTo>
                    <a:lnTo>
                      <a:pt x="76923" y="366"/>
                    </a:lnTo>
                    <a:cubicBezTo>
                      <a:pt x="76927" y="365"/>
                      <a:pt x="76965" y="363"/>
                      <a:pt x="77030" y="363"/>
                    </a:cubicBezTo>
                    <a:close/>
                    <a:moveTo>
                      <a:pt x="77375" y="44718"/>
                    </a:moveTo>
                    <a:cubicBezTo>
                      <a:pt x="77858" y="45214"/>
                      <a:pt x="80112" y="47697"/>
                      <a:pt x="80282" y="51059"/>
                    </a:cubicBezTo>
                    <a:cubicBezTo>
                      <a:pt x="80427" y="53930"/>
                      <a:pt x="77883" y="57199"/>
                      <a:pt x="77367" y="57835"/>
                    </a:cubicBezTo>
                    <a:cubicBezTo>
                      <a:pt x="76831" y="57266"/>
                      <a:pt x="74306" y="54429"/>
                      <a:pt x="74385" y="51536"/>
                    </a:cubicBezTo>
                    <a:lnTo>
                      <a:pt x="74385" y="51031"/>
                    </a:lnTo>
                    <a:cubicBezTo>
                      <a:pt x="74306" y="48116"/>
                      <a:pt x="76859" y="45265"/>
                      <a:pt x="77375" y="44718"/>
                    </a:cubicBezTo>
                    <a:close/>
                    <a:moveTo>
                      <a:pt x="77244" y="40572"/>
                    </a:moveTo>
                    <a:lnTo>
                      <a:pt x="77244" y="44481"/>
                    </a:lnTo>
                    <a:cubicBezTo>
                      <a:pt x="76862" y="44871"/>
                      <a:pt x="74041" y="47859"/>
                      <a:pt x="74125" y="51034"/>
                    </a:cubicBezTo>
                    <a:lnTo>
                      <a:pt x="74125" y="51533"/>
                    </a:lnTo>
                    <a:cubicBezTo>
                      <a:pt x="74041" y="54702"/>
                      <a:pt x="76862" y="57693"/>
                      <a:pt x="77244" y="58084"/>
                    </a:cubicBezTo>
                    <a:lnTo>
                      <a:pt x="77244" y="61666"/>
                    </a:lnTo>
                    <a:cubicBezTo>
                      <a:pt x="74270" y="60048"/>
                      <a:pt x="72287" y="55849"/>
                      <a:pt x="72287" y="51118"/>
                    </a:cubicBezTo>
                    <a:cubicBezTo>
                      <a:pt x="72287" y="46389"/>
                      <a:pt x="74270" y="42187"/>
                      <a:pt x="77244" y="40572"/>
                    </a:cubicBezTo>
                    <a:close/>
                    <a:moveTo>
                      <a:pt x="77244" y="82452"/>
                    </a:moveTo>
                    <a:lnTo>
                      <a:pt x="77244" y="99177"/>
                    </a:lnTo>
                    <a:lnTo>
                      <a:pt x="53079" y="99177"/>
                    </a:lnTo>
                    <a:lnTo>
                      <a:pt x="77244" y="82452"/>
                    </a:lnTo>
                    <a:close/>
                    <a:moveTo>
                      <a:pt x="11" y="0"/>
                    </a:moveTo>
                    <a:lnTo>
                      <a:pt x="9" y="73"/>
                    </a:lnTo>
                    <a:cubicBezTo>
                      <a:pt x="6" y="126"/>
                      <a:pt x="0" y="179"/>
                      <a:pt x="0" y="232"/>
                    </a:cubicBezTo>
                    <a:cubicBezTo>
                      <a:pt x="0" y="2765"/>
                      <a:pt x="2062" y="4824"/>
                      <a:pt x="4595" y="4824"/>
                    </a:cubicBezTo>
                    <a:cubicBezTo>
                      <a:pt x="5909" y="4824"/>
                      <a:pt x="7095" y="4272"/>
                      <a:pt x="7932" y="3384"/>
                    </a:cubicBezTo>
                    <a:lnTo>
                      <a:pt x="53489" y="3384"/>
                    </a:lnTo>
                    <a:lnTo>
                      <a:pt x="77244" y="20823"/>
                    </a:lnTo>
                    <a:lnTo>
                      <a:pt x="77244" y="40279"/>
                    </a:lnTo>
                    <a:cubicBezTo>
                      <a:pt x="74122" y="41889"/>
                      <a:pt x="72030" y="46233"/>
                      <a:pt x="72030" y="51118"/>
                    </a:cubicBezTo>
                    <a:cubicBezTo>
                      <a:pt x="72030" y="56005"/>
                      <a:pt x="74122" y="60346"/>
                      <a:pt x="77244" y="61959"/>
                    </a:cubicBezTo>
                    <a:lnTo>
                      <a:pt x="77244" y="82135"/>
                    </a:lnTo>
                    <a:lnTo>
                      <a:pt x="52621" y="99177"/>
                    </a:lnTo>
                    <a:lnTo>
                      <a:pt x="8618" y="99177"/>
                    </a:lnTo>
                    <a:lnTo>
                      <a:pt x="8618" y="99437"/>
                    </a:lnTo>
                    <a:lnTo>
                      <a:pt x="77504" y="99437"/>
                    </a:lnTo>
                    <a:lnTo>
                      <a:pt x="77504" y="58075"/>
                    </a:lnTo>
                    <a:cubicBezTo>
                      <a:pt x="77677" y="57869"/>
                      <a:pt x="78463" y="56917"/>
                      <a:pt x="79191" y="55626"/>
                    </a:cubicBezTo>
                    <a:cubicBezTo>
                      <a:pt x="79286" y="55732"/>
                      <a:pt x="79532" y="56039"/>
                      <a:pt x="80000" y="56851"/>
                    </a:cubicBezTo>
                    <a:cubicBezTo>
                      <a:pt x="80636" y="57952"/>
                      <a:pt x="80517" y="60380"/>
                      <a:pt x="80514" y="60405"/>
                    </a:cubicBezTo>
                    <a:cubicBezTo>
                      <a:pt x="80517" y="60745"/>
                      <a:pt x="80776" y="93734"/>
                      <a:pt x="80514" y="98014"/>
                    </a:cubicBezTo>
                    <a:cubicBezTo>
                      <a:pt x="80427" y="99423"/>
                      <a:pt x="79992" y="100483"/>
                      <a:pt x="79216" y="101158"/>
                    </a:cubicBezTo>
                    <a:cubicBezTo>
                      <a:pt x="78363" y="101903"/>
                      <a:pt x="77337" y="101960"/>
                      <a:pt x="77030" y="101960"/>
                    </a:cubicBezTo>
                    <a:cubicBezTo>
                      <a:pt x="76974" y="101960"/>
                      <a:pt x="76942" y="101958"/>
                      <a:pt x="76940" y="101958"/>
                    </a:cubicBezTo>
                    <a:lnTo>
                      <a:pt x="9352" y="101958"/>
                    </a:lnTo>
                    <a:cubicBezTo>
                      <a:pt x="9290" y="99476"/>
                      <a:pt x="7254" y="97478"/>
                      <a:pt x="4760" y="97478"/>
                    </a:cubicBezTo>
                    <a:cubicBezTo>
                      <a:pt x="2266" y="97478"/>
                      <a:pt x="168" y="99540"/>
                      <a:pt x="168" y="102070"/>
                    </a:cubicBezTo>
                    <a:lnTo>
                      <a:pt x="168" y="102073"/>
                    </a:lnTo>
                    <a:cubicBezTo>
                      <a:pt x="168" y="102123"/>
                      <a:pt x="171" y="102176"/>
                      <a:pt x="173" y="102226"/>
                    </a:cubicBezTo>
                    <a:lnTo>
                      <a:pt x="179" y="102302"/>
                    </a:lnTo>
                    <a:lnTo>
                      <a:pt x="438" y="102290"/>
                    </a:lnTo>
                    <a:lnTo>
                      <a:pt x="433" y="102210"/>
                    </a:lnTo>
                    <a:cubicBezTo>
                      <a:pt x="430" y="102162"/>
                      <a:pt x="427" y="102118"/>
                      <a:pt x="427" y="102070"/>
                    </a:cubicBezTo>
                    <a:cubicBezTo>
                      <a:pt x="427" y="99682"/>
                      <a:pt x="2372" y="97738"/>
                      <a:pt x="4760" y="97738"/>
                    </a:cubicBezTo>
                    <a:cubicBezTo>
                      <a:pt x="7151" y="97738"/>
                      <a:pt x="9095" y="99682"/>
                      <a:pt x="9095" y="102070"/>
                    </a:cubicBezTo>
                    <a:cubicBezTo>
                      <a:pt x="9095" y="102118"/>
                      <a:pt x="9092" y="102165"/>
                      <a:pt x="9087" y="102212"/>
                    </a:cubicBezTo>
                    <a:lnTo>
                      <a:pt x="9084" y="102290"/>
                    </a:lnTo>
                    <a:lnTo>
                      <a:pt x="9343" y="102302"/>
                    </a:lnTo>
                    <a:lnTo>
                      <a:pt x="9346" y="102229"/>
                    </a:lnTo>
                    <a:lnTo>
                      <a:pt x="9349" y="102215"/>
                    </a:lnTo>
                    <a:lnTo>
                      <a:pt x="76932" y="102215"/>
                    </a:lnTo>
                    <a:cubicBezTo>
                      <a:pt x="76940" y="102218"/>
                      <a:pt x="76985" y="102221"/>
                      <a:pt x="77060" y="102221"/>
                    </a:cubicBezTo>
                    <a:cubicBezTo>
                      <a:pt x="77420" y="102221"/>
                      <a:pt x="78477" y="102145"/>
                      <a:pt x="79384" y="101356"/>
                    </a:cubicBezTo>
                    <a:cubicBezTo>
                      <a:pt x="80215" y="100633"/>
                      <a:pt x="80681" y="99512"/>
                      <a:pt x="80773" y="98028"/>
                    </a:cubicBezTo>
                    <a:cubicBezTo>
                      <a:pt x="81035" y="93743"/>
                      <a:pt x="80776" y="60742"/>
                      <a:pt x="80773" y="60410"/>
                    </a:cubicBezTo>
                    <a:cubicBezTo>
                      <a:pt x="80779" y="60315"/>
                      <a:pt x="80899" y="57891"/>
                      <a:pt x="80226" y="56722"/>
                    </a:cubicBezTo>
                    <a:cubicBezTo>
                      <a:pt x="79666" y="55754"/>
                      <a:pt x="79403" y="55467"/>
                      <a:pt x="79320" y="55389"/>
                    </a:cubicBezTo>
                    <a:cubicBezTo>
                      <a:pt x="80012" y="54111"/>
                      <a:pt x="80617" y="52543"/>
                      <a:pt x="80542" y="51045"/>
                    </a:cubicBezTo>
                    <a:cubicBezTo>
                      <a:pt x="80458" y="49393"/>
                      <a:pt x="79883" y="47948"/>
                      <a:pt x="79256" y="46835"/>
                    </a:cubicBezTo>
                    <a:lnTo>
                      <a:pt x="79256" y="46835"/>
                    </a:lnTo>
                    <a:lnTo>
                      <a:pt x="79289" y="46883"/>
                    </a:lnTo>
                    <a:cubicBezTo>
                      <a:pt x="79317" y="46863"/>
                      <a:pt x="79565" y="46668"/>
                      <a:pt x="80224" y="45530"/>
                    </a:cubicBezTo>
                    <a:cubicBezTo>
                      <a:pt x="80899" y="44361"/>
                      <a:pt x="80779" y="41942"/>
                      <a:pt x="80773" y="41839"/>
                    </a:cubicBezTo>
                    <a:cubicBezTo>
                      <a:pt x="80776" y="41515"/>
                      <a:pt x="81035" y="8565"/>
                      <a:pt x="80773" y="4286"/>
                    </a:cubicBezTo>
                    <a:cubicBezTo>
                      <a:pt x="80681" y="2807"/>
                      <a:pt x="80215" y="1691"/>
                      <a:pt x="79384" y="966"/>
                    </a:cubicBezTo>
                    <a:cubicBezTo>
                      <a:pt x="78471" y="172"/>
                      <a:pt x="77404" y="100"/>
                      <a:pt x="77040" y="100"/>
                    </a:cubicBezTo>
                    <a:cubicBezTo>
                      <a:pt x="76966" y="100"/>
                      <a:pt x="76921" y="103"/>
                      <a:pt x="76912" y="104"/>
                    </a:cubicBezTo>
                    <a:lnTo>
                      <a:pt x="9184" y="104"/>
                    </a:lnTo>
                    <a:cubicBezTo>
                      <a:pt x="9182" y="92"/>
                      <a:pt x="9182" y="84"/>
                      <a:pt x="9182" y="73"/>
                    </a:cubicBezTo>
                    <a:lnTo>
                      <a:pt x="9176" y="0"/>
                    </a:lnTo>
                    <a:lnTo>
                      <a:pt x="8917" y="14"/>
                    </a:lnTo>
                    <a:lnTo>
                      <a:pt x="8922" y="90"/>
                    </a:lnTo>
                    <a:cubicBezTo>
                      <a:pt x="8925" y="137"/>
                      <a:pt x="8928" y="185"/>
                      <a:pt x="8928" y="232"/>
                    </a:cubicBezTo>
                    <a:cubicBezTo>
                      <a:pt x="8928" y="2620"/>
                      <a:pt x="6983" y="4564"/>
                      <a:pt x="4595" y="4564"/>
                    </a:cubicBezTo>
                    <a:cubicBezTo>
                      <a:pt x="2204" y="4564"/>
                      <a:pt x="260" y="2620"/>
                      <a:pt x="260" y="232"/>
                    </a:cubicBezTo>
                    <a:cubicBezTo>
                      <a:pt x="260" y="185"/>
                      <a:pt x="263" y="137"/>
                      <a:pt x="268" y="90"/>
                    </a:cubicBezTo>
                    <a:lnTo>
                      <a:pt x="271" y="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11"/>
              <p:cNvSpPr/>
              <p:nvPr/>
            </p:nvSpPr>
            <p:spPr>
              <a:xfrm>
                <a:off x="4581550" y="3915000"/>
                <a:ext cx="51425" cy="51425"/>
              </a:xfrm>
              <a:custGeom>
                <a:rect b="b" l="l" r="r" t="t"/>
                <a:pathLst>
                  <a:path extrusionOk="0" h="2057" w="2057">
                    <a:moveTo>
                      <a:pt x="1027" y="1"/>
                    </a:moveTo>
                    <a:cubicBezTo>
                      <a:pt x="460" y="1"/>
                      <a:pt x="0" y="461"/>
                      <a:pt x="0" y="1028"/>
                    </a:cubicBezTo>
                    <a:cubicBezTo>
                      <a:pt x="0" y="1597"/>
                      <a:pt x="460" y="2057"/>
                      <a:pt x="1027" y="2057"/>
                    </a:cubicBezTo>
                    <a:cubicBezTo>
                      <a:pt x="1596" y="2057"/>
                      <a:pt x="2056" y="1597"/>
                      <a:pt x="2056" y="1028"/>
                    </a:cubicBezTo>
                    <a:cubicBezTo>
                      <a:pt x="2056" y="461"/>
                      <a:pt x="1596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11"/>
              <p:cNvSpPr/>
              <p:nvPr/>
            </p:nvSpPr>
            <p:spPr>
              <a:xfrm>
                <a:off x="457742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11"/>
              <p:cNvSpPr/>
              <p:nvPr/>
            </p:nvSpPr>
            <p:spPr>
              <a:xfrm>
                <a:off x="6378800" y="2646950"/>
                <a:ext cx="88525" cy="85325"/>
              </a:xfrm>
              <a:custGeom>
                <a:rect b="b" l="l" r="r" t="t"/>
                <a:pathLst>
                  <a:path extrusionOk="0" h="3413" w="3541">
                    <a:moveTo>
                      <a:pt x="1769" y="0"/>
                    </a:moveTo>
                    <a:cubicBezTo>
                      <a:pt x="881" y="0"/>
                      <a:pt x="131" y="688"/>
                      <a:pt x="67" y="1587"/>
                    </a:cubicBezTo>
                    <a:cubicBezTo>
                      <a:pt x="0" y="2527"/>
                      <a:pt x="709" y="3341"/>
                      <a:pt x="1649" y="3408"/>
                    </a:cubicBezTo>
                    <a:cubicBezTo>
                      <a:pt x="1690" y="3411"/>
                      <a:pt x="1731" y="3413"/>
                      <a:pt x="1772" y="3413"/>
                    </a:cubicBezTo>
                    <a:cubicBezTo>
                      <a:pt x="2660" y="3413"/>
                      <a:pt x="3410" y="2728"/>
                      <a:pt x="3474" y="1829"/>
                    </a:cubicBezTo>
                    <a:cubicBezTo>
                      <a:pt x="3540" y="886"/>
                      <a:pt x="2832" y="72"/>
                      <a:pt x="1892" y="5"/>
                    </a:cubicBezTo>
                    <a:cubicBezTo>
                      <a:pt x="1850" y="2"/>
                      <a:pt x="1810" y="0"/>
                      <a:pt x="1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7" name="Google Shape;1487;p11"/>
            <p:cNvGrpSpPr/>
            <p:nvPr/>
          </p:nvGrpSpPr>
          <p:grpSpPr>
            <a:xfrm flipH="1">
              <a:off x="358217" y="316379"/>
              <a:ext cx="3568825" cy="4510753"/>
              <a:chOff x="4488225" y="1405825"/>
              <a:chExt cx="2025900" cy="2560600"/>
            </a:xfrm>
          </p:grpSpPr>
          <p:sp>
            <p:nvSpPr>
              <p:cNvPr id="1488" name="Google Shape;1488;p11"/>
              <p:cNvSpPr/>
              <p:nvPr/>
            </p:nvSpPr>
            <p:spPr>
              <a:xfrm>
                <a:off x="475792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11"/>
              <p:cNvSpPr/>
              <p:nvPr/>
            </p:nvSpPr>
            <p:spPr>
              <a:xfrm>
                <a:off x="4831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11"/>
              <p:cNvSpPr/>
              <p:nvPr/>
            </p:nvSpPr>
            <p:spPr>
              <a:xfrm>
                <a:off x="49046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11"/>
              <p:cNvSpPr/>
              <p:nvPr/>
            </p:nvSpPr>
            <p:spPr>
              <a:xfrm>
                <a:off x="49779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11"/>
              <p:cNvSpPr/>
              <p:nvPr/>
            </p:nvSpPr>
            <p:spPr>
              <a:xfrm>
                <a:off x="505127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11"/>
              <p:cNvSpPr/>
              <p:nvPr/>
            </p:nvSpPr>
            <p:spPr>
              <a:xfrm>
                <a:off x="512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11"/>
              <p:cNvSpPr/>
              <p:nvPr/>
            </p:nvSpPr>
            <p:spPr>
              <a:xfrm>
                <a:off x="519795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11"/>
              <p:cNvSpPr/>
              <p:nvPr/>
            </p:nvSpPr>
            <p:spPr>
              <a:xfrm>
                <a:off x="52712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11"/>
              <p:cNvSpPr/>
              <p:nvPr/>
            </p:nvSpPr>
            <p:spPr>
              <a:xfrm>
                <a:off x="534462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11"/>
              <p:cNvSpPr/>
              <p:nvPr/>
            </p:nvSpPr>
            <p:spPr>
              <a:xfrm>
                <a:off x="541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11"/>
              <p:cNvSpPr/>
              <p:nvPr/>
            </p:nvSpPr>
            <p:spPr>
              <a:xfrm>
                <a:off x="54912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11"/>
              <p:cNvSpPr/>
              <p:nvPr/>
            </p:nvSpPr>
            <p:spPr>
              <a:xfrm>
                <a:off x="55646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11"/>
              <p:cNvSpPr/>
              <p:nvPr/>
            </p:nvSpPr>
            <p:spPr>
              <a:xfrm>
                <a:off x="563797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11"/>
              <p:cNvSpPr/>
              <p:nvPr/>
            </p:nvSpPr>
            <p:spPr>
              <a:xfrm>
                <a:off x="5711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11"/>
              <p:cNvSpPr/>
              <p:nvPr/>
            </p:nvSpPr>
            <p:spPr>
              <a:xfrm>
                <a:off x="578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11"/>
              <p:cNvSpPr/>
              <p:nvPr/>
            </p:nvSpPr>
            <p:spPr>
              <a:xfrm>
                <a:off x="5857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11"/>
              <p:cNvSpPr/>
              <p:nvPr/>
            </p:nvSpPr>
            <p:spPr>
              <a:xfrm>
                <a:off x="59313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11"/>
              <p:cNvSpPr/>
              <p:nvPr/>
            </p:nvSpPr>
            <p:spPr>
              <a:xfrm>
                <a:off x="6004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11"/>
              <p:cNvSpPr/>
              <p:nvPr/>
            </p:nvSpPr>
            <p:spPr>
              <a:xfrm>
                <a:off x="607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11"/>
              <p:cNvSpPr/>
              <p:nvPr/>
            </p:nvSpPr>
            <p:spPr>
              <a:xfrm>
                <a:off x="6151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11"/>
              <p:cNvSpPr/>
              <p:nvPr/>
            </p:nvSpPr>
            <p:spPr>
              <a:xfrm>
                <a:off x="622465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11"/>
              <p:cNvSpPr/>
              <p:nvPr/>
            </p:nvSpPr>
            <p:spPr>
              <a:xfrm>
                <a:off x="6297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11"/>
              <p:cNvSpPr/>
              <p:nvPr/>
            </p:nvSpPr>
            <p:spPr>
              <a:xfrm>
                <a:off x="6371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11"/>
              <p:cNvSpPr/>
              <p:nvPr/>
            </p:nvSpPr>
            <p:spPr>
              <a:xfrm>
                <a:off x="6444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11"/>
              <p:cNvSpPr/>
              <p:nvPr/>
            </p:nvSpPr>
            <p:spPr>
              <a:xfrm>
                <a:off x="6448950" y="1506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92" y="631"/>
                      <a:pt x="631" y="488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11"/>
              <p:cNvSpPr/>
              <p:nvPr/>
            </p:nvSpPr>
            <p:spPr>
              <a:xfrm>
                <a:off x="6448950" y="1579350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39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39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11"/>
              <p:cNvSpPr/>
              <p:nvPr/>
            </p:nvSpPr>
            <p:spPr>
              <a:xfrm>
                <a:off x="6448950" y="16516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0"/>
                      <a:pt x="316" y="630"/>
                    </a:cubicBezTo>
                    <a:cubicBezTo>
                      <a:pt x="492" y="630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11"/>
              <p:cNvSpPr/>
              <p:nvPr/>
            </p:nvSpPr>
            <p:spPr>
              <a:xfrm>
                <a:off x="6448950" y="1724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11"/>
              <p:cNvSpPr/>
              <p:nvPr/>
            </p:nvSpPr>
            <p:spPr>
              <a:xfrm>
                <a:off x="6448950" y="17964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11"/>
              <p:cNvSpPr/>
              <p:nvPr/>
            </p:nvSpPr>
            <p:spPr>
              <a:xfrm>
                <a:off x="6448950" y="18687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11"/>
              <p:cNvSpPr/>
              <p:nvPr/>
            </p:nvSpPr>
            <p:spPr>
              <a:xfrm>
                <a:off x="6448950" y="1941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11"/>
              <p:cNvSpPr/>
              <p:nvPr/>
            </p:nvSpPr>
            <p:spPr>
              <a:xfrm>
                <a:off x="6448950" y="2013575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11"/>
              <p:cNvSpPr/>
              <p:nvPr/>
            </p:nvSpPr>
            <p:spPr>
              <a:xfrm>
                <a:off x="6448950" y="208590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92" y="631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11"/>
              <p:cNvSpPr/>
              <p:nvPr/>
            </p:nvSpPr>
            <p:spPr>
              <a:xfrm>
                <a:off x="6448950" y="2158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11"/>
              <p:cNvSpPr/>
              <p:nvPr/>
            </p:nvSpPr>
            <p:spPr>
              <a:xfrm>
                <a:off x="6448950" y="2230675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3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11"/>
              <p:cNvSpPr/>
              <p:nvPr/>
            </p:nvSpPr>
            <p:spPr>
              <a:xfrm>
                <a:off x="6448950" y="23030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11"/>
              <p:cNvSpPr/>
              <p:nvPr/>
            </p:nvSpPr>
            <p:spPr>
              <a:xfrm>
                <a:off x="6448950" y="23754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11"/>
              <p:cNvSpPr/>
              <p:nvPr/>
            </p:nvSpPr>
            <p:spPr>
              <a:xfrm>
                <a:off x="6448950" y="2447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11"/>
              <p:cNvSpPr/>
              <p:nvPr/>
            </p:nvSpPr>
            <p:spPr>
              <a:xfrm>
                <a:off x="6448950" y="25201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11"/>
              <p:cNvSpPr/>
              <p:nvPr/>
            </p:nvSpPr>
            <p:spPr>
              <a:xfrm>
                <a:off x="47626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11"/>
              <p:cNvSpPr/>
              <p:nvPr/>
            </p:nvSpPr>
            <p:spPr>
              <a:xfrm>
                <a:off x="483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11"/>
              <p:cNvSpPr/>
              <p:nvPr/>
            </p:nvSpPr>
            <p:spPr>
              <a:xfrm>
                <a:off x="49092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11"/>
              <p:cNvSpPr/>
              <p:nvPr/>
            </p:nvSpPr>
            <p:spPr>
              <a:xfrm>
                <a:off x="498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11"/>
              <p:cNvSpPr/>
              <p:nvPr/>
            </p:nvSpPr>
            <p:spPr>
              <a:xfrm>
                <a:off x="50558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11"/>
              <p:cNvSpPr/>
              <p:nvPr/>
            </p:nvSpPr>
            <p:spPr>
              <a:xfrm>
                <a:off x="512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11"/>
              <p:cNvSpPr/>
              <p:nvPr/>
            </p:nvSpPr>
            <p:spPr>
              <a:xfrm>
                <a:off x="52025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11"/>
              <p:cNvSpPr/>
              <p:nvPr/>
            </p:nvSpPr>
            <p:spPr>
              <a:xfrm>
                <a:off x="527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11"/>
              <p:cNvSpPr/>
              <p:nvPr/>
            </p:nvSpPr>
            <p:spPr>
              <a:xfrm>
                <a:off x="53492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11"/>
              <p:cNvSpPr/>
              <p:nvPr/>
            </p:nvSpPr>
            <p:spPr>
              <a:xfrm>
                <a:off x="54226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11"/>
              <p:cNvSpPr/>
              <p:nvPr/>
            </p:nvSpPr>
            <p:spPr>
              <a:xfrm>
                <a:off x="549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11"/>
              <p:cNvSpPr/>
              <p:nvPr/>
            </p:nvSpPr>
            <p:spPr>
              <a:xfrm>
                <a:off x="55692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11"/>
              <p:cNvSpPr/>
              <p:nvPr/>
            </p:nvSpPr>
            <p:spPr>
              <a:xfrm>
                <a:off x="564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11"/>
              <p:cNvSpPr/>
              <p:nvPr/>
            </p:nvSpPr>
            <p:spPr>
              <a:xfrm>
                <a:off x="5715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11"/>
              <p:cNvSpPr/>
              <p:nvPr/>
            </p:nvSpPr>
            <p:spPr>
              <a:xfrm>
                <a:off x="578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11"/>
              <p:cNvSpPr/>
              <p:nvPr/>
            </p:nvSpPr>
            <p:spPr>
              <a:xfrm>
                <a:off x="5862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11"/>
              <p:cNvSpPr/>
              <p:nvPr/>
            </p:nvSpPr>
            <p:spPr>
              <a:xfrm>
                <a:off x="593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11"/>
              <p:cNvSpPr/>
              <p:nvPr/>
            </p:nvSpPr>
            <p:spPr>
              <a:xfrm>
                <a:off x="6009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11"/>
              <p:cNvSpPr/>
              <p:nvPr/>
            </p:nvSpPr>
            <p:spPr>
              <a:xfrm>
                <a:off x="60825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11"/>
              <p:cNvSpPr/>
              <p:nvPr/>
            </p:nvSpPr>
            <p:spPr>
              <a:xfrm>
                <a:off x="6155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11"/>
              <p:cNvSpPr/>
              <p:nvPr/>
            </p:nvSpPr>
            <p:spPr>
              <a:xfrm>
                <a:off x="6229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11"/>
              <p:cNvSpPr/>
              <p:nvPr/>
            </p:nvSpPr>
            <p:spPr>
              <a:xfrm>
                <a:off x="6302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11"/>
              <p:cNvSpPr/>
              <p:nvPr/>
            </p:nvSpPr>
            <p:spPr>
              <a:xfrm>
                <a:off x="6375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11"/>
              <p:cNvSpPr/>
              <p:nvPr/>
            </p:nvSpPr>
            <p:spPr>
              <a:xfrm>
                <a:off x="64493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11"/>
              <p:cNvSpPr/>
              <p:nvPr/>
            </p:nvSpPr>
            <p:spPr>
              <a:xfrm>
                <a:off x="6453625" y="38546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11"/>
              <p:cNvSpPr/>
              <p:nvPr/>
            </p:nvSpPr>
            <p:spPr>
              <a:xfrm>
                <a:off x="6453625" y="3782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11"/>
              <p:cNvSpPr/>
              <p:nvPr/>
            </p:nvSpPr>
            <p:spPr>
              <a:xfrm>
                <a:off x="6453625" y="37099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9"/>
                      <a:pt x="316" y="629"/>
                    </a:cubicBezTo>
                    <a:cubicBezTo>
                      <a:pt x="489" y="629"/>
                      <a:pt x="631" y="489"/>
                      <a:pt x="631" y="313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11"/>
              <p:cNvSpPr/>
              <p:nvPr/>
            </p:nvSpPr>
            <p:spPr>
              <a:xfrm>
                <a:off x="6453625" y="36375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11"/>
              <p:cNvSpPr/>
              <p:nvPr/>
            </p:nvSpPr>
            <p:spPr>
              <a:xfrm>
                <a:off x="6453625" y="3565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11"/>
              <p:cNvSpPr/>
              <p:nvPr/>
            </p:nvSpPr>
            <p:spPr>
              <a:xfrm>
                <a:off x="6453625" y="34928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6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11"/>
              <p:cNvSpPr/>
              <p:nvPr/>
            </p:nvSpPr>
            <p:spPr>
              <a:xfrm>
                <a:off x="6453625" y="34204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11"/>
              <p:cNvSpPr/>
              <p:nvPr/>
            </p:nvSpPr>
            <p:spPr>
              <a:xfrm>
                <a:off x="6453625" y="3348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89" y="631"/>
                      <a:pt x="631" y="492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11"/>
              <p:cNvSpPr/>
              <p:nvPr/>
            </p:nvSpPr>
            <p:spPr>
              <a:xfrm>
                <a:off x="6453625" y="3275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11"/>
              <p:cNvSpPr/>
              <p:nvPr/>
            </p:nvSpPr>
            <p:spPr>
              <a:xfrm>
                <a:off x="6453625" y="32033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11"/>
              <p:cNvSpPr/>
              <p:nvPr/>
            </p:nvSpPr>
            <p:spPr>
              <a:xfrm>
                <a:off x="6453625" y="3130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89" y="631"/>
                      <a:pt x="631" y="491"/>
                      <a:pt x="631" y="315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11"/>
              <p:cNvSpPr/>
              <p:nvPr/>
            </p:nvSpPr>
            <p:spPr>
              <a:xfrm>
                <a:off x="6453625" y="30586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11"/>
              <p:cNvSpPr/>
              <p:nvPr/>
            </p:nvSpPr>
            <p:spPr>
              <a:xfrm>
                <a:off x="6453625" y="29862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11"/>
              <p:cNvSpPr/>
              <p:nvPr/>
            </p:nvSpPr>
            <p:spPr>
              <a:xfrm>
                <a:off x="6453625" y="291390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3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11"/>
              <p:cNvSpPr/>
              <p:nvPr/>
            </p:nvSpPr>
            <p:spPr>
              <a:xfrm>
                <a:off x="6453625" y="28415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11"/>
              <p:cNvSpPr/>
              <p:nvPr/>
            </p:nvSpPr>
            <p:spPr>
              <a:xfrm>
                <a:off x="4488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77244" y="3384"/>
                    </a:moveTo>
                    <a:lnTo>
                      <a:pt x="77244" y="20500"/>
                    </a:lnTo>
                    <a:lnTo>
                      <a:pt x="53927" y="3384"/>
                    </a:lnTo>
                    <a:close/>
                    <a:moveTo>
                      <a:pt x="77030" y="363"/>
                    </a:moveTo>
                    <a:cubicBezTo>
                      <a:pt x="77356" y="363"/>
                      <a:pt x="78372" y="429"/>
                      <a:pt x="79216" y="1167"/>
                    </a:cubicBezTo>
                    <a:cubicBezTo>
                      <a:pt x="79989" y="1842"/>
                      <a:pt x="80427" y="2896"/>
                      <a:pt x="80514" y="4302"/>
                    </a:cubicBezTo>
                    <a:cubicBezTo>
                      <a:pt x="80776" y="8573"/>
                      <a:pt x="80517" y="41512"/>
                      <a:pt x="80514" y="41844"/>
                    </a:cubicBezTo>
                    <a:cubicBezTo>
                      <a:pt x="80514" y="41878"/>
                      <a:pt x="80636" y="44299"/>
                      <a:pt x="80000" y="45398"/>
                    </a:cubicBezTo>
                    <a:cubicBezTo>
                      <a:pt x="79462" y="46327"/>
                      <a:pt x="79216" y="46595"/>
                      <a:pt x="79152" y="46657"/>
                    </a:cubicBezTo>
                    <a:cubicBezTo>
                      <a:pt x="78441" y="45443"/>
                      <a:pt x="77685" y="44659"/>
                      <a:pt x="77504" y="44478"/>
                    </a:cubicBezTo>
                    <a:lnTo>
                      <a:pt x="77504" y="3125"/>
                    </a:lnTo>
                    <a:lnTo>
                      <a:pt x="8158" y="3125"/>
                    </a:lnTo>
                    <a:cubicBezTo>
                      <a:pt x="8774" y="2366"/>
                      <a:pt x="9156" y="1409"/>
                      <a:pt x="9184" y="366"/>
                    </a:cubicBezTo>
                    <a:lnTo>
                      <a:pt x="76923" y="366"/>
                    </a:lnTo>
                    <a:cubicBezTo>
                      <a:pt x="76927" y="365"/>
                      <a:pt x="76965" y="363"/>
                      <a:pt x="77030" y="363"/>
                    </a:cubicBezTo>
                    <a:close/>
                    <a:moveTo>
                      <a:pt x="77375" y="44718"/>
                    </a:moveTo>
                    <a:cubicBezTo>
                      <a:pt x="77858" y="45214"/>
                      <a:pt x="80112" y="47697"/>
                      <a:pt x="80282" y="51059"/>
                    </a:cubicBezTo>
                    <a:cubicBezTo>
                      <a:pt x="80427" y="53930"/>
                      <a:pt x="77883" y="57199"/>
                      <a:pt x="77367" y="57835"/>
                    </a:cubicBezTo>
                    <a:cubicBezTo>
                      <a:pt x="76831" y="57266"/>
                      <a:pt x="74306" y="54429"/>
                      <a:pt x="74385" y="51536"/>
                    </a:cubicBezTo>
                    <a:lnTo>
                      <a:pt x="74385" y="51031"/>
                    </a:lnTo>
                    <a:cubicBezTo>
                      <a:pt x="74306" y="48116"/>
                      <a:pt x="76859" y="45265"/>
                      <a:pt x="77375" y="44718"/>
                    </a:cubicBezTo>
                    <a:close/>
                    <a:moveTo>
                      <a:pt x="77244" y="40572"/>
                    </a:moveTo>
                    <a:lnTo>
                      <a:pt x="77244" y="44481"/>
                    </a:lnTo>
                    <a:cubicBezTo>
                      <a:pt x="76862" y="44871"/>
                      <a:pt x="74041" y="47859"/>
                      <a:pt x="74125" y="51034"/>
                    </a:cubicBezTo>
                    <a:lnTo>
                      <a:pt x="74125" y="51533"/>
                    </a:lnTo>
                    <a:cubicBezTo>
                      <a:pt x="74041" y="54702"/>
                      <a:pt x="76862" y="57693"/>
                      <a:pt x="77244" y="58084"/>
                    </a:cubicBezTo>
                    <a:lnTo>
                      <a:pt x="77244" y="61666"/>
                    </a:lnTo>
                    <a:cubicBezTo>
                      <a:pt x="74270" y="60048"/>
                      <a:pt x="72287" y="55849"/>
                      <a:pt x="72287" y="51118"/>
                    </a:cubicBezTo>
                    <a:cubicBezTo>
                      <a:pt x="72287" y="46389"/>
                      <a:pt x="74270" y="42187"/>
                      <a:pt x="77244" y="40572"/>
                    </a:cubicBezTo>
                    <a:close/>
                    <a:moveTo>
                      <a:pt x="77244" y="82452"/>
                    </a:moveTo>
                    <a:lnTo>
                      <a:pt x="77244" y="99177"/>
                    </a:lnTo>
                    <a:lnTo>
                      <a:pt x="53079" y="99177"/>
                    </a:lnTo>
                    <a:lnTo>
                      <a:pt x="77244" y="82452"/>
                    </a:lnTo>
                    <a:close/>
                    <a:moveTo>
                      <a:pt x="11" y="0"/>
                    </a:moveTo>
                    <a:lnTo>
                      <a:pt x="9" y="73"/>
                    </a:lnTo>
                    <a:cubicBezTo>
                      <a:pt x="6" y="126"/>
                      <a:pt x="0" y="179"/>
                      <a:pt x="0" y="232"/>
                    </a:cubicBezTo>
                    <a:cubicBezTo>
                      <a:pt x="0" y="2765"/>
                      <a:pt x="2062" y="4824"/>
                      <a:pt x="4595" y="4824"/>
                    </a:cubicBezTo>
                    <a:cubicBezTo>
                      <a:pt x="5909" y="4824"/>
                      <a:pt x="7095" y="4272"/>
                      <a:pt x="7932" y="3384"/>
                    </a:cubicBezTo>
                    <a:lnTo>
                      <a:pt x="53489" y="3384"/>
                    </a:lnTo>
                    <a:lnTo>
                      <a:pt x="77244" y="20823"/>
                    </a:lnTo>
                    <a:lnTo>
                      <a:pt x="77244" y="40279"/>
                    </a:lnTo>
                    <a:cubicBezTo>
                      <a:pt x="74122" y="41889"/>
                      <a:pt x="72030" y="46233"/>
                      <a:pt x="72030" y="51118"/>
                    </a:cubicBezTo>
                    <a:cubicBezTo>
                      <a:pt x="72030" y="56005"/>
                      <a:pt x="74122" y="60346"/>
                      <a:pt x="77244" y="61959"/>
                    </a:cubicBezTo>
                    <a:lnTo>
                      <a:pt x="77244" y="82135"/>
                    </a:lnTo>
                    <a:lnTo>
                      <a:pt x="52621" y="99177"/>
                    </a:lnTo>
                    <a:lnTo>
                      <a:pt x="8618" y="99177"/>
                    </a:lnTo>
                    <a:lnTo>
                      <a:pt x="8618" y="99437"/>
                    </a:lnTo>
                    <a:lnTo>
                      <a:pt x="77504" y="99437"/>
                    </a:lnTo>
                    <a:lnTo>
                      <a:pt x="77504" y="58075"/>
                    </a:lnTo>
                    <a:cubicBezTo>
                      <a:pt x="77677" y="57869"/>
                      <a:pt x="78463" y="56917"/>
                      <a:pt x="79191" y="55626"/>
                    </a:cubicBezTo>
                    <a:cubicBezTo>
                      <a:pt x="79286" y="55732"/>
                      <a:pt x="79532" y="56039"/>
                      <a:pt x="80000" y="56851"/>
                    </a:cubicBezTo>
                    <a:cubicBezTo>
                      <a:pt x="80636" y="57952"/>
                      <a:pt x="80517" y="60380"/>
                      <a:pt x="80514" y="60405"/>
                    </a:cubicBezTo>
                    <a:cubicBezTo>
                      <a:pt x="80517" y="60745"/>
                      <a:pt x="80776" y="93734"/>
                      <a:pt x="80514" y="98014"/>
                    </a:cubicBezTo>
                    <a:cubicBezTo>
                      <a:pt x="80427" y="99423"/>
                      <a:pt x="79992" y="100483"/>
                      <a:pt x="79216" y="101158"/>
                    </a:cubicBezTo>
                    <a:cubicBezTo>
                      <a:pt x="78363" y="101903"/>
                      <a:pt x="77337" y="101960"/>
                      <a:pt x="77030" y="101960"/>
                    </a:cubicBezTo>
                    <a:cubicBezTo>
                      <a:pt x="76974" y="101960"/>
                      <a:pt x="76942" y="101958"/>
                      <a:pt x="76940" y="101958"/>
                    </a:cubicBezTo>
                    <a:lnTo>
                      <a:pt x="9352" y="101958"/>
                    </a:lnTo>
                    <a:cubicBezTo>
                      <a:pt x="9290" y="99476"/>
                      <a:pt x="7254" y="97478"/>
                      <a:pt x="4760" y="97478"/>
                    </a:cubicBezTo>
                    <a:cubicBezTo>
                      <a:pt x="2266" y="97478"/>
                      <a:pt x="168" y="99540"/>
                      <a:pt x="168" y="102070"/>
                    </a:cubicBezTo>
                    <a:lnTo>
                      <a:pt x="168" y="102073"/>
                    </a:lnTo>
                    <a:cubicBezTo>
                      <a:pt x="168" y="102123"/>
                      <a:pt x="171" y="102176"/>
                      <a:pt x="173" y="102226"/>
                    </a:cubicBezTo>
                    <a:lnTo>
                      <a:pt x="179" y="102302"/>
                    </a:lnTo>
                    <a:lnTo>
                      <a:pt x="438" y="102290"/>
                    </a:lnTo>
                    <a:lnTo>
                      <a:pt x="433" y="102210"/>
                    </a:lnTo>
                    <a:cubicBezTo>
                      <a:pt x="430" y="102162"/>
                      <a:pt x="427" y="102118"/>
                      <a:pt x="427" y="102070"/>
                    </a:cubicBezTo>
                    <a:cubicBezTo>
                      <a:pt x="427" y="99682"/>
                      <a:pt x="2372" y="97738"/>
                      <a:pt x="4760" y="97738"/>
                    </a:cubicBezTo>
                    <a:cubicBezTo>
                      <a:pt x="7151" y="97738"/>
                      <a:pt x="9095" y="99682"/>
                      <a:pt x="9095" y="102070"/>
                    </a:cubicBezTo>
                    <a:cubicBezTo>
                      <a:pt x="9095" y="102118"/>
                      <a:pt x="9092" y="102165"/>
                      <a:pt x="9087" y="102212"/>
                    </a:cubicBezTo>
                    <a:lnTo>
                      <a:pt x="9084" y="102290"/>
                    </a:lnTo>
                    <a:lnTo>
                      <a:pt x="9343" y="102302"/>
                    </a:lnTo>
                    <a:lnTo>
                      <a:pt x="9346" y="102229"/>
                    </a:lnTo>
                    <a:lnTo>
                      <a:pt x="9349" y="102215"/>
                    </a:lnTo>
                    <a:lnTo>
                      <a:pt x="76932" y="102215"/>
                    </a:lnTo>
                    <a:cubicBezTo>
                      <a:pt x="76940" y="102218"/>
                      <a:pt x="76985" y="102221"/>
                      <a:pt x="77060" y="102221"/>
                    </a:cubicBezTo>
                    <a:cubicBezTo>
                      <a:pt x="77420" y="102221"/>
                      <a:pt x="78477" y="102145"/>
                      <a:pt x="79384" y="101356"/>
                    </a:cubicBezTo>
                    <a:cubicBezTo>
                      <a:pt x="80215" y="100633"/>
                      <a:pt x="80681" y="99512"/>
                      <a:pt x="80773" y="98028"/>
                    </a:cubicBezTo>
                    <a:cubicBezTo>
                      <a:pt x="81035" y="93743"/>
                      <a:pt x="80776" y="60742"/>
                      <a:pt x="80773" y="60410"/>
                    </a:cubicBezTo>
                    <a:cubicBezTo>
                      <a:pt x="80779" y="60315"/>
                      <a:pt x="80899" y="57891"/>
                      <a:pt x="80226" y="56722"/>
                    </a:cubicBezTo>
                    <a:cubicBezTo>
                      <a:pt x="79666" y="55754"/>
                      <a:pt x="79403" y="55467"/>
                      <a:pt x="79320" y="55389"/>
                    </a:cubicBezTo>
                    <a:cubicBezTo>
                      <a:pt x="80012" y="54111"/>
                      <a:pt x="80617" y="52543"/>
                      <a:pt x="80542" y="51045"/>
                    </a:cubicBezTo>
                    <a:cubicBezTo>
                      <a:pt x="80458" y="49393"/>
                      <a:pt x="79883" y="47948"/>
                      <a:pt x="79256" y="46835"/>
                    </a:cubicBezTo>
                    <a:lnTo>
                      <a:pt x="79256" y="46835"/>
                    </a:lnTo>
                    <a:lnTo>
                      <a:pt x="79289" y="46883"/>
                    </a:lnTo>
                    <a:cubicBezTo>
                      <a:pt x="79317" y="46863"/>
                      <a:pt x="79565" y="46668"/>
                      <a:pt x="80224" y="45530"/>
                    </a:cubicBezTo>
                    <a:cubicBezTo>
                      <a:pt x="80899" y="44361"/>
                      <a:pt x="80779" y="41942"/>
                      <a:pt x="80773" y="41839"/>
                    </a:cubicBezTo>
                    <a:cubicBezTo>
                      <a:pt x="80776" y="41515"/>
                      <a:pt x="81035" y="8565"/>
                      <a:pt x="80773" y="4286"/>
                    </a:cubicBezTo>
                    <a:cubicBezTo>
                      <a:pt x="80681" y="2807"/>
                      <a:pt x="80215" y="1691"/>
                      <a:pt x="79384" y="966"/>
                    </a:cubicBezTo>
                    <a:cubicBezTo>
                      <a:pt x="78471" y="172"/>
                      <a:pt x="77404" y="100"/>
                      <a:pt x="77040" y="100"/>
                    </a:cubicBezTo>
                    <a:cubicBezTo>
                      <a:pt x="76966" y="100"/>
                      <a:pt x="76921" y="103"/>
                      <a:pt x="76912" y="104"/>
                    </a:cubicBezTo>
                    <a:lnTo>
                      <a:pt x="9184" y="104"/>
                    </a:lnTo>
                    <a:cubicBezTo>
                      <a:pt x="9182" y="92"/>
                      <a:pt x="9182" y="84"/>
                      <a:pt x="9182" y="73"/>
                    </a:cubicBezTo>
                    <a:lnTo>
                      <a:pt x="9176" y="0"/>
                    </a:lnTo>
                    <a:lnTo>
                      <a:pt x="8917" y="14"/>
                    </a:lnTo>
                    <a:lnTo>
                      <a:pt x="8922" y="90"/>
                    </a:lnTo>
                    <a:cubicBezTo>
                      <a:pt x="8925" y="137"/>
                      <a:pt x="8928" y="185"/>
                      <a:pt x="8928" y="232"/>
                    </a:cubicBezTo>
                    <a:cubicBezTo>
                      <a:pt x="8928" y="2620"/>
                      <a:pt x="6983" y="4564"/>
                      <a:pt x="4595" y="4564"/>
                    </a:cubicBezTo>
                    <a:cubicBezTo>
                      <a:pt x="2204" y="4564"/>
                      <a:pt x="260" y="2620"/>
                      <a:pt x="260" y="232"/>
                    </a:cubicBezTo>
                    <a:cubicBezTo>
                      <a:pt x="260" y="185"/>
                      <a:pt x="263" y="137"/>
                      <a:pt x="268" y="90"/>
                    </a:cubicBezTo>
                    <a:lnTo>
                      <a:pt x="271" y="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11"/>
              <p:cNvSpPr/>
              <p:nvPr/>
            </p:nvSpPr>
            <p:spPr>
              <a:xfrm>
                <a:off x="4581550" y="3915000"/>
                <a:ext cx="51425" cy="51425"/>
              </a:xfrm>
              <a:custGeom>
                <a:rect b="b" l="l" r="r" t="t"/>
                <a:pathLst>
                  <a:path extrusionOk="0" h="2057" w="2057">
                    <a:moveTo>
                      <a:pt x="1027" y="1"/>
                    </a:moveTo>
                    <a:cubicBezTo>
                      <a:pt x="460" y="1"/>
                      <a:pt x="0" y="461"/>
                      <a:pt x="0" y="1028"/>
                    </a:cubicBezTo>
                    <a:cubicBezTo>
                      <a:pt x="0" y="1597"/>
                      <a:pt x="460" y="2057"/>
                      <a:pt x="1027" y="2057"/>
                    </a:cubicBezTo>
                    <a:cubicBezTo>
                      <a:pt x="1596" y="2057"/>
                      <a:pt x="2056" y="1597"/>
                      <a:pt x="2056" y="1028"/>
                    </a:cubicBezTo>
                    <a:cubicBezTo>
                      <a:pt x="2056" y="461"/>
                      <a:pt x="1596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11"/>
              <p:cNvSpPr/>
              <p:nvPr/>
            </p:nvSpPr>
            <p:spPr>
              <a:xfrm>
                <a:off x="457742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11"/>
              <p:cNvSpPr/>
              <p:nvPr/>
            </p:nvSpPr>
            <p:spPr>
              <a:xfrm>
                <a:off x="6378800" y="2646950"/>
                <a:ext cx="88525" cy="85325"/>
              </a:xfrm>
              <a:custGeom>
                <a:rect b="b" l="l" r="r" t="t"/>
                <a:pathLst>
                  <a:path extrusionOk="0" h="3413" w="3541">
                    <a:moveTo>
                      <a:pt x="1769" y="0"/>
                    </a:moveTo>
                    <a:cubicBezTo>
                      <a:pt x="881" y="0"/>
                      <a:pt x="131" y="688"/>
                      <a:pt x="67" y="1587"/>
                    </a:cubicBezTo>
                    <a:cubicBezTo>
                      <a:pt x="0" y="2527"/>
                      <a:pt x="709" y="3341"/>
                      <a:pt x="1649" y="3408"/>
                    </a:cubicBezTo>
                    <a:cubicBezTo>
                      <a:pt x="1690" y="3411"/>
                      <a:pt x="1731" y="3413"/>
                      <a:pt x="1772" y="3413"/>
                    </a:cubicBezTo>
                    <a:cubicBezTo>
                      <a:pt x="2660" y="3413"/>
                      <a:pt x="3410" y="2728"/>
                      <a:pt x="3474" y="1829"/>
                    </a:cubicBezTo>
                    <a:cubicBezTo>
                      <a:pt x="3540" y="886"/>
                      <a:pt x="2832" y="72"/>
                      <a:pt x="1892" y="5"/>
                    </a:cubicBezTo>
                    <a:cubicBezTo>
                      <a:pt x="1850" y="2"/>
                      <a:pt x="1810" y="0"/>
                      <a:pt x="1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2" name="Google Shape;1572;p13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73" name="Google Shape;1573;p13"/>
          <p:cNvSpPr txBox="1"/>
          <p:nvPr>
            <p:ph type="title"/>
          </p:nvPr>
        </p:nvSpPr>
        <p:spPr>
          <a:xfrm>
            <a:off x="720000" y="540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74" name="Google Shape;1574;p13"/>
          <p:cNvSpPr txBox="1"/>
          <p:nvPr>
            <p:ph idx="1" type="subTitle"/>
          </p:nvPr>
        </p:nvSpPr>
        <p:spPr>
          <a:xfrm>
            <a:off x="899286" y="2161183"/>
            <a:ext cx="21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5" name="Google Shape;1575;p13"/>
          <p:cNvSpPr txBox="1"/>
          <p:nvPr>
            <p:ph idx="2" type="subTitle"/>
          </p:nvPr>
        </p:nvSpPr>
        <p:spPr>
          <a:xfrm>
            <a:off x="3497926" y="2161183"/>
            <a:ext cx="21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6" name="Google Shape;1576;p13"/>
          <p:cNvSpPr txBox="1"/>
          <p:nvPr>
            <p:ph idx="3" type="subTitle"/>
          </p:nvPr>
        </p:nvSpPr>
        <p:spPr>
          <a:xfrm>
            <a:off x="899286" y="3780204"/>
            <a:ext cx="21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7" name="Google Shape;1577;p13"/>
          <p:cNvSpPr txBox="1"/>
          <p:nvPr>
            <p:ph idx="4" type="subTitle"/>
          </p:nvPr>
        </p:nvSpPr>
        <p:spPr>
          <a:xfrm>
            <a:off x="3497926" y="3780204"/>
            <a:ext cx="21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8" name="Google Shape;1578;p13"/>
          <p:cNvSpPr txBox="1"/>
          <p:nvPr>
            <p:ph idx="5" type="subTitle"/>
          </p:nvPr>
        </p:nvSpPr>
        <p:spPr>
          <a:xfrm>
            <a:off x="6095814" y="2161183"/>
            <a:ext cx="21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9" name="Google Shape;1579;p13"/>
          <p:cNvSpPr txBox="1"/>
          <p:nvPr>
            <p:ph idx="6" type="subTitle"/>
          </p:nvPr>
        </p:nvSpPr>
        <p:spPr>
          <a:xfrm>
            <a:off x="6095814" y="3780204"/>
            <a:ext cx="21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0" name="Google Shape;1580;p13"/>
          <p:cNvSpPr txBox="1"/>
          <p:nvPr>
            <p:ph hasCustomPrompt="1" idx="7" type="title"/>
          </p:nvPr>
        </p:nvSpPr>
        <p:spPr>
          <a:xfrm>
            <a:off x="1606386" y="13054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1" name="Google Shape;1581;p13"/>
          <p:cNvSpPr txBox="1"/>
          <p:nvPr>
            <p:ph hasCustomPrompt="1" idx="8" type="title"/>
          </p:nvPr>
        </p:nvSpPr>
        <p:spPr>
          <a:xfrm>
            <a:off x="1606386" y="2923995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2" name="Google Shape;1582;p13"/>
          <p:cNvSpPr txBox="1"/>
          <p:nvPr>
            <p:ph hasCustomPrompt="1" idx="9" type="title"/>
          </p:nvPr>
        </p:nvSpPr>
        <p:spPr>
          <a:xfrm>
            <a:off x="4205026" y="13054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3" name="Google Shape;1583;p13"/>
          <p:cNvSpPr txBox="1"/>
          <p:nvPr>
            <p:ph hasCustomPrompt="1" idx="13" type="title"/>
          </p:nvPr>
        </p:nvSpPr>
        <p:spPr>
          <a:xfrm>
            <a:off x="4205026" y="2923995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4" name="Google Shape;1584;p13"/>
          <p:cNvSpPr txBox="1"/>
          <p:nvPr>
            <p:ph hasCustomPrompt="1" idx="14" type="title"/>
          </p:nvPr>
        </p:nvSpPr>
        <p:spPr>
          <a:xfrm>
            <a:off x="6802914" y="13054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5" name="Google Shape;1585;p13"/>
          <p:cNvSpPr txBox="1"/>
          <p:nvPr>
            <p:ph hasCustomPrompt="1" idx="15" type="title"/>
          </p:nvPr>
        </p:nvSpPr>
        <p:spPr>
          <a:xfrm>
            <a:off x="6802914" y="2923995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6" name="Google Shape;1586;p13"/>
          <p:cNvSpPr txBox="1"/>
          <p:nvPr>
            <p:ph idx="16" type="subTitle"/>
          </p:nvPr>
        </p:nvSpPr>
        <p:spPr>
          <a:xfrm>
            <a:off x="899286" y="1753088"/>
            <a:ext cx="2148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87" name="Google Shape;1587;p13"/>
          <p:cNvSpPr txBox="1"/>
          <p:nvPr>
            <p:ph idx="17" type="subTitle"/>
          </p:nvPr>
        </p:nvSpPr>
        <p:spPr>
          <a:xfrm>
            <a:off x="3497926" y="1753088"/>
            <a:ext cx="2148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88" name="Google Shape;1588;p13"/>
          <p:cNvSpPr txBox="1"/>
          <p:nvPr>
            <p:ph idx="18" type="subTitle"/>
          </p:nvPr>
        </p:nvSpPr>
        <p:spPr>
          <a:xfrm>
            <a:off x="6096564" y="1753088"/>
            <a:ext cx="2147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89" name="Google Shape;1589;p13"/>
          <p:cNvSpPr txBox="1"/>
          <p:nvPr>
            <p:ph idx="19" type="subTitle"/>
          </p:nvPr>
        </p:nvSpPr>
        <p:spPr>
          <a:xfrm>
            <a:off x="899286" y="3371604"/>
            <a:ext cx="2148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90" name="Google Shape;1590;p13"/>
          <p:cNvSpPr txBox="1"/>
          <p:nvPr>
            <p:ph idx="20" type="subTitle"/>
          </p:nvPr>
        </p:nvSpPr>
        <p:spPr>
          <a:xfrm>
            <a:off x="3497926" y="3371604"/>
            <a:ext cx="2148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91" name="Google Shape;1591;p13"/>
          <p:cNvSpPr txBox="1"/>
          <p:nvPr>
            <p:ph idx="21" type="subTitle"/>
          </p:nvPr>
        </p:nvSpPr>
        <p:spPr>
          <a:xfrm>
            <a:off x="6095814" y="3371604"/>
            <a:ext cx="2148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592" name="Google Shape;1592;p13"/>
          <p:cNvGrpSpPr/>
          <p:nvPr/>
        </p:nvGrpSpPr>
        <p:grpSpPr>
          <a:xfrm>
            <a:off x="92092" y="144040"/>
            <a:ext cx="8964312" cy="4855410"/>
            <a:chOff x="92092" y="144040"/>
            <a:chExt cx="8964312" cy="4855410"/>
          </a:xfrm>
        </p:grpSpPr>
        <p:cxnSp>
          <p:nvCxnSpPr>
            <p:cNvPr id="1593" name="Google Shape;1593;p13"/>
            <p:cNvCxnSpPr/>
            <p:nvPr/>
          </p:nvCxnSpPr>
          <p:spPr>
            <a:xfrm flipH="1" rot="10800000">
              <a:off x="266725" y="304350"/>
              <a:ext cx="452400" cy="45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4" name="Google Shape;1594;p13"/>
            <p:cNvCxnSpPr/>
            <p:nvPr/>
          </p:nvCxnSpPr>
          <p:spPr>
            <a:xfrm flipH="1" rot="10800000">
              <a:off x="484525" y="538475"/>
              <a:ext cx="8169000" cy="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5" name="Google Shape;1595;p13"/>
            <p:cNvCxnSpPr/>
            <p:nvPr/>
          </p:nvCxnSpPr>
          <p:spPr>
            <a:xfrm rot="10800000">
              <a:off x="8421225" y="301125"/>
              <a:ext cx="459600" cy="46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96" name="Google Shape;1596;p13"/>
            <p:cNvGrpSpPr/>
            <p:nvPr/>
          </p:nvGrpSpPr>
          <p:grpSpPr>
            <a:xfrm>
              <a:off x="92092" y="144040"/>
              <a:ext cx="3841512" cy="4855410"/>
              <a:chOff x="736225" y="1405825"/>
              <a:chExt cx="2025900" cy="2560600"/>
            </a:xfrm>
          </p:grpSpPr>
          <p:sp>
            <p:nvSpPr>
              <p:cNvPr id="1597" name="Google Shape;1597;p13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13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13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13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13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13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13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13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13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13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13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13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13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13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13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13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13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13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13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13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13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13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13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13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13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13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13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13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13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13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13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13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13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13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13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13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13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13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13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13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13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13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13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13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13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13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13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13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13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13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13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13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13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13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13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13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13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13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13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13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13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13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13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13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13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13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13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13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13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13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13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13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13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13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13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13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13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13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13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13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13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13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9" name="Google Shape;1679;p13"/>
            <p:cNvGrpSpPr/>
            <p:nvPr/>
          </p:nvGrpSpPr>
          <p:grpSpPr>
            <a:xfrm flipH="1">
              <a:off x="5214892" y="144040"/>
              <a:ext cx="3841512" cy="4855410"/>
              <a:chOff x="736225" y="1405825"/>
              <a:chExt cx="2025900" cy="2560600"/>
            </a:xfrm>
          </p:grpSpPr>
          <p:sp>
            <p:nvSpPr>
              <p:cNvPr id="1680" name="Google Shape;1680;p13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13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13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13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13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13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13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13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13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13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13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13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13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13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13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13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13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13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13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13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13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13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13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13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13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13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13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13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13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13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13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13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13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13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13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13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13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13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13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13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13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13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13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13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13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13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13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13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13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13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13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13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13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13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13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13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13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13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13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13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13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13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13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13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13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13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13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13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13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13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13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13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13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13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13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13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13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13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13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13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13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13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62" name="Google Shape;1762;p13"/>
            <p:cNvCxnSpPr/>
            <p:nvPr/>
          </p:nvCxnSpPr>
          <p:spPr>
            <a:xfrm>
              <a:off x="264950" y="4377263"/>
              <a:ext cx="467100" cy="47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3" name="Google Shape;1763;p13"/>
            <p:cNvCxnSpPr/>
            <p:nvPr/>
          </p:nvCxnSpPr>
          <p:spPr>
            <a:xfrm flipH="1">
              <a:off x="8400900" y="4368150"/>
              <a:ext cx="481800" cy="48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4" name="Google Shape;1764;p13"/>
            <p:cNvCxnSpPr/>
            <p:nvPr/>
          </p:nvCxnSpPr>
          <p:spPr>
            <a:xfrm>
              <a:off x="488725" y="4607125"/>
              <a:ext cx="8155800" cy="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6" name="Google Shape;1766;p14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14"/>
          <p:cNvSpPr txBox="1"/>
          <p:nvPr>
            <p:ph type="title"/>
          </p:nvPr>
        </p:nvSpPr>
        <p:spPr>
          <a:xfrm>
            <a:off x="1619550" y="3228250"/>
            <a:ext cx="5904900" cy="54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68" name="Google Shape;1768;p14"/>
          <p:cNvSpPr txBox="1"/>
          <p:nvPr>
            <p:ph idx="1" type="subTitle"/>
          </p:nvPr>
        </p:nvSpPr>
        <p:spPr>
          <a:xfrm>
            <a:off x="1619550" y="1470825"/>
            <a:ext cx="5904900" cy="1643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769" name="Google Shape;1769;p14"/>
          <p:cNvGrpSpPr/>
          <p:nvPr/>
        </p:nvGrpSpPr>
        <p:grpSpPr>
          <a:xfrm>
            <a:off x="358217" y="316379"/>
            <a:ext cx="8427563" cy="4510753"/>
            <a:chOff x="358217" y="316379"/>
            <a:chExt cx="8427563" cy="4510753"/>
          </a:xfrm>
        </p:grpSpPr>
        <p:grpSp>
          <p:nvGrpSpPr>
            <p:cNvPr id="1770" name="Google Shape;1770;p14"/>
            <p:cNvGrpSpPr/>
            <p:nvPr/>
          </p:nvGrpSpPr>
          <p:grpSpPr>
            <a:xfrm>
              <a:off x="5216955" y="316379"/>
              <a:ext cx="3568825" cy="4510753"/>
              <a:chOff x="4488225" y="1405825"/>
              <a:chExt cx="2025900" cy="2560600"/>
            </a:xfrm>
          </p:grpSpPr>
          <p:sp>
            <p:nvSpPr>
              <p:cNvPr id="1771" name="Google Shape;1771;p14"/>
              <p:cNvSpPr/>
              <p:nvPr/>
            </p:nvSpPr>
            <p:spPr>
              <a:xfrm>
                <a:off x="475792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14"/>
              <p:cNvSpPr/>
              <p:nvPr/>
            </p:nvSpPr>
            <p:spPr>
              <a:xfrm>
                <a:off x="4831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14"/>
              <p:cNvSpPr/>
              <p:nvPr/>
            </p:nvSpPr>
            <p:spPr>
              <a:xfrm>
                <a:off x="49046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14"/>
              <p:cNvSpPr/>
              <p:nvPr/>
            </p:nvSpPr>
            <p:spPr>
              <a:xfrm>
                <a:off x="49779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14"/>
              <p:cNvSpPr/>
              <p:nvPr/>
            </p:nvSpPr>
            <p:spPr>
              <a:xfrm>
                <a:off x="505127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14"/>
              <p:cNvSpPr/>
              <p:nvPr/>
            </p:nvSpPr>
            <p:spPr>
              <a:xfrm>
                <a:off x="512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14"/>
              <p:cNvSpPr/>
              <p:nvPr/>
            </p:nvSpPr>
            <p:spPr>
              <a:xfrm>
                <a:off x="519795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14"/>
              <p:cNvSpPr/>
              <p:nvPr/>
            </p:nvSpPr>
            <p:spPr>
              <a:xfrm>
                <a:off x="52712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14"/>
              <p:cNvSpPr/>
              <p:nvPr/>
            </p:nvSpPr>
            <p:spPr>
              <a:xfrm>
                <a:off x="534462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14"/>
              <p:cNvSpPr/>
              <p:nvPr/>
            </p:nvSpPr>
            <p:spPr>
              <a:xfrm>
                <a:off x="541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14"/>
              <p:cNvSpPr/>
              <p:nvPr/>
            </p:nvSpPr>
            <p:spPr>
              <a:xfrm>
                <a:off x="54912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14"/>
              <p:cNvSpPr/>
              <p:nvPr/>
            </p:nvSpPr>
            <p:spPr>
              <a:xfrm>
                <a:off x="55646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14"/>
              <p:cNvSpPr/>
              <p:nvPr/>
            </p:nvSpPr>
            <p:spPr>
              <a:xfrm>
                <a:off x="563797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14"/>
              <p:cNvSpPr/>
              <p:nvPr/>
            </p:nvSpPr>
            <p:spPr>
              <a:xfrm>
                <a:off x="5711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14"/>
              <p:cNvSpPr/>
              <p:nvPr/>
            </p:nvSpPr>
            <p:spPr>
              <a:xfrm>
                <a:off x="578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14"/>
              <p:cNvSpPr/>
              <p:nvPr/>
            </p:nvSpPr>
            <p:spPr>
              <a:xfrm>
                <a:off x="5857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14"/>
              <p:cNvSpPr/>
              <p:nvPr/>
            </p:nvSpPr>
            <p:spPr>
              <a:xfrm>
                <a:off x="59313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14"/>
              <p:cNvSpPr/>
              <p:nvPr/>
            </p:nvSpPr>
            <p:spPr>
              <a:xfrm>
                <a:off x="6004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14"/>
              <p:cNvSpPr/>
              <p:nvPr/>
            </p:nvSpPr>
            <p:spPr>
              <a:xfrm>
                <a:off x="607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14"/>
              <p:cNvSpPr/>
              <p:nvPr/>
            </p:nvSpPr>
            <p:spPr>
              <a:xfrm>
                <a:off x="6151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14"/>
              <p:cNvSpPr/>
              <p:nvPr/>
            </p:nvSpPr>
            <p:spPr>
              <a:xfrm>
                <a:off x="622465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14"/>
              <p:cNvSpPr/>
              <p:nvPr/>
            </p:nvSpPr>
            <p:spPr>
              <a:xfrm>
                <a:off x="6297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14"/>
              <p:cNvSpPr/>
              <p:nvPr/>
            </p:nvSpPr>
            <p:spPr>
              <a:xfrm>
                <a:off x="6371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14"/>
              <p:cNvSpPr/>
              <p:nvPr/>
            </p:nvSpPr>
            <p:spPr>
              <a:xfrm>
                <a:off x="6444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14"/>
              <p:cNvSpPr/>
              <p:nvPr/>
            </p:nvSpPr>
            <p:spPr>
              <a:xfrm>
                <a:off x="6448950" y="1506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92" y="631"/>
                      <a:pt x="631" y="488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14"/>
              <p:cNvSpPr/>
              <p:nvPr/>
            </p:nvSpPr>
            <p:spPr>
              <a:xfrm>
                <a:off x="6448950" y="1579350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39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39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14"/>
              <p:cNvSpPr/>
              <p:nvPr/>
            </p:nvSpPr>
            <p:spPr>
              <a:xfrm>
                <a:off x="6448950" y="16516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0"/>
                      <a:pt x="316" y="630"/>
                    </a:cubicBezTo>
                    <a:cubicBezTo>
                      <a:pt x="492" y="630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14"/>
              <p:cNvSpPr/>
              <p:nvPr/>
            </p:nvSpPr>
            <p:spPr>
              <a:xfrm>
                <a:off x="6448950" y="1724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14"/>
              <p:cNvSpPr/>
              <p:nvPr/>
            </p:nvSpPr>
            <p:spPr>
              <a:xfrm>
                <a:off x="6448950" y="17964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14"/>
              <p:cNvSpPr/>
              <p:nvPr/>
            </p:nvSpPr>
            <p:spPr>
              <a:xfrm>
                <a:off x="6448950" y="18687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14"/>
              <p:cNvSpPr/>
              <p:nvPr/>
            </p:nvSpPr>
            <p:spPr>
              <a:xfrm>
                <a:off x="6448950" y="1941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14"/>
              <p:cNvSpPr/>
              <p:nvPr/>
            </p:nvSpPr>
            <p:spPr>
              <a:xfrm>
                <a:off x="6448950" y="2013575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14"/>
              <p:cNvSpPr/>
              <p:nvPr/>
            </p:nvSpPr>
            <p:spPr>
              <a:xfrm>
                <a:off x="6448950" y="208590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92" y="631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14"/>
              <p:cNvSpPr/>
              <p:nvPr/>
            </p:nvSpPr>
            <p:spPr>
              <a:xfrm>
                <a:off x="6448950" y="2158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14"/>
              <p:cNvSpPr/>
              <p:nvPr/>
            </p:nvSpPr>
            <p:spPr>
              <a:xfrm>
                <a:off x="6448950" y="2230675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3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14"/>
              <p:cNvSpPr/>
              <p:nvPr/>
            </p:nvSpPr>
            <p:spPr>
              <a:xfrm>
                <a:off x="6448950" y="23030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14"/>
              <p:cNvSpPr/>
              <p:nvPr/>
            </p:nvSpPr>
            <p:spPr>
              <a:xfrm>
                <a:off x="6448950" y="23754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14"/>
              <p:cNvSpPr/>
              <p:nvPr/>
            </p:nvSpPr>
            <p:spPr>
              <a:xfrm>
                <a:off x="6448950" y="2447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14"/>
              <p:cNvSpPr/>
              <p:nvPr/>
            </p:nvSpPr>
            <p:spPr>
              <a:xfrm>
                <a:off x="6448950" y="25201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14"/>
              <p:cNvSpPr/>
              <p:nvPr/>
            </p:nvSpPr>
            <p:spPr>
              <a:xfrm>
                <a:off x="47626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14"/>
              <p:cNvSpPr/>
              <p:nvPr/>
            </p:nvSpPr>
            <p:spPr>
              <a:xfrm>
                <a:off x="483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14"/>
              <p:cNvSpPr/>
              <p:nvPr/>
            </p:nvSpPr>
            <p:spPr>
              <a:xfrm>
                <a:off x="49092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14"/>
              <p:cNvSpPr/>
              <p:nvPr/>
            </p:nvSpPr>
            <p:spPr>
              <a:xfrm>
                <a:off x="498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14"/>
              <p:cNvSpPr/>
              <p:nvPr/>
            </p:nvSpPr>
            <p:spPr>
              <a:xfrm>
                <a:off x="50558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14"/>
              <p:cNvSpPr/>
              <p:nvPr/>
            </p:nvSpPr>
            <p:spPr>
              <a:xfrm>
                <a:off x="512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14"/>
              <p:cNvSpPr/>
              <p:nvPr/>
            </p:nvSpPr>
            <p:spPr>
              <a:xfrm>
                <a:off x="52025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14"/>
              <p:cNvSpPr/>
              <p:nvPr/>
            </p:nvSpPr>
            <p:spPr>
              <a:xfrm>
                <a:off x="527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14"/>
              <p:cNvSpPr/>
              <p:nvPr/>
            </p:nvSpPr>
            <p:spPr>
              <a:xfrm>
                <a:off x="53492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14"/>
              <p:cNvSpPr/>
              <p:nvPr/>
            </p:nvSpPr>
            <p:spPr>
              <a:xfrm>
                <a:off x="54226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14"/>
              <p:cNvSpPr/>
              <p:nvPr/>
            </p:nvSpPr>
            <p:spPr>
              <a:xfrm>
                <a:off x="549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14"/>
              <p:cNvSpPr/>
              <p:nvPr/>
            </p:nvSpPr>
            <p:spPr>
              <a:xfrm>
                <a:off x="55692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14"/>
              <p:cNvSpPr/>
              <p:nvPr/>
            </p:nvSpPr>
            <p:spPr>
              <a:xfrm>
                <a:off x="564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14"/>
              <p:cNvSpPr/>
              <p:nvPr/>
            </p:nvSpPr>
            <p:spPr>
              <a:xfrm>
                <a:off x="5715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14"/>
              <p:cNvSpPr/>
              <p:nvPr/>
            </p:nvSpPr>
            <p:spPr>
              <a:xfrm>
                <a:off x="578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14"/>
              <p:cNvSpPr/>
              <p:nvPr/>
            </p:nvSpPr>
            <p:spPr>
              <a:xfrm>
                <a:off x="5862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14"/>
              <p:cNvSpPr/>
              <p:nvPr/>
            </p:nvSpPr>
            <p:spPr>
              <a:xfrm>
                <a:off x="593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14"/>
              <p:cNvSpPr/>
              <p:nvPr/>
            </p:nvSpPr>
            <p:spPr>
              <a:xfrm>
                <a:off x="6009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14"/>
              <p:cNvSpPr/>
              <p:nvPr/>
            </p:nvSpPr>
            <p:spPr>
              <a:xfrm>
                <a:off x="60825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14"/>
              <p:cNvSpPr/>
              <p:nvPr/>
            </p:nvSpPr>
            <p:spPr>
              <a:xfrm>
                <a:off x="6155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14"/>
              <p:cNvSpPr/>
              <p:nvPr/>
            </p:nvSpPr>
            <p:spPr>
              <a:xfrm>
                <a:off x="6229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14"/>
              <p:cNvSpPr/>
              <p:nvPr/>
            </p:nvSpPr>
            <p:spPr>
              <a:xfrm>
                <a:off x="6302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14"/>
              <p:cNvSpPr/>
              <p:nvPr/>
            </p:nvSpPr>
            <p:spPr>
              <a:xfrm>
                <a:off x="6375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14"/>
              <p:cNvSpPr/>
              <p:nvPr/>
            </p:nvSpPr>
            <p:spPr>
              <a:xfrm>
                <a:off x="64493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14"/>
              <p:cNvSpPr/>
              <p:nvPr/>
            </p:nvSpPr>
            <p:spPr>
              <a:xfrm>
                <a:off x="6453625" y="38546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14"/>
              <p:cNvSpPr/>
              <p:nvPr/>
            </p:nvSpPr>
            <p:spPr>
              <a:xfrm>
                <a:off x="6453625" y="3782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14"/>
              <p:cNvSpPr/>
              <p:nvPr/>
            </p:nvSpPr>
            <p:spPr>
              <a:xfrm>
                <a:off x="6453625" y="37099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9"/>
                      <a:pt x="316" y="629"/>
                    </a:cubicBezTo>
                    <a:cubicBezTo>
                      <a:pt x="489" y="629"/>
                      <a:pt x="631" y="489"/>
                      <a:pt x="631" y="313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14"/>
              <p:cNvSpPr/>
              <p:nvPr/>
            </p:nvSpPr>
            <p:spPr>
              <a:xfrm>
                <a:off x="6453625" y="36375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14"/>
              <p:cNvSpPr/>
              <p:nvPr/>
            </p:nvSpPr>
            <p:spPr>
              <a:xfrm>
                <a:off x="6453625" y="3565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14"/>
              <p:cNvSpPr/>
              <p:nvPr/>
            </p:nvSpPr>
            <p:spPr>
              <a:xfrm>
                <a:off x="6453625" y="34928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6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14"/>
              <p:cNvSpPr/>
              <p:nvPr/>
            </p:nvSpPr>
            <p:spPr>
              <a:xfrm>
                <a:off x="6453625" y="34204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14"/>
              <p:cNvSpPr/>
              <p:nvPr/>
            </p:nvSpPr>
            <p:spPr>
              <a:xfrm>
                <a:off x="6453625" y="3348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89" y="631"/>
                      <a:pt x="631" y="492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14"/>
              <p:cNvSpPr/>
              <p:nvPr/>
            </p:nvSpPr>
            <p:spPr>
              <a:xfrm>
                <a:off x="6453625" y="3275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14"/>
              <p:cNvSpPr/>
              <p:nvPr/>
            </p:nvSpPr>
            <p:spPr>
              <a:xfrm>
                <a:off x="6453625" y="32033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14"/>
              <p:cNvSpPr/>
              <p:nvPr/>
            </p:nvSpPr>
            <p:spPr>
              <a:xfrm>
                <a:off x="6453625" y="3130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89" y="631"/>
                      <a:pt x="631" y="491"/>
                      <a:pt x="631" y="315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14"/>
              <p:cNvSpPr/>
              <p:nvPr/>
            </p:nvSpPr>
            <p:spPr>
              <a:xfrm>
                <a:off x="6453625" y="30586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14"/>
              <p:cNvSpPr/>
              <p:nvPr/>
            </p:nvSpPr>
            <p:spPr>
              <a:xfrm>
                <a:off x="6453625" y="29862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14"/>
              <p:cNvSpPr/>
              <p:nvPr/>
            </p:nvSpPr>
            <p:spPr>
              <a:xfrm>
                <a:off x="6453625" y="291390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3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14"/>
              <p:cNvSpPr/>
              <p:nvPr/>
            </p:nvSpPr>
            <p:spPr>
              <a:xfrm>
                <a:off x="6453625" y="28415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14"/>
              <p:cNvSpPr/>
              <p:nvPr/>
            </p:nvSpPr>
            <p:spPr>
              <a:xfrm>
                <a:off x="4488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77244" y="3384"/>
                    </a:moveTo>
                    <a:lnTo>
                      <a:pt x="77244" y="20500"/>
                    </a:lnTo>
                    <a:lnTo>
                      <a:pt x="53927" y="3384"/>
                    </a:lnTo>
                    <a:close/>
                    <a:moveTo>
                      <a:pt x="77030" y="363"/>
                    </a:moveTo>
                    <a:cubicBezTo>
                      <a:pt x="77356" y="363"/>
                      <a:pt x="78372" y="429"/>
                      <a:pt x="79216" y="1167"/>
                    </a:cubicBezTo>
                    <a:cubicBezTo>
                      <a:pt x="79989" y="1842"/>
                      <a:pt x="80427" y="2896"/>
                      <a:pt x="80514" y="4302"/>
                    </a:cubicBezTo>
                    <a:cubicBezTo>
                      <a:pt x="80776" y="8573"/>
                      <a:pt x="80517" y="41512"/>
                      <a:pt x="80514" y="41844"/>
                    </a:cubicBezTo>
                    <a:cubicBezTo>
                      <a:pt x="80514" y="41878"/>
                      <a:pt x="80636" y="44299"/>
                      <a:pt x="80000" y="45398"/>
                    </a:cubicBezTo>
                    <a:cubicBezTo>
                      <a:pt x="79462" y="46327"/>
                      <a:pt x="79216" y="46595"/>
                      <a:pt x="79152" y="46657"/>
                    </a:cubicBezTo>
                    <a:cubicBezTo>
                      <a:pt x="78441" y="45443"/>
                      <a:pt x="77685" y="44659"/>
                      <a:pt x="77504" y="44478"/>
                    </a:cubicBezTo>
                    <a:lnTo>
                      <a:pt x="77504" y="3125"/>
                    </a:lnTo>
                    <a:lnTo>
                      <a:pt x="8158" y="3125"/>
                    </a:lnTo>
                    <a:cubicBezTo>
                      <a:pt x="8774" y="2366"/>
                      <a:pt x="9156" y="1409"/>
                      <a:pt x="9184" y="366"/>
                    </a:cubicBezTo>
                    <a:lnTo>
                      <a:pt x="76923" y="366"/>
                    </a:lnTo>
                    <a:cubicBezTo>
                      <a:pt x="76927" y="365"/>
                      <a:pt x="76965" y="363"/>
                      <a:pt x="77030" y="363"/>
                    </a:cubicBezTo>
                    <a:close/>
                    <a:moveTo>
                      <a:pt x="77375" y="44718"/>
                    </a:moveTo>
                    <a:cubicBezTo>
                      <a:pt x="77858" y="45214"/>
                      <a:pt x="80112" y="47697"/>
                      <a:pt x="80282" y="51059"/>
                    </a:cubicBezTo>
                    <a:cubicBezTo>
                      <a:pt x="80427" y="53930"/>
                      <a:pt x="77883" y="57199"/>
                      <a:pt x="77367" y="57835"/>
                    </a:cubicBezTo>
                    <a:cubicBezTo>
                      <a:pt x="76831" y="57266"/>
                      <a:pt x="74306" y="54429"/>
                      <a:pt x="74385" y="51536"/>
                    </a:cubicBezTo>
                    <a:lnTo>
                      <a:pt x="74385" y="51031"/>
                    </a:lnTo>
                    <a:cubicBezTo>
                      <a:pt x="74306" y="48116"/>
                      <a:pt x="76859" y="45265"/>
                      <a:pt x="77375" y="44718"/>
                    </a:cubicBezTo>
                    <a:close/>
                    <a:moveTo>
                      <a:pt x="77244" y="40572"/>
                    </a:moveTo>
                    <a:lnTo>
                      <a:pt x="77244" y="44481"/>
                    </a:lnTo>
                    <a:cubicBezTo>
                      <a:pt x="76862" y="44871"/>
                      <a:pt x="74041" y="47859"/>
                      <a:pt x="74125" y="51034"/>
                    </a:cubicBezTo>
                    <a:lnTo>
                      <a:pt x="74125" y="51533"/>
                    </a:lnTo>
                    <a:cubicBezTo>
                      <a:pt x="74041" y="54702"/>
                      <a:pt x="76862" y="57693"/>
                      <a:pt x="77244" y="58084"/>
                    </a:cubicBezTo>
                    <a:lnTo>
                      <a:pt x="77244" y="61666"/>
                    </a:lnTo>
                    <a:cubicBezTo>
                      <a:pt x="74270" y="60048"/>
                      <a:pt x="72287" y="55849"/>
                      <a:pt x="72287" y="51118"/>
                    </a:cubicBezTo>
                    <a:cubicBezTo>
                      <a:pt x="72287" y="46389"/>
                      <a:pt x="74270" y="42187"/>
                      <a:pt x="77244" y="40572"/>
                    </a:cubicBezTo>
                    <a:close/>
                    <a:moveTo>
                      <a:pt x="77244" y="82452"/>
                    </a:moveTo>
                    <a:lnTo>
                      <a:pt x="77244" y="99177"/>
                    </a:lnTo>
                    <a:lnTo>
                      <a:pt x="53079" y="99177"/>
                    </a:lnTo>
                    <a:lnTo>
                      <a:pt x="77244" y="82452"/>
                    </a:lnTo>
                    <a:close/>
                    <a:moveTo>
                      <a:pt x="11" y="0"/>
                    </a:moveTo>
                    <a:lnTo>
                      <a:pt x="9" y="73"/>
                    </a:lnTo>
                    <a:cubicBezTo>
                      <a:pt x="6" y="126"/>
                      <a:pt x="0" y="179"/>
                      <a:pt x="0" y="232"/>
                    </a:cubicBezTo>
                    <a:cubicBezTo>
                      <a:pt x="0" y="2765"/>
                      <a:pt x="2062" y="4824"/>
                      <a:pt x="4595" y="4824"/>
                    </a:cubicBezTo>
                    <a:cubicBezTo>
                      <a:pt x="5909" y="4824"/>
                      <a:pt x="7095" y="4272"/>
                      <a:pt x="7932" y="3384"/>
                    </a:cubicBezTo>
                    <a:lnTo>
                      <a:pt x="53489" y="3384"/>
                    </a:lnTo>
                    <a:lnTo>
                      <a:pt x="77244" y="20823"/>
                    </a:lnTo>
                    <a:lnTo>
                      <a:pt x="77244" y="40279"/>
                    </a:lnTo>
                    <a:cubicBezTo>
                      <a:pt x="74122" y="41889"/>
                      <a:pt x="72030" y="46233"/>
                      <a:pt x="72030" y="51118"/>
                    </a:cubicBezTo>
                    <a:cubicBezTo>
                      <a:pt x="72030" y="56005"/>
                      <a:pt x="74122" y="60346"/>
                      <a:pt x="77244" y="61959"/>
                    </a:cubicBezTo>
                    <a:lnTo>
                      <a:pt x="77244" y="82135"/>
                    </a:lnTo>
                    <a:lnTo>
                      <a:pt x="52621" y="99177"/>
                    </a:lnTo>
                    <a:lnTo>
                      <a:pt x="8618" y="99177"/>
                    </a:lnTo>
                    <a:lnTo>
                      <a:pt x="8618" y="99437"/>
                    </a:lnTo>
                    <a:lnTo>
                      <a:pt x="77504" y="99437"/>
                    </a:lnTo>
                    <a:lnTo>
                      <a:pt x="77504" y="58075"/>
                    </a:lnTo>
                    <a:cubicBezTo>
                      <a:pt x="77677" y="57869"/>
                      <a:pt x="78463" y="56917"/>
                      <a:pt x="79191" y="55626"/>
                    </a:cubicBezTo>
                    <a:cubicBezTo>
                      <a:pt x="79286" y="55732"/>
                      <a:pt x="79532" y="56039"/>
                      <a:pt x="80000" y="56851"/>
                    </a:cubicBezTo>
                    <a:cubicBezTo>
                      <a:pt x="80636" y="57952"/>
                      <a:pt x="80517" y="60380"/>
                      <a:pt x="80514" y="60405"/>
                    </a:cubicBezTo>
                    <a:cubicBezTo>
                      <a:pt x="80517" y="60745"/>
                      <a:pt x="80776" y="93734"/>
                      <a:pt x="80514" y="98014"/>
                    </a:cubicBezTo>
                    <a:cubicBezTo>
                      <a:pt x="80427" y="99423"/>
                      <a:pt x="79992" y="100483"/>
                      <a:pt x="79216" y="101158"/>
                    </a:cubicBezTo>
                    <a:cubicBezTo>
                      <a:pt x="78363" y="101903"/>
                      <a:pt x="77337" y="101960"/>
                      <a:pt x="77030" y="101960"/>
                    </a:cubicBezTo>
                    <a:cubicBezTo>
                      <a:pt x="76974" y="101960"/>
                      <a:pt x="76942" y="101958"/>
                      <a:pt x="76940" y="101958"/>
                    </a:cubicBezTo>
                    <a:lnTo>
                      <a:pt x="9352" y="101958"/>
                    </a:lnTo>
                    <a:cubicBezTo>
                      <a:pt x="9290" y="99476"/>
                      <a:pt x="7254" y="97478"/>
                      <a:pt x="4760" y="97478"/>
                    </a:cubicBezTo>
                    <a:cubicBezTo>
                      <a:pt x="2266" y="97478"/>
                      <a:pt x="168" y="99540"/>
                      <a:pt x="168" y="102070"/>
                    </a:cubicBezTo>
                    <a:lnTo>
                      <a:pt x="168" y="102073"/>
                    </a:lnTo>
                    <a:cubicBezTo>
                      <a:pt x="168" y="102123"/>
                      <a:pt x="171" y="102176"/>
                      <a:pt x="173" y="102226"/>
                    </a:cubicBezTo>
                    <a:lnTo>
                      <a:pt x="179" y="102302"/>
                    </a:lnTo>
                    <a:lnTo>
                      <a:pt x="438" y="102290"/>
                    </a:lnTo>
                    <a:lnTo>
                      <a:pt x="433" y="102210"/>
                    </a:lnTo>
                    <a:cubicBezTo>
                      <a:pt x="430" y="102162"/>
                      <a:pt x="427" y="102118"/>
                      <a:pt x="427" y="102070"/>
                    </a:cubicBezTo>
                    <a:cubicBezTo>
                      <a:pt x="427" y="99682"/>
                      <a:pt x="2372" y="97738"/>
                      <a:pt x="4760" y="97738"/>
                    </a:cubicBezTo>
                    <a:cubicBezTo>
                      <a:pt x="7151" y="97738"/>
                      <a:pt x="9095" y="99682"/>
                      <a:pt x="9095" y="102070"/>
                    </a:cubicBezTo>
                    <a:cubicBezTo>
                      <a:pt x="9095" y="102118"/>
                      <a:pt x="9092" y="102165"/>
                      <a:pt x="9087" y="102212"/>
                    </a:cubicBezTo>
                    <a:lnTo>
                      <a:pt x="9084" y="102290"/>
                    </a:lnTo>
                    <a:lnTo>
                      <a:pt x="9343" y="102302"/>
                    </a:lnTo>
                    <a:lnTo>
                      <a:pt x="9346" y="102229"/>
                    </a:lnTo>
                    <a:lnTo>
                      <a:pt x="9349" y="102215"/>
                    </a:lnTo>
                    <a:lnTo>
                      <a:pt x="76932" y="102215"/>
                    </a:lnTo>
                    <a:cubicBezTo>
                      <a:pt x="76940" y="102218"/>
                      <a:pt x="76985" y="102221"/>
                      <a:pt x="77060" y="102221"/>
                    </a:cubicBezTo>
                    <a:cubicBezTo>
                      <a:pt x="77420" y="102221"/>
                      <a:pt x="78477" y="102145"/>
                      <a:pt x="79384" y="101356"/>
                    </a:cubicBezTo>
                    <a:cubicBezTo>
                      <a:pt x="80215" y="100633"/>
                      <a:pt x="80681" y="99512"/>
                      <a:pt x="80773" y="98028"/>
                    </a:cubicBezTo>
                    <a:cubicBezTo>
                      <a:pt x="81035" y="93743"/>
                      <a:pt x="80776" y="60742"/>
                      <a:pt x="80773" y="60410"/>
                    </a:cubicBezTo>
                    <a:cubicBezTo>
                      <a:pt x="80779" y="60315"/>
                      <a:pt x="80899" y="57891"/>
                      <a:pt x="80226" y="56722"/>
                    </a:cubicBezTo>
                    <a:cubicBezTo>
                      <a:pt x="79666" y="55754"/>
                      <a:pt x="79403" y="55467"/>
                      <a:pt x="79320" y="55389"/>
                    </a:cubicBezTo>
                    <a:cubicBezTo>
                      <a:pt x="80012" y="54111"/>
                      <a:pt x="80617" y="52543"/>
                      <a:pt x="80542" y="51045"/>
                    </a:cubicBezTo>
                    <a:cubicBezTo>
                      <a:pt x="80458" y="49393"/>
                      <a:pt x="79883" y="47948"/>
                      <a:pt x="79256" y="46835"/>
                    </a:cubicBezTo>
                    <a:lnTo>
                      <a:pt x="79256" y="46835"/>
                    </a:lnTo>
                    <a:lnTo>
                      <a:pt x="79289" y="46883"/>
                    </a:lnTo>
                    <a:cubicBezTo>
                      <a:pt x="79317" y="46863"/>
                      <a:pt x="79565" y="46668"/>
                      <a:pt x="80224" y="45530"/>
                    </a:cubicBezTo>
                    <a:cubicBezTo>
                      <a:pt x="80899" y="44361"/>
                      <a:pt x="80779" y="41942"/>
                      <a:pt x="80773" y="41839"/>
                    </a:cubicBezTo>
                    <a:cubicBezTo>
                      <a:pt x="80776" y="41515"/>
                      <a:pt x="81035" y="8565"/>
                      <a:pt x="80773" y="4286"/>
                    </a:cubicBezTo>
                    <a:cubicBezTo>
                      <a:pt x="80681" y="2807"/>
                      <a:pt x="80215" y="1691"/>
                      <a:pt x="79384" y="966"/>
                    </a:cubicBezTo>
                    <a:cubicBezTo>
                      <a:pt x="78471" y="172"/>
                      <a:pt x="77404" y="100"/>
                      <a:pt x="77040" y="100"/>
                    </a:cubicBezTo>
                    <a:cubicBezTo>
                      <a:pt x="76966" y="100"/>
                      <a:pt x="76921" y="103"/>
                      <a:pt x="76912" y="104"/>
                    </a:cubicBezTo>
                    <a:lnTo>
                      <a:pt x="9184" y="104"/>
                    </a:lnTo>
                    <a:cubicBezTo>
                      <a:pt x="9182" y="92"/>
                      <a:pt x="9182" y="84"/>
                      <a:pt x="9182" y="73"/>
                    </a:cubicBezTo>
                    <a:lnTo>
                      <a:pt x="9176" y="0"/>
                    </a:lnTo>
                    <a:lnTo>
                      <a:pt x="8917" y="14"/>
                    </a:lnTo>
                    <a:lnTo>
                      <a:pt x="8922" y="90"/>
                    </a:lnTo>
                    <a:cubicBezTo>
                      <a:pt x="8925" y="137"/>
                      <a:pt x="8928" y="185"/>
                      <a:pt x="8928" y="232"/>
                    </a:cubicBezTo>
                    <a:cubicBezTo>
                      <a:pt x="8928" y="2620"/>
                      <a:pt x="6983" y="4564"/>
                      <a:pt x="4595" y="4564"/>
                    </a:cubicBezTo>
                    <a:cubicBezTo>
                      <a:pt x="2204" y="4564"/>
                      <a:pt x="260" y="2620"/>
                      <a:pt x="260" y="232"/>
                    </a:cubicBezTo>
                    <a:cubicBezTo>
                      <a:pt x="260" y="185"/>
                      <a:pt x="263" y="137"/>
                      <a:pt x="268" y="90"/>
                    </a:cubicBezTo>
                    <a:lnTo>
                      <a:pt x="271" y="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14"/>
              <p:cNvSpPr/>
              <p:nvPr/>
            </p:nvSpPr>
            <p:spPr>
              <a:xfrm>
                <a:off x="4581550" y="3915000"/>
                <a:ext cx="51425" cy="51425"/>
              </a:xfrm>
              <a:custGeom>
                <a:rect b="b" l="l" r="r" t="t"/>
                <a:pathLst>
                  <a:path extrusionOk="0" h="2057" w="2057">
                    <a:moveTo>
                      <a:pt x="1027" y="1"/>
                    </a:moveTo>
                    <a:cubicBezTo>
                      <a:pt x="460" y="1"/>
                      <a:pt x="0" y="461"/>
                      <a:pt x="0" y="1028"/>
                    </a:cubicBezTo>
                    <a:cubicBezTo>
                      <a:pt x="0" y="1597"/>
                      <a:pt x="460" y="2057"/>
                      <a:pt x="1027" y="2057"/>
                    </a:cubicBezTo>
                    <a:cubicBezTo>
                      <a:pt x="1596" y="2057"/>
                      <a:pt x="2056" y="1597"/>
                      <a:pt x="2056" y="1028"/>
                    </a:cubicBezTo>
                    <a:cubicBezTo>
                      <a:pt x="2056" y="461"/>
                      <a:pt x="1596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14"/>
              <p:cNvSpPr/>
              <p:nvPr/>
            </p:nvSpPr>
            <p:spPr>
              <a:xfrm>
                <a:off x="457742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14"/>
              <p:cNvSpPr/>
              <p:nvPr/>
            </p:nvSpPr>
            <p:spPr>
              <a:xfrm>
                <a:off x="6378800" y="2646950"/>
                <a:ext cx="88525" cy="85325"/>
              </a:xfrm>
              <a:custGeom>
                <a:rect b="b" l="l" r="r" t="t"/>
                <a:pathLst>
                  <a:path extrusionOk="0" h="3413" w="3541">
                    <a:moveTo>
                      <a:pt x="1769" y="0"/>
                    </a:moveTo>
                    <a:cubicBezTo>
                      <a:pt x="881" y="0"/>
                      <a:pt x="131" y="688"/>
                      <a:pt x="67" y="1587"/>
                    </a:cubicBezTo>
                    <a:cubicBezTo>
                      <a:pt x="0" y="2527"/>
                      <a:pt x="709" y="3341"/>
                      <a:pt x="1649" y="3408"/>
                    </a:cubicBezTo>
                    <a:cubicBezTo>
                      <a:pt x="1690" y="3411"/>
                      <a:pt x="1731" y="3413"/>
                      <a:pt x="1772" y="3413"/>
                    </a:cubicBezTo>
                    <a:cubicBezTo>
                      <a:pt x="2660" y="3413"/>
                      <a:pt x="3410" y="2728"/>
                      <a:pt x="3474" y="1829"/>
                    </a:cubicBezTo>
                    <a:cubicBezTo>
                      <a:pt x="3540" y="886"/>
                      <a:pt x="2832" y="72"/>
                      <a:pt x="1892" y="5"/>
                    </a:cubicBezTo>
                    <a:cubicBezTo>
                      <a:pt x="1850" y="2"/>
                      <a:pt x="1810" y="0"/>
                      <a:pt x="1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3" name="Google Shape;1853;p14"/>
            <p:cNvGrpSpPr/>
            <p:nvPr/>
          </p:nvGrpSpPr>
          <p:grpSpPr>
            <a:xfrm flipH="1">
              <a:off x="358217" y="316379"/>
              <a:ext cx="3568825" cy="4510753"/>
              <a:chOff x="4488225" y="1405825"/>
              <a:chExt cx="2025900" cy="2560600"/>
            </a:xfrm>
          </p:grpSpPr>
          <p:sp>
            <p:nvSpPr>
              <p:cNvPr id="1854" name="Google Shape;1854;p14"/>
              <p:cNvSpPr/>
              <p:nvPr/>
            </p:nvSpPr>
            <p:spPr>
              <a:xfrm>
                <a:off x="475792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14"/>
              <p:cNvSpPr/>
              <p:nvPr/>
            </p:nvSpPr>
            <p:spPr>
              <a:xfrm>
                <a:off x="4831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14"/>
              <p:cNvSpPr/>
              <p:nvPr/>
            </p:nvSpPr>
            <p:spPr>
              <a:xfrm>
                <a:off x="49046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14"/>
              <p:cNvSpPr/>
              <p:nvPr/>
            </p:nvSpPr>
            <p:spPr>
              <a:xfrm>
                <a:off x="49779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14"/>
              <p:cNvSpPr/>
              <p:nvPr/>
            </p:nvSpPr>
            <p:spPr>
              <a:xfrm>
                <a:off x="505127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14"/>
              <p:cNvSpPr/>
              <p:nvPr/>
            </p:nvSpPr>
            <p:spPr>
              <a:xfrm>
                <a:off x="512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14"/>
              <p:cNvSpPr/>
              <p:nvPr/>
            </p:nvSpPr>
            <p:spPr>
              <a:xfrm>
                <a:off x="519795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14"/>
              <p:cNvSpPr/>
              <p:nvPr/>
            </p:nvSpPr>
            <p:spPr>
              <a:xfrm>
                <a:off x="52712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14"/>
              <p:cNvSpPr/>
              <p:nvPr/>
            </p:nvSpPr>
            <p:spPr>
              <a:xfrm>
                <a:off x="534462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14"/>
              <p:cNvSpPr/>
              <p:nvPr/>
            </p:nvSpPr>
            <p:spPr>
              <a:xfrm>
                <a:off x="541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14"/>
              <p:cNvSpPr/>
              <p:nvPr/>
            </p:nvSpPr>
            <p:spPr>
              <a:xfrm>
                <a:off x="54912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14"/>
              <p:cNvSpPr/>
              <p:nvPr/>
            </p:nvSpPr>
            <p:spPr>
              <a:xfrm>
                <a:off x="55646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14"/>
              <p:cNvSpPr/>
              <p:nvPr/>
            </p:nvSpPr>
            <p:spPr>
              <a:xfrm>
                <a:off x="563797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14"/>
              <p:cNvSpPr/>
              <p:nvPr/>
            </p:nvSpPr>
            <p:spPr>
              <a:xfrm>
                <a:off x="5711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14"/>
              <p:cNvSpPr/>
              <p:nvPr/>
            </p:nvSpPr>
            <p:spPr>
              <a:xfrm>
                <a:off x="578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14"/>
              <p:cNvSpPr/>
              <p:nvPr/>
            </p:nvSpPr>
            <p:spPr>
              <a:xfrm>
                <a:off x="5857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14"/>
              <p:cNvSpPr/>
              <p:nvPr/>
            </p:nvSpPr>
            <p:spPr>
              <a:xfrm>
                <a:off x="59313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14"/>
              <p:cNvSpPr/>
              <p:nvPr/>
            </p:nvSpPr>
            <p:spPr>
              <a:xfrm>
                <a:off x="6004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14"/>
              <p:cNvSpPr/>
              <p:nvPr/>
            </p:nvSpPr>
            <p:spPr>
              <a:xfrm>
                <a:off x="607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14"/>
              <p:cNvSpPr/>
              <p:nvPr/>
            </p:nvSpPr>
            <p:spPr>
              <a:xfrm>
                <a:off x="6151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14"/>
              <p:cNvSpPr/>
              <p:nvPr/>
            </p:nvSpPr>
            <p:spPr>
              <a:xfrm>
                <a:off x="622465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14"/>
              <p:cNvSpPr/>
              <p:nvPr/>
            </p:nvSpPr>
            <p:spPr>
              <a:xfrm>
                <a:off x="6297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14"/>
              <p:cNvSpPr/>
              <p:nvPr/>
            </p:nvSpPr>
            <p:spPr>
              <a:xfrm>
                <a:off x="6371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14"/>
              <p:cNvSpPr/>
              <p:nvPr/>
            </p:nvSpPr>
            <p:spPr>
              <a:xfrm>
                <a:off x="6444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14"/>
              <p:cNvSpPr/>
              <p:nvPr/>
            </p:nvSpPr>
            <p:spPr>
              <a:xfrm>
                <a:off x="6448950" y="1506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92" y="631"/>
                      <a:pt x="631" y="488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14"/>
              <p:cNvSpPr/>
              <p:nvPr/>
            </p:nvSpPr>
            <p:spPr>
              <a:xfrm>
                <a:off x="6448950" y="1579350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39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39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14"/>
              <p:cNvSpPr/>
              <p:nvPr/>
            </p:nvSpPr>
            <p:spPr>
              <a:xfrm>
                <a:off x="6448950" y="16516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0"/>
                      <a:pt x="316" y="630"/>
                    </a:cubicBezTo>
                    <a:cubicBezTo>
                      <a:pt x="492" y="630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14"/>
              <p:cNvSpPr/>
              <p:nvPr/>
            </p:nvSpPr>
            <p:spPr>
              <a:xfrm>
                <a:off x="6448950" y="1724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14"/>
              <p:cNvSpPr/>
              <p:nvPr/>
            </p:nvSpPr>
            <p:spPr>
              <a:xfrm>
                <a:off x="6448950" y="17964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14"/>
              <p:cNvSpPr/>
              <p:nvPr/>
            </p:nvSpPr>
            <p:spPr>
              <a:xfrm>
                <a:off x="6448950" y="18687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14"/>
              <p:cNvSpPr/>
              <p:nvPr/>
            </p:nvSpPr>
            <p:spPr>
              <a:xfrm>
                <a:off x="6448950" y="1941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14"/>
              <p:cNvSpPr/>
              <p:nvPr/>
            </p:nvSpPr>
            <p:spPr>
              <a:xfrm>
                <a:off x="6448950" y="2013575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14"/>
              <p:cNvSpPr/>
              <p:nvPr/>
            </p:nvSpPr>
            <p:spPr>
              <a:xfrm>
                <a:off x="6448950" y="208590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92" y="631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14"/>
              <p:cNvSpPr/>
              <p:nvPr/>
            </p:nvSpPr>
            <p:spPr>
              <a:xfrm>
                <a:off x="6448950" y="2158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14"/>
              <p:cNvSpPr/>
              <p:nvPr/>
            </p:nvSpPr>
            <p:spPr>
              <a:xfrm>
                <a:off x="6448950" y="2230675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3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14"/>
              <p:cNvSpPr/>
              <p:nvPr/>
            </p:nvSpPr>
            <p:spPr>
              <a:xfrm>
                <a:off x="6448950" y="23030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14"/>
              <p:cNvSpPr/>
              <p:nvPr/>
            </p:nvSpPr>
            <p:spPr>
              <a:xfrm>
                <a:off x="6448950" y="23754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14"/>
              <p:cNvSpPr/>
              <p:nvPr/>
            </p:nvSpPr>
            <p:spPr>
              <a:xfrm>
                <a:off x="6448950" y="2447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14"/>
              <p:cNvSpPr/>
              <p:nvPr/>
            </p:nvSpPr>
            <p:spPr>
              <a:xfrm>
                <a:off x="6448950" y="25201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14"/>
              <p:cNvSpPr/>
              <p:nvPr/>
            </p:nvSpPr>
            <p:spPr>
              <a:xfrm>
                <a:off x="47626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14"/>
              <p:cNvSpPr/>
              <p:nvPr/>
            </p:nvSpPr>
            <p:spPr>
              <a:xfrm>
                <a:off x="483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14"/>
              <p:cNvSpPr/>
              <p:nvPr/>
            </p:nvSpPr>
            <p:spPr>
              <a:xfrm>
                <a:off x="49092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14"/>
              <p:cNvSpPr/>
              <p:nvPr/>
            </p:nvSpPr>
            <p:spPr>
              <a:xfrm>
                <a:off x="498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14"/>
              <p:cNvSpPr/>
              <p:nvPr/>
            </p:nvSpPr>
            <p:spPr>
              <a:xfrm>
                <a:off x="50558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14"/>
              <p:cNvSpPr/>
              <p:nvPr/>
            </p:nvSpPr>
            <p:spPr>
              <a:xfrm>
                <a:off x="512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14"/>
              <p:cNvSpPr/>
              <p:nvPr/>
            </p:nvSpPr>
            <p:spPr>
              <a:xfrm>
                <a:off x="52025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14"/>
              <p:cNvSpPr/>
              <p:nvPr/>
            </p:nvSpPr>
            <p:spPr>
              <a:xfrm>
                <a:off x="527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14"/>
              <p:cNvSpPr/>
              <p:nvPr/>
            </p:nvSpPr>
            <p:spPr>
              <a:xfrm>
                <a:off x="53492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14"/>
              <p:cNvSpPr/>
              <p:nvPr/>
            </p:nvSpPr>
            <p:spPr>
              <a:xfrm>
                <a:off x="54226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14"/>
              <p:cNvSpPr/>
              <p:nvPr/>
            </p:nvSpPr>
            <p:spPr>
              <a:xfrm>
                <a:off x="549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14"/>
              <p:cNvSpPr/>
              <p:nvPr/>
            </p:nvSpPr>
            <p:spPr>
              <a:xfrm>
                <a:off x="55692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14"/>
              <p:cNvSpPr/>
              <p:nvPr/>
            </p:nvSpPr>
            <p:spPr>
              <a:xfrm>
                <a:off x="564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14"/>
              <p:cNvSpPr/>
              <p:nvPr/>
            </p:nvSpPr>
            <p:spPr>
              <a:xfrm>
                <a:off x="5715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14"/>
              <p:cNvSpPr/>
              <p:nvPr/>
            </p:nvSpPr>
            <p:spPr>
              <a:xfrm>
                <a:off x="578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14"/>
              <p:cNvSpPr/>
              <p:nvPr/>
            </p:nvSpPr>
            <p:spPr>
              <a:xfrm>
                <a:off x="5862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14"/>
              <p:cNvSpPr/>
              <p:nvPr/>
            </p:nvSpPr>
            <p:spPr>
              <a:xfrm>
                <a:off x="593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14"/>
              <p:cNvSpPr/>
              <p:nvPr/>
            </p:nvSpPr>
            <p:spPr>
              <a:xfrm>
                <a:off x="6009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14"/>
              <p:cNvSpPr/>
              <p:nvPr/>
            </p:nvSpPr>
            <p:spPr>
              <a:xfrm>
                <a:off x="60825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14"/>
              <p:cNvSpPr/>
              <p:nvPr/>
            </p:nvSpPr>
            <p:spPr>
              <a:xfrm>
                <a:off x="6155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14"/>
              <p:cNvSpPr/>
              <p:nvPr/>
            </p:nvSpPr>
            <p:spPr>
              <a:xfrm>
                <a:off x="6229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14"/>
              <p:cNvSpPr/>
              <p:nvPr/>
            </p:nvSpPr>
            <p:spPr>
              <a:xfrm>
                <a:off x="6302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14"/>
              <p:cNvSpPr/>
              <p:nvPr/>
            </p:nvSpPr>
            <p:spPr>
              <a:xfrm>
                <a:off x="6375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14"/>
              <p:cNvSpPr/>
              <p:nvPr/>
            </p:nvSpPr>
            <p:spPr>
              <a:xfrm>
                <a:off x="64493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14"/>
              <p:cNvSpPr/>
              <p:nvPr/>
            </p:nvSpPr>
            <p:spPr>
              <a:xfrm>
                <a:off x="6453625" y="38546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14"/>
              <p:cNvSpPr/>
              <p:nvPr/>
            </p:nvSpPr>
            <p:spPr>
              <a:xfrm>
                <a:off x="6453625" y="3782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14"/>
              <p:cNvSpPr/>
              <p:nvPr/>
            </p:nvSpPr>
            <p:spPr>
              <a:xfrm>
                <a:off x="6453625" y="37099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9"/>
                      <a:pt x="316" y="629"/>
                    </a:cubicBezTo>
                    <a:cubicBezTo>
                      <a:pt x="489" y="629"/>
                      <a:pt x="631" y="489"/>
                      <a:pt x="631" y="313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14"/>
              <p:cNvSpPr/>
              <p:nvPr/>
            </p:nvSpPr>
            <p:spPr>
              <a:xfrm>
                <a:off x="6453625" y="36375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14"/>
              <p:cNvSpPr/>
              <p:nvPr/>
            </p:nvSpPr>
            <p:spPr>
              <a:xfrm>
                <a:off x="6453625" y="3565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14"/>
              <p:cNvSpPr/>
              <p:nvPr/>
            </p:nvSpPr>
            <p:spPr>
              <a:xfrm>
                <a:off x="6453625" y="34928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6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14"/>
              <p:cNvSpPr/>
              <p:nvPr/>
            </p:nvSpPr>
            <p:spPr>
              <a:xfrm>
                <a:off x="6453625" y="34204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14"/>
              <p:cNvSpPr/>
              <p:nvPr/>
            </p:nvSpPr>
            <p:spPr>
              <a:xfrm>
                <a:off x="6453625" y="3348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89" y="631"/>
                      <a:pt x="631" y="492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14"/>
              <p:cNvSpPr/>
              <p:nvPr/>
            </p:nvSpPr>
            <p:spPr>
              <a:xfrm>
                <a:off x="6453625" y="3275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14"/>
              <p:cNvSpPr/>
              <p:nvPr/>
            </p:nvSpPr>
            <p:spPr>
              <a:xfrm>
                <a:off x="6453625" y="32033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14"/>
              <p:cNvSpPr/>
              <p:nvPr/>
            </p:nvSpPr>
            <p:spPr>
              <a:xfrm>
                <a:off x="6453625" y="3130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89" y="631"/>
                      <a:pt x="631" y="491"/>
                      <a:pt x="631" y="315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14"/>
              <p:cNvSpPr/>
              <p:nvPr/>
            </p:nvSpPr>
            <p:spPr>
              <a:xfrm>
                <a:off x="6453625" y="30586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14"/>
              <p:cNvSpPr/>
              <p:nvPr/>
            </p:nvSpPr>
            <p:spPr>
              <a:xfrm>
                <a:off x="6453625" y="29862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14"/>
              <p:cNvSpPr/>
              <p:nvPr/>
            </p:nvSpPr>
            <p:spPr>
              <a:xfrm>
                <a:off x="6453625" y="291390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3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14"/>
              <p:cNvSpPr/>
              <p:nvPr/>
            </p:nvSpPr>
            <p:spPr>
              <a:xfrm>
                <a:off x="6453625" y="28415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14"/>
              <p:cNvSpPr/>
              <p:nvPr/>
            </p:nvSpPr>
            <p:spPr>
              <a:xfrm>
                <a:off x="4488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77244" y="3384"/>
                    </a:moveTo>
                    <a:lnTo>
                      <a:pt x="77244" y="20500"/>
                    </a:lnTo>
                    <a:lnTo>
                      <a:pt x="53927" y="3384"/>
                    </a:lnTo>
                    <a:close/>
                    <a:moveTo>
                      <a:pt x="77030" y="363"/>
                    </a:moveTo>
                    <a:cubicBezTo>
                      <a:pt x="77356" y="363"/>
                      <a:pt x="78372" y="429"/>
                      <a:pt x="79216" y="1167"/>
                    </a:cubicBezTo>
                    <a:cubicBezTo>
                      <a:pt x="79989" y="1842"/>
                      <a:pt x="80427" y="2896"/>
                      <a:pt x="80514" y="4302"/>
                    </a:cubicBezTo>
                    <a:cubicBezTo>
                      <a:pt x="80776" y="8573"/>
                      <a:pt x="80517" y="41512"/>
                      <a:pt x="80514" y="41844"/>
                    </a:cubicBezTo>
                    <a:cubicBezTo>
                      <a:pt x="80514" y="41878"/>
                      <a:pt x="80636" y="44299"/>
                      <a:pt x="80000" y="45398"/>
                    </a:cubicBezTo>
                    <a:cubicBezTo>
                      <a:pt x="79462" y="46327"/>
                      <a:pt x="79216" y="46595"/>
                      <a:pt x="79152" y="46657"/>
                    </a:cubicBezTo>
                    <a:cubicBezTo>
                      <a:pt x="78441" y="45443"/>
                      <a:pt x="77685" y="44659"/>
                      <a:pt x="77504" y="44478"/>
                    </a:cubicBezTo>
                    <a:lnTo>
                      <a:pt x="77504" y="3125"/>
                    </a:lnTo>
                    <a:lnTo>
                      <a:pt x="8158" y="3125"/>
                    </a:lnTo>
                    <a:cubicBezTo>
                      <a:pt x="8774" y="2366"/>
                      <a:pt x="9156" y="1409"/>
                      <a:pt x="9184" y="366"/>
                    </a:cubicBezTo>
                    <a:lnTo>
                      <a:pt x="76923" y="366"/>
                    </a:lnTo>
                    <a:cubicBezTo>
                      <a:pt x="76927" y="365"/>
                      <a:pt x="76965" y="363"/>
                      <a:pt x="77030" y="363"/>
                    </a:cubicBezTo>
                    <a:close/>
                    <a:moveTo>
                      <a:pt x="77375" y="44718"/>
                    </a:moveTo>
                    <a:cubicBezTo>
                      <a:pt x="77858" y="45214"/>
                      <a:pt x="80112" y="47697"/>
                      <a:pt x="80282" y="51059"/>
                    </a:cubicBezTo>
                    <a:cubicBezTo>
                      <a:pt x="80427" y="53930"/>
                      <a:pt x="77883" y="57199"/>
                      <a:pt x="77367" y="57835"/>
                    </a:cubicBezTo>
                    <a:cubicBezTo>
                      <a:pt x="76831" y="57266"/>
                      <a:pt x="74306" y="54429"/>
                      <a:pt x="74385" y="51536"/>
                    </a:cubicBezTo>
                    <a:lnTo>
                      <a:pt x="74385" y="51031"/>
                    </a:lnTo>
                    <a:cubicBezTo>
                      <a:pt x="74306" y="48116"/>
                      <a:pt x="76859" y="45265"/>
                      <a:pt x="77375" y="44718"/>
                    </a:cubicBezTo>
                    <a:close/>
                    <a:moveTo>
                      <a:pt x="77244" y="40572"/>
                    </a:moveTo>
                    <a:lnTo>
                      <a:pt x="77244" y="44481"/>
                    </a:lnTo>
                    <a:cubicBezTo>
                      <a:pt x="76862" y="44871"/>
                      <a:pt x="74041" y="47859"/>
                      <a:pt x="74125" y="51034"/>
                    </a:cubicBezTo>
                    <a:lnTo>
                      <a:pt x="74125" y="51533"/>
                    </a:lnTo>
                    <a:cubicBezTo>
                      <a:pt x="74041" y="54702"/>
                      <a:pt x="76862" y="57693"/>
                      <a:pt x="77244" y="58084"/>
                    </a:cubicBezTo>
                    <a:lnTo>
                      <a:pt x="77244" y="61666"/>
                    </a:lnTo>
                    <a:cubicBezTo>
                      <a:pt x="74270" y="60048"/>
                      <a:pt x="72287" y="55849"/>
                      <a:pt x="72287" y="51118"/>
                    </a:cubicBezTo>
                    <a:cubicBezTo>
                      <a:pt x="72287" y="46389"/>
                      <a:pt x="74270" y="42187"/>
                      <a:pt x="77244" y="40572"/>
                    </a:cubicBezTo>
                    <a:close/>
                    <a:moveTo>
                      <a:pt x="77244" y="82452"/>
                    </a:moveTo>
                    <a:lnTo>
                      <a:pt x="77244" y="99177"/>
                    </a:lnTo>
                    <a:lnTo>
                      <a:pt x="53079" y="99177"/>
                    </a:lnTo>
                    <a:lnTo>
                      <a:pt x="77244" y="82452"/>
                    </a:lnTo>
                    <a:close/>
                    <a:moveTo>
                      <a:pt x="11" y="0"/>
                    </a:moveTo>
                    <a:lnTo>
                      <a:pt x="9" y="73"/>
                    </a:lnTo>
                    <a:cubicBezTo>
                      <a:pt x="6" y="126"/>
                      <a:pt x="0" y="179"/>
                      <a:pt x="0" y="232"/>
                    </a:cubicBezTo>
                    <a:cubicBezTo>
                      <a:pt x="0" y="2765"/>
                      <a:pt x="2062" y="4824"/>
                      <a:pt x="4595" y="4824"/>
                    </a:cubicBezTo>
                    <a:cubicBezTo>
                      <a:pt x="5909" y="4824"/>
                      <a:pt x="7095" y="4272"/>
                      <a:pt x="7932" y="3384"/>
                    </a:cubicBezTo>
                    <a:lnTo>
                      <a:pt x="53489" y="3384"/>
                    </a:lnTo>
                    <a:lnTo>
                      <a:pt x="77244" y="20823"/>
                    </a:lnTo>
                    <a:lnTo>
                      <a:pt x="77244" y="40279"/>
                    </a:lnTo>
                    <a:cubicBezTo>
                      <a:pt x="74122" y="41889"/>
                      <a:pt x="72030" y="46233"/>
                      <a:pt x="72030" y="51118"/>
                    </a:cubicBezTo>
                    <a:cubicBezTo>
                      <a:pt x="72030" y="56005"/>
                      <a:pt x="74122" y="60346"/>
                      <a:pt x="77244" y="61959"/>
                    </a:cubicBezTo>
                    <a:lnTo>
                      <a:pt x="77244" y="82135"/>
                    </a:lnTo>
                    <a:lnTo>
                      <a:pt x="52621" y="99177"/>
                    </a:lnTo>
                    <a:lnTo>
                      <a:pt x="8618" y="99177"/>
                    </a:lnTo>
                    <a:lnTo>
                      <a:pt x="8618" y="99437"/>
                    </a:lnTo>
                    <a:lnTo>
                      <a:pt x="77504" y="99437"/>
                    </a:lnTo>
                    <a:lnTo>
                      <a:pt x="77504" y="58075"/>
                    </a:lnTo>
                    <a:cubicBezTo>
                      <a:pt x="77677" y="57869"/>
                      <a:pt x="78463" y="56917"/>
                      <a:pt x="79191" y="55626"/>
                    </a:cubicBezTo>
                    <a:cubicBezTo>
                      <a:pt x="79286" y="55732"/>
                      <a:pt x="79532" y="56039"/>
                      <a:pt x="80000" y="56851"/>
                    </a:cubicBezTo>
                    <a:cubicBezTo>
                      <a:pt x="80636" y="57952"/>
                      <a:pt x="80517" y="60380"/>
                      <a:pt x="80514" y="60405"/>
                    </a:cubicBezTo>
                    <a:cubicBezTo>
                      <a:pt x="80517" y="60745"/>
                      <a:pt x="80776" y="93734"/>
                      <a:pt x="80514" y="98014"/>
                    </a:cubicBezTo>
                    <a:cubicBezTo>
                      <a:pt x="80427" y="99423"/>
                      <a:pt x="79992" y="100483"/>
                      <a:pt x="79216" y="101158"/>
                    </a:cubicBezTo>
                    <a:cubicBezTo>
                      <a:pt x="78363" y="101903"/>
                      <a:pt x="77337" y="101960"/>
                      <a:pt x="77030" y="101960"/>
                    </a:cubicBezTo>
                    <a:cubicBezTo>
                      <a:pt x="76974" y="101960"/>
                      <a:pt x="76942" y="101958"/>
                      <a:pt x="76940" y="101958"/>
                    </a:cubicBezTo>
                    <a:lnTo>
                      <a:pt x="9352" y="101958"/>
                    </a:lnTo>
                    <a:cubicBezTo>
                      <a:pt x="9290" y="99476"/>
                      <a:pt x="7254" y="97478"/>
                      <a:pt x="4760" y="97478"/>
                    </a:cubicBezTo>
                    <a:cubicBezTo>
                      <a:pt x="2266" y="97478"/>
                      <a:pt x="168" y="99540"/>
                      <a:pt x="168" y="102070"/>
                    </a:cubicBezTo>
                    <a:lnTo>
                      <a:pt x="168" y="102073"/>
                    </a:lnTo>
                    <a:cubicBezTo>
                      <a:pt x="168" y="102123"/>
                      <a:pt x="171" y="102176"/>
                      <a:pt x="173" y="102226"/>
                    </a:cubicBezTo>
                    <a:lnTo>
                      <a:pt x="179" y="102302"/>
                    </a:lnTo>
                    <a:lnTo>
                      <a:pt x="438" y="102290"/>
                    </a:lnTo>
                    <a:lnTo>
                      <a:pt x="433" y="102210"/>
                    </a:lnTo>
                    <a:cubicBezTo>
                      <a:pt x="430" y="102162"/>
                      <a:pt x="427" y="102118"/>
                      <a:pt x="427" y="102070"/>
                    </a:cubicBezTo>
                    <a:cubicBezTo>
                      <a:pt x="427" y="99682"/>
                      <a:pt x="2372" y="97738"/>
                      <a:pt x="4760" y="97738"/>
                    </a:cubicBezTo>
                    <a:cubicBezTo>
                      <a:pt x="7151" y="97738"/>
                      <a:pt x="9095" y="99682"/>
                      <a:pt x="9095" y="102070"/>
                    </a:cubicBezTo>
                    <a:cubicBezTo>
                      <a:pt x="9095" y="102118"/>
                      <a:pt x="9092" y="102165"/>
                      <a:pt x="9087" y="102212"/>
                    </a:cubicBezTo>
                    <a:lnTo>
                      <a:pt x="9084" y="102290"/>
                    </a:lnTo>
                    <a:lnTo>
                      <a:pt x="9343" y="102302"/>
                    </a:lnTo>
                    <a:lnTo>
                      <a:pt x="9346" y="102229"/>
                    </a:lnTo>
                    <a:lnTo>
                      <a:pt x="9349" y="102215"/>
                    </a:lnTo>
                    <a:lnTo>
                      <a:pt x="76932" y="102215"/>
                    </a:lnTo>
                    <a:cubicBezTo>
                      <a:pt x="76940" y="102218"/>
                      <a:pt x="76985" y="102221"/>
                      <a:pt x="77060" y="102221"/>
                    </a:cubicBezTo>
                    <a:cubicBezTo>
                      <a:pt x="77420" y="102221"/>
                      <a:pt x="78477" y="102145"/>
                      <a:pt x="79384" y="101356"/>
                    </a:cubicBezTo>
                    <a:cubicBezTo>
                      <a:pt x="80215" y="100633"/>
                      <a:pt x="80681" y="99512"/>
                      <a:pt x="80773" y="98028"/>
                    </a:cubicBezTo>
                    <a:cubicBezTo>
                      <a:pt x="81035" y="93743"/>
                      <a:pt x="80776" y="60742"/>
                      <a:pt x="80773" y="60410"/>
                    </a:cubicBezTo>
                    <a:cubicBezTo>
                      <a:pt x="80779" y="60315"/>
                      <a:pt x="80899" y="57891"/>
                      <a:pt x="80226" y="56722"/>
                    </a:cubicBezTo>
                    <a:cubicBezTo>
                      <a:pt x="79666" y="55754"/>
                      <a:pt x="79403" y="55467"/>
                      <a:pt x="79320" y="55389"/>
                    </a:cubicBezTo>
                    <a:cubicBezTo>
                      <a:pt x="80012" y="54111"/>
                      <a:pt x="80617" y="52543"/>
                      <a:pt x="80542" y="51045"/>
                    </a:cubicBezTo>
                    <a:cubicBezTo>
                      <a:pt x="80458" y="49393"/>
                      <a:pt x="79883" y="47948"/>
                      <a:pt x="79256" y="46835"/>
                    </a:cubicBezTo>
                    <a:lnTo>
                      <a:pt x="79256" y="46835"/>
                    </a:lnTo>
                    <a:lnTo>
                      <a:pt x="79289" y="46883"/>
                    </a:lnTo>
                    <a:cubicBezTo>
                      <a:pt x="79317" y="46863"/>
                      <a:pt x="79565" y="46668"/>
                      <a:pt x="80224" y="45530"/>
                    </a:cubicBezTo>
                    <a:cubicBezTo>
                      <a:pt x="80899" y="44361"/>
                      <a:pt x="80779" y="41942"/>
                      <a:pt x="80773" y="41839"/>
                    </a:cubicBezTo>
                    <a:cubicBezTo>
                      <a:pt x="80776" y="41515"/>
                      <a:pt x="81035" y="8565"/>
                      <a:pt x="80773" y="4286"/>
                    </a:cubicBezTo>
                    <a:cubicBezTo>
                      <a:pt x="80681" y="2807"/>
                      <a:pt x="80215" y="1691"/>
                      <a:pt x="79384" y="966"/>
                    </a:cubicBezTo>
                    <a:cubicBezTo>
                      <a:pt x="78471" y="172"/>
                      <a:pt x="77404" y="100"/>
                      <a:pt x="77040" y="100"/>
                    </a:cubicBezTo>
                    <a:cubicBezTo>
                      <a:pt x="76966" y="100"/>
                      <a:pt x="76921" y="103"/>
                      <a:pt x="76912" y="104"/>
                    </a:cubicBezTo>
                    <a:lnTo>
                      <a:pt x="9184" y="104"/>
                    </a:lnTo>
                    <a:cubicBezTo>
                      <a:pt x="9182" y="92"/>
                      <a:pt x="9182" y="84"/>
                      <a:pt x="9182" y="73"/>
                    </a:cubicBezTo>
                    <a:lnTo>
                      <a:pt x="9176" y="0"/>
                    </a:lnTo>
                    <a:lnTo>
                      <a:pt x="8917" y="14"/>
                    </a:lnTo>
                    <a:lnTo>
                      <a:pt x="8922" y="90"/>
                    </a:lnTo>
                    <a:cubicBezTo>
                      <a:pt x="8925" y="137"/>
                      <a:pt x="8928" y="185"/>
                      <a:pt x="8928" y="232"/>
                    </a:cubicBezTo>
                    <a:cubicBezTo>
                      <a:pt x="8928" y="2620"/>
                      <a:pt x="6983" y="4564"/>
                      <a:pt x="4595" y="4564"/>
                    </a:cubicBezTo>
                    <a:cubicBezTo>
                      <a:pt x="2204" y="4564"/>
                      <a:pt x="260" y="2620"/>
                      <a:pt x="260" y="232"/>
                    </a:cubicBezTo>
                    <a:cubicBezTo>
                      <a:pt x="260" y="185"/>
                      <a:pt x="263" y="137"/>
                      <a:pt x="268" y="90"/>
                    </a:cubicBezTo>
                    <a:lnTo>
                      <a:pt x="271" y="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14"/>
              <p:cNvSpPr/>
              <p:nvPr/>
            </p:nvSpPr>
            <p:spPr>
              <a:xfrm>
                <a:off x="4581550" y="3915000"/>
                <a:ext cx="51425" cy="51425"/>
              </a:xfrm>
              <a:custGeom>
                <a:rect b="b" l="l" r="r" t="t"/>
                <a:pathLst>
                  <a:path extrusionOk="0" h="2057" w="2057">
                    <a:moveTo>
                      <a:pt x="1027" y="1"/>
                    </a:moveTo>
                    <a:cubicBezTo>
                      <a:pt x="460" y="1"/>
                      <a:pt x="0" y="461"/>
                      <a:pt x="0" y="1028"/>
                    </a:cubicBezTo>
                    <a:cubicBezTo>
                      <a:pt x="0" y="1597"/>
                      <a:pt x="460" y="2057"/>
                      <a:pt x="1027" y="2057"/>
                    </a:cubicBezTo>
                    <a:cubicBezTo>
                      <a:pt x="1596" y="2057"/>
                      <a:pt x="2056" y="1597"/>
                      <a:pt x="2056" y="1028"/>
                    </a:cubicBezTo>
                    <a:cubicBezTo>
                      <a:pt x="2056" y="461"/>
                      <a:pt x="1596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14"/>
              <p:cNvSpPr/>
              <p:nvPr/>
            </p:nvSpPr>
            <p:spPr>
              <a:xfrm>
                <a:off x="457742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14"/>
              <p:cNvSpPr/>
              <p:nvPr/>
            </p:nvSpPr>
            <p:spPr>
              <a:xfrm>
                <a:off x="6378800" y="2646950"/>
                <a:ext cx="88525" cy="85325"/>
              </a:xfrm>
              <a:custGeom>
                <a:rect b="b" l="l" r="r" t="t"/>
                <a:pathLst>
                  <a:path extrusionOk="0" h="3413" w="3541">
                    <a:moveTo>
                      <a:pt x="1769" y="0"/>
                    </a:moveTo>
                    <a:cubicBezTo>
                      <a:pt x="881" y="0"/>
                      <a:pt x="131" y="688"/>
                      <a:pt x="67" y="1587"/>
                    </a:cubicBezTo>
                    <a:cubicBezTo>
                      <a:pt x="0" y="2527"/>
                      <a:pt x="709" y="3341"/>
                      <a:pt x="1649" y="3408"/>
                    </a:cubicBezTo>
                    <a:cubicBezTo>
                      <a:pt x="1690" y="3411"/>
                      <a:pt x="1731" y="3413"/>
                      <a:pt x="1772" y="3413"/>
                    </a:cubicBezTo>
                    <a:cubicBezTo>
                      <a:pt x="2660" y="3413"/>
                      <a:pt x="3410" y="2728"/>
                      <a:pt x="3474" y="1829"/>
                    </a:cubicBezTo>
                    <a:cubicBezTo>
                      <a:pt x="3540" y="886"/>
                      <a:pt x="2832" y="72"/>
                      <a:pt x="1892" y="5"/>
                    </a:cubicBezTo>
                    <a:cubicBezTo>
                      <a:pt x="1850" y="2"/>
                      <a:pt x="1810" y="0"/>
                      <a:pt x="1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7" name="Google Shape;1937;p1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8" name="Google Shape;1938;p15"/>
          <p:cNvGrpSpPr/>
          <p:nvPr/>
        </p:nvGrpSpPr>
        <p:grpSpPr>
          <a:xfrm>
            <a:off x="92092" y="144040"/>
            <a:ext cx="8964312" cy="4855410"/>
            <a:chOff x="92092" y="144040"/>
            <a:chExt cx="8964312" cy="4855410"/>
          </a:xfrm>
        </p:grpSpPr>
        <p:cxnSp>
          <p:nvCxnSpPr>
            <p:cNvPr id="1939" name="Google Shape;1939;p15"/>
            <p:cNvCxnSpPr/>
            <p:nvPr/>
          </p:nvCxnSpPr>
          <p:spPr>
            <a:xfrm flipH="1" rot="10800000">
              <a:off x="266725" y="304350"/>
              <a:ext cx="452400" cy="45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0" name="Google Shape;1940;p15"/>
            <p:cNvCxnSpPr/>
            <p:nvPr/>
          </p:nvCxnSpPr>
          <p:spPr>
            <a:xfrm flipH="1" rot="10800000">
              <a:off x="484525" y="538475"/>
              <a:ext cx="8169000" cy="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1" name="Google Shape;1941;p15"/>
            <p:cNvCxnSpPr/>
            <p:nvPr/>
          </p:nvCxnSpPr>
          <p:spPr>
            <a:xfrm rot="10800000">
              <a:off x="8421225" y="301125"/>
              <a:ext cx="459600" cy="46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42" name="Google Shape;1942;p15"/>
            <p:cNvGrpSpPr/>
            <p:nvPr/>
          </p:nvGrpSpPr>
          <p:grpSpPr>
            <a:xfrm>
              <a:off x="92092" y="144040"/>
              <a:ext cx="3841512" cy="4855410"/>
              <a:chOff x="736225" y="1405825"/>
              <a:chExt cx="2025900" cy="2560600"/>
            </a:xfrm>
          </p:grpSpPr>
          <p:sp>
            <p:nvSpPr>
              <p:cNvPr id="1943" name="Google Shape;1943;p15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15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15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15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15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15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15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15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15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15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15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15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15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15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15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15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15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15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15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15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15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15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15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15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15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15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15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15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15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15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15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15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15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15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15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15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15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15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15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15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15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15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15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15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15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15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15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15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15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15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15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15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15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15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15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15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15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15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15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15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15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15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15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15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15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15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15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15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15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15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15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15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15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15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15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15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15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15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15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15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15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15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5" name="Google Shape;2025;p15"/>
            <p:cNvGrpSpPr/>
            <p:nvPr/>
          </p:nvGrpSpPr>
          <p:grpSpPr>
            <a:xfrm flipH="1">
              <a:off x="5214892" y="144040"/>
              <a:ext cx="3841512" cy="4855410"/>
              <a:chOff x="736225" y="1405825"/>
              <a:chExt cx="2025900" cy="2560600"/>
            </a:xfrm>
          </p:grpSpPr>
          <p:sp>
            <p:nvSpPr>
              <p:cNvPr id="2026" name="Google Shape;2026;p15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15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15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15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15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15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15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15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15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15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15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15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15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15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15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15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15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15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15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15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15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15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15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15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15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15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15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15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15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15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15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15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15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15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15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15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15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15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15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15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15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15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15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15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15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15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15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15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15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15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15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15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15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15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15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15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15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15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15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15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15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15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15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15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15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15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15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15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15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15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15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15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15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15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15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15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15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15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15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15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15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15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108" name="Google Shape;2108;p15"/>
            <p:cNvCxnSpPr/>
            <p:nvPr/>
          </p:nvCxnSpPr>
          <p:spPr>
            <a:xfrm>
              <a:off x="264950" y="4377263"/>
              <a:ext cx="467100" cy="47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9" name="Google Shape;2109;p15"/>
            <p:cNvCxnSpPr/>
            <p:nvPr/>
          </p:nvCxnSpPr>
          <p:spPr>
            <a:xfrm flipH="1">
              <a:off x="8400900" y="4368150"/>
              <a:ext cx="481800" cy="48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0" name="Google Shape;2110;p15"/>
            <p:cNvCxnSpPr/>
            <p:nvPr/>
          </p:nvCxnSpPr>
          <p:spPr>
            <a:xfrm>
              <a:off x="488725" y="4607125"/>
              <a:ext cx="8155800" cy="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11" name="Google Shape;2111;p15"/>
          <p:cNvSpPr txBox="1"/>
          <p:nvPr>
            <p:ph type="title"/>
          </p:nvPr>
        </p:nvSpPr>
        <p:spPr>
          <a:xfrm>
            <a:off x="831450" y="1258650"/>
            <a:ext cx="3519600" cy="173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12" name="Google Shape;2112;p15"/>
          <p:cNvSpPr txBox="1"/>
          <p:nvPr>
            <p:ph idx="1" type="subTitle"/>
          </p:nvPr>
        </p:nvSpPr>
        <p:spPr>
          <a:xfrm>
            <a:off x="831450" y="2994150"/>
            <a:ext cx="3519600" cy="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3" name="Google Shape;2113;p15"/>
          <p:cNvSpPr/>
          <p:nvPr>
            <p:ph idx="2" type="pic"/>
          </p:nvPr>
        </p:nvSpPr>
        <p:spPr>
          <a:xfrm>
            <a:off x="5213400" y="1087925"/>
            <a:ext cx="2914800" cy="2955300"/>
          </a:xfrm>
          <a:prstGeom prst="roundRect">
            <a:avLst>
              <a:gd fmla="val 758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114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5" name="Google Shape;2115;p16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6" name="Google Shape;2116;p16"/>
          <p:cNvGrpSpPr/>
          <p:nvPr/>
        </p:nvGrpSpPr>
        <p:grpSpPr>
          <a:xfrm>
            <a:off x="92092" y="144040"/>
            <a:ext cx="8964312" cy="4855410"/>
            <a:chOff x="92092" y="144040"/>
            <a:chExt cx="8964312" cy="4855410"/>
          </a:xfrm>
        </p:grpSpPr>
        <p:cxnSp>
          <p:nvCxnSpPr>
            <p:cNvPr id="2117" name="Google Shape;2117;p16"/>
            <p:cNvCxnSpPr/>
            <p:nvPr/>
          </p:nvCxnSpPr>
          <p:spPr>
            <a:xfrm flipH="1" rot="10800000">
              <a:off x="266725" y="304350"/>
              <a:ext cx="452400" cy="45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8" name="Google Shape;2118;p16"/>
            <p:cNvCxnSpPr/>
            <p:nvPr/>
          </p:nvCxnSpPr>
          <p:spPr>
            <a:xfrm flipH="1" rot="10800000">
              <a:off x="484525" y="538475"/>
              <a:ext cx="8169000" cy="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9" name="Google Shape;2119;p16"/>
            <p:cNvCxnSpPr/>
            <p:nvPr/>
          </p:nvCxnSpPr>
          <p:spPr>
            <a:xfrm rot="10800000">
              <a:off x="8421225" y="301125"/>
              <a:ext cx="459600" cy="46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120" name="Google Shape;2120;p16"/>
            <p:cNvGrpSpPr/>
            <p:nvPr/>
          </p:nvGrpSpPr>
          <p:grpSpPr>
            <a:xfrm>
              <a:off x="92092" y="144040"/>
              <a:ext cx="3841512" cy="4855410"/>
              <a:chOff x="736225" y="1405825"/>
              <a:chExt cx="2025900" cy="2560600"/>
            </a:xfrm>
          </p:grpSpPr>
          <p:sp>
            <p:nvSpPr>
              <p:cNvPr id="2121" name="Google Shape;2121;p16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16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16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16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16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16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16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16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16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16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16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16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16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16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16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16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16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16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16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16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16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16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16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16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16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16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16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16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16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16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16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16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16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16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16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16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16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16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16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16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16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16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16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16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16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16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16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16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16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16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16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16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16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16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16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16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16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16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16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16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16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16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16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16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16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16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16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16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16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16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16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16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16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16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16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16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16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16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16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16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16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16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3" name="Google Shape;2203;p16"/>
            <p:cNvGrpSpPr/>
            <p:nvPr/>
          </p:nvGrpSpPr>
          <p:grpSpPr>
            <a:xfrm flipH="1">
              <a:off x="5214892" y="144040"/>
              <a:ext cx="3841512" cy="4855410"/>
              <a:chOff x="736225" y="1405825"/>
              <a:chExt cx="2025900" cy="2560600"/>
            </a:xfrm>
          </p:grpSpPr>
          <p:sp>
            <p:nvSpPr>
              <p:cNvPr id="2204" name="Google Shape;2204;p16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16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16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16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16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16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16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16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16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16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16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16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16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16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16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16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16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16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16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16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16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16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16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16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16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16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16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16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16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16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16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16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16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16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16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16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16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16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16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16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16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16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16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16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16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16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16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16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16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16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16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16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16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16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16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16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16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16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16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16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16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16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16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16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16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16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16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16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16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16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16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16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16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16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16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16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16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16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16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16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16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16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286" name="Google Shape;2286;p16"/>
            <p:cNvCxnSpPr/>
            <p:nvPr/>
          </p:nvCxnSpPr>
          <p:spPr>
            <a:xfrm>
              <a:off x="264950" y="4377263"/>
              <a:ext cx="467100" cy="47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7" name="Google Shape;2287;p16"/>
            <p:cNvCxnSpPr/>
            <p:nvPr/>
          </p:nvCxnSpPr>
          <p:spPr>
            <a:xfrm flipH="1">
              <a:off x="8400900" y="4368150"/>
              <a:ext cx="481800" cy="48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8" name="Google Shape;2288;p16"/>
            <p:cNvCxnSpPr/>
            <p:nvPr/>
          </p:nvCxnSpPr>
          <p:spPr>
            <a:xfrm>
              <a:off x="488725" y="4607125"/>
              <a:ext cx="8155800" cy="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89" name="Google Shape;2289;p16"/>
          <p:cNvSpPr txBox="1"/>
          <p:nvPr>
            <p:ph type="title"/>
          </p:nvPr>
        </p:nvSpPr>
        <p:spPr>
          <a:xfrm>
            <a:off x="932718" y="1637550"/>
            <a:ext cx="35979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90" name="Google Shape;2290;p16"/>
          <p:cNvSpPr txBox="1"/>
          <p:nvPr>
            <p:ph idx="1" type="subTitle"/>
          </p:nvPr>
        </p:nvSpPr>
        <p:spPr>
          <a:xfrm>
            <a:off x="932718" y="2700750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2" name="Google Shape;2292;p17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3" name="Google Shape;2293;p17"/>
          <p:cNvGrpSpPr/>
          <p:nvPr/>
        </p:nvGrpSpPr>
        <p:grpSpPr>
          <a:xfrm>
            <a:off x="92092" y="144040"/>
            <a:ext cx="8964312" cy="4855410"/>
            <a:chOff x="92092" y="144040"/>
            <a:chExt cx="8964312" cy="4855410"/>
          </a:xfrm>
        </p:grpSpPr>
        <p:cxnSp>
          <p:nvCxnSpPr>
            <p:cNvPr id="2294" name="Google Shape;2294;p17"/>
            <p:cNvCxnSpPr/>
            <p:nvPr/>
          </p:nvCxnSpPr>
          <p:spPr>
            <a:xfrm flipH="1" rot="10800000">
              <a:off x="266725" y="304350"/>
              <a:ext cx="452400" cy="45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5" name="Google Shape;2295;p17"/>
            <p:cNvCxnSpPr/>
            <p:nvPr/>
          </p:nvCxnSpPr>
          <p:spPr>
            <a:xfrm flipH="1" rot="10800000">
              <a:off x="484525" y="538475"/>
              <a:ext cx="8169000" cy="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6" name="Google Shape;2296;p17"/>
            <p:cNvCxnSpPr/>
            <p:nvPr/>
          </p:nvCxnSpPr>
          <p:spPr>
            <a:xfrm rot="10800000">
              <a:off x="8421225" y="301125"/>
              <a:ext cx="459600" cy="46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97" name="Google Shape;2297;p17"/>
            <p:cNvGrpSpPr/>
            <p:nvPr/>
          </p:nvGrpSpPr>
          <p:grpSpPr>
            <a:xfrm>
              <a:off x="92092" y="144040"/>
              <a:ext cx="3841512" cy="4855410"/>
              <a:chOff x="736225" y="1405825"/>
              <a:chExt cx="2025900" cy="2560600"/>
            </a:xfrm>
          </p:grpSpPr>
          <p:sp>
            <p:nvSpPr>
              <p:cNvPr id="2298" name="Google Shape;2298;p17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17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17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17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17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17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17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17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17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17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17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17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17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17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17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17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17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17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17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17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17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17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17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17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17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17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17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17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17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17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17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17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17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17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17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17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17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17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17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17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17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17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17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17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17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17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17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17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17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17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17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17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17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17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17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17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17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17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17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17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17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17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17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17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17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17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17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17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17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17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17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17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17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17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17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17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17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17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17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17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17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17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0" name="Google Shape;2380;p17"/>
            <p:cNvGrpSpPr/>
            <p:nvPr/>
          </p:nvGrpSpPr>
          <p:grpSpPr>
            <a:xfrm flipH="1">
              <a:off x="5214892" y="144040"/>
              <a:ext cx="3841512" cy="4855410"/>
              <a:chOff x="736225" y="1405825"/>
              <a:chExt cx="2025900" cy="2560600"/>
            </a:xfrm>
          </p:grpSpPr>
          <p:sp>
            <p:nvSpPr>
              <p:cNvPr id="2381" name="Google Shape;2381;p17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17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17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17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17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17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17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17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17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17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17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17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17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17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17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17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17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17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17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17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17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17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17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17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17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17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17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17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17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17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17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17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17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17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17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17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17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17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17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17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17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17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17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17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17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17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17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17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17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17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17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17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17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17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17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17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17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17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17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17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17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17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17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17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17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17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17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17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17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17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17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17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17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17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Google Shape;2455;p17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17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17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17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17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17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17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17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463" name="Google Shape;2463;p17"/>
            <p:cNvCxnSpPr/>
            <p:nvPr/>
          </p:nvCxnSpPr>
          <p:spPr>
            <a:xfrm>
              <a:off x="264950" y="4377263"/>
              <a:ext cx="467100" cy="47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4" name="Google Shape;2464;p17"/>
            <p:cNvCxnSpPr/>
            <p:nvPr/>
          </p:nvCxnSpPr>
          <p:spPr>
            <a:xfrm flipH="1">
              <a:off x="8400900" y="4368150"/>
              <a:ext cx="481800" cy="48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5" name="Google Shape;2465;p17"/>
            <p:cNvCxnSpPr/>
            <p:nvPr/>
          </p:nvCxnSpPr>
          <p:spPr>
            <a:xfrm>
              <a:off x="488725" y="4607125"/>
              <a:ext cx="8155800" cy="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66" name="Google Shape;2466;p17"/>
          <p:cNvSpPr txBox="1"/>
          <p:nvPr>
            <p:ph type="title"/>
          </p:nvPr>
        </p:nvSpPr>
        <p:spPr>
          <a:xfrm>
            <a:off x="1598942" y="1405700"/>
            <a:ext cx="2684100" cy="11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67" name="Google Shape;2467;p17"/>
          <p:cNvSpPr txBox="1"/>
          <p:nvPr>
            <p:ph idx="1" type="subTitle"/>
          </p:nvPr>
        </p:nvSpPr>
        <p:spPr>
          <a:xfrm>
            <a:off x="1598942" y="2597800"/>
            <a:ext cx="2684100" cy="11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2468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9" name="Google Shape;2469;p18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0" name="Google Shape;2470;p18"/>
          <p:cNvGrpSpPr/>
          <p:nvPr/>
        </p:nvGrpSpPr>
        <p:grpSpPr>
          <a:xfrm>
            <a:off x="92092" y="144040"/>
            <a:ext cx="8964312" cy="4855410"/>
            <a:chOff x="92092" y="144040"/>
            <a:chExt cx="8964312" cy="4855410"/>
          </a:xfrm>
        </p:grpSpPr>
        <p:cxnSp>
          <p:nvCxnSpPr>
            <p:cNvPr id="2471" name="Google Shape;2471;p18"/>
            <p:cNvCxnSpPr/>
            <p:nvPr/>
          </p:nvCxnSpPr>
          <p:spPr>
            <a:xfrm flipH="1" rot="10800000">
              <a:off x="266725" y="304350"/>
              <a:ext cx="452400" cy="45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2" name="Google Shape;2472;p18"/>
            <p:cNvCxnSpPr/>
            <p:nvPr/>
          </p:nvCxnSpPr>
          <p:spPr>
            <a:xfrm flipH="1" rot="10800000">
              <a:off x="484525" y="538475"/>
              <a:ext cx="8169000" cy="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3" name="Google Shape;2473;p18"/>
            <p:cNvCxnSpPr/>
            <p:nvPr/>
          </p:nvCxnSpPr>
          <p:spPr>
            <a:xfrm rot="10800000">
              <a:off x="8421225" y="301125"/>
              <a:ext cx="459600" cy="46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74" name="Google Shape;2474;p18"/>
            <p:cNvGrpSpPr/>
            <p:nvPr/>
          </p:nvGrpSpPr>
          <p:grpSpPr>
            <a:xfrm>
              <a:off x="92092" y="144040"/>
              <a:ext cx="3841512" cy="4855410"/>
              <a:chOff x="736225" y="1405825"/>
              <a:chExt cx="2025900" cy="2560600"/>
            </a:xfrm>
          </p:grpSpPr>
          <p:sp>
            <p:nvSpPr>
              <p:cNvPr id="2475" name="Google Shape;2475;p18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18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18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18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18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18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18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18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18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18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5" name="Google Shape;2485;p18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18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18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18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18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18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18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2" name="Google Shape;2492;p18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3" name="Google Shape;2493;p18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18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18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18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18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18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9" name="Google Shape;2499;p18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0" name="Google Shape;2500;p18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18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2" name="Google Shape;2502;p18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Google Shape;2503;p18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18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18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18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18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18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18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18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18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18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3" name="Google Shape;2513;p18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4" name="Google Shape;2514;p18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18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18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18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18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18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18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18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18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18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18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18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18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18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18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18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18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18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18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18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18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5" name="Google Shape;2535;p18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18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18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18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18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18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1" name="Google Shape;2541;p18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2" name="Google Shape;2542;p18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3" name="Google Shape;2543;p18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4" name="Google Shape;2544;p18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5" name="Google Shape;2545;p18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6" name="Google Shape;2546;p18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18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18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18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18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18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18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18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18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18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18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7" name="Google Shape;2557;p18"/>
            <p:cNvGrpSpPr/>
            <p:nvPr/>
          </p:nvGrpSpPr>
          <p:grpSpPr>
            <a:xfrm flipH="1">
              <a:off x="5214892" y="144040"/>
              <a:ext cx="3841512" cy="4855410"/>
              <a:chOff x="736225" y="1405825"/>
              <a:chExt cx="2025900" cy="2560600"/>
            </a:xfrm>
          </p:grpSpPr>
          <p:sp>
            <p:nvSpPr>
              <p:cNvPr id="2558" name="Google Shape;2558;p18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18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18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18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2" name="Google Shape;2562;p18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18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4" name="Google Shape;2564;p18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18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18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7" name="Google Shape;2567;p18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8" name="Google Shape;2568;p18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9" name="Google Shape;2569;p18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0" name="Google Shape;2570;p18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18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18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18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4" name="Google Shape;2574;p18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18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6" name="Google Shape;2576;p18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7" name="Google Shape;2577;p18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8" name="Google Shape;2578;p18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9" name="Google Shape;2579;p18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0" name="Google Shape;2580;p18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18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2" name="Google Shape;2582;p18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18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18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5" name="Google Shape;2585;p18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18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18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18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9" name="Google Shape;2589;p18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0" name="Google Shape;2590;p18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18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18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18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18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5" name="Google Shape;2595;p18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6" name="Google Shape;2596;p18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7" name="Google Shape;2597;p18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8" name="Google Shape;2598;p18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9" name="Google Shape;2599;p18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18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1" name="Google Shape;2601;p18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2" name="Google Shape;2602;p18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3" name="Google Shape;2603;p18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4" name="Google Shape;2604;p18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5" name="Google Shape;2605;p18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6" name="Google Shape;2606;p18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7" name="Google Shape;2607;p18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8" name="Google Shape;2608;p18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9" name="Google Shape;2609;p18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0" name="Google Shape;2610;p18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1" name="Google Shape;2611;p18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2" name="Google Shape;2612;p18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3" name="Google Shape;2613;p18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4" name="Google Shape;2614;p18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5" name="Google Shape;2615;p18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6" name="Google Shape;2616;p18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7" name="Google Shape;2617;p18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8" name="Google Shape;2618;p18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9" name="Google Shape;2619;p18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0" name="Google Shape;2620;p18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1" name="Google Shape;2621;p18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2" name="Google Shape;2622;p18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3" name="Google Shape;2623;p18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4" name="Google Shape;2624;p18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5" name="Google Shape;2625;p18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6" name="Google Shape;2626;p18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7" name="Google Shape;2627;p18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8" name="Google Shape;2628;p18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9" name="Google Shape;2629;p18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0" name="Google Shape;2630;p18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1" name="Google Shape;2631;p18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2" name="Google Shape;2632;p18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3" name="Google Shape;2633;p18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4" name="Google Shape;2634;p18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5" name="Google Shape;2635;p18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6" name="Google Shape;2636;p18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7" name="Google Shape;2637;p18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8" name="Google Shape;2638;p18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9" name="Google Shape;2639;p18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40" name="Google Shape;2640;p18"/>
            <p:cNvCxnSpPr/>
            <p:nvPr/>
          </p:nvCxnSpPr>
          <p:spPr>
            <a:xfrm>
              <a:off x="264950" y="4377263"/>
              <a:ext cx="467100" cy="47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1" name="Google Shape;2641;p18"/>
            <p:cNvCxnSpPr/>
            <p:nvPr/>
          </p:nvCxnSpPr>
          <p:spPr>
            <a:xfrm flipH="1">
              <a:off x="8400900" y="4368150"/>
              <a:ext cx="481800" cy="48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2" name="Google Shape;2642;p18"/>
            <p:cNvCxnSpPr/>
            <p:nvPr/>
          </p:nvCxnSpPr>
          <p:spPr>
            <a:xfrm>
              <a:off x="488725" y="4607125"/>
              <a:ext cx="8155800" cy="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43" name="Google Shape;2643;p18"/>
          <p:cNvSpPr txBox="1"/>
          <p:nvPr>
            <p:ph type="title"/>
          </p:nvPr>
        </p:nvSpPr>
        <p:spPr>
          <a:xfrm>
            <a:off x="4723798" y="1434588"/>
            <a:ext cx="2669100" cy="1194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44" name="Google Shape;2644;p18"/>
          <p:cNvSpPr txBox="1"/>
          <p:nvPr>
            <p:ph idx="1" type="subTitle"/>
          </p:nvPr>
        </p:nvSpPr>
        <p:spPr>
          <a:xfrm>
            <a:off x="4723925" y="2628638"/>
            <a:ext cx="2669100" cy="1080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645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6" name="Google Shape;2646;p19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7" name="Google Shape;2647;p19"/>
          <p:cNvGrpSpPr/>
          <p:nvPr/>
        </p:nvGrpSpPr>
        <p:grpSpPr>
          <a:xfrm>
            <a:off x="92092" y="144040"/>
            <a:ext cx="8964312" cy="4855410"/>
            <a:chOff x="92092" y="144040"/>
            <a:chExt cx="8964312" cy="4855410"/>
          </a:xfrm>
        </p:grpSpPr>
        <p:cxnSp>
          <p:nvCxnSpPr>
            <p:cNvPr id="2648" name="Google Shape;2648;p19"/>
            <p:cNvCxnSpPr/>
            <p:nvPr/>
          </p:nvCxnSpPr>
          <p:spPr>
            <a:xfrm flipH="1" rot="10800000">
              <a:off x="266725" y="304350"/>
              <a:ext cx="452400" cy="45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9" name="Google Shape;2649;p19"/>
            <p:cNvCxnSpPr/>
            <p:nvPr/>
          </p:nvCxnSpPr>
          <p:spPr>
            <a:xfrm flipH="1" rot="10800000">
              <a:off x="484525" y="538475"/>
              <a:ext cx="8169000" cy="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0" name="Google Shape;2650;p19"/>
            <p:cNvCxnSpPr/>
            <p:nvPr/>
          </p:nvCxnSpPr>
          <p:spPr>
            <a:xfrm rot="10800000">
              <a:off x="8421225" y="301125"/>
              <a:ext cx="459600" cy="46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51" name="Google Shape;2651;p19"/>
            <p:cNvGrpSpPr/>
            <p:nvPr/>
          </p:nvGrpSpPr>
          <p:grpSpPr>
            <a:xfrm>
              <a:off x="92092" y="144040"/>
              <a:ext cx="3841512" cy="4855410"/>
              <a:chOff x="736225" y="1405825"/>
              <a:chExt cx="2025900" cy="2560600"/>
            </a:xfrm>
          </p:grpSpPr>
          <p:sp>
            <p:nvSpPr>
              <p:cNvPr id="2652" name="Google Shape;2652;p19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3" name="Google Shape;2653;p19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4" name="Google Shape;2654;p19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5" name="Google Shape;2655;p19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6" name="Google Shape;2656;p19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7" name="Google Shape;2657;p19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8" name="Google Shape;2658;p19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9" name="Google Shape;2659;p19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0" name="Google Shape;2660;p19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1" name="Google Shape;2661;p19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2" name="Google Shape;2662;p19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3" name="Google Shape;2663;p19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4" name="Google Shape;2664;p19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5" name="Google Shape;2665;p19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6" name="Google Shape;2666;p19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7" name="Google Shape;2667;p19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8" name="Google Shape;2668;p19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9" name="Google Shape;2669;p19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0" name="Google Shape;2670;p19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1" name="Google Shape;2671;p19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2" name="Google Shape;2672;p19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3" name="Google Shape;2673;p19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4" name="Google Shape;2674;p19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5" name="Google Shape;2675;p19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6" name="Google Shape;2676;p19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7" name="Google Shape;2677;p19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19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19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19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19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19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19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19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19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19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19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19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19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19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19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19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19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19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19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19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19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8" name="Google Shape;2698;p19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9" name="Google Shape;2699;p19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0" name="Google Shape;2700;p19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1" name="Google Shape;2701;p19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2" name="Google Shape;2702;p19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3" name="Google Shape;2703;p19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4" name="Google Shape;2704;p19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19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6" name="Google Shape;2706;p19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7" name="Google Shape;2707;p19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8" name="Google Shape;2708;p19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9" name="Google Shape;2709;p19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0" name="Google Shape;2710;p19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1" name="Google Shape;2711;p19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2" name="Google Shape;2712;p19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3" name="Google Shape;2713;p19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4" name="Google Shape;2714;p19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5" name="Google Shape;2715;p19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6" name="Google Shape;2716;p19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7" name="Google Shape;2717;p19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8" name="Google Shape;2718;p19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9" name="Google Shape;2719;p19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0" name="Google Shape;2720;p19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1" name="Google Shape;2721;p19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2" name="Google Shape;2722;p19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3" name="Google Shape;2723;p19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4" name="Google Shape;2724;p19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5" name="Google Shape;2725;p19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6" name="Google Shape;2726;p19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7" name="Google Shape;2727;p19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8" name="Google Shape;2728;p19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9" name="Google Shape;2729;p19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0" name="Google Shape;2730;p19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1" name="Google Shape;2731;p19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2" name="Google Shape;2732;p19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3" name="Google Shape;2733;p19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4" name="Google Shape;2734;p19"/>
            <p:cNvGrpSpPr/>
            <p:nvPr/>
          </p:nvGrpSpPr>
          <p:grpSpPr>
            <a:xfrm flipH="1">
              <a:off x="5214892" y="144040"/>
              <a:ext cx="3841512" cy="4855410"/>
              <a:chOff x="736225" y="1405825"/>
              <a:chExt cx="2025900" cy="2560600"/>
            </a:xfrm>
          </p:grpSpPr>
          <p:sp>
            <p:nvSpPr>
              <p:cNvPr id="2735" name="Google Shape;2735;p19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6" name="Google Shape;2736;p19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7" name="Google Shape;2737;p19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8" name="Google Shape;2738;p19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9" name="Google Shape;2739;p19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0" name="Google Shape;2740;p19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1" name="Google Shape;2741;p19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2" name="Google Shape;2742;p19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3" name="Google Shape;2743;p19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4" name="Google Shape;2744;p19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5" name="Google Shape;2745;p19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6" name="Google Shape;2746;p19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7" name="Google Shape;2747;p19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8" name="Google Shape;2748;p19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9" name="Google Shape;2749;p19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0" name="Google Shape;2750;p19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1" name="Google Shape;2751;p19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2" name="Google Shape;2752;p19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3" name="Google Shape;2753;p19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4" name="Google Shape;2754;p19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5" name="Google Shape;2755;p19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6" name="Google Shape;2756;p19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7" name="Google Shape;2757;p19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8" name="Google Shape;2758;p19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9" name="Google Shape;2759;p19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0" name="Google Shape;2760;p19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19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2" name="Google Shape;2762;p19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3" name="Google Shape;2763;p19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4" name="Google Shape;2764;p19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5" name="Google Shape;2765;p19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6" name="Google Shape;2766;p19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19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8" name="Google Shape;2768;p19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9" name="Google Shape;2769;p19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0" name="Google Shape;2770;p19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1" name="Google Shape;2771;p19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2" name="Google Shape;2772;p19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19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4" name="Google Shape;2774;p19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5" name="Google Shape;2775;p19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6" name="Google Shape;2776;p19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19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19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9" name="Google Shape;2779;p19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0" name="Google Shape;2780;p19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1" name="Google Shape;2781;p19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2" name="Google Shape;2782;p19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3" name="Google Shape;2783;p19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4" name="Google Shape;2784;p19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5" name="Google Shape;2785;p19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6" name="Google Shape;2786;p19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7" name="Google Shape;2787;p19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8" name="Google Shape;2788;p19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9" name="Google Shape;2789;p19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0" name="Google Shape;2790;p19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1" name="Google Shape;2791;p19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2" name="Google Shape;2792;p19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3" name="Google Shape;2793;p19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4" name="Google Shape;2794;p19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5" name="Google Shape;2795;p19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6" name="Google Shape;2796;p19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7" name="Google Shape;2797;p19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8" name="Google Shape;2798;p19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9" name="Google Shape;2799;p19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0" name="Google Shape;2800;p19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1" name="Google Shape;2801;p19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2" name="Google Shape;2802;p19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3" name="Google Shape;2803;p19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4" name="Google Shape;2804;p19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5" name="Google Shape;2805;p19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6" name="Google Shape;2806;p19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7" name="Google Shape;2807;p19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8" name="Google Shape;2808;p19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9" name="Google Shape;2809;p19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0" name="Google Shape;2810;p19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1" name="Google Shape;2811;p19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2" name="Google Shape;2812;p19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3" name="Google Shape;2813;p19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4" name="Google Shape;2814;p19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5" name="Google Shape;2815;p19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6" name="Google Shape;2816;p19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817" name="Google Shape;2817;p19"/>
            <p:cNvCxnSpPr/>
            <p:nvPr/>
          </p:nvCxnSpPr>
          <p:spPr>
            <a:xfrm>
              <a:off x="264950" y="4377263"/>
              <a:ext cx="467100" cy="47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8" name="Google Shape;2818;p19"/>
            <p:cNvCxnSpPr/>
            <p:nvPr/>
          </p:nvCxnSpPr>
          <p:spPr>
            <a:xfrm flipH="1">
              <a:off x="8400900" y="4368150"/>
              <a:ext cx="481800" cy="48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9" name="Google Shape;2819;p19"/>
            <p:cNvCxnSpPr/>
            <p:nvPr/>
          </p:nvCxnSpPr>
          <p:spPr>
            <a:xfrm>
              <a:off x="488725" y="4607125"/>
              <a:ext cx="8155800" cy="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20" name="Google Shape;2820;p19"/>
          <p:cNvSpPr txBox="1"/>
          <p:nvPr>
            <p:ph type="title"/>
          </p:nvPr>
        </p:nvSpPr>
        <p:spPr>
          <a:xfrm>
            <a:off x="720025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21" name="Google Shape;2821;p19"/>
          <p:cNvSpPr txBox="1"/>
          <p:nvPr>
            <p:ph idx="1" type="subTitle"/>
          </p:nvPr>
        </p:nvSpPr>
        <p:spPr>
          <a:xfrm>
            <a:off x="4923075" y="3720804"/>
            <a:ext cx="2640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2" name="Google Shape;2822;p19"/>
          <p:cNvSpPr txBox="1"/>
          <p:nvPr>
            <p:ph idx="2" type="subTitle"/>
          </p:nvPr>
        </p:nvSpPr>
        <p:spPr>
          <a:xfrm>
            <a:off x="1580900" y="3720804"/>
            <a:ext cx="2640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3" name="Google Shape;2823;p19"/>
          <p:cNvSpPr txBox="1"/>
          <p:nvPr>
            <p:ph idx="3" type="subTitle"/>
          </p:nvPr>
        </p:nvSpPr>
        <p:spPr>
          <a:xfrm>
            <a:off x="1580911" y="3314313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24" name="Google Shape;2824;p19"/>
          <p:cNvSpPr txBox="1"/>
          <p:nvPr>
            <p:ph idx="4" type="subTitle"/>
          </p:nvPr>
        </p:nvSpPr>
        <p:spPr>
          <a:xfrm>
            <a:off x="4923089" y="3314313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TWO_COLUMNS_1_3">
    <p:spTree>
      <p:nvGrpSpPr>
        <p:cNvPr id="2825" name="Shape 2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6" name="Google Shape;2826;p20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7" name="Google Shape;2827;p20"/>
          <p:cNvGrpSpPr/>
          <p:nvPr/>
        </p:nvGrpSpPr>
        <p:grpSpPr>
          <a:xfrm>
            <a:off x="92092" y="144040"/>
            <a:ext cx="8964312" cy="4855410"/>
            <a:chOff x="92092" y="144040"/>
            <a:chExt cx="8964312" cy="4855410"/>
          </a:xfrm>
        </p:grpSpPr>
        <p:cxnSp>
          <p:nvCxnSpPr>
            <p:cNvPr id="2828" name="Google Shape;2828;p20"/>
            <p:cNvCxnSpPr/>
            <p:nvPr/>
          </p:nvCxnSpPr>
          <p:spPr>
            <a:xfrm flipH="1" rot="10800000">
              <a:off x="266725" y="304350"/>
              <a:ext cx="452400" cy="45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9" name="Google Shape;2829;p20"/>
            <p:cNvCxnSpPr/>
            <p:nvPr/>
          </p:nvCxnSpPr>
          <p:spPr>
            <a:xfrm flipH="1" rot="10800000">
              <a:off x="484525" y="538475"/>
              <a:ext cx="8169000" cy="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0" name="Google Shape;2830;p20"/>
            <p:cNvCxnSpPr/>
            <p:nvPr/>
          </p:nvCxnSpPr>
          <p:spPr>
            <a:xfrm rot="10800000">
              <a:off x="8421225" y="301125"/>
              <a:ext cx="459600" cy="46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831" name="Google Shape;2831;p20"/>
            <p:cNvGrpSpPr/>
            <p:nvPr/>
          </p:nvGrpSpPr>
          <p:grpSpPr>
            <a:xfrm>
              <a:off x="92092" y="144040"/>
              <a:ext cx="3841512" cy="4855410"/>
              <a:chOff x="736225" y="1405825"/>
              <a:chExt cx="2025900" cy="2560600"/>
            </a:xfrm>
          </p:grpSpPr>
          <p:sp>
            <p:nvSpPr>
              <p:cNvPr id="2832" name="Google Shape;2832;p20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3" name="Google Shape;2833;p20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4" name="Google Shape;2834;p20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5" name="Google Shape;2835;p20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6" name="Google Shape;2836;p20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7" name="Google Shape;2837;p20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8" name="Google Shape;2838;p20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9" name="Google Shape;2839;p20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0" name="Google Shape;2840;p20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1" name="Google Shape;2841;p20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2" name="Google Shape;2842;p20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3" name="Google Shape;2843;p20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4" name="Google Shape;2844;p20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5" name="Google Shape;2845;p20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20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20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8" name="Google Shape;2848;p20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20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0" name="Google Shape;2850;p20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1" name="Google Shape;2851;p20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2" name="Google Shape;2852;p20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3" name="Google Shape;2853;p20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4" name="Google Shape;2854;p20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20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20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7" name="Google Shape;2857;p20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8" name="Google Shape;2858;p20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9" name="Google Shape;2859;p20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20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1" name="Google Shape;2861;p20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2" name="Google Shape;2862;p20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3" name="Google Shape;2863;p20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4" name="Google Shape;2864;p20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5" name="Google Shape;2865;p20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6" name="Google Shape;2866;p20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7" name="Google Shape;2867;p20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8" name="Google Shape;2868;p20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9" name="Google Shape;2869;p20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0" name="Google Shape;2870;p20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1" name="Google Shape;2871;p20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2" name="Google Shape;2872;p20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3" name="Google Shape;2873;p20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4" name="Google Shape;2874;p20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5" name="Google Shape;2875;p20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6" name="Google Shape;2876;p20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7" name="Google Shape;2877;p20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8" name="Google Shape;2878;p20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9" name="Google Shape;2879;p20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0" name="Google Shape;2880;p20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1" name="Google Shape;2881;p20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2" name="Google Shape;2882;p20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3" name="Google Shape;2883;p20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4" name="Google Shape;2884;p20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5" name="Google Shape;2885;p20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6" name="Google Shape;2886;p20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7" name="Google Shape;2887;p20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8" name="Google Shape;2888;p20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9" name="Google Shape;2889;p20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0" name="Google Shape;2890;p20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1" name="Google Shape;2891;p20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2" name="Google Shape;2892;p20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3" name="Google Shape;2893;p20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4" name="Google Shape;2894;p20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5" name="Google Shape;2895;p20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6" name="Google Shape;2896;p20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7" name="Google Shape;2897;p20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8" name="Google Shape;2898;p20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9" name="Google Shape;2899;p20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0" name="Google Shape;2900;p20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1" name="Google Shape;2901;p20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2" name="Google Shape;2902;p20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3" name="Google Shape;2903;p20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4" name="Google Shape;2904;p20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5" name="Google Shape;2905;p20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20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20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8" name="Google Shape;2908;p20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9" name="Google Shape;2909;p20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0" name="Google Shape;2910;p20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1" name="Google Shape;2911;p20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2" name="Google Shape;2912;p20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3" name="Google Shape;2913;p20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14" name="Google Shape;2914;p20"/>
            <p:cNvGrpSpPr/>
            <p:nvPr/>
          </p:nvGrpSpPr>
          <p:grpSpPr>
            <a:xfrm flipH="1">
              <a:off x="5214892" y="144040"/>
              <a:ext cx="3841512" cy="4855410"/>
              <a:chOff x="736225" y="1405825"/>
              <a:chExt cx="2025900" cy="2560600"/>
            </a:xfrm>
          </p:grpSpPr>
          <p:sp>
            <p:nvSpPr>
              <p:cNvPr id="2915" name="Google Shape;2915;p20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6" name="Google Shape;2916;p20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7" name="Google Shape;2917;p20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8" name="Google Shape;2918;p20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9" name="Google Shape;2919;p20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0" name="Google Shape;2920;p20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1" name="Google Shape;2921;p20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2" name="Google Shape;2922;p20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3" name="Google Shape;2923;p20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4" name="Google Shape;2924;p20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5" name="Google Shape;2925;p20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6" name="Google Shape;2926;p20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7" name="Google Shape;2927;p20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8" name="Google Shape;2928;p20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9" name="Google Shape;2929;p20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0" name="Google Shape;2930;p20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1" name="Google Shape;2931;p20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2" name="Google Shape;2932;p20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3" name="Google Shape;2933;p20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4" name="Google Shape;2934;p20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5" name="Google Shape;2935;p20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6" name="Google Shape;2936;p20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20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8" name="Google Shape;2938;p20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20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20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1" name="Google Shape;2941;p20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2" name="Google Shape;2942;p20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3" name="Google Shape;2943;p20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4" name="Google Shape;2944;p20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5" name="Google Shape;2945;p20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6" name="Google Shape;2946;p20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7" name="Google Shape;2947;p20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8" name="Google Shape;2948;p20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9" name="Google Shape;2949;p20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0" name="Google Shape;2950;p20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1" name="Google Shape;2951;p20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2" name="Google Shape;2952;p20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3" name="Google Shape;2953;p20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4" name="Google Shape;2954;p20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5" name="Google Shape;2955;p20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20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7" name="Google Shape;2957;p20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20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20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20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20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20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20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20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20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20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20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20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20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20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20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20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20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4" name="Google Shape;2974;p20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5" name="Google Shape;2975;p20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20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20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8" name="Google Shape;2978;p20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9" name="Google Shape;2979;p20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20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1" name="Google Shape;2981;p20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2" name="Google Shape;2982;p20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20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20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5" name="Google Shape;2985;p20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6" name="Google Shape;2986;p20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7" name="Google Shape;2987;p20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8" name="Google Shape;2988;p20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9" name="Google Shape;2989;p20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0" name="Google Shape;2990;p20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1" name="Google Shape;2991;p20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2" name="Google Shape;2992;p20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3" name="Google Shape;2993;p20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4" name="Google Shape;2994;p20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5" name="Google Shape;2995;p20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6" name="Google Shape;2996;p20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97" name="Google Shape;2997;p20"/>
            <p:cNvCxnSpPr/>
            <p:nvPr/>
          </p:nvCxnSpPr>
          <p:spPr>
            <a:xfrm>
              <a:off x="264950" y="4377263"/>
              <a:ext cx="467100" cy="47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8" name="Google Shape;2998;p20"/>
            <p:cNvCxnSpPr/>
            <p:nvPr/>
          </p:nvCxnSpPr>
          <p:spPr>
            <a:xfrm flipH="1">
              <a:off x="8400900" y="4368150"/>
              <a:ext cx="481800" cy="48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9" name="Google Shape;2999;p20"/>
            <p:cNvCxnSpPr/>
            <p:nvPr/>
          </p:nvCxnSpPr>
          <p:spPr>
            <a:xfrm>
              <a:off x="488725" y="4607125"/>
              <a:ext cx="8155800" cy="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00" name="Google Shape;3000;p20"/>
          <p:cNvSpPr txBox="1"/>
          <p:nvPr>
            <p:ph type="title"/>
          </p:nvPr>
        </p:nvSpPr>
        <p:spPr>
          <a:xfrm>
            <a:off x="720025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01" name="Google Shape;3001;p20"/>
          <p:cNvSpPr txBox="1"/>
          <p:nvPr>
            <p:ph idx="1" type="subTitle"/>
          </p:nvPr>
        </p:nvSpPr>
        <p:spPr>
          <a:xfrm>
            <a:off x="4663375" y="1423900"/>
            <a:ext cx="3767400" cy="28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02" name="Google Shape;3002;p20"/>
          <p:cNvSpPr txBox="1"/>
          <p:nvPr>
            <p:ph idx="2" type="subTitle"/>
          </p:nvPr>
        </p:nvSpPr>
        <p:spPr>
          <a:xfrm>
            <a:off x="713225" y="1423905"/>
            <a:ext cx="3765000" cy="28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"/>
          <p:cNvSpPr txBox="1"/>
          <p:nvPr>
            <p:ph type="title"/>
          </p:nvPr>
        </p:nvSpPr>
        <p:spPr>
          <a:xfrm>
            <a:off x="1446775" y="1490000"/>
            <a:ext cx="3442200" cy="12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2" name="Google Shape;182;p3"/>
          <p:cNvSpPr txBox="1"/>
          <p:nvPr>
            <p:ph hasCustomPrompt="1" idx="2" type="title"/>
          </p:nvPr>
        </p:nvSpPr>
        <p:spPr>
          <a:xfrm>
            <a:off x="6135725" y="2800500"/>
            <a:ext cx="1561500" cy="1014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107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3"/>
          <p:cNvSpPr txBox="1"/>
          <p:nvPr>
            <p:ph idx="1" type="subTitle"/>
          </p:nvPr>
        </p:nvSpPr>
        <p:spPr>
          <a:xfrm>
            <a:off x="1446775" y="3037400"/>
            <a:ext cx="3174300" cy="618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4" name="Google Shape;184;p3"/>
          <p:cNvGrpSpPr/>
          <p:nvPr/>
        </p:nvGrpSpPr>
        <p:grpSpPr>
          <a:xfrm>
            <a:off x="358244" y="316567"/>
            <a:ext cx="3568763" cy="4510367"/>
            <a:chOff x="275187" y="276114"/>
            <a:chExt cx="3277703" cy="4142512"/>
          </a:xfrm>
        </p:grpSpPr>
        <p:sp>
          <p:nvSpPr>
            <p:cNvPr id="185" name="Google Shape;185;p3"/>
            <p:cNvSpPr/>
            <p:nvPr/>
          </p:nvSpPr>
          <p:spPr>
            <a:xfrm>
              <a:off x="3091118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4" y="1"/>
                  </a:moveTo>
                  <a:cubicBezTo>
                    <a:pt x="140" y="1"/>
                    <a:pt x="0" y="142"/>
                    <a:pt x="0" y="315"/>
                  </a:cubicBezTo>
                  <a:cubicBezTo>
                    <a:pt x="0" y="490"/>
                    <a:pt x="140" y="631"/>
                    <a:pt x="314" y="631"/>
                  </a:cubicBezTo>
                  <a:cubicBezTo>
                    <a:pt x="489" y="631"/>
                    <a:pt x="630" y="490"/>
                    <a:pt x="630" y="315"/>
                  </a:cubicBezTo>
                  <a:cubicBezTo>
                    <a:pt x="630" y="142"/>
                    <a:pt x="489" y="1"/>
                    <a:pt x="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2972459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1" y="1"/>
                    <a:pt x="0" y="142"/>
                    <a:pt x="0" y="315"/>
                  </a:cubicBezTo>
                  <a:cubicBezTo>
                    <a:pt x="0" y="490"/>
                    <a:pt x="141" y="631"/>
                    <a:pt x="315" y="631"/>
                  </a:cubicBezTo>
                  <a:cubicBezTo>
                    <a:pt x="489" y="631"/>
                    <a:pt x="630" y="490"/>
                    <a:pt x="630" y="315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853801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1" y="1"/>
                    <a:pt x="0" y="142"/>
                    <a:pt x="0" y="315"/>
                  </a:cubicBezTo>
                  <a:cubicBezTo>
                    <a:pt x="0" y="490"/>
                    <a:pt x="141" y="631"/>
                    <a:pt x="315" y="631"/>
                  </a:cubicBezTo>
                  <a:cubicBezTo>
                    <a:pt x="489" y="631"/>
                    <a:pt x="630" y="490"/>
                    <a:pt x="630" y="315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735143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0" y="142"/>
                    <a:pt x="0" y="315"/>
                  </a:cubicBezTo>
                  <a:cubicBezTo>
                    <a:pt x="0" y="490"/>
                    <a:pt x="142" y="631"/>
                    <a:pt x="315" y="631"/>
                  </a:cubicBezTo>
                  <a:cubicBezTo>
                    <a:pt x="489" y="631"/>
                    <a:pt x="630" y="490"/>
                    <a:pt x="630" y="315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616484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0" y="142"/>
                    <a:pt x="0" y="315"/>
                  </a:cubicBezTo>
                  <a:cubicBezTo>
                    <a:pt x="0" y="490"/>
                    <a:pt x="142" y="631"/>
                    <a:pt x="315" y="631"/>
                  </a:cubicBezTo>
                  <a:cubicBezTo>
                    <a:pt x="489" y="631"/>
                    <a:pt x="630" y="490"/>
                    <a:pt x="630" y="315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2497826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90"/>
                    <a:pt x="142" y="631"/>
                    <a:pt x="315" y="631"/>
                  </a:cubicBezTo>
                  <a:cubicBezTo>
                    <a:pt x="489" y="631"/>
                    <a:pt x="630" y="490"/>
                    <a:pt x="630" y="315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379168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90"/>
                    <a:pt x="142" y="631"/>
                    <a:pt x="315" y="631"/>
                  </a:cubicBezTo>
                  <a:cubicBezTo>
                    <a:pt x="489" y="631"/>
                    <a:pt x="630" y="490"/>
                    <a:pt x="630" y="315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260510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90"/>
                    <a:pt x="142" y="631"/>
                    <a:pt x="316" y="631"/>
                  </a:cubicBezTo>
                  <a:cubicBezTo>
                    <a:pt x="489" y="631"/>
                    <a:pt x="631" y="490"/>
                    <a:pt x="631" y="315"/>
                  </a:cubicBezTo>
                  <a:cubicBezTo>
                    <a:pt x="631" y="142"/>
                    <a:pt x="489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141851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90"/>
                    <a:pt x="142" y="631"/>
                    <a:pt x="316" y="631"/>
                  </a:cubicBezTo>
                  <a:cubicBezTo>
                    <a:pt x="489" y="631"/>
                    <a:pt x="631" y="490"/>
                    <a:pt x="631" y="315"/>
                  </a:cubicBezTo>
                  <a:cubicBezTo>
                    <a:pt x="631" y="142"/>
                    <a:pt x="489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023193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90"/>
                    <a:pt x="142" y="631"/>
                    <a:pt x="316" y="631"/>
                  </a:cubicBezTo>
                  <a:cubicBezTo>
                    <a:pt x="490" y="631"/>
                    <a:pt x="631" y="490"/>
                    <a:pt x="631" y="315"/>
                  </a:cubicBezTo>
                  <a:cubicBezTo>
                    <a:pt x="631" y="142"/>
                    <a:pt x="490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904535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7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90"/>
                    <a:pt x="142" y="631"/>
                    <a:pt x="317" y="631"/>
                  </a:cubicBezTo>
                  <a:cubicBezTo>
                    <a:pt x="490" y="631"/>
                    <a:pt x="631" y="490"/>
                    <a:pt x="631" y="315"/>
                  </a:cubicBezTo>
                  <a:cubicBezTo>
                    <a:pt x="631" y="142"/>
                    <a:pt x="490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785876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7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90"/>
                    <a:pt x="142" y="631"/>
                    <a:pt x="317" y="631"/>
                  </a:cubicBezTo>
                  <a:cubicBezTo>
                    <a:pt x="490" y="631"/>
                    <a:pt x="631" y="490"/>
                    <a:pt x="631" y="315"/>
                  </a:cubicBezTo>
                  <a:cubicBezTo>
                    <a:pt x="631" y="142"/>
                    <a:pt x="490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667218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7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90"/>
                    <a:pt x="142" y="631"/>
                    <a:pt x="317" y="631"/>
                  </a:cubicBezTo>
                  <a:cubicBezTo>
                    <a:pt x="490" y="631"/>
                    <a:pt x="631" y="490"/>
                    <a:pt x="631" y="315"/>
                  </a:cubicBezTo>
                  <a:cubicBezTo>
                    <a:pt x="631" y="142"/>
                    <a:pt x="490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548600" y="340495"/>
              <a:ext cx="25479" cy="25518"/>
            </a:xfrm>
            <a:custGeom>
              <a:rect b="b" l="l" r="r" t="t"/>
              <a:pathLst>
                <a:path extrusionOk="0" h="631" w="630">
                  <a:moveTo>
                    <a:pt x="316" y="1"/>
                  </a:moveTo>
                  <a:cubicBezTo>
                    <a:pt x="141" y="1"/>
                    <a:pt x="0" y="142"/>
                    <a:pt x="0" y="315"/>
                  </a:cubicBezTo>
                  <a:cubicBezTo>
                    <a:pt x="0" y="490"/>
                    <a:pt x="141" y="631"/>
                    <a:pt x="316" y="631"/>
                  </a:cubicBezTo>
                  <a:cubicBezTo>
                    <a:pt x="490" y="631"/>
                    <a:pt x="630" y="490"/>
                    <a:pt x="630" y="315"/>
                  </a:cubicBezTo>
                  <a:cubicBezTo>
                    <a:pt x="630" y="142"/>
                    <a:pt x="490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429982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0" y="1"/>
                    <a:pt x="1" y="142"/>
                    <a:pt x="1" y="315"/>
                  </a:cubicBezTo>
                  <a:cubicBezTo>
                    <a:pt x="1" y="490"/>
                    <a:pt x="140" y="631"/>
                    <a:pt x="315" y="631"/>
                  </a:cubicBezTo>
                  <a:cubicBezTo>
                    <a:pt x="489" y="631"/>
                    <a:pt x="630" y="490"/>
                    <a:pt x="630" y="315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311324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90"/>
                    <a:pt x="142" y="631"/>
                    <a:pt x="315" y="631"/>
                  </a:cubicBezTo>
                  <a:cubicBezTo>
                    <a:pt x="489" y="631"/>
                    <a:pt x="630" y="490"/>
                    <a:pt x="630" y="315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192666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90"/>
                    <a:pt x="142" y="631"/>
                    <a:pt x="315" y="631"/>
                  </a:cubicBezTo>
                  <a:cubicBezTo>
                    <a:pt x="489" y="631"/>
                    <a:pt x="631" y="490"/>
                    <a:pt x="631" y="315"/>
                  </a:cubicBezTo>
                  <a:cubicBezTo>
                    <a:pt x="631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074008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90"/>
                    <a:pt x="142" y="631"/>
                    <a:pt x="315" y="631"/>
                  </a:cubicBezTo>
                  <a:cubicBezTo>
                    <a:pt x="489" y="631"/>
                    <a:pt x="631" y="490"/>
                    <a:pt x="631" y="315"/>
                  </a:cubicBezTo>
                  <a:cubicBezTo>
                    <a:pt x="631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955349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90"/>
                    <a:pt x="142" y="631"/>
                    <a:pt x="315" y="631"/>
                  </a:cubicBezTo>
                  <a:cubicBezTo>
                    <a:pt x="490" y="631"/>
                    <a:pt x="631" y="490"/>
                    <a:pt x="631" y="315"/>
                  </a:cubicBezTo>
                  <a:cubicBezTo>
                    <a:pt x="631" y="142"/>
                    <a:pt x="490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836691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90"/>
                    <a:pt x="142" y="631"/>
                    <a:pt x="315" y="631"/>
                  </a:cubicBezTo>
                  <a:cubicBezTo>
                    <a:pt x="490" y="631"/>
                    <a:pt x="631" y="490"/>
                    <a:pt x="631" y="315"/>
                  </a:cubicBezTo>
                  <a:cubicBezTo>
                    <a:pt x="631" y="142"/>
                    <a:pt x="490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18033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90"/>
                    <a:pt x="142" y="631"/>
                    <a:pt x="315" y="631"/>
                  </a:cubicBezTo>
                  <a:cubicBezTo>
                    <a:pt x="490" y="631"/>
                    <a:pt x="631" y="490"/>
                    <a:pt x="631" y="315"/>
                  </a:cubicBezTo>
                  <a:cubicBezTo>
                    <a:pt x="631" y="142"/>
                    <a:pt x="490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99374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90"/>
                    <a:pt x="142" y="631"/>
                    <a:pt x="315" y="631"/>
                  </a:cubicBezTo>
                  <a:cubicBezTo>
                    <a:pt x="490" y="631"/>
                    <a:pt x="631" y="490"/>
                    <a:pt x="631" y="315"/>
                  </a:cubicBezTo>
                  <a:cubicBezTo>
                    <a:pt x="631" y="142"/>
                    <a:pt x="490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480756" y="340495"/>
              <a:ext cx="25479" cy="25518"/>
            </a:xfrm>
            <a:custGeom>
              <a:rect b="b" l="l" r="r" t="t"/>
              <a:pathLst>
                <a:path extrusionOk="0" h="631" w="630">
                  <a:moveTo>
                    <a:pt x="316" y="1"/>
                  </a:moveTo>
                  <a:cubicBezTo>
                    <a:pt x="141" y="1"/>
                    <a:pt x="0" y="142"/>
                    <a:pt x="0" y="315"/>
                  </a:cubicBezTo>
                  <a:cubicBezTo>
                    <a:pt x="0" y="490"/>
                    <a:pt x="141" y="631"/>
                    <a:pt x="316" y="631"/>
                  </a:cubicBezTo>
                  <a:cubicBezTo>
                    <a:pt x="489" y="631"/>
                    <a:pt x="630" y="490"/>
                    <a:pt x="630" y="315"/>
                  </a:cubicBezTo>
                  <a:cubicBezTo>
                    <a:pt x="630" y="142"/>
                    <a:pt x="489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62098" y="340495"/>
              <a:ext cx="25479" cy="25518"/>
            </a:xfrm>
            <a:custGeom>
              <a:rect b="b" l="l" r="r" t="t"/>
              <a:pathLst>
                <a:path extrusionOk="0" h="631" w="630">
                  <a:moveTo>
                    <a:pt x="316" y="1"/>
                  </a:moveTo>
                  <a:cubicBezTo>
                    <a:pt x="141" y="1"/>
                    <a:pt x="0" y="142"/>
                    <a:pt x="0" y="315"/>
                  </a:cubicBezTo>
                  <a:cubicBezTo>
                    <a:pt x="0" y="490"/>
                    <a:pt x="141" y="631"/>
                    <a:pt x="316" y="631"/>
                  </a:cubicBezTo>
                  <a:cubicBezTo>
                    <a:pt x="489" y="631"/>
                    <a:pt x="630" y="490"/>
                    <a:pt x="630" y="315"/>
                  </a:cubicBezTo>
                  <a:cubicBezTo>
                    <a:pt x="630" y="142"/>
                    <a:pt x="489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55061" y="439694"/>
              <a:ext cx="25479" cy="25518"/>
            </a:xfrm>
            <a:custGeom>
              <a:rect b="b" l="l" r="r" t="t"/>
              <a:pathLst>
                <a:path extrusionOk="0" h="631" w="630">
                  <a:moveTo>
                    <a:pt x="315" y="0"/>
                  </a:moveTo>
                  <a:cubicBezTo>
                    <a:pt x="141" y="0"/>
                    <a:pt x="1" y="141"/>
                    <a:pt x="1" y="316"/>
                  </a:cubicBezTo>
                  <a:cubicBezTo>
                    <a:pt x="1" y="489"/>
                    <a:pt x="142" y="630"/>
                    <a:pt x="315" y="630"/>
                  </a:cubicBezTo>
                  <a:cubicBezTo>
                    <a:pt x="488" y="630"/>
                    <a:pt x="629" y="489"/>
                    <a:pt x="629" y="316"/>
                  </a:cubicBezTo>
                  <a:cubicBezTo>
                    <a:pt x="629" y="141"/>
                    <a:pt x="488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55061" y="556808"/>
              <a:ext cx="25479" cy="25518"/>
            </a:xfrm>
            <a:custGeom>
              <a:rect b="b" l="l" r="r" t="t"/>
              <a:pathLst>
                <a:path extrusionOk="0" h="631" w="630">
                  <a:moveTo>
                    <a:pt x="315" y="0"/>
                  </a:moveTo>
                  <a:cubicBezTo>
                    <a:pt x="141" y="0"/>
                    <a:pt x="1" y="141"/>
                    <a:pt x="1" y="315"/>
                  </a:cubicBezTo>
                  <a:cubicBezTo>
                    <a:pt x="1" y="489"/>
                    <a:pt x="142" y="630"/>
                    <a:pt x="315" y="630"/>
                  </a:cubicBezTo>
                  <a:cubicBezTo>
                    <a:pt x="488" y="630"/>
                    <a:pt x="629" y="489"/>
                    <a:pt x="629" y="315"/>
                  </a:cubicBezTo>
                  <a:cubicBezTo>
                    <a:pt x="629" y="141"/>
                    <a:pt x="488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55061" y="673882"/>
              <a:ext cx="25479" cy="25477"/>
            </a:xfrm>
            <a:custGeom>
              <a:rect b="b" l="l" r="r" t="t"/>
              <a:pathLst>
                <a:path extrusionOk="0" h="630" w="630">
                  <a:moveTo>
                    <a:pt x="315" y="0"/>
                  </a:moveTo>
                  <a:cubicBezTo>
                    <a:pt x="141" y="0"/>
                    <a:pt x="1" y="141"/>
                    <a:pt x="1" y="314"/>
                  </a:cubicBezTo>
                  <a:cubicBezTo>
                    <a:pt x="1" y="489"/>
                    <a:pt x="142" y="630"/>
                    <a:pt x="315" y="630"/>
                  </a:cubicBezTo>
                  <a:cubicBezTo>
                    <a:pt x="488" y="630"/>
                    <a:pt x="629" y="489"/>
                    <a:pt x="629" y="314"/>
                  </a:cubicBezTo>
                  <a:cubicBezTo>
                    <a:pt x="629" y="141"/>
                    <a:pt x="488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55061" y="790916"/>
              <a:ext cx="25479" cy="25518"/>
            </a:xfrm>
            <a:custGeom>
              <a:rect b="b" l="l" r="r" t="t"/>
              <a:pathLst>
                <a:path extrusionOk="0" h="631" w="630">
                  <a:moveTo>
                    <a:pt x="315" y="1"/>
                  </a:moveTo>
                  <a:cubicBezTo>
                    <a:pt x="141" y="1"/>
                    <a:pt x="1" y="142"/>
                    <a:pt x="1" y="316"/>
                  </a:cubicBezTo>
                  <a:cubicBezTo>
                    <a:pt x="1" y="489"/>
                    <a:pt x="142" y="631"/>
                    <a:pt x="315" y="631"/>
                  </a:cubicBezTo>
                  <a:cubicBezTo>
                    <a:pt x="488" y="631"/>
                    <a:pt x="629" y="489"/>
                    <a:pt x="629" y="316"/>
                  </a:cubicBezTo>
                  <a:cubicBezTo>
                    <a:pt x="629" y="142"/>
                    <a:pt x="488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55061" y="908030"/>
              <a:ext cx="25479" cy="25518"/>
            </a:xfrm>
            <a:custGeom>
              <a:rect b="b" l="l" r="r" t="t"/>
              <a:pathLst>
                <a:path extrusionOk="0" h="631" w="630">
                  <a:moveTo>
                    <a:pt x="315" y="1"/>
                  </a:moveTo>
                  <a:cubicBezTo>
                    <a:pt x="141" y="1"/>
                    <a:pt x="1" y="142"/>
                    <a:pt x="1" y="315"/>
                  </a:cubicBezTo>
                  <a:cubicBezTo>
                    <a:pt x="1" y="490"/>
                    <a:pt x="142" y="631"/>
                    <a:pt x="315" y="631"/>
                  </a:cubicBezTo>
                  <a:cubicBezTo>
                    <a:pt x="488" y="631"/>
                    <a:pt x="629" y="490"/>
                    <a:pt x="629" y="315"/>
                  </a:cubicBezTo>
                  <a:cubicBezTo>
                    <a:pt x="629" y="142"/>
                    <a:pt x="488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55061" y="1025104"/>
              <a:ext cx="25479" cy="25518"/>
            </a:xfrm>
            <a:custGeom>
              <a:rect b="b" l="l" r="r" t="t"/>
              <a:pathLst>
                <a:path extrusionOk="0" h="631" w="630">
                  <a:moveTo>
                    <a:pt x="315" y="0"/>
                  </a:moveTo>
                  <a:cubicBezTo>
                    <a:pt x="141" y="0"/>
                    <a:pt x="1" y="142"/>
                    <a:pt x="1" y="315"/>
                  </a:cubicBezTo>
                  <a:cubicBezTo>
                    <a:pt x="1" y="489"/>
                    <a:pt x="142" y="630"/>
                    <a:pt x="315" y="630"/>
                  </a:cubicBezTo>
                  <a:cubicBezTo>
                    <a:pt x="488" y="630"/>
                    <a:pt x="629" y="489"/>
                    <a:pt x="629" y="315"/>
                  </a:cubicBezTo>
                  <a:cubicBezTo>
                    <a:pt x="629" y="142"/>
                    <a:pt x="488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55061" y="1142177"/>
              <a:ext cx="25479" cy="25477"/>
            </a:xfrm>
            <a:custGeom>
              <a:rect b="b" l="l" r="r" t="t"/>
              <a:pathLst>
                <a:path extrusionOk="0" h="630" w="630">
                  <a:moveTo>
                    <a:pt x="315" y="0"/>
                  </a:moveTo>
                  <a:cubicBezTo>
                    <a:pt x="141" y="0"/>
                    <a:pt x="1" y="141"/>
                    <a:pt x="1" y="316"/>
                  </a:cubicBezTo>
                  <a:cubicBezTo>
                    <a:pt x="1" y="489"/>
                    <a:pt x="142" y="630"/>
                    <a:pt x="315" y="630"/>
                  </a:cubicBezTo>
                  <a:cubicBezTo>
                    <a:pt x="488" y="630"/>
                    <a:pt x="629" y="489"/>
                    <a:pt x="629" y="316"/>
                  </a:cubicBezTo>
                  <a:cubicBezTo>
                    <a:pt x="629" y="141"/>
                    <a:pt x="488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355061" y="1259292"/>
              <a:ext cx="25479" cy="25518"/>
            </a:xfrm>
            <a:custGeom>
              <a:rect b="b" l="l" r="r" t="t"/>
              <a:pathLst>
                <a:path extrusionOk="0" h="631" w="630">
                  <a:moveTo>
                    <a:pt x="315" y="0"/>
                  </a:moveTo>
                  <a:cubicBezTo>
                    <a:pt x="141" y="0"/>
                    <a:pt x="1" y="141"/>
                    <a:pt x="1" y="314"/>
                  </a:cubicBezTo>
                  <a:cubicBezTo>
                    <a:pt x="1" y="489"/>
                    <a:pt x="142" y="630"/>
                    <a:pt x="315" y="630"/>
                  </a:cubicBezTo>
                  <a:cubicBezTo>
                    <a:pt x="488" y="630"/>
                    <a:pt x="629" y="489"/>
                    <a:pt x="629" y="314"/>
                  </a:cubicBezTo>
                  <a:cubicBezTo>
                    <a:pt x="629" y="141"/>
                    <a:pt x="488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355061" y="1376325"/>
              <a:ext cx="25479" cy="25518"/>
            </a:xfrm>
            <a:custGeom>
              <a:rect b="b" l="l" r="r" t="t"/>
              <a:pathLst>
                <a:path extrusionOk="0" h="631" w="630">
                  <a:moveTo>
                    <a:pt x="315" y="1"/>
                  </a:moveTo>
                  <a:cubicBezTo>
                    <a:pt x="141" y="1"/>
                    <a:pt x="1" y="142"/>
                    <a:pt x="1" y="317"/>
                  </a:cubicBezTo>
                  <a:cubicBezTo>
                    <a:pt x="1" y="490"/>
                    <a:pt x="142" y="631"/>
                    <a:pt x="315" y="631"/>
                  </a:cubicBezTo>
                  <a:cubicBezTo>
                    <a:pt x="488" y="631"/>
                    <a:pt x="629" y="490"/>
                    <a:pt x="629" y="317"/>
                  </a:cubicBezTo>
                  <a:cubicBezTo>
                    <a:pt x="629" y="142"/>
                    <a:pt x="488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355061" y="1493399"/>
              <a:ext cx="25479" cy="25518"/>
            </a:xfrm>
            <a:custGeom>
              <a:rect b="b" l="l" r="r" t="t"/>
              <a:pathLst>
                <a:path extrusionOk="0" h="631" w="630">
                  <a:moveTo>
                    <a:pt x="315" y="1"/>
                  </a:moveTo>
                  <a:cubicBezTo>
                    <a:pt x="141" y="1"/>
                    <a:pt x="1" y="142"/>
                    <a:pt x="1" y="316"/>
                  </a:cubicBezTo>
                  <a:cubicBezTo>
                    <a:pt x="1" y="489"/>
                    <a:pt x="142" y="630"/>
                    <a:pt x="315" y="630"/>
                  </a:cubicBezTo>
                  <a:cubicBezTo>
                    <a:pt x="488" y="630"/>
                    <a:pt x="629" y="489"/>
                    <a:pt x="629" y="316"/>
                  </a:cubicBezTo>
                  <a:cubicBezTo>
                    <a:pt x="629" y="142"/>
                    <a:pt x="488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355061" y="1610513"/>
              <a:ext cx="25479" cy="25518"/>
            </a:xfrm>
            <a:custGeom>
              <a:rect b="b" l="l" r="r" t="t"/>
              <a:pathLst>
                <a:path extrusionOk="0" h="631" w="630">
                  <a:moveTo>
                    <a:pt x="315" y="1"/>
                  </a:moveTo>
                  <a:cubicBezTo>
                    <a:pt x="141" y="1"/>
                    <a:pt x="1" y="140"/>
                    <a:pt x="1" y="315"/>
                  </a:cubicBezTo>
                  <a:cubicBezTo>
                    <a:pt x="1" y="489"/>
                    <a:pt x="142" y="630"/>
                    <a:pt x="315" y="630"/>
                  </a:cubicBezTo>
                  <a:cubicBezTo>
                    <a:pt x="488" y="630"/>
                    <a:pt x="629" y="489"/>
                    <a:pt x="629" y="315"/>
                  </a:cubicBezTo>
                  <a:cubicBezTo>
                    <a:pt x="629" y="140"/>
                    <a:pt x="488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355061" y="1727587"/>
              <a:ext cx="25479" cy="25518"/>
            </a:xfrm>
            <a:custGeom>
              <a:rect b="b" l="l" r="r" t="t"/>
              <a:pathLst>
                <a:path extrusionOk="0" h="631" w="630">
                  <a:moveTo>
                    <a:pt x="315" y="0"/>
                  </a:moveTo>
                  <a:cubicBezTo>
                    <a:pt x="141" y="0"/>
                    <a:pt x="1" y="141"/>
                    <a:pt x="1" y="316"/>
                  </a:cubicBezTo>
                  <a:cubicBezTo>
                    <a:pt x="1" y="489"/>
                    <a:pt x="142" y="630"/>
                    <a:pt x="315" y="630"/>
                  </a:cubicBezTo>
                  <a:cubicBezTo>
                    <a:pt x="488" y="630"/>
                    <a:pt x="629" y="489"/>
                    <a:pt x="629" y="316"/>
                  </a:cubicBezTo>
                  <a:cubicBezTo>
                    <a:pt x="629" y="141"/>
                    <a:pt x="488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355061" y="1844620"/>
              <a:ext cx="25479" cy="25518"/>
            </a:xfrm>
            <a:custGeom>
              <a:rect b="b" l="l" r="r" t="t"/>
              <a:pathLst>
                <a:path extrusionOk="0" h="631" w="630">
                  <a:moveTo>
                    <a:pt x="315" y="1"/>
                  </a:moveTo>
                  <a:cubicBezTo>
                    <a:pt x="141" y="1"/>
                    <a:pt x="1" y="142"/>
                    <a:pt x="1" y="317"/>
                  </a:cubicBezTo>
                  <a:cubicBezTo>
                    <a:pt x="1" y="490"/>
                    <a:pt x="142" y="631"/>
                    <a:pt x="315" y="631"/>
                  </a:cubicBezTo>
                  <a:cubicBezTo>
                    <a:pt x="488" y="631"/>
                    <a:pt x="629" y="490"/>
                    <a:pt x="629" y="317"/>
                  </a:cubicBezTo>
                  <a:cubicBezTo>
                    <a:pt x="629" y="142"/>
                    <a:pt x="488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55061" y="1961775"/>
              <a:ext cx="25479" cy="25477"/>
            </a:xfrm>
            <a:custGeom>
              <a:rect b="b" l="l" r="r" t="t"/>
              <a:pathLst>
                <a:path extrusionOk="0" h="630" w="630">
                  <a:moveTo>
                    <a:pt x="315" y="0"/>
                  </a:moveTo>
                  <a:cubicBezTo>
                    <a:pt x="141" y="0"/>
                    <a:pt x="1" y="141"/>
                    <a:pt x="1" y="314"/>
                  </a:cubicBezTo>
                  <a:cubicBezTo>
                    <a:pt x="1" y="489"/>
                    <a:pt x="142" y="630"/>
                    <a:pt x="315" y="630"/>
                  </a:cubicBezTo>
                  <a:cubicBezTo>
                    <a:pt x="488" y="630"/>
                    <a:pt x="629" y="489"/>
                    <a:pt x="629" y="314"/>
                  </a:cubicBezTo>
                  <a:cubicBezTo>
                    <a:pt x="629" y="141"/>
                    <a:pt x="488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55061" y="2078808"/>
              <a:ext cx="25479" cy="25518"/>
            </a:xfrm>
            <a:custGeom>
              <a:rect b="b" l="l" r="r" t="t"/>
              <a:pathLst>
                <a:path extrusionOk="0" h="631" w="630">
                  <a:moveTo>
                    <a:pt x="315" y="1"/>
                  </a:moveTo>
                  <a:cubicBezTo>
                    <a:pt x="141" y="1"/>
                    <a:pt x="1" y="142"/>
                    <a:pt x="1" y="316"/>
                  </a:cubicBezTo>
                  <a:cubicBezTo>
                    <a:pt x="1" y="489"/>
                    <a:pt x="142" y="631"/>
                    <a:pt x="315" y="631"/>
                  </a:cubicBezTo>
                  <a:cubicBezTo>
                    <a:pt x="488" y="631"/>
                    <a:pt x="629" y="489"/>
                    <a:pt x="629" y="316"/>
                  </a:cubicBezTo>
                  <a:cubicBezTo>
                    <a:pt x="629" y="142"/>
                    <a:pt x="488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083514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6" y="631"/>
                  </a:cubicBezTo>
                  <a:cubicBezTo>
                    <a:pt x="489" y="631"/>
                    <a:pt x="630" y="489"/>
                    <a:pt x="630" y="316"/>
                  </a:cubicBezTo>
                  <a:cubicBezTo>
                    <a:pt x="630" y="142"/>
                    <a:pt x="489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2964856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6" y="631"/>
                  </a:cubicBezTo>
                  <a:cubicBezTo>
                    <a:pt x="489" y="631"/>
                    <a:pt x="631" y="489"/>
                    <a:pt x="631" y="316"/>
                  </a:cubicBezTo>
                  <a:cubicBezTo>
                    <a:pt x="631" y="142"/>
                    <a:pt x="489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2846279" y="4337059"/>
              <a:ext cx="25438" cy="25518"/>
            </a:xfrm>
            <a:custGeom>
              <a:rect b="b" l="l" r="r" t="t"/>
              <a:pathLst>
                <a:path extrusionOk="0" h="631" w="629">
                  <a:moveTo>
                    <a:pt x="314" y="1"/>
                  </a:moveTo>
                  <a:cubicBezTo>
                    <a:pt x="140" y="1"/>
                    <a:pt x="0" y="142"/>
                    <a:pt x="0" y="316"/>
                  </a:cubicBezTo>
                  <a:cubicBezTo>
                    <a:pt x="0" y="489"/>
                    <a:pt x="140" y="631"/>
                    <a:pt x="314" y="631"/>
                  </a:cubicBezTo>
                  <a:cubicBezTo>
                    <a:pt x="489" y="631"/>
                    <a:pt x="629" y="489"/>
                    <a:pt x="629" y="316"/>
                  </a:cubicBezTo>
                  <a:cubicBezTo>
                    <a:pt x="629" y="142"/>
                    <a:pt x="489" y="1"/>
                    <a:pt x="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2727620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4" y="1"/>
                  </a:moveTo>
                  <a:cubicBezTo>
                    <a:pt x="140" y="1"/>
                    <a:pt x="0" y="142"/>
                    <a:pt x="0" y="316"/>
                  </a:cubicBezTo>
                  <a:cubicBezTo>
                    <a:pt x="0" y="489"/>
                    <a:pt x="140" y="631"/>
                    <a:pt x="314" y="631"/>
                  </a:cubicBezTo>
                  <a:cubicBezTo>
                    <a:pt x="489" y="631"/>
                    <a:pt x="630" y="489"/>
                    <a:pt x="630" y="316"/>
                  </a:cubicBezTo>
                  <a:cubicBezTo>
                    <a:pt x="630" y="142"/>
                    <a:pt x="489" y="1"/>
                    <a:pt x="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2608962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1" y="1"/>
                    <a:pt x="0" y="142"/>
                    <a:pt x="0" y="316"/>
                  </a:cubicBezTo>
                  <a:cubicBezTo>
                    <a:pt x="0" y="489"/>
                    <a:pt x="141" y="631"/>
                    <a:pt x="315" y="631"/>
                  </a:cubicBezTo>
                  <a:cubicBezTo>
                    <a:pt x="489" y="631"/>
                    <a:pt x="630" y="489"/>
                    <a:pt x="630" y="316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2490304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1" y="1"/>
                    <a:pt x="0" y="142"/>
                    <a:pt x="0" y="316"/>
                  </a:cubicBezTo>
                  <a:cubicBezTo>
                    <a:pt x="0" y="489"/>
                    <a:pt x="141" y="631"/>
                    <a:pt x="315" y="631"/>
                  </a:cubicBezTo>
                  <a:cubicBezTo>
                    <a:pt x="489" y="631"/>
                    <a:pt x="630" y="489"/>
                    <a:pt x="630" y="316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2371646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0" y="142"/>
                    <a:pt x="0" y="316"/>
                  </a:cubicBezTo>
                  <a:cubicBezTo>
                    <a:pt x="0" y="489"/>
                    <a:pt x="142" y="631"/>
                    <a:pt x="315" y="631"/>
                  </a:cubicBezTo>
                  <a:cubicBezTo>
                    <a:pt x="489" y="631"/>
                    <a:pt x="630" y="489"/>
                    <a:pt x="630" y="316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252987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0" y="142"/>
                    <a:pt x="0" y="316"/>
                  </a:cubicBezTo>
                  <a:cubicBezTo>
                    <a:pt x="0" y="489"/>
                    <a:pt x="142" y="631"/>
                    <a:pt x="315" y="631"/>
                  </a:cubicBezTo>
                  <a:cubicBezTo>
                    <a:pt x="489" y="631"/>
                    <a:pt x="630" y="489"/>
                    <a:pt x="630" y="316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134329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5" y="631"/>
                  </a:cubicBezTo>
                  <a:cubicBezTo>
                    <a:pt x="489" y="631"/>
                    <a:pt x="630" y="489"/>
                    <a:pt x="630" y="316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015671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6" y="631"/>
                  </a:cubicBezTo>
                  <a:cubicBezTo>
                    <a:pt x="489" y="631"/>
                    <a:pt x="630" y="489"/>
                    <a:pt x="630" y="316"/>
                  </a:cubicBezTo>
                  <a:cubicBezTo>
                    <a:pt x="630" y="142"/>
                    <a:pt x="489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1897012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6" y="631"/>
                  </a:cubicBezTo>
                  <a:cubicBezTo>
                    <a:pt x="489" y="631"/>
                    <a:pt x="631" y="489"/>
                    <a:pt x="631" y="316"/>
                  </a:cubicBezTo>
                  <a:cubicBezTo>
                    <a:pt x="631" y="142"/>
                    <a:pt x="489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1778354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6" y="631"/>
                  </a:cubicBezTo>
                  <a:cubicBezTo>
                    <a:pt x="489" y="631"/>
                    <a:pt x="631" y="489"/>
                    <a:pt x="631" y="316"/>
                  </a:cubicBezTo>
                  <a:cubicBezTo>
                    <a:pt x="631" y="142"/>
                    <a:pt x="489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1659696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6" y="631"/>
                  </a:cubicBezTo>
                  <a:cubicBezTo>
                    <a:pt x="490" y="631"/>
                    <a:pt x="631" y="489"/>
                    <a:pt x="631" y="316"/>
                  </a:cubicBezTo>
                  <a:cubicBezTo>
                    <a:pt x="631" y="142"/>
                    <a:pt x="490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1541038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6" y="631"/>
                  </a:cubicBezTo>
                  <a:cubicBezTo>
                    <a:pt x="490" y="631"/>
                    <a:pt x="631" y="489"/>
                    <a:pt x="631" y="316"/>
                  </a:cubicBezTo>
                  <a:cubicBezTo>
                    <a:pt x="631" y="142"/>
                    <a:pt x="490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1422379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7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7" y="631"/>
                  </a:cubicBezTo>
                  <a:cubicBezTo>
                    <a:pt x="490" y="631"/>
                    <a:pt x="631" y="489"/>
                    <a:pt x="631" y="316"/>
                  </a:cubicBezTo>
                  <a:cubicBezTo>
                    <a:pt x="631" y="142"/>
                    <a:pt x="490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1303721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7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7" y="631"/>
                  </a:cubicBezTo>
                  <a:cubicBezTo>
                    <a:pt x="490" y="631"/>
                    <a:pt x="631" y="489"/>
                    <a:pt x="631" y="316"/>
                  </a:cubicBezTo>
                  <a:cubicBezTo>
                    <a:pt x="631" y="142"/>
                    <a:pt x="490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1185144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0" y="1"/>
                    <a:pt x="0" y="142"/>
                    <a:pt x="0" y="316"/>
                  </a:cubicBezTo>
                  <a:cubicBezTo>
                    <a:pt x="0" y="489"/>
                    <a:pt x="140" y="631"/>
                    <a:pt x="315" y="631"/>
                  </a:cubicBezTo>
                  <a:cubicBezTo>
                    <a:pt x="489" y="631"/>
                    <a:pt x="630" y="489"/>
                    <a:pt x="630" y="316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1066485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0" y="1"/>
                    <a:pt x="1" y="142"/>
                    <a:pt x="1" y="316"/>
                  </a:cubicBezTo>
                  <a:cubicBezTo>
                    <a:pt x="1" y="489"/>
                    <a:pt x="140" y="631"/>
                    <a:pt x="315" y="631"/>
                  </a:cubicBezTo>
                  <a:cubicBezTo>
                    <a:pt x="489" y="631"/>
                    <a:pt x="630" y="489"/>
                    <a:pt x="630" y="316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947827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5" y="631"/>
                  </a:cubicBezTo>
                  <a:cubicBezTo>
                    <a:pt x="489" y="631"/>
                    <a:pt x="630" y="489"/>
                    <a:pt x="630" y="316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829169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5" y="631"/>
                  </a:cubicBezTo>
                  <a:cubicBezTo>
                    <a:pt x="489" y="631"/>
                    <a:pt x="631" y="489"/>
                    <a:pt x="631" y="316"/>
                  </a:cubicBezTo>
                  <a:cubicBezTo>
                    <a:pt x="631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710510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5" y="631"/>
                  </a:cubicBezTo>
                  <a:cubicBezTo>
                    <a:pt x="489" y="631"/>
                    <a:pt x="631" y="489"/>
                    <a:pt x="631" y="316"/>
                  </a:cubicBezTo>
                  <a:cubicBezTo>
                    <a:pt x="631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91852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5" y="631"/>
                  </a:cubicBezTo>
                  <a:cubicBezTo>
                    <a:pt x="490" y="631"/>
                    <a:pt x="631" y="489"/>
                    <a:pt x="631" y="316"/>
                  </a:cubicBezTo>
                  <a:cubicBezTo>
                    <a:pt x="631" y="142"/>
                    <a:pt x="490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73194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5" y="631"/>
                  </a:cubicBezTo>
                  <a:cubicBezTo>
                    <a:pt x="490" y="631"/>
                    <a:pt x="631" y="489"/>
                    <a:pt x="631" y="316"/>
                  </a:cubicBezTo>
                  <a:cubicBezTo>
                    <a:pt x="631" y="142"/>
                    <a:pt x="490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54535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7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7" y="631"/>
                  </a:cubicBezTo>
                  <a:cubicBezTo>
                    <a:pt x="490" y="631"/>
                    <a:pt x="631" y="489"/>
                    <a:pt x="631" y="316"/>
                  </a:cubicBezTo>
                  <a:cubicBezTo>
                    <a:pt x="631" y="142"/>
                    <a:pt x="490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347498" y="4237900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0"/>
                  </a:moveTo>
                  <a:cubicBezTo>
                    <a:pt x="141" y="0"/>
                    <a:pt x="0" y="140"/>
                    <a:pt x="0" y="314"/>
                  </a:cubicBezTo>
                  <a:cubicBezTo>
                    <a:pt x="0" y="489"/>
                    <a:pt x="141" y="630"/>
                    <a:pt x="316" y="630"/>
                  </a:cubicBezTo>
                  <a:cubicBezTo>
                    <a:pt x="489" y="630"/>
                    <a:pt x="630" y="489"/>
                    <a:pt x="630" y="314"/>
                  </a:cubicBezTo>
                  <a:cubicBezTo>
                    <a:pt x="630" y="140"/>
                    <a:pt x="489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347498" y="4120786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0"/>
                  </a:moveTo>
                  <a:cubicBezTo>
                    <a:pt x="141" y="0"/>
                    <a:pt x="0" y="141"/>
                    <a:pt x="0" y="316"/>
                  </a:cubicBezTo>
                  <a:cubicBezTo>
                    <a:pt x="0" y="489"/>
                    <a:pt x="141" y="630"/>
                    <a:pt x="316" y="630"/>
                  </a:cubicBezTo>
                  <a:cubicBezTo>
                    <a:pt x="489" y="630"/>
                    <a:pt x="630" y="489"/>
                    <a:pt x="630" y="316"/>
                  </a:cubicBezTo>
                  <a:cubicBezTo>
                    <a:pt x="630" y="141"/>
                    <a:pt x="489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47498" y="4003712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1" y="1"/>
                    <a:pt x="0" y="142"/>
                    <a:pt x="0" y="315"/>
                  </a:cubicBezTo>
                  <a:cubicBezTo>
                    <a:pt x="0" y="489"/>
                    <a:pt x="141" y="630"/>
                    <a:pt x="316" y="630"/>
                  </a:cubicBezTo>
                  <a:cubicBezTo>
                    <a:pt x="489" y="630"/>
                    <a:pt x="630" y="489"/>
                    <a:pt x="630" y="315"/>
                  </a:cubicBezTo>
                  <a:cubicBezTo>
                    <a:pt x="630" y="142"/>
                    <a:pt x="489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347498" y="3886598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0"/>
                  </a:moveTo>
                  <a:cubicBezTo>
                    <a:pt x="141" y="0"/>
                    <a:pt x="0" y="142"/>
                    <a:pt x="0" y="316"/>
                  </a:cubicBezTo>
                  <a:cubicBezTo>
                    <a:pt x="0" y="491"/>
                    <a:pt x="141" y="630"/>
                    <a:pt x="316" y="630"/>
                  </a:cubicBezTo>
                  <a:cubicBezTo>
                    <a:pt x="489" y="630"/>
                    <a:pt x="630" y="491"/>
                    <a:pt x="630" y="316"/>
                  </a:cubicBezTo>
                  <a:cubicBezTo>
                    <a:pt x="630" y="142"/>
                    <a:pt x="489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347498" y="3769524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1" y="1"/>
                    <a:pt x="0" y="142"/>
                    <a:pt x="0" y="316"/>
                  </a:cubicBezTo>
                  <a:cubicBezTo>
                    <a:pt x="0" y="490"/>
                    <a:pt x="141" y="631"/>
                    <a:pt x="316" y="631"/>
                  </a:cubicBezTo>
                  <a:cubicBezTo>
                    <a:pt x="489" y="631"/>
                    <a:pt x="630" y="490"/>
                    <a:pt x="630" y="316"/>
                  </a:cubicBezTo>
                  <a:cubicBezTo>
                    <a:pt x="630" y="142"/>
                    <a:pt x="489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347498" y="3652490"/>
              <a:ext cx="25519" cy="25477"/>
            </a:xfrm>
            <a:custGeom>
              <a:rect b="b" l="l" r="r" t="t"/>
              <a:pathLst>
                <a:path extrusionOk="0" h="630" w="631">
                  <a:moveTo>
                    <a:pt x="316" y="0"/>
                  </a:moveTo>
                  <a:cubicBezTo>
                    <a:pt x="141" y="0"/>
                    <a:pt x="0" y="141"/>
                    <a:pt x="0" y="314"/>
                  </a:cubicBezTo>
                  <a:cubicBezTo>
                    <a:pt x="0" y="489"/>
                    <a:pt x="141" y="630"/>
                    <a:pt x="316" y="630"/>
                  </a:cubicBezTo>
                  <a:cubicBezTo>
                    <a:pt x="489" y="630"/>
                    <a:pt x="630" y="489"/>
                    <a:pt x="630" y="314"/>
                  </a:cubicBezTo>
                  <a:cubicBezTo>
                    <a:pt x="630" y="141"/>
                    <a:pt x="489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347498" y="3535376"/>
              <a:ext cx="25519" cy="25477"/>
            </a:xfrm>
            <a:custGeom>
              <a:rect b="b" l="l" r="r" t="t"/>
              <a:pathLst>
                <a:path extrusionOk="0" h="630" w="631">
                  <a:moveTo>
                    <a:pt x="316" y="0"/>
                  </a:moveTo>
                  <a:cubicBezTo>
                    <a:pt x="141" y="0"/>
                    <a:pt x="0" y="141"/>
                    <a:pt x="0" y="316"/>
                  </a:cubicBezTo>
                  <a:cubicBezTo>
                    <a:pt x="0" y="490"/>
                    <a:pt x="141" y="630"/>
                    <a:pt x="316" y="630"/>
                  </a:cubicBezTo>
                  <a:cubicBezTo>
                    <a:pt x="489" y="630"/>
                    <a:pt x="630" y="490"/>
                    <a:pt x="630" y="316"/>
                  </a:cubicBezTo>
                  <a:cubicBezTo>
                    <a:pt x="630" y="141"/>
                    <a:pt x="489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47498" y="3418302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0"/>
                  </a:moveTo>
                  <a:cubicBezTo>
                    <a:pt x="141" y="0"/>
                    <a:pt x="0" y="141"/>
                    <a:pt x="0" y="316"/>
                  </a:cubicBezTo>
                  <a:cubicBezTo>
                    <a:pt x="0" y="489"/>
                    <a:pt x="141" y="630"/>
                    <a:pt x="316" y="630"/>
                  </a:cubicBezTo>
                  <a:cubicBezTo>
                    <a:pt x="489" y="630"/>
                    <a:pt x="630" y="489"/>
                    <a:pt x="630" y="316"/>
                  </a:cubicBezTo>
                  <a:cubicBezTo>
                    <a:pt x="630" y="141"/>
                    <a:pt x="489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47498" y="330122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1" y="1"/>
                    <a:pt x="0" y="142"/>
                    <a:pt x="0" y="315"/>
                  </a:cubicBezTo>
                  <a:cubicBezTo>
                    <a:pt x="0" y="489"/>
                    <a:pt x="141" y="631"/>
                    <a:pt x="316" y="631"/>
                  </a:cubicBezTo>
                  <a:cubicBezTo>
                    <a:pt x="489" y="631"/>
                    <a:pt x="630" y="489"/>
                    <a:pt x="630" y="315"/>
                  </a:cubicBezTo>
                  <a:cubicBezTo>
                    <a:pt x="630" y="142"/>
                    <a:pt x="489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7498" y="3184114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1" y="1"/>
                    <a:pt x="0" y="142"/>
                    <a:pt x="0" y="316"/>
                  </a:cubicBezTo>
                  <a:cubicBezTo>
                    <a:pt x="0" y="491"/>
                    <a:pt x="141" y="630"/>
                    <a:pt x="316" y="630"/>
                  </a:cubicBezTo>
                  <a:cubicBezTo>
                    <a:pt x="489" y="630"/>
                    <a:pt x="630" y="491"/>
                    <a:pt x="630" y="316"/>
                  </a:cubicBezTo>
                  <a:cubicBezTo>
                    <a:pt x="630" y="142"/>
                    <a:pt x="489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47498" y="3067041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1" y="1"/>
                    <a:pt x="0" y="142"/>
                    <a:pt x="0" y="317"/>
                  </a:cubicBezTo>
                  <a:cubicBezTo>
                    <a:pt x="0" y="490"/>
                    <a:pt x="141" y="631"/>
                    <a:pt x="316" y="631"/>
                  </a:cubicBezTo>
                  <a:cubicBezTo>
                    <a:pt x="489" y="631"/>
                    <a:pt x="630" y="490"/>
                    <a:pt x="630" y="317"/>
                  </a:cubicBezTo>
                  <a:cubicBezTo>
                    <a:pt x="630" y="142"/>
                    <a:pt x="489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47498" y="2950007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0"/>
                  </a:moveTo>
                  <a:cubicBezTo>
                    <a:pt x="141" y="0"/>
                    <a:pt x="0" y="141"/>
                    <a:pt x="0" y="314"/>
                  </a:cubicBezTo>
                  <a:cubicBezTo>
                    <a:pt x="0" y="489"/>
                    <a:pt x="141" y="630"/>
                    <a:pt x="316" y="630"/>
                  </a:cubicBezTo>
                  <a:cubicBezTo>
                    <a:pt x="489" y="630"/>
                    <a:pt x="630" y="489"/>
                    <a:pt x="630" y="314"/>
                  </a:cubicBezTo>
                  <a:cubicBezTo>
                    <a:pt x="630" y="141"/>
                    <a:pt x="489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47498" y="2832893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0"/>
                  </a:moveTo>
                  <a:cubicBezTo>
                    <a:pt x="141" y="0"/>
                    <a:pt x="0" y="141"/>
                    <a:pt x="0" y="316"/>
                  </a:cubicBezTo>
                  <a:cubicBezTo>
                    <a:pt x="0" y="489"/>
                    <a:pt x="141" y="630"/>
                    <a:pt x="316" y="630"/>
                  </a:cubicBezTo>
                  <a:cubicBezTo>
                    <a:pt x="489" y="630"/>
                    <a:pt x="630" y="489"/>
                    <a:pt x="630" y="316"/>
                  </a:cubicBezTo>
                  <a:cubicBezTo>
                    <a:pt x="630" y="141"/>
                    <a:pt x="489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47498" y="271581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1" y="1"/>
                    <a:pt x="0" y="142"/>
                    <a:pt x="0" y="316"/>
                  </a:cubicBezTo>
                  <a:cubicBezTo>
                    <a:pt x="0" y="489"/>
                    <a:pt x="141" y="630"/>
                    <a:pt x="316" y="630"/>
                  </a:cubicBezTo>
                  <a:cubicBezTo>
                    <a:pt x="489" y="630"/>
                    <a:pt x="630" y="489"/>
                    <a:pt x="630" y="316"/>
                  </a:cubicBezTo>
                  <a:cubicBezTo>
                    <a:pt x="630" y="142"/>
                    <a:pt x="489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45719" y="2598745"/>
              <a:ext cx="29119" cy="25518"/>
            </a:xfrm>
            <a:custGeom>
              <a:rect b="b" l="l" r="r" t="t"/>
              <a:pathLst>
                <a:path extrusionOk="0" h="631" w="720">
                  <a:moveTo>
                    <a:pt x="359" y="1"/>
                  </a:moveTo>
                  <a:cubicBezTo>
                    <a:pt x="314" y="1"/>
                    <a:pt x="269" y="10"/>
                    <a:pt x="226" y="30"/>
                  </a:cubicBezTo>
                  <a:cubicBezTo>
                    <a:pt x="68" y="104"/>
                    <a:pt x="1" y="292"/>
                    <a:pt x="75" y="449"/>
                  </a:cubicBezTo>
                  <a:cubicBezTo>
                    <a:pt x="129" y="564"/>
                    <a:pt x="242" y="630"/>
                    <a:pt x="360" y="630"/>
                  </a:cubicBezTo>
                  <a:cubicBezTo>
                    <a:pt x="405" y="630"/>
                    <a:pt x="450" y="621"/>
                    <a:pt x="494" y="600"/>
                  </a:cubicBezTo>
                  <a:cubicBezTo>
                    <a:pt x="651" y="526"/>
                    <a:pt x="719" y="338"/>
                    <a:pt x="645" y="181"/>
                  </a:cubicBezTo>
                  <a:cubicBezTo>
                    <a:pt x="591" y="67"/>
                    <a:pt x="477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75187" y="278581"/>
              <a:ext cx="3277703" cy="4137659"/>
            </a:xfrm>
            <a:custGeom>
              <a:rect b="b" l="l" r="r" t="t"/>
              <a:pathLst>
                <a:path extrusionOk="0" h="102316" w="81046">
                  <a:moveTo>
                    <a:pt x="27113" y="3385"/>
                  </a:moveTo>
                  <a:lnTo>
                    <a:pt x="3793" y="20503"/>
                  </a:lnTo>
                  <a:lnTo>
                    <a:pt x="3793" y="3385"/>
                  </a:lnTo>
                  <a:close/>
                  <a:moveTo>
                    <a:pt x="4012" y="361"/>
                  </a:moveTo>
                  <a:cubicBezTo>
                    <a:pt x="4074" y="361"/>
                    <a:pt x="4111" y="364"/>
                    <a:pt x="4114" y="364"/>
                  </a:cubicBezTo>
                  <a:lnTo>
                    <a:pt x="71860" y="364"/>
                  </a:lnTo>
                  <a:cubicBezTo>
                    <a:pt x="71889" y="1408"/>
                    <a:pt x="72270" y="2367"/>
                    <a:pt x="72887" y="3126"/>
                  </a:cubicBezTo>
                  <a:lnTo>
                    <a:pt x="3534" y="3126"/>
                  </a:lnTo>
                  <a:lnTo>
                    <a:pt x="3534" y="44485"/>
                  </a:lnTo>
                  <a:cubicBezTo>
                    <a:pt x="3352" y="44665"/>
                    <a:pt x="2597" y="45451"/>
                    <a:pt x="1883" y="46664"/>
                  </a:cubicBezTo>
                  <a:cubicBezTo>
                    <a:pt x="1820" y="46603"/>
                    <a:pt x="1575" y="46333"/>
                    <a:pt x="1036" y="45404"/>
                  </a:cubicBezTo>
                  <a:cubicBezTo>
                    <a:pt x="399" y="44303"/>
                    <a:pt x="521" y="41881"/>
                    <a:pt x="523" y="41849"/>
                  </a:cubicBezTo>
                  <a:cubicBezTo>
                    <a:pt x="520" y="41517"/>
                    <a:pt x="260" y="8574"/>
                    <a:pt x="523" y="4303"/>
                  </a:cubicBezTo>
                  <a:cubicBezTo>
                    <a:pt x="609" y="2896"/>
                    <a:pt x="1045" y="1840"/>
                    <a:pt x="1819" y="1165"/>
                  </a:cubicBezTo>
                  <a:cubicBezTo>
                    <a:pt x="2669" y="424"/>
                    <a:pt x="3691" y="361"/>
                    <a:pt x="4012" y="361"/>
                  </a:cubicBezTo>
                  <a:close/>
                  <a:moveTo>
                    <a:pt x="3662" y="44725"/>
                  </a:moveTo>
                  <a:cubicBezTo>
                    <a:pt x="4177" y="45269"/>
                    <a:pt x="6730" y="48121"/>
                    <a:pt x="6653" y="51036"/>
                  </a:cubicBezTo>
                  <a:lnTo>
                    <a:pt x="6653" y="51542"/>
                  </a:lnTo>
                  <a:cubicBezTo>
                    <a:pt x="6730" y="54436"/>
                    <a:pt x="4206" y="57274"/>
                    <a:pt x="3671" y="57841"/>
                  </a:cubicBezTo>
                  <a:cubicBezTo>
                    <a:pt x="3151" y="57207"/>
                    <a:pt x="609" y="53935"/>
                    <a:pt x="754" y="51065"/>
                  </a:cubicBezTo>
                  <a:cubicBezTo>
                    <a:pt x="924" y="47704"/>
                    <a:pt x="3179" y="45219"/>
                    <a:pt x="3662" y="44725"/>
                  </a:cubicBezTo>
                  <a:close/>
                  <a:moveTo>
                    <a:pt x="3793" y="40578"/>
                  </a:moveTo>
                  <a:cubicBezTo>
                    <a:pt x="6766" y="42194"/>
                    <a:pt x="8749" y="46395"/>
                    <a:pt x="8749" y="51125"/>
                  </a:cubicBezTo>
                  <a:cubicBezTo>
                    <a:pt x="8749" y="55855"/>
                    <a:pt x="6766" y="60056"/>
                    <a:pt x="3793" y="61672"/>
                  </a:cubicBezTo>
                  <a:lnTo>
                    <a:pt x="3793" y="58090"/>
                  </a:lnTo>
                  <a:cubicBezTo>
                    <a:pt x="4175" y="57700"/>
                    <a:pt x="6996" y="54711"/>
                    <a:pt x="6913" y="51538"/>
                  </a:cubicBezTo>
                  <a:lnTo>
                    <a:pt x="6913" y="51041"/>
                  </a:lnTo>
                  <a:cubicBezTo>
                    <a:pt x="6996" y="47865"/>
                    <a:pt x="4175" y="44876"/>
                    <a:pt x="3793" y="44486"/>
                  </a:cubicBezTo>
                  <a:lnTo>
                    <a:pt x="3793" y="40578"/>
                  </a:lnTo>
                  <a:close/>
                  <a:moveTo>
                    <a:pt x="3793" y="82463"/>
                  </a:moveTo>
                  <a:lnTo>
                    <a:pt x="27960" y="99189"/>
                  </a:lnTo>
                  <a:lnTo>
                    <a:pt x="3793" y="99189"/>
                  </a:lnTo>
                  <a:lnTo>
                    <a:pt x="3793" y="82463"/>
                  </a:lnTo>
                  <a:close/>
                  <a:moveTo>
                    <a:pt x="71870" y="0"/>
                  </a:moveTo>
                  <a:lnTo>
                    <a:pt x="71865" y="71"/>
                  </a:lnTo>
                  <a:cubicBezTo>
                    <a:pt x="71864" y="83"/>
                    <a:pt x="71864" y="93"/>
                    <a:pt x="71863" y="103"/>
                  </a:cubicBezTo>
                  <a:lnTo>
                    <a:pt x="4124" y="105"/>
                  </a:lnTo>
                  <a:cubicBezTo>
                    <a:pt x="4115" y="104"/>
                    <a:pt x="4066" y="100"/>
                    <a:pt x="3985" y="100"/>
                  </a:cubicBezTo>
                  <a:cubicBezTo>
                    <a:pt x="3611" y="100"/>
                    <a:pt x="2556" y="179"/>
                    <a:pt x="1653" y="966"/>
                  </a:cubicBezTo>
                  <a:cubicBezTo>
                    <a:pt x="822" y="1689"/>
                    <a:pt x="356" y="2806"/>
                    <a:pt x="264" y="4285"/>
                  </a:cubicBezTo>
                  <a:cubicBezTo>
                    <a:pt x="1" y="8566"/>
                    <a:pt x="261" y="41519"/>
                    <a:pt x="264" y="41843"/>
                  </a:cubicBezTo>
                  <a:cubicBezTo>
                    <a:pt x="258" y="41945"/>
                    <a:pt x="137" y="44367"/>
                    <a:pt x="814" y="45533"/>
                  </a:cubicBezTo>
                  <a:cubicBezTo>
                    <a:pt x="1473" y="46672"/>
                    <a:pt x="1721" y="46869"/>
                    <a:pt x="1748" y="46888"/>
                  </a:cubicBezTo>
                  <a:lnTo>
                    <a:pt x="1783" y="46840"/>
                  </a:lnTo>
                  <a:lnTo>
                    <a:pt x="1783" y="46840"/>
                  </a:lnTo>
                  <a:cubicBezTo>
                    <a:pt x="1153" y="47954"/>
                    <a:pt x="580" y="49400"/>
                    <a:pt x="495" y="51052"/>
                  </a:cubicBezTo>
                  <a:cubicBezTo>
                    <a:pt x="420" y="52548"/>
                    <a:pt x="1023" y="54117"/>
                    <a:pt x="1716" y="55397"/>
                  </a:cubicBezTo>
                  <a:cubicBezTo>
                    <a:pt x="1633" y="55473"/>
                    <a:pt x="1371" y="55761"/>
                    <a:pt x="811" y="56730"/>
                  </a:cubicBezTo>
                  <a:cubicBezTo>
                    <a:pt x="137" y="57898"/>
                    <a:pt x="258" y="60322"/>
                    <a:pt x="264" y="60417"/>
                  </a:cubicBezTo>
                  <a:cubicBezTo>
                    <a:pt x="261" y="60750"/>
                    <a:pt x="2" y="93755"/>
                    <a:pt x="264" y="98042"/>
                  </a:cubicBezTo>
                  <a:cubicBezTo>
                    <a:pt x="354" y="99525"/>
                    <a:pt x="822" y="100645"/>
                    <a:pt x="1655" y="101370"/>
                  </a:cubicBezTo>
                  <a:cubicBezTo>
                    <a:pt x="2561" y="102160"/>
                    <a:pt x="3617" y="102232"/>
                    <a:pt x="3979" y="102232"/>
                  </a:cubicBezTo>
                  <a:cubicBezTo>
                    <a:pt x="4053" y="102232"/>
                    <a:pt x="4098" y="102229"/>
                    <a:pt x="4107" y="102229"/>
                  </a:cubicBezTo>
                  <a:lnTo>
                    <a:pt x="71698" y="102229"/>
                  </a:lnTo>
                  <a:cubicBezTo>
                    <a:pt x="71698" y="102234"/>
                    <a:pt x="71700" y="102238"/>
                    <a:pt x="71700" y="102242"/>
                  </a:cubicBezTo>
                  <a:lnTo>
                    <a:pt x="71704" y="102315"/>
                  </a:lnTo>
                  <a:lnTo>
                    <a:pt x="71963" y="102302"/>
                  </a:lnTo>
                  <a:lnTo>
                    <a:pt x="71959" y="102225"/>
                  </a:lnTo>
                  <a:cubicBezTo>
                    <a:pt x="71956" y="102178"/>
                    <a:pt x="71951" y="102132"/>
                    <a:pt x="71951" y="102084"/>
                  </a:cubicBezTo>
                  <a:cubicBezTo>
                    <a:pt x="71951" y="99694"/>
                    <a:pt x="73896" y="97749"/>
                    <a:pt x="76286" y="97749"/>
                  </a:cubicBezTo>
                  <a:cubicBezTo>
                    <a:pt x="78676" y="97749"/>
                    <a:pt x="80621" y="99694"/>
                    <a:pt x="80621" y="102084"/>
                  </a:cubicBezTo>
                  <a:cubicBezTo>
                    <a:pt x="80621" y="102130"/>
                    <a:pt x="80618" y="102177"/>
                    <a:pt x="80615" y="102222"/>
                  </a:cubicBezTo>
                  <a:lnTo>
                    <a:pt x="80609" y="102302"/>
                  </a:lnTo>
                  <a:lnTo>
                    <a:pt x="80869" y="102315"/>
                  </a:lnTo>
                  <a:lnTo>
                    <a:pt x="80874" y="102240"/>
                  </a:lnTo>
                  <a:cubicBezTo>
                    <a:pt x="80877" y="102187"/>
                    <a:pt x="80880" y="102136"/>
                    <a:pt x="80880" y="102084"/>
                  </a:cubicBezTo>
                  <a:cubicBezTo>
                    <a:pt x="80880" y="99551"/>
                    <a:pt x="78820" y="97490"/>
                    <a:pt x="76286" y="97490"/>
                  </a:cubicBezTo>
                  <a:cubicBezTo>
                    <a:pt x="73790" y="97490"/>
                    <a:pt x="71753" y="99489"/>
                    <a:pt x="71692" y="101970"/>
                  </a:cubicBezTo>
                  <a:lnTo>
                    <a:pt x="4095" y="101970"/>
                  </a:lnTo>
                  <a:cubicBezTo>
                    <a:pt x="4093" y="101971"/>
                    <a:pt x="4059" y="101973"/>
                    <a:pt x="3998" y="101973"/>
                  </a:cubicBezTo>
                  <a:cubicBezTo>
                    <a:pt x="3683" y="101973"/>
                    <a:pt x="2666" y="101911"/>
                    <a:pt x="1820" y="101172"/>
                  </a:cubicBezTo>
                  <a:cubicBezTo>
                    <a:pt x="1045" y="100495"/>
                    <a:pt x="609" y="99437"/>
                    <a:pt x="521" y="98026"/>
                  </a:cubicBezTo>
                  <a:cubicBezTo>
                    <a:pt x="260" y="93748"/>
                    <a:pt x="520" y="60753"/>
                    <a:pt x="521" y="60411"/>
                  </a:cubicBezTo>
                  <a:cubicBezTo>
                    <a:pt x="520" y="60388"/>
                    <a:pt x="399" y="57962"/>
                    <a:pt x="1035" y="56859"/>
                  </a:cubicBezTo>
                  <a:cubicBezTo>
                    <a:pt x="1503" y="56046"/>
                    <a:pt x="1749" y="55737"/>
                    <a:pt x="1845" y="55633"/>
                  </a:cubicBezTo>
                  <a:cubicBezTo>
                    <a:pt x="2574" y="56924"/>
                    <a:pt x="3358" y="57877"/>
                    <a:pt x="3532" y="58084"/>
                  </a:cubicBezTo>
                  <a:lnTo>
                    <a:pt x="3532" y="99450"/>
                  </a:lnTo>
                  <a:lnTo>
                    <a:pt x="72425" y="99450"/>
                  </a:lnTo>
                  <a:lnTo>
                    <a:pt x="72425" y="99189"/>
                  </a:lnTo>
                  <a:lnTo>
                    <a:pt x="28092" y="99189"/>
                  </a:lnTo>
                  <a:lnTo>
                    <a:pt x="28197" y="99039"/>
                  </a:lnTo>
                  <a:lnTo>
                    <a:pt x="3874" y="82204"/>
                  </a:lnTo>
                  <a:lnTo>
                    <a:pt x="3793" y="82320"/>
                  </a:lnTo>
                  <a:lnTo>
                    <a:pt x="3793" y="61966"/>
                  </a:lnTo>
                  <a:cubicBezTo>
                    <a:pt x="6916" y="60356"/>
                    <a:pt x="9009" y="56012"/>
                    <a:pt x="9009" y="51125"/>
                  </a:cubicBezTo>
                  <a:cubicBezTo>
                    <a:pt x="9009" y="46236"/>
                    <a:pt x="6916" y="41894"/>
                    <a:pt x="3793" y="40284"/>
                  </a:cubicBezTo>
                  <a:lnTo>
                    <a:pt x="3793" y="20824"/>
                  </a:lnTo>
                  <a:lnTo>
                    <a:pt x="27552" y="3385"/>
                  </a:lnTo>
                  <a:lnTo>
                    <a:pt x="73115" y="3385"/>
                  </a:lnTo>
                  <a:cubicBezTo>
                    <a:pt x="73953" y="4271"/>
                    <a:pt x="75138" y="4825"/>
                    <a:pt x="76452" y="4825"/>
                  </a:cubicBezTo>
                  <a:cubicBezTo>
                    <a:pt x="78984" y="4825"/>
                    <a:pt x="81045" y="2764"/>
                    <a:pt x="81045" y="231"/>
                  </a:cubicBezTo>
                  <a:cubicBezTo>
                    <a:pt x="81045" y="178"/>
                    <a:pt x="81043" y="125"/>
                    <a:pt x="81038" y="71"/>
                  </a:cubicBezTo>
                  <a:lnTo>
                    <a:pt x="81034" y="0"/>
                  </a:lnTo>
                  <a:lnTo>
                    <a:pt x="80775" y="13"/>
                  </a:lnTo>
                  <a:lnTo>
                    <a:pt x="80779" y="90"/>
                  </a:lnTo>
                  <a:cubicBezTo>
                    <a:pt x="80782" y="137"/>
                    <a:pt x="80787" y="183"/>
                    <a:pt x="80787" y="231"/>
                  </a:cubicBezTo>
                  <a:cubicBezTo>
                    <a:pt x="80787" y="2621"/>
                    <a:pt x="78842" y="4565"/>
                    <a:pt x="76452" y="4565"/>
                  </a:cubicBezTo>
                  <a:cubicBezTo>
                    <a:pt x="74062" y="4565"/>
                    <a:pt x="72117" y="2621"/>
                    <a:pt x="72117" y="231"/>
                  </a:cubicBezTo>
                  <a:cubicBezTo>
                    <a:pt x="72117" y="183"/>
                    <a:pt x="72120" y="137"/>
                    <a:pt x="72124" y="90"/>
                  </a:cubicBezTo>
                  <a:lnTo>
                    <a:pt x="72129" y="13"/>
                  </a:lnTo>
                  <a:lnTo>
                    <a:pt x="71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318768" y="4335482"/>
              <a:ext cx="83150" cy="83145"/>
            </a:xfrm>
            <a:custGeom>
              <a:rect b="b" l="l" r="r" t="t"/>
              <a:pathLst>
                <a:path extrusionOk="0" h="2056" w="2056">
                  <a:moveTo>
                    <a:pt x="1028" y="0"/>
                  </a:moveTo>
                  <a:cubicBezTo>
                    <a:pt x="460" y="0"/>
                    <a:pt x="1" y="462"/>
                    <a:pt x="1" y="1029"/>
                  </a:cubicBezTo>
                  <a:cubicBezTo>
                    <a:pt x="1" y="1596"/>
                    <a:pt x="460" y="2056"/>
                    <a:pt x="1028" y="2056"/>
                  </a:cubicBezTo>
                  <a:cubicBezTo>
                    <a:pt x="1596" y="2056"/>
                    <a:pt x="2056" y="1596"/>
                    <a:pt x="2056" y="1029"/>
                  </a:cubicBezTo>
                  <a:cubicBezTo>
                    <a:pt x="2056" y="462"/>
                    <a:pt x="1596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325482" y="276114"/>
              <a:ext cx="83150" cy="83145"/>
            </a:xfrm>
            <a:custGeom>
              <a:rect b="b" l="l" r="r" t="t"/>
              <a:pathLst>
                <a:path extrusionOk="0" h="2056" w="2056">
                  <a:moveTo>
                    <a:pt x="1029" y="0"/>
                  </a:moveTo>
                  <a:cubicBezTo>
                    <a:pt x="460" y="0"/>
                    <a:pt x="0" y="461"/>
                    <a:pt x="0" y="1028"/>
                  </a:cubicBezTo>
                  <a:cubicBezTo>
                    <a:pt x="0" y="1596"/>
                    <a:pt x="460" y="2055"/>
                    <a:pt x="1029" y="2055"/>
                  </a:cubicBezTo>
                  <a:cubicBezTo>
                    <a:pt x="1596" y="2055"/>
                    <a:pt x="2056" y="1596"/>
                    <a:pt x="2056" y="1028"/>
                  </a:cubicBezTo>
                  <a:cubicBezTo>
                    <a:pt x="2056" y="461"/>
                    <a:pt x="1596" y="0"/>
                    <a:pt x="1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352068" y="2283475"/>
              <a:ext cx="143166" cy="138143"/>
            </a:xfrm>
            <a:custGeom>
              <a:rect b="b" l="l" r="r" t="t"/>
              <a:pathLst>
                <a:path extrusionOk="0" h="3416" w="3540">
                  <a:moveTo>
                    <a:pt x="1772" y="0"/>
                  </a:moveTo>
                  <a:cubicBezTo>
                    <a:pt x="1731" y="0"/>
                    <a:pt x="1690" y="2"/>
                    <a:pt x="1649" y="5"/>
                  </a:cubicBezTo>
                  <a:cubicBezTo>
                    <a:pt x="708" y="72"/>
                    <a:pt x="1" y="889"/>
                    <a:pt x="68" y="1829"/>
                  </a:cubicBezTo>
                  <a:cubicBezTo>
                    <a:pt x="132" y="2729"/>
                    <a:pt x="881" y="3416"/>
                    <a:pt x="1769" y="3416"/>
                  </a:cubicBezTo>
                  <a:cubicBezTo>
                    <a:pt x="1810" y="3416"/>
                    <a:pt x="1851" y="3414"/>
                    <a:pt x="1892" y="3411"/>
                  </a:cubicBezTo>
                  <a:cubicBezTo>
                    <a:pt x="2831" y="3344"/>
                    <a:pt x="3540" y="2527"/>
                    <a:pt x="3473" y="1587"/>
                  </a:cubicBezTo>
                  <a:cubicBezTo>
                    <a:pt x="3409" y="687"/>
                    <a:pt x="2660" y="0"/>
                    <a:pt x="1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" name="Google Shape;267;p3"/>
          <p:cNvGrpSpPr/>
          <p:nvPr/>
        </p:nvGrpSpPr>
        <p:grpSpPr>
          <a:xfrm flipH="1">
            <a:off x="5216994" y="316567"/>
            <a:ext cx="3568763" cy="4510367"/>
            <a:chOff x="275187" y="276114"/>
            <a:chExt cx="3277703" cy="4142512"/>
          </a:xfrm>
        </p:grpSpPr>
        <p:sp>
          <p:nvSpPr>
            <p:cNvPr id="268" name="Google Shape;268;p3"/>
            <p:cNvSpPr/>
            <p:nvPr/>
          </p:nvSpPr>
          <p:spPr>
            <a:xfrm>
              <a:off x="3091118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4" y="1"/>
                  </a:moveTo>
                  <a:cubicBezTo>
                    <a:pt x="140" y="1"/>
                    <a:pt x="0" y="142"/>
                    <a:pt x="0" y="315"/>
                  </a:cubicBezTo>
                  <a:cubicBezTo>
                    <a:pt x="0" y="490"/>
                    <a:pt x="140" y="631"/>
                    <a:pt x="314" y="631"/>
                  </a:cubicBezTo>
                  <a:cubicBezTo>
                    <a:pt x="489" y="631"/>
                    <a:pt x="630" y="490"/>
                    <a:pt x="630" y="315"/>
                  </a:cubicBezTo>
                  <a:cubicBezTo>
                    <a:pt x="630" y="142"/>
                    <a:pt x="489" y="1"/>
                    <a:pt x="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72459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1" y="1"/>
                    <a:pt x="0" y="142"/>
                    <a:pt x="0" y="315"/>
                  </a:cubicBezTo>
                  <a:cubicBezTo>
                    <a:pt x="0" y="490"/>
                    <a:pt x="141" y="631"/>
                    <a:pt x="315" y="631"/>
                  </a:cubicBezTo>
                  <a:cubicBezTo>
                    <a:pt x="489" y="631"/>
                    <a:pt x="630" y="490"/>
                    <a:pt x="630" y="315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853801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1" y="1"/>
                    <a:pt x="0" y="142"/>
                    <a:pt x="0" y="315"/>
                  </a:cubicBezTo>
                  <a:cubicBezTo>
                    <a:pt x="0" y="490"/>
                    <a:pt x="141" y="631"/>
                    <a:pt x="315" y="631"/>
                  </a:cubicBezTo>
                  <a:cubicBezTo>
                    <a:pt x="489" y="631"/>
                    <a:pt x="630" y="490"/>
                    <a:pt x="630" y="315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2735143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0" y="142"/>
                    <a:pt x="0" y="315"/>
                  </a:cubicBezTo>
                  <a:cubicBezTo>
                    <a:pt x="0" y="490"/>
                    <a:pt x="142" y="631"/>
                    <a:pt x="315" y="631"/>
                  </a:cubicBezTo>
                  <a:cubicBezTo>
                    <a:pt x="489" y="631"/>
                    <a:pt x="630" y="490"/>
                    <a:pt x="630" y="315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2616484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0" y="142"/>
                    <a:pt x="0" y="315"/>
                  </a:cubicBezTo>
                  <a:cubicBezTo>
                    <a:pt x="0" y="490"/>
                    <a:pt x="142" y="631"/>
                    <a:pt x="315" y="631"/>
                  </a:cubicBezTo>
                  <a:cubicBezTo>
                    <a:pt x="489" y="631"/>
                    <a:pt x="630" y="490"/>
                    <a:pt x="630" y="315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2497826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90"/>
                    <a:pt x="142" y="631"/>
                    <a:pt x="315" y="631"/>
                  </a:cubicBezTo>
                  <a:cubicBezTo>
                    <a:pt x="489" y="631"/>
                    <a:pt x="630" y="490"/>
                    <a:pt x="630" y="315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2379168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90"/>
                    <a:pt x="142" y="631"/>
                    <a:pt x="315" y="631"/>
                  </a:cubicBezTo>
                  <a:cubicBezTo>
                    <a:pt x="489" y="631"/>
                    <a:pt x="630" y="490"/>
                    <a:pt x="630" y="315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260510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90"/>
                    <a:pt x="142" y="631"/>
                    <a:pt x="316" y="631"/>
                  </a:cubicBezTo>
                  <a:cubicBezTo>
                    <a:pt x="489" y="631"/>
                    <a:pt x="631" y="490"/>
                    <a:pt x="631" y="315"/>
                  </a:cubicBezTo>
                  <a:cubicBezTo>
                    <a:pt x="631" y="142"/>
                    <a:pt x="489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2141851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90"/>
                    <a:pt x="142" y="631"/>
                    <a:pt x="316" y="631"/>
                  </a:cubicBezTo>
                  <a:cubicBezTo>
                    <a:pt x="489" y="631"/>
                    <a:pt x="631" y="490"/>
                    <a:pt x="631" y="315"/>
                  </a:cubicBezTo>
                  <a:cubicBezTo>
                    <a:pt x="631" y="142"/>
                    <a:pt x="489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2023193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90"/>
                    <a:pt x="142" y="631"/>
                    <a:pt x="316" y="631"/>
                  </a:cubicBezTo>
                  <a:cubicBezTo>
                    <a:pt x="490" y="631"/>
                    <a:pt x="631" y="490"/>
                    <a:pt x="631" y="315"/>
                  </a:cubicBezTo>
                  <a:cubicBezTo>
                    <a:pt x="631" y="142"/>
                    <a:pt x="490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1904535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7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90"/>
                    <a:pt x="142" y="631"/>
                    <a:pt x="317" y="631"/>
                  </a:cubicBezTo>
                  <a:cubicBezTo>
                    <a:pt x="490" y="631"/>
                    <a:pt x="631" y="490"/>
                    <a:pt x="631" y="315"/>
                  </a:cubicBezTo>
                  <a:cubicBezTo>
                    <a:pt x="631" y="142"/>
                    <a:pt x="490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1785876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7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90"/>
                    <a:pt x="142" y="631"/>
                    <a:pt x="317" y="631"/>
                  </a:cubicBezTo>
                  <a:cubicBezTo>
                    <a:pt x="490" y="631"/>
                    <a:pt x="631" y="490"/>
                    <a:pt x="631" y="315"/>
                  </a:cubicBezTo>
                  <a:cubicBezTo>
                    <a:pt x="631" y="142"/>
                    <a:pt x="490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1667218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7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90"/>
                    <a:pt x="142" y="631"/>
                    <a:pt x="317" y="631"/>
                  </a:cubicBezTo>
                  <a:cubicBezTo>
                    <a:pt x="490" y="631"/>
                    <a:pt x="631" y="490"/>
                    <a:pt x="631" y="315"/>
                  </a:cubicBezTo>
                  <a:cubicBezTo>
                    <a:pt x="631" y="142"/>
                    <a:pt x="490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1548600" y="340495"/>
              <a:ext cx="25479" cy="25518"/>
            </a:xfrm>
            <a:custGeom>
              <a:rect b="b" l="l" r="r" t="t"/>
              <a:pathLst>
                <a:path extrusionOk="0" h="631" w="630">
                  <a:moveTo>
                    <a:pt x="316" y="1"/>
                  </a:moveTo>
                  <a:cubicBezTo>
                    <a:pt x="141" y="1"/>
                    <a:pt x="0" y="142"/>
                    <a:pt x="0" y="315"/>
                  </a:cubicBezTo>
                  <a:cubicBezTo>
                    <a:pt x="0" y="490"/>
                    <a:pt x="141" y="631"/>
                    <a:pt x="316" y="631"/>
                  </a:cubicBezTo>
                  <a:cubicBezTo>
                    <a:pt x="490" y="631"/>
                    <a:pt x="630" y="490"/>
                    <a:pt x="630" y="315"/>
                  </a:cubicBezTo>
                  <a:cubicBezTo>
                    <a:pt x="630" y="142"/>
                    <a:pt x="490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1429982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0" y="1"/>
                    <a:pt x="1" y="142"/>
                    <a:pt x="1" y="315"/>
                  </a:cubicBezTo>
                  <a:cubicBezTo>
                    <a:pt x="1" y="490"/>
                    <a:pt x="140" y="631"/>
                    <a:pt x="315" y="631"/>
                  </a:cubicBezTo>
                  <a:cubicBezTo>
                    <a:pt x="489" y="631"/>
                    <a:pt x="630" y="490"/>
                    <a:pt x="630" y="315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311324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90"/>
                    <a:pt x="142" y="631"/>
                    <a:pt x="315" y="631"/>
                  </a:cubicBezTo>
                  <a:cubicBezTo>
                    <a:pt x="489" y="631"/>
                    <a:pt x="630" y="490"/>
                    <a:pt x="630" y="315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1192666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90"/>
                    <a:pt x="142" y="631"/>
                    <a:pt x="315" y="631"/>
                  </a:cubicBezTo>
                  <a:cubicBezTo>
                    <a:pt x="489" y="631"/>
                    <a:pt x="631" y="490"/>
                    <a:pt x="631" y="315"/>
                  </a:cubicBezTo>
                  <a:cubicBezTo>
                    <a:pt x="631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1074008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90"/>
                    <a:pt x="142" y="631"/>
                    <a:pt x="315" y="631"/>
                  </a:cubicBezTo>
                  <a:cubicBezTo>
                    <a:pt x="489" y="631"/>
                    <a:pt x="631" y="490"/>
                    <a:pt x="631" y="315"/>
                  </a:cubicBezTo>
                  <a:cubicBezTo>
                    <a:pt x="631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955349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90"/>
                    <a:pt x="142" y="631"/>
                    <a:pt x="315" y="631"/>
                  </a:cubicBezTo>
                  <a:cubicBezTo>
                    <a:pt x="490" y="631"/>
                    <a:pt x="631" y="490"/>
                    <a:pt x="631" y="315"/>
                  </a:cubicBezTo>
                  <a:cubicBezTo>
                    <a:pt x="631" y="142"/>
                    <a:pt x="490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836691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90"/>
                    <a:pt x="142" y="631"/>
                    <a:pt x="315" y="631"/>
                  </a:cubicBezTo>
                  <a:cubicBezTo>
                    <a:pt x="490" y="631"/>
                    <a:pt x="631" y="490"/>
                    <a:pt x="631" y="315"/>
                  </a:cubicBezTo>
                  <a:cubicBezTo>
                    <a:pt x="631" y="142"/>
                    <a:pt x="490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718033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90"/>
                    <a:pt x="142" y="631"/>
                    <a:pt x="315" y="631"/>
                  </a:cubicBezTo>
                  <a:cubicBezTo>
                    <a:pt x="490" y="631"/>
                    <a:pt x="631" y="490"/>
                    <a:pt x="631" y="315"/>
                  </a:cubicBezTo>
                  <a:cubicBezTo>
                    <a:pt x="631" y="142"/>
                    <a:pt x="490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599374" y="340495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490"/>
                    <a:pt x="142" y="631"/>
                    <a:pt x="315" y="631"/>
                  </a:cubicBezTo>
                  <a:cubicBezTo>
                    <a:pt x="490" y="631"/>
                    <a:pt x="631" y="490"/>
                    <a:pt x="631" y="315"/>
                  </a:cubicBezTo>
                  <a:cubicBezTo>
                    <a:pt x="631" y="142"/>
                    <a:pt x="490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80756" y="340495"/>
              <a:ext cx="25479" cy="25518"/>
            </a:xfrm>
            <a:custGeom>
              <a:rect b="b" l="l" r="r" t="t"/>
              <a:pathLst>
                <a:path extrusionOk="0" h="631" w="630">
                  <a:moveTo>
                    <a:pt x="316" y="1"/>
                  </a:moveTo>
                  <a:cubicBezTo>
                    <a:pt x="141" y="1"/>
                    <a:pt x="0" y="142"/>
                    <a:pt x="0" y="315"/>
                  </a:cubicBezTo>
                  <a:cubicBezTo>
                    <a:pt x="0" y="490"/>
                    <a:pt x="141" y="631"/>
                    <a:pt x="316" y="631"/>
                  </a:cubicBezTo>
                  <a:cubicBezTo>
                    <a:pt x="489" y="631"/>
                    <a:pt x="630" y="490"/>
                    <a:pt x="630" y="315"/>
                  </a:cubicBezTo>
                  <a:cubicBezTo>
                    <a:pt x="630" y="142"/>
                    <a:pt x="489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362098" y="340495"/>
              <a:ext cx="25479" cy="25518"/>
            </a:xfrm>
            <a:custGeom>
              <a:rect b="b" l="l" r="r" t="t"/>
              <a:pathLst>
                <a:path extrusionOk="0" h="631" w="630">
                  <a:moveTo>
                    <a:pt x="316" y="1"/>
                  </a:moveTo>
                  <a:cubicBezTo>
                    <a:pt x="141" y="1"/>
                    <a:pt x="0" y="142"/>
                    <a:pt x="0" y="315"/>
                  </a:cubicBezTo>
                  <a:cubicBezTo>
                    <a:pt x="0" y="490"/>
                    <a:pt x="141" y="631"/>
                    <a:pt x="316" y="631"/>
                  </a:cubicBezTo>
                  <a:cubicBezTo>
                    <a:pt x="489" y="631"/>
                    <a:pt x="630" y="490"/>
                    <a:pt x="630" y="315"/>
                  </a:cubicBezTo>
                  <a:cubicBezTo>
                    <a:pt x="630" y="142"/>
                    <a:pt x="489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355061" y="439694"/>
              <a:ext cx="25479" cy="25518"/>
            </a:xfrm>
            <a:custGeom>
              <a:rect b="b" l="l" r="r" t="t"/>
              <a:pathLst>
                <a:path extrusionOk="0" h="631" w="630">
                  <a:moveTo>
                    <a:pt x="315" y="0"/>
                  </a:moveTo>
                  <a:cubicBezTo>
                    <a:pt x="141" y="0"/>
                    <a:pt x="1" y="141"/>
                    <a:pt x="1" y="316"/>
                  </a:cubicBezTo>
                  <a:cubicBezTo>
                    <a:pt x="1" y="489"/>
                    <a:pt x="142" y="630"/>
                    <a:pt x="315" y="630"/>
                  </a:cubicBezTo>
                  <a:cubicBezTo>
                    <a:pt x="488" y="630"/>
                    <a:pt x="629" y="489"/>
                    <a:pt x="629" y="316"/>
                  </a:cubicBezTo>
                  <a:cubicBezTo>
                    <a:pt x="629" y="141"/>
                    <a:pt x="488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355061" y="556808"/>
              <a:ext cx="25479" cy="25518"/>
            </a:xfrm>
            <a:custGeom>
              <a:rect b="b" l="l" r="r" t="t"/>
              <a:pathLst>
                <a:path extrusionOk="0" h="631" w="630">
                  <a:moveTo>
                    <a:pt x="315" y="0"/>
                  </a:moveTo>
                  <a:cubicBezTo>
                    <a:pt x="141" y="0"/>
                    <a:pt x="1" y="141"/>
                    <a:pt x="1" y="315"/>
                  </a:cubicBezTo>
                  <a:cubicBezTo>
                    <a:pt x="1" y="489"/>
                    <a:pt x="142" y="630"/>
                    <a:pt x="315" y="630"/>
                  </a:cubicBezTo>
                  <a:cubicBezTo>
                    <a:pt x="488" y="630"/>
                    <a:pt x="629" y="489"/>
                    <a:pt x="629" y="315"/>
                  </a:cubicBezTo>
                  <a:cubicBezTo>
                    <a:pt x="629" y="141"/>
                    <a:pt x="488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355061" y="673882"/>
              <a:ext cx="25479" cy="25477"/>
            </a:xfrm>
            <a:custGeom>
              <a:rect b="b" l="l" r="r" t="t"/>
              <a:pathLst>
                <a:path extrusionOk="0" h="630" w="630">
                  <a:moveTo>
                    <a:pt x="315" y="0"/>
                  </a:moveTo>
                  <a:cubicBezTo>
                    <a:pt x="141" y="0"/>
                    <a:pt x="1" y="141"/>
                    <a:pt x="1" y="314"/>
                  </a:cubicBezTo>
                  <a:cubicBezTo>
                    <a:pt x="1" y="489"/>
                    <a:pt x="142" y="630"/>
                    <a:pt x="315" y="630"/>
                  </a:cubicBezTo>
                  <a:cubicBezTo>
                    <a:pt x="488" y="630"/>
                    <a:pt x="629" y="489"/>
                    <a:pt x="629" y="314"/>
                  </a:cubicBezTo>
                  <a:cubicBezTo>
                    <a:pt x="629" y="141"/>
                    <a:pt x="488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5061" y="790916"/>
              <a:ext cx="25479" cy="25518"/>
            </a:xfrm>
            <a:custGeom>
              <a:rect b="b" l="l" r="r" t="t"/>
              <a:pathLst>
                <a:path extrusionOk="0" h="631" w="630">
                  <a:moveTo>
                    <a:pt x="315" y="1"/>
                  </a:moveTo>
                  <a:cubicBezTo>
                    <a:pt x="141" y="1"/>
                    <a:pt x="1" y="142"/>
                    <a:pt x="1" y="316"/>
                  </a:cubicBezTo>
                  <a:cubicBezTo>
                    <a:pt x="1" y="489"/>
                    <a:pt x="142" y="631"/>
                    <a:pt x="315" y="631"/>
                  </a:cubicBezTo>
                  <a:cubicBezTo>
                    <a:pt x="488" y="631"/>
                    <a:pt x="629" y="489"/>
                    <a:pt x="629" y="316"/>
                  </a:cubicBezTo>
                  <a:cubicBezTo>
                    <a:pt x="629" y="142"/>
                    <a:pt x="488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5061" y="908030"/>
              <a:ext cx="25479" cy="25518"/>
            </a:xfrm>
            <a:custGeom>
              <a:rect b="b" l="l" r="r" t="t"/>
              <a:pathLst>
                <a:path extrusionOk="0" h="631" w="630">
                  <a:moveTo>
                    <a:pt x="315" y="1"/>
                  </a:moveTo>
                  <a:cubicBezTo>
                    <a:pt x="141" y="1"/>
                    <a:pt x="1" y="142"/>
                    <a:pt x="1" y="315"/>
                  </a:cubicBezTo>
                  <a:cubicBezTo>
                    <a:pt x="1" y="490"/>
                    <a:pt x="142" y="631"/>
                    <a:pt x="315" y="631"/>
                  </a:cubicBezTo>
                  <a:cubicBezTo>
                    <a:pt x="488" y="631"/>
                    <a:pt x="629" y="490"/>
                    <a:pt x="629" y="315"/>
                  </a:cubicBezTo>
                  <a:cubicBezTo>
                    <a:pt x="629" y="142"/>
                    <a:pt x="488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5061" y="1025104"/>
              <a:ext cx="25479" cy="25518"/>
            </a:xfrm>
            <a:custGeom>
              <a:rect b="b" l="l" r="r" t="t"/>
              <a:pathLst>
                <a:path extrusionOk="0" h="631" w="630">
                  <a:moveTo>
                    <a:pt x="315" y="0"/>
                  </a:moveTo>
                  <a:cubicBezTo>
                    <a:pt x="141" y="0"/>
                    <a:pt x="1" y="142"/>
                    <a:pt x="1" y="315"/>
                  </a:cubicBezTo>
                  <a:cubicBezTo>
                    <a:pt x="1" y="489"/>
                    <a:pt x="142" y="630"/>
                    <a:pt x="315" y="630"/>
                  </a:cubicBezTo>
                  <a:cubicBezTo>
                    <a:pt x="488" y="630"/>
                    <a:pt x="629" y="489"/>
                    <a:pt x="629" y="315"/>
                  </a:cubicBezTo>
                  <a:cubicBezTo>
                    <a:pt x="629" y="142"/>
                    <a:pt x="488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55061" y="1142177"/>
              <a:ext cx="25479" cy="25477"/>
            </a:xfrm>
            <a:custGeom>
              <a:rect b="b" l="l" r="r" t="t"/>
              <a:pathLst>
                <a:path extrusionOk="0" h="630" w="630">
                  <a:moveTo>
                    <a:pt x="315" y="0"/>
                  </a:moveTo>
                  <a:cubicBezTo>
                    <a:pt x="141" y="0"/>
                    <a:pt x="1" y="141"/>
                    <a:pt x="1" y="316"/>
                  </a:cubicBezTo>
                  <a:cubicBezTo>
                    <a:pt x="1" y="489"/>
                    <a:pt x="142" y="630"/>
                    <a:pt x="315" y="630"/>
                  </a:cubicBezTo>
                  <a:cubicBezTo>
                    <a:pt x="488" y="630"/>
                    <a:pt x="629" y="489"/>
                    <a:pt x="629" y="316"/>
                  </a:cubicBezTo>
                  <a:cubicBezTo>
                    <a:pt x="629" y="141"/>
                    <a:pt x="488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061" y="1259292"/>
              <a:ext cx="25479" cy="25518"/>
            </a:xfrm>
            <a:custGeom>
              <a:rect b="b" l="l" r="r" t="t"/>
              <a:pathLst>
                <a:path extrusionOk="0" h="631" w="630">
                  <a:moveTo>
                    <a:pt x="315" y="0"/>
                  </a:moveTo>
                  <a:cubicBezTo>
                    <a:pt x="141" y="0"/>
                    <a:pt x="1" y="141"/>
                    <a:pt x="1" y="314"/>
                  </a:cubicBezTo>
                  <a:cubicBezTo>
                    <a:pt x="1" y="489"/>
                    <a:pt x="142" y="630"/>
                    <a:pt x="315" y="630"/>
                  </a:cubicBezTo>
                  <a:cubicBezTo>
                    <a:pt x="488" y="630"/>
                    <a:pt x="629" y="489"/>
                    <a:pt x="629" y="314"/>
                  </a:cubicBezTo>
                  <a:cubicBezTo>
                    <a:pt x="629" y="141"/>
                    <a:pt x="488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55061" y="1376325"/>
              <a:ext cx="25479" cy="25518"/>
            </a:xfrm>
            <a:custGeom>
              <a:rect b="b" l="l" r="r" t="t"/>
              <a:pathLst>
                <a:path extrusionOk="0" h="631" w="630">
                  <a:moveTo>
                    <a:pt x="315" y="1"/>
                  </a:moveTo>
                  <a:cubicBezTo>
                    <a:pt x="141" y="1"/>
                    <a:pt x="1" y="142"/>
                    <a:pt x="1" y="317"/>
                  </a:cubicBezTo>
                  <a:cubicBezTo>
                    <a:pt x="1" y="490"/>
                    <a:pt x="142" y="631"/>
                    <a:pt x="315" y="631"/>
                  </a:cubicBezTo>
                  <a:cubicBezTo>
                    <a:pt x="488" y="631"/>
                    <a:pt x="629" y="490"/>
                    <a:pt x="629" y="317"/>
                  </a:cubicBezTo>
                  <a:cubicBezTo>
                    <a:pt x="629" y="142"/>
                    <a:pt x="488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55061" y="1493399"/>
              <a:ext cx="25479" cy="25518"/>
            </a:xfrm>
            <a:custGeom>
              <a:rect b="b" l="l" r="r" t="t"/>
              <a:pathLst>
                <a:path extrusionOk="0" h="631" w="630">
                  <a:moveTo>
                    <a:pt x="315" y="1"/>
                  </a:moveTo>
                  <a:cubicBezTo>
                    <a:pt x="141" y="1"/>
                    <a:pt x="1" y="142"/>
                    <a:pt x="1" y="316"/>
                  </a:cubicBezTo>
                  <a:cubicBezTo>
                    <a:pt x="1" y="489"/>
                    <a:pt x="142" y="630"/>
                    <a:pt x="315" y="630"/>
                  </a:cubicBezTo>
                  <a:cubicBezTo>
                    <a:pt x="488" y="630"/>
                    <a:pt x="629" y="489"/>
                    <a:pt x="629" y="316"/>
                  </a:cubicBezTo>
                  <a:cubicBezTo>
                    <a:pt x="629" y="142"/>
                    <a:pt x="488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55061" y="1610513"/>
              <a:ext cx="25479" cy="25518"/>
            </a:xfrm>
            <a:custGeom>
              <a:rect b="b" l="l" r="r" t="t"/>
              <a:pathLst>
                <a:path extrusionOk="0" h="631" w="630">
                  <a:moveTo>
                    <a:pt x="315" y="1"/>
                  </a:moveTo>
                  <a:cubicBezTo>
                    <a:pt x="141" y="1"/>
                    <a:pt x="1" y="140"/>
                    <a:pt x="1" y="315"/>
                  </a:cubicBezTo>
                  <a:cubicBezTo>
                    <a:pt x="1" y="489"/>
                    <a:pt x="142" y="630"/>
                    <a:pt x="315" y="630"/>
                  </a:cubicBezTo>
                  <a:cubicBezTo>
                    <a:pt x="488" y="630"/>
                    <a:pt x="629" y="489"/>
                    <a:pt x="629" y="315"/>
                  </a:cubicBezTo>
                  <a:cubicBezTo>
                    <a:pt x="629" y="140"/>
                    <a:pt x="488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55061" y="1727587"/>
              <a:ext cx="25479" cy="25518"/>
            </a:xfrm>
            <a:custGeom>
              <a:rect b="b" l="l" r="r" t="t"/>
              <a:pathLst>
                <a:path extrusionOk="0" h="631" w="630">
                  <a:moveTo>
                    <a:pt x="315" y="0"/>
                  </a:moveTo>
                  <a:cubicBezTo>
                    <a:pt x="141" y="0"/>
                    <a:pt x="1" y="141"/>
                    <a:pt x="1" y="316"/>
                  </a:cubicBezTo>
                  <a:cubicBezTo>
                    <a:pt x="1" y="489"/>
                    <a:pt x="142" y="630"/>
                    <a:pt x="315" y="630"/>
                  </a:cubicBezTo>
                  <a:cubicBezTo>
                    <a:pt x="488" y="630"/>
                    <a:pt x="629" y="489"/>
                    <a:pt x="629" y="316"/>
                  </a:cubicBezTo>
                  <a:cubicBezTo>
                    <a:pt x="629" y="141"/>
                    <a:pt x="488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55061" y="1844620"/>
              <a:ext cx="25479" cy="25518"/>
            </a:xfrm>
            <a:custGeom>
              <a:rect b="b" l="l" r="r" t="t"/>
              <a:pathLst>
                <a:path extrusionOk="0" h="631" w="630">
                  <a:moveTo>
                    <a:pt x="315" y="1"/>
                  </a:moveTo>
                  <a:cubicBezTo>
                    <a:pt x="141" y="1"/>
                    <a:pt x="1" y="142"/>
                    <a:pt x="1" y="317"/>
                  </a:cubicBezTo>
                  <a:cubicBezTo>
                    <a:pt x="1" y="490"/>
                    <a:pt x="142" y="631"/>
                    <a:pt x="315" y="631"/>
                  </a:cubicBezTo>
                  <a:cubicBezTo>
                    <a:pt x="488" y="631"/>
                    <a:pt x="629" y="490"/>
                    <a:pt x="629" y="317"/>
                  </a:cubicBezTo>
                  <a:cubicBezTo>
                    <a:pt x="629" y="142"/>
                    <a:pt x="488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55061" y="1961775"/>
              <a:ext cx="25479" cy="25477"/>
            </a:xfrm>
            <a:custGeom>
              <a:rect b="b" l="l" r="r" t="t"/>
              <a:pathLst>
                <a:path extrusionOk="0" h="630" w="630">
                  <a:moveTo>
                    <a:pt x="315" y="0"/>
                  </a:moveTo>
                  <a:cubicBezTo>
                    <a:pt x="141" y="0"/>
                    <a:pt x="1" y="141"/>
                    <a:pt x="1" y="314"/>
                  </a:cubicBezTo>
                  <a:cubicBezTo>
                    <a:pt x="1" y="489"/>
                    <a:pt x="142" y="630"/>
                    <a:pt x="315" y="630"/>
                  </a:cubicBezTo>
                  <a:cubicBezTo>
                    <a:pt x="488" y="630"/>
                    <a:pt x="629" y="489"/>
                    <a:pt x="629" y="314"/>
                  </a:cubicBezTo>
                  <a:cubicBezTo>
                    <a:pt x="629" y="141"/>
                    <a:pt x="488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55061" y="2078808"/>
              <a:ext cx="25479" cy="25518"/>
            </a:xfrm>
            <a:custGeom>
              <a:rect b="b" l="l" r="r" t="t"/>
              <a:pathLst>
                <a:path extrusionOk="0" h="631" w="630">
                  <a:moveTo>
                    <a:pt x="315" y="1"/>
                  </a:moveTo>
                  <a:cubicBezTo>
                    <a:pt x="141" y="1"/>
                    <a:pt x="1" y="142"/>
                    <a:pt x="1" y="316"/>
                  </a:cubicBezTo>
                  <a:cubicBezTo>
                    <a:pt x="1" y="489"/>
                    <a:pt x="142" y="631"/>
                    <a:pt x="315" y="631"/>
                  </a:cubicBezTo>
                  <a:cubicBezTo>
                    <a:pt x="488" y="631"/>
                    <a:pt x="629" y="489"/>
                    <a:pt x="629" y="316"/>
                  </a:cubicBezTo>
                  <a:cubicBezTo>
                    <a:pt x="629" y="142"/>
                    <a:pt x="488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083514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6" y="631"/>
                  </a:cubicBezTo>
                  <a:cubicBezTo>
                    <a:pt x="489" y="631"/>
                    <a:pt x="630" y="489"/>
                    <a:pt x="630" y="316"/>
                  </a:cubicBezTo>
                  <a:cubicBezTo>
                    <a:pt x="630" y="142"/>
                    <a:pt x="489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2964856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6" y="631"/>
                  </a:cubicBezTo>
                  <a:cubicBezTo>
                    <a:pt x="489" y="631"/>
                    <a:pt x="631" y="489"/>
                    <a:pt x="631" y="316"/>
                  </a:cubicBezTo>
                  <a:cubicBezTo>
                    <a:pt x="631" y="142"/>
                    <a:pt x="489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2846279" y="4337059"/>
              <a:ext cx="25438" cy="25518"/>
            </a:xfrm>
            <a:custGeom>
              <a:rect b="b" l="l" r="r" t="t"/>
              <a:pathLst>
                <a:path extrusionOk="0" h="631" w="629">
                  <a:moveTo>
                    <a:pt x="314" y="1"/>
                  </a:moveTo>
                  <a:cubicBezTo>
                    <a:pt x="140" y="1"/>
                    <a:pt x="0" y="142"/>
                    <a:pt x="0" y="316"/>
                  </a:cubicBezTo>
                  <a:cubicBezTo>
                    <a:pt x="0" y="489"/>
                    <a:pt x="140" y="631"/>
                    <a:pt x="314" y="631"/>
                  </a:cubicBezTo>
                  <a:cubicBezTo>
                    <a:pt x="489" y="631"/>
                    <a:pt x="629" y="489"/>
                    <a:pt x="629" y="316"/>
                  </a:cubicBezTo>
                  <a:cubicBezTo>
                    <a:pt x="629" y="142"/>
                    <a:pt x="489" y="1"/>
                    <a:pt x="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2727620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4" y="1"/>
                  </a:moveTo>
                  <a:cubicBezTo>
                    <a:pt x="140" y="1"/>
                    <a:pt x="0" y="142"/>
                    <a:pt x="0" y="316"/>
                  </a:cubicBezTo>
                  <a:cubicBezTo>
                    <a:pt x="0" y="489"/>
                    <a:pt x="140" y="631"/>
                    <a:pt x="314" y="631"/>
                  </a:cubicBezTo>
                  <a:cubicBezTo>
                    <a:pt x="489" y="631"/>
                    <a:pt x="630" y="489"/>
                    <a:pt x="630" y="316"/>
                  </a:cubicBezTo>
                  <a:cubicBezTo>
                    <a:pt x="630" y="142"/>
                    <a:pt x="489" y="1"/>
                    <a:pt x="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2608962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1" y="1"/>
                    <a:pt x="0" y="142"/>
                    <a:pt x="0" y="316"/>
                  </a:cubicBezTo>
                  <a:cubicBezTo>
                    <a:pt x="0" y="489"/>
                    <a:pt x="141" y="631"/>
                    <a:pt x="315" y="631"/>
                  </a:cubicBezTo>
                  <a:cubicBezTo>
                    <a:pt x="489" y="631"/>
                    <a:pt x="630" y="489"/>
                    <a:pt x="630" y="316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2490304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1" y="1"/>
                    <a:pt x="0" y="142"/>
                    <a:pt x="0" y="316"/>
                  </a:cubicBezTo>
                  <a:cubicBezTo>
                    <a:pt x="0" y="489"/>
                    <a:pt x="141" y="631"/>
                    <a:pt x="315" y="631"/>
                  </a:cubicBezTo>
                  <a:cubicBezTo>
                    <a:pt x="489" y="631"/>
                    <a:pt x="630" y="489"/>
                    <a:pt x="630" y="316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2371646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0" y="142"/>
                    <a:pt x="0" y="316"/>
                  </a:cubicBezTo>
                  <a:cubicBezTo>
                    <a:pt x="0" y="489"/>
                    <a:pt x="142" y="631"/>
                    <a:pt x="315" y="631"/>
                  </a:cubicBezTo>
                  <a:cubicBezTo>
                    <a:pt x="489" y="631"/>
                    <a:pt x="630" y="489"/>
                    <a:pt x="630" y="316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252987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0" y="142"/>
                    <a:pt x="0" y="316"/>
                  </a:cubicBezTo>
                  <a:cubicBezTo>
                    <a:pt x="0" y="489"/>
                    <a:pt x="142" y="631"/>
                    <a:pt x="315" y="631"/>
                  </a:cubicBezTo>
                  <a:cubicBezTo>
                    <a:pt x="489" y="631"/>
                    <a:pt x="630" y="489"/>
                    <a:pt x="630" y="316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134329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5" y="631"/>
                  </a:cubicBezTo>
                  <a:cubicBezTo>
                    <a:pt x="489" y="631"/>
                    <a:pt x="630" y="489"/>
                    <a:pt x="630" y="316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015671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6" y="631"/>
                  </a:cubicBezTo>
                  <a:cubicBezTo>
                    <a:pt x="489" y="631"/>
                    <a:pt x="630" y="489"/>
                    <a:pt x="630" y="316"/>
                  </a:cubicBezTo>
                  <a:cubicBezTo>
                    <a:pt x="630" y="142"/>
                    <a:pt x="489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1897012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6" y="631"/>
                  </a:cubicBezTo>
                  <a:cubicBezTo>
                    <a:pt x="489" y="631"/>
                    <a:pt x="631" y="489"/>
                    <a:pt x="631" y="316"/>
                  </a:cubicBezTo>
                  <a:cubicBezTo>
                    <a:pt x="631" y="142"/>
                    <a:pt x="489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1778354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6" y="631"/>
                  </a:cubicBezTo>
                  <a:cubicBezTo>
                    <a:pt x="489" y="631"/>
                    <a:pt x="631" y="489"/>
                    <a:pt x="631" y="316"/>
                  </a:cubicBezTo>
                  <a:cubicBezTo>
                    <a:pt x="631" y="142"/>
                    <a:pt x="489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1659696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6" y="631"/>
                  </a:cubicBezTo>
                  <a:cubicBezTo>
                    <a:pt x="490" y="631"/>
                    <a:pt x="631" y="489"/>
                    <a:pt x="631" y="316"/>
                  </a:cubicBezTo>
                  <a:cubicBezTo>
                    <a:pt x="631" y="142"/>
                    <a:pt x="490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1541038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6" y="631"/>
                  </a:cubicBezTo>
                  <a:cubicBezTo>
                    <a:pt x="490" y="631"/>
                    <a:pt x="631" y="489"/>
                    <a:pt x="631" y="316"/>
                  </a:cubicBezTo>
                  <a:cubicBezTo>
                    <a:pt x="631" y="142"/>
                    <a:pt x="490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1422379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7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7" y="631"/>
                  </a:cubicBezTo>
                  <a:cubicBezTo>
                    <a:pt x="490" y="631"/>
                    <a:pt x="631" y="489"/>
                    <a:pt x="631" y="316"/>
                  </a:cubicBezTo>
                  <a:cubicBezTo>
                    <a:pt x="631" y="142"/>
                    <a:pt x="490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1303721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7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7" y="631"/>
                  </a:cubicBezTo>
                  <a:cubicBezTo>
                    <a:pt x="490" y="631"/>
                    <a:pt x="631" y="489"/>
                    <a:pt x="631" y="316"/>
                  </a:cubicBezTo>
                  <a:cubicBezTo>
                    <a:pt x="631" y="142"/>
                    <a:pt x="490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1185144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0" y="1"/>
                    <a:pt x="0" y="142"/>
                    <a:pt x="0" y="316"/>
                  </a:cubicBezTo>
                  <a:cubicBezTo>
                    <a:pt x="0" y="489"/>
                    <a:pt x="140" y="631"/>
                    <a:pt x="315" y="631"/>
                  </a:cubicBezTo>
                  <a:cubicBezTo>
                    <a:pt x="489" y="631"/>
                    <a:pt x="630" y="489"/>
                    <a:pt x="630" y="316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1066485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0" y="1"/>
                    <a:pt x="1" y="142"/>
                    <a:pt x="1" y="316"/>
                  </a:cubicBezTo>
                  <a:cubicBezTo>
                    <a:pt x="1" y="489"/>
                    <a:pt x="140" y="631"/>
                    <a:pt x="315" y="631"/>
                  </a:cubicBezTo>
                  <a:cubicBezTo>
                    <a:pt x="489" y="631"/>
                    <a:pt x="630" y="489"/>
                    <a:pt x="630" y="316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947827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5" y="631"/>
                  </a:cubicBezTo>
                  <a:cubicBezTo>
                    <a:pt x="489" y="631"/>
                    <a:pt x="630" y="489"/>
                    <a:pt x="630" y="316"/>
                  </a:cubicBezTo>
                  <a:cubicBezTo>
                    <a:pt x="630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829169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5" y="631"/>
                  </a:cubicBezTo>
                  <a:cubicBezTo>
                    <a:pt x="489" y="631"/>
                    <a:pt x="631" y="489"/>
                    <a:pt x="631" y="316"/>
                  </a:cubicBezTo>
                  <a:cubicBezTo>
                    <a:pt x="631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710510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5" y="631"/>
                  </a:cubicBezTo>
                  <a:cubicBezTo>
                    <a:pt x="489" y="631"/>
                    <a:pt x="631" y="489"/>
                    <a:pt x="631" y="316"/>
                  </a:cubicBezTo>
                  <a:cubicBezTo>
                    <a:pt x="631" y="142"/>
                    <a:pt x="48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591852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5" y="631"/>
                  </a:cubicBezTo>
                  <a:cubicBezTo>
                    <a:pt x="490" y="631"/>
                    <a:pt x="631" y="489"/>
                    <a:pt x="631" y="316"/>
                  </a:cubicBezTo>
                  <a:cubicBezTo>
                    <a:pt x="631" y="142"/>
                    <a:pt x="490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473194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5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5" y="631"/>
                  </a:cubicBezTo>
                  <a:cubicBezTo>
                    <a:pt x="490" y="631"/>
                    <a:pt x="631" y="489"/>
                    <a:pt x="631" y="316"/>
                  </a:cubicBezTo>
                  <a:cubicBezTo>
                    <a:pt x="631" y="142"/>
                    <a:pt x="490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354535" y="433705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7" y="1"/>
                  </a:moveTo>
                  <a:cubicBezTo>
                    <a:pt x="142" y="1"/>
                    <a:pt x="1" y="142"/>
                    <a:pt x="1" y="316"/>
                  </a:cubicBezTo>
                  <a:cubicBezTo>
                    <a:pt x="1" y="489"/>
                    <a:pt x="142" y="631"/>
                    <a:pt x="317" y="631"/>
                  </a:cubicBezTo>
                  <a:cubicBezTo>
                    <a:pt x="490" y="631"/>
                    <a:pt x="631" y="489"/>
                    <a:pt x="631" y="316"/>
                  </a:cubicBezTo>
                  <a:cubicBezTo>
                    <a:pt x="631" y="142"/>
                    <a:pt x="490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7498" y="4237900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0"/>
                  </a:moveTo>
                  <a:cubicBezTo>
                    <a:pt x="141" y="0"/>
                    <a:pt x="0" y="140"/>
                    <a:pt x="0" y="314"/>
                  </a:cubicBezTo>
                  <a:cubicBezTo>
                    <a:pt x="0" y="489"/>
                    <a:pt x="141" y="630"/>
                    <a:pt x="316" y="630"/>
                  </a:cubicBezTo>
                  <a:cubicBezTo>
                    <a:pt x="489" y="630"/>
                    <a:pt x="630" y="489"/>
                    <a:pt x="630" y="314"/>
                  </a:cubicBezTo>
                  <a:cubicBezTo>
                    <a:pt x="630" y="140"/>
                    <a:pt x="489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47498" y="4120786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0"/>
                  </a:moveTo>
                  <a:cubicBezTo>
                    <a:pt x="141" y="0"/>
                    <a:pt x="0" y="141"/>
                    <a:pt x="0" y="316"/>
                  </a:cubicBezTo>
                  <a:cubicBezTo>
                    <a:pt x="0" y="489"/>
                    <a:pt x="141" y="630"/>
                    <a:pt x="316" y="630"/>
                  </a:cubicBezTo>
                  <a:cubicBezTo>
                    <a:pt x="489" y="630"/>
                    <a:pt x="630" y="489"/>
                    <a:pt x="630" y="316"/>
                  </a:cubicBezTo>
                  <a:cubicBezTo>
                    <a:pt x="630" y="141"/>
                    <a:pt x="489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47498" y="4003712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1" y="1"/>
                    <a:pt x="0" y="142"/>
                    <a:pt x="0" y="315"/>
                  </a:cubicBezTo>
                  <a:cubicBezTo>
                    <a:pt x="0" y="489"/>
                    <a:pt x="141" y="630"/>
                    <a:pt x="316" y="630"/>
                  </a:cubicBezTo>
                  <a:cubicBezTo>
                    <a:pt x="489" y="630"/>
                    <a:pt x="630" y="489"/>
                    <a:pt x="630" y="315"/>
                  </a:cubicBezTo>
                  <a:cubicBezTo>
                    <a:pt x="630" y="142"/>
                    <a:pt x="489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347498" y="3886598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0"/>
                  </a:moveTo>
                  <a:cubicBezTo>
                    <a:pt x="141" y="0"/>
                    <a:pt x="0" y="142"/>
                    <a:pt x="0" y="316"/>
                  </a:cubicBezTo>
                  <a:cubicBezTo>
                    <a:pt x="0" y="491"/>
                    <a:pt x="141" y="630"/>
                    <a:pt x="316" y="630"/>
                  </a:cubicBezTo>
                  <a:cubicBezTo>
                    <a:pt x="489" y="630"/>
                    <a:pt x="630" y="491"/>
                    <a:pt x="630" y="316"/>
                  </a:cubicBezTo>
                  <a:cubicBezTo>
                    <a:pt x="630" y="142"/>
                    <a:pt x="489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347498" y="3769524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1" y="1"/>
                    <a:pt x="0" y="142"/>
                    <a:pt x="0" y="316"/>
                  </a:cubicBezTo>
                  <a:cubicBezTo>
                    <a:pt x="0" y="490"/>
                    <a:pt x="141" y="631"/>
                    <a:pt x="316" y="631"/>
                  </a:cubicBezTo>
                  <a:cubicBezTo>
                    <a:pt x="489" y="631"/>
                    <a:pt x="630" y="490"/>
                    <a:pt x="630" y="316"/>
                  </a:cubicBezTo>
                  <a:cubicBezTo>
                    <a:pt x="630" y="142"/>
                    <a:pt x="489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347498" y="3652490"/>
              <a:ext cx="25519" cy="25477"/>
            </a:xfrm>
            <a:custGeom>
              <a:rect b="b" l="l" r="r" t="t"/>
              <a:pathLst>
                <a:path extrusionOk="0" h="630" w="631">
                  <a:moveTo>
                    <a:pt x="316" y="0"/>
                  </a:moveTo>
                  <a:cubicBezTo>
                    <a:pt x="141" y="0"/>
                    <a:pt x="0" y="141"/>
                    <a:pt x="0" y="314"/>
                  </a:cubicBezTo>
                  <a:cubicBezTo>
                    <a:pt x="0" y="489"/>
                    <a:pt x="141" y="630"/>
                    <a:pt x="316" y="630"/>
                  </a:cubicBezTo>
                  <a:cubicBezTo>
                    <a:pt x="489" y="630"/>
                    <a:pt x="630" y="489"/>
                    <a:pt x="630" y="314"/>
                  </a:cubicBezTo>
                  <a:cubicBezTo>
                    <a:pt x="630" y="141"/>
                    <a:pt x="489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47498" y="3535376"/>
              <a:ext cx="25519" cy="25477"/>
            </a:xfrm>
            <a:custGeom>
              <a:rect b="b" l="l" r="r" t="t"/>
              <a:pathLst>
                <a:path extrusionOk="0" h="630" w="631">
                  <a:moveTo>
                    <a:pt x="316" y="0"/>
                  </a:moveTo>
                  <a:cubicBezTo>
                    <a:pt x="141" y="0"/>
                    <a:pt x="0" y="141"/>
                    <a:pt x="0" y="316"/>
                  </a:cubicBezTo>
                  <a:cubicBezTo>
                    <a:pt x="0" y="490"/>
                    <a:pt x="141" y="630"/>
                    <a:pt x="316" y="630"/>
                  </a:cubicBezTo>
                  <a:cubicBezTo>
                    <a:pt x="489" y="630"/>
                    <a:pt x="630" y="490"/>
                    <a:pt x="630" y="316"/>
                  </a:cubicBezTo>
                  <a:cubicBezTo>
                    <a:pt x="630" y="141"/>
                    <a:pt x="489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7498" y="3418302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0"/>
                  </a:moveTo>
                  <a:cubicBezTo>
                    <a:pt x="141" y="0"/>
                    <a:pt x="0" y="141"/>
                    <a:pt x="0" y="316"/>
                  </a:cubicBezTo>
                  <a:cubicBezTo>
                    <a:pt x="0" y="489"/>
                    <a:pt x="141" y="630"/>
                    <a:pt x="316" y="630"/>
                  </a:cubicBezTo>
                  <a:cubicBezTo>
                    <a:pt x="489" y="630"/>
                    <a:pt x="630" y="489"/>
                    <a:pt x="630" y="316"/>
                  </a:cubicBezTo>
                  <a:cubicBezTo>
                    <a:pt x="630" y="141"/>
                    <a:pt x="489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47498" y="330122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1" y="1"/>
                    <a:pt x="0" y="142"/>
                    <a:pt x="0" y="315"/>
                  </a:cubicBezTo>
                  <a:cubicBezTo>
                    <a:pt x="0" y="489"/>
                    <a:pt x="141" y="631"/>
                    <a:pt x="316" y="631"/>
                  </a:cubicBezTo>
                  <a:cubicBezTo>
                    <a:pt x="489" y="631"/>
                    <a:pt x="630" y="489"/>
                    <a:pt x="630" y="315"/>
                  </a:cubicBezTo>
                  <a:cubicBezTo>
                    <a:pt x="630" y="142"/>
                    <a:pt x="489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7498" y="3184114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1" y="1"/>
                    <a:pt x="0" y="142"/>
                    <a:pt x="0" y="316"/>
                  </a:cubicBezTo>
                  <a:cubicBezTo>
                    <a:pt x="0" y="491"/>
                    <a:pt x="141" y="630"/>
                    <a:pt x="316" y="630"/>
                  </a:cubicBezTo>
                  <a:cubicBezTo>
                    <a:pt x="489" y="630"/>
                    <a:pt x="630" y="491"/>
                    <a:pt x="630" y="316"/>
                  </a:cubicBezTo>
                  <a:cubicBezTo>
                    <a:pt x="630" y="142"/>
                    <a:pt x="489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7498" y="3067041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1" y="1"/>
                    <a:pt x="0" y="142"/>
                    <a:pt x="0" y="317"/>
                  </a:cubicBezTo>
                  <a:cubicBezTo>
                    <a:pt x="0" y="490"/>
                    <a:pt x="141" y="631"/>
                    <a:pt x="316" y="631"/>
                  </a:cubicBezTo>
                  <a:cubicBezTo>
                    <a:pt x="489" y="631"/>
                    <a:pt x="630" y="490"/>
                    <a:pt x="630" y="317"/>
                  </a:cubicBezTo>
                  <a:cubicBezTo>
                    <a:pt x="630" y="142"/>
                    <a:pt x="489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47498" y="2950007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0"/>
                  </a:moveTo>
                  <a:cubicBezTo>
                    <a:pt x="141" y="0"/>
                    <a:pt x="0" y="141"/>
                    <a:pt x="0" y="314"/>
                  </a:cubicBezTo>
                  <a:cubicBezTo>
                    <a:pt x="0" y="489"/>
                    <a:pt x="141" y="630"/>
                    <a:pt x="316" y="630"/>
                  </a:cubicBezTo>
                  <a:cubicBezTo>
                    <a:pt x="489" y="630"/>
                    <a:pt x="630" y="489"/>
                    <a:pt x="630" y="314"/>
                  </a:cubicBezTo>
                  <a:cubicBezTo>
                    <a:pt x="630" y="141"/>
                    <a:pt x="489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47498" y="2832893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0"/>
                  </a:moveTo>
                  <a:cubicBezTo>
                    <a:pt x="141" y="0"/>
                    <a:pt x="0" y="141"/>
                    <a:pt x="0" y="316"/>
                  </a:cubicBezTo>
                  <a:cubicBezTo>
                    <a:pt x="0" y="489"/>
                    <a:pt x="141" y="630"/>
                    <a:pt x="316" y="630"/>
                  </a:cubicBezTo>
                  <a:cubicBezTo>
                    <a:pt x="489" y="630"/>
                    <a:pt x="630" y="489"/>
                    <a:pt x="630" y="316"/>
                  </a:cubicBezTo>
                  <a:cubicBezTo>
                    <a:pt x="630" y="141"/>
                    <a:pt x="489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47498" y="2715819"/>
              <a:ext cx="25519" cy="25518"/>
            </a:xfrm>
            <a:custGeom>
              <a:rect b="b" l="l" r="r" t="t"/>
              <a:pathLst>
                <a:path extrusionOk="0" h="631" w="631">
                  <a:moveTo>
                    <a:pt x="316" y="1"/>
                  </a:moveTo>
                  <a:cubicBezTo>
                    <a:pt x="141" y="1"/>
                    <a:pt x="0" y="142"/>
                    <a:pt x="0" y="316"/>
                  </a:cubicBezTo>
                  <a:cubicBezTo>
                    <a:pt x="0" y="489"/>
                    <a:pt x="141" y="630"/>
                    <a:pt x="316" y="630"/>
                  </a:cubicBezTo>
                  <a:cubicBezTo>
                    <a:pt x="489" y="630"/>
                    <a:pt x="630" y="489"/>
                    <a:pt x="630" y="316"/>
                  </a:cubicBezTo>
                  <a:cubicBezTo>
                    <a:pt x="630" y="142"/>
                    <a:pt x="489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45719" y="2598745"/>
              <a:ext cx="29119" cy="25518"/>
            </a:xfrm>
            <a:custGeom>
              <a:rect b="b" l="l" r="r" t="t"/>
              <a:pathLst>
                <a:path extrusionOk="0" h="631" w="720">
                  <a:moveTo>
                    <a:pt x="359" y="1"/>
                  </a:moveTo>
                  <a:cubicBezTo>
                    <a:pt x="314" y="1"/>
                    <a:pt x="269" y="10"/>
                    <a:pt x="226" y="30"/>
                  </a:cubicBezTo>
                  <a:cubicBezTo>
                    <a:pt x="68" y="104"/>
                    <a:pt x="1" y="292"/>
                    <a:pt x="75" y="449"/>
                  </a:cubicBezTo>
                  <a:cubicBezTo>
                    <a:pt x="129" y="564"/>
                    <a:pt x="242" y="630"/>
                    <a:pt x="360" y="630"/>
                  </a:cubicBezTo>
                  <a:cubicBezTo>
                    <a:pt x="405" y="630"/>
                    <a:pt x="450" y="621"/>
                    <a:pt x="494" y="600"/>
                  </a:cubicBezTo>
                  <a:cubicBezTo>
                    <a:pt x="651" y="526"/>
                    <a:pt x="719" y="338"/>
                    <a:pt x="645" y="181"/>
                  </a:cubicBezTo>
                  <a:cubicBezTo>
                    <a:pt x="591" y="67"/>
                    <a:pt x="477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75187" y="278581"/>
              <a:ext cx="3277703" cy="4137659"/>
            </a:xfrm>
            <a:custGeom>
              <a:rect b="b" l="l" r="r" t="t"/>
              <a:pathLst>
                <a:path extrusionOk="0" h="102316" w="81046">
                  <a:moveTo>
                    <a:pt x="27113" y="3385"/>
                  </a:moveTo>
                  <a:lnTo>
                    <a:pt x="3793" y="20503"/>
                  </a:lnTo>
                  <a:lnTo>
                    <a:pt x="3793" y="3385"/>
                  </a:lnTo>
                  <a:close/>
                  <a:moveTo>
                    <a:pt x="4012" y="361"/>
                  </a:moveTo>
                  <a:cubicBezTo>
                    <a:pt x="4074" y="361"/>
                    <a:pt x="4111" y="364"/>
                    <a:pt x="4114" y="364"/>
                  </a:cubicBezTo>
                  <a:lnTo>
                    <a:pt x="71860" y="364"/>
                  </a:lnTo>
                  <a:cubicBezTo>
                    <a:pt x="71889" y="1408"/>
                    <a:pt x="72270" y="2367"/>
                    <a:pt x="72887" y="3126"/>
                  </a:cubicBezTo>
                  <a:lnTo>
                    <a:pt x="3534" y="3126"/>
                  </a:lnTo>
                  <a:lnTo>
                    <a:pt x="3534" y="44485"/>
                  </a:lnTo>
                  <a:cubicBezTo>
                    <a:pt x="3352" y="44665"/>
                    <a:pt x="2597" y="45451"/>
                    <a:pt x="1883" y="46664"/>
                  </a:cubicBezTo>
                  <a:cubicBezTo>
                    <a:pt x="1820" y="46603"/>
                    <a:pt x="1575" y="46333"/>
                    <a:pt x="1036" y="45404"/>
                  </a:cubicBezTo>
                  <a:cubicBezTo>
                    <a:pt x="399" y="44303"/>
                    <a:pt x="521" y="41881"/>
                    <a:pt x="523" y="41849"/>
                  </a:cubicBezTo>
                  <a:cubicBezTo>
                    <a:pt x="520" y="41517"/>
                    <a:pt x="260" y="8574"/>
                    <a:pt x="523" y="4303"/>
                  </a:cubicBezTo>
                  <a:cubicBezTo>
                    <a:pt x="609" y="2896"/>
                    <a:pt x="1045" y="1840"/>
                    <a:pt x="1819" y="1165"/>
                  </a:cubicBezTo>
                  <a:cubicBezTo>
                    <a:pt x="2669" y="424"/>
                    <a:pt x="3691" y="361"/>
                    <a:pt x="4012" y="361"/>
                  </a:cubicBezTo>
                  <a:close/>
                  <a:moveTo>
                    <a:pt x="3662" y="44725"/>
                  </a:moveTo>
                  <a:cubicBezTo>
                    <a:pt x="4177" y="45269"/>
                    <a:pt x="6730" y="48121"/>
                    <a:pt x="6653" y="51036"/>
                  </a:cubicBezTo>
                  <a:lnTo>
                    <a:pt x="6653" y="51542"/>
                  </a:lnTo>
                  <a:cubicBezTo>
                    <a:pt x="6730" y="54436"/>
                    <a:pt x="4206" y="57274"/>
                    <a:pt x="3671" y="57841"/>
                  </a:cubicBezTo>
                  <a:cubicBezTo>
                    <a:pt x="3151" y="57207"/>
                    <a:pt x="609" y="53935"/>
                    <a:pt x="754" y="51065"/>
                  </a:cubicBezTo>
                  <a:cubicBezTo>
                    <a:pt x="924" y="47704"/>
                    <a:pt x="3179" y="45219"/>
                    <a:pt x="3662" y="44725"/>
                  </a:cubicBezTo>
                  <a:close/>
                  <a:moveTo>
                    <a:pt x="3793" y="40578"/>
                  </a:moveTo>
                  <a:cubicBezTo>
                    <a:pt x="6766" y="42194"/>
                    <a:pt x="8749" y="46395"/>
                    <a:pt x="8749" y="51125"/>
                  </a:cubicBezTo>
                  <a:cubicBezTo>
                    <a:pt x="8749" y="55855"/>
                    <a:pt x="6766" y="60056"/>
                    <a:pt x="3793" y="61672"/>
                  </a:cubicBezTo>
                  <a:lnTo>
                    <a:pt x="3793" y="58090"/>
                  </a:lnTo>
                  <a:cubicBezTo>
                    <a:pt x="4175" y="57700"/>
                    <a:pt x="6996" y="54711"/>
                    <a:pt x="6913" y="51538"/>
                  </a:cubicBezTo>
                  <a:lnTo>
                    <a:pt x="6913" y="51041"/>
                  </a:lnTo>
                  <a:cubicBezTo>
                    <a:pt x="6996" y="47865"/>
                    <a:pt x="4175" y="44876"/>
                    <a:pt x="3793" y="44486"/>
                  </a:cubicBezTo>
                  <a:lnTo>
                    <a:pt x="3793" y="40578"/>
                  </a:lnTo>
                  <a:close/>
                  <a:moveTo>
                    <a:pt x="3793" y="82463"/>
                  </a:moveTo>
                  <a:lnTo>
                    <a:pt x="27960" y="99189"/>
                  </a:lnTo>
                  <a:lnTo>
                    <a:pt x="3793" y="99189"/>
                  </a:lnTo>
                  <a:lnTo>
                    <a:pt x="3793" y="82463"/>
                  </a:lnTo>
                  <a:close/>
                  <a:moveTo>
                    <a:pt x="71870" y="0"/>
                  </a:moveTo>
                  <a:lnTo>
                    <a:pt x="71865" y="71"/>
                  </a:lnTo>
                  <a:cubicBezTo>
                    <a:pt x="71864" y="83"/>
                    <a:pt x="71864" y="93"/>
                    <a:pt x="71863" y="103"/>
                  </a:cubicBezTo>
                  <a:lnTo>
                    <a:pt x="4124" y="105"/>
                  </a:lnTo>
                  <a:cubicBezTo>
                    <a:pt x="4115" y="104"/>
                    <a:pt x="4066" y="100"/>
                    <a:pt x="3985" y="100"/>
                  </a:cubicBezTo>
                  <a:cubicBezTo>
                    <a:pt x="3611" y="100"/>
                    <a:pt x="2556" y="179"/>
                    <a:pt x="1653" y="966"/>
                  </a:cubicBezTo>
                  <a:cubicBezTo>
                    <a:pt x="822" y="1689"/>
                    <a:pt x="356" y="2806"/>
                    <a:pt x="264" y="4285"/>
                  </a:cubicBezTo>
                  <a:cubicBezTo>
                    <a:pt x="1" y="8566"/>
                    <a:pt x="261" y="41519"/>
                    <a:pt x="264" y="41843"/>
                  </a:cubicBezTo>
                  <a:cubicBezTo>
                    <a:pt x="258" y="41945"/>
                    <a:pt x="137" y="44367"/>
                    <a:pt x="814" y="45533"/>
                  </a:cubicBezTo>
                  <a:cubicBezTo>
                    <a:pt x="1473" y="46672"/>
                    <a:pt x="1721" y="46869"/>
                    <a:pt x="1748" y="46888"/>
                  </a:cubicBezTo>
                  <a:lnTo>
                    <a:pt x="1783" y="46840"/>
                  </a:lnTo>
                  <a:lnTo>
                    <a:pt x="1783" y="46840"/>
                  </a:lnTo>
                  <a:cubicBezTo>
                    <a:pt x="1153" y="47954"/>
                    <a:pt x="580" y="49400"/>
                    <a:pt x="495" y="51052"/>
                  </a:cubicBezTo>
                  <a:cubicBezTo>
                    <a:pt x="420" y="52548"/>
                    <a:pt x="1023" y="54117"/>
                    <a:pt x="1716" y="55397"/>
                  </a:cubicBezTo>
                  <a:cubicBezTo>
                    <a:pt x="1633" y="55473"/>
                    <a:pt x="1371" y="55761"/>
                    <a:pt x="811" y="56730"/>
                  </a:cubicBezTo>
                  <a:cubicBezTo>
                    <a:pt x="137" y="57898"/>
                    <a:pt x="258" y="60322"/>
                    <a:pt x="264" y="60417"/>
                  </a:cubicBezTo>
                  <a:cubicBezTo>
                    <a:pt x="261" y="60750"/>
                    <a:pt x="2" y="93755"/>
                    <a:pt x="264" y="98042"/>
                  </a:cubicBezTo>
                  <a:cubicBezTo>
                    <a:pt x="354" y="99525"/>
                    <a:pt x="822" y="100645"/>
                    <a:pt x="1655" y="101370"/>
                  </a:cubicBezTo>
                  <a:cubicBezTo>
                    <a:pt x="2561" y="102160"/>
                    <a:pt x="3617" y="102232"/>
                    <a:pt x="3979" y="102232"/>
                  </a:cubicBezTo>
                  <a:cubicBezTo>
                    <a:pt x="4053" y="102232"/>
                    <a:pt x="4098" y="102229"/>
                    <a:pt x="4107" y="102229"/>
                  </a:cubicBezTo>
                  <a:lnTo>
                    <a:pt x="71698" y="102229"/>
                  </a:lnTo>
                  <a:cubicBezTo>
                    <a:pt x="71698" y="102234"/>
                    <a:pt x="71700" y="102238"/>
                    <a:pt x="71700" y="102242"/>
                  </a:cubicBezTo>
                  <a:lnTo>
                    <a:pt x="71704" y="102315"/>
                  </a:lnTo>
                  <a:lnTo>
                    <a:pt x="71963" y="102302"/>
                  </a:lnTo>
                  <a:lnTo>
                    <a:pt x="71959" y="102225"/>
                  </a:lnTo>
                  <a:cubicBezTo>
                    <a:pt x="71956" y="102178"/>
                    <a:pt x="71951" y="102132"/>
                    <a:pt x="71951" y="102084"/>
                  </a:cubicBezTo>
                  <a:cubicBezTo>
                    <a:pt x="71951" y="99694"/>
                    <a:pt x="73896" y="97749"/>
                    <a:pt x="76286" y="97749"/>
                  </a:cubicBezTo>
                  <a:cubicBezTo>
                    <a:pt x="78676" y="97749"/>
                    <a:pt x="80621" y="99694"/>
                    <a:pt x="80621" y="102084"/>
                  </a:cubicBezTo>
                  <a:cubicBezTo>
                    <a:pt x="80621" y="102130"/>
                    <a:pt x="80618" y="102177"/>
                    <a:pt x="80615" y="102222"/>
                  </a:cubicBezTo>
                  <a:lnTo>
                    <a:pt x="80609" y="102302"/>
                  </a:lnTo>
                  <a:lnTo>
                    <a:pt x="80869" y="102315"/>
                  </a:lnTo>
                  <a:lnTo>
                    <a:pt x="80874" y="102240"/>
                  </a:lnTo>
                  <a:cubicBezTo>
                    <a:pt x="80877" y="102187"/>
                    <a:pt x="80880" y="102136"/>
                    <a:pt x="80880" y="102084"/>
                  </a:cubicBezTo>
                  <a:cubicBezTo>
                    <a:pt x="80880" y="99551"/>
                    <a:pt x="78820" y="97490"/>
                    <a:pt x="76286" y="97490"/>
                  </a:cubicBezTo>
                  <a:cubicBezTo>
                    <a:pt x="73790" y="97490"/>
                    <a:pt x="71753" y="99489"/>
                    <a:pt x="71692" y="101970"/>
                  </a:cubicBezTo>
                  <a:lnTo>
                    <a:pt x="4095" y="101970"/>
                  </a:lnTo>
                  <a:cubicBezTo>
                    <a:pt x="4093" y="101971"/>
                    <a:pt x="4059" y="101973"/>
                    <a:pt x="3998" y="101973"/>
                  </a:cubicBezTo>
                  <a:cubicBezTo>
                    <a:pt x="3683" y="101973"/>
                    <a:pt x="2666" y="101911"/>
                    <a:pt x="1820" y="101172"/>
                  </a:cubicBezTo>
                  <a:cubicBezTo>
                    <a:pt x="1045" y="100495"/>
                    <a:pt x="609" y="99437"/>
                    <a:pt x="521" y="98026"/>
                  </a:cubicBezTo>
                  <a:cubicBezTo>
                    <a:pt x="260" y="93748"/>
                    <a:pt x="520" y="60753"/>
                    <a:pt x="521" y="60411"/>
                  </a:cubicBezTo>
                  <a:cubicBezTo>
                    <a:pt x="520" y="60388"/>
                    <a:pt x="399" y="57962"/>
                    <a:pt x="1035" y="56859"/>
                  </a:cubicBezTo>
                  <a:cubicBezTo>
                    <a:pt x="1503" y="56046"/>
                    <a:pt x="1749" y="55737"/>
                    <a:pt x="1845" y="55633"/>
                  </a:cubicBezTo>
                  <a:cubicBezTo>
                    <a:pt x="2574" y="56924"/>
                    <a:pt x="3358" y="57877"/>
                    <a:pt x="3532" y="58084"/>
                  </a:cubicBezTo>
                  <a:lnTo>
                    <a:pt x="3532" y="99450"/>
                  </a:lnTo>
                  <a:lnTo>
                    <a:pt x="72425" y="99450"/>
                  </a:lnTo>
                  <a:lnTo>
                    <a:pt x="72425" y="99189"/>
                  </a:lnTo>
                  <a:lnTo>
                    <a:pt x="28092" y="99189"/>
                  </a:lnTo>
                  <a:lnTo>
                    <a:pt x="28197" y="99039"/>
                  </a:lnTo>
                  <a:lnTo>
                    <a:pt x="3874" y="82204"/>
                  </a:lnTo>
                  <a:lnTo>
                    <a:pt x="3793" y="82320"/>
                  </a:lnTo>
                  <a:lnTo>
                    <a:pt x="3793" y="61966"/>
                  </a:lnTo>
                  <a:cubicBezTo>
                    <a:pt x="6916" y="60356"/>
                    <a:pt x="9009" y="56012"/>
                    <a:pt x="9009" y="51125"/>
                  </a:cubicBezTo>
                  <a:cubicBezTo>
                    <a:pt x="9009" y="46236"/>
                    <a:pt x="6916" y="41894"/>
                    <a:pt x="3793" y="40284"/>
                  </a:cubicBezTo>
                  <a:lnTo>
                    <a:pt x="3793" y="20824"/>
                  </a:lnTo>
                  <a:lnTo>
                    <a:pt x="27552" y="3385"/>
                  </a:lnTo>
                  <a:lnTo>
                    <a:pt x="73115" y="3385"/>
                  </a:lnTo>
                  <a:cubicBezTo>
                    <a:pt x="73953" y="4271"/>
                    <a:pt x="75138" y="4825"/>
                    <a:pt x="76452" y="4825"/>
                  </a:cubicBezTo>
                  <a:cubicBezTo>
                    <a:pt x="78984" y="4825"/>
                    <a:pt x="81045" y="2764"/>
                    <a:pt x="81045" y="231"/>
                  </a:cubicBezTo>
                  <a:cubicBezTo>
                    <a:pt x="81045" y="178"/>
                    <a:pt x="81043" y="125"/>
                    <a:pt x="81038" y="71"/>
                  </a:cubicBezTo>
                  <a:lnTo>
                    <a:pt x="81034" y="0"/>
                  </a:lnTo>
                  <a:lnTo>
                    <a:pt x="80775" y="13"/>
                  </a:lnTo>
                  <a:lnTo>
                    <a:pt x="80779" y="90"/>
                  </a:lnTo>
                  <a:cubicBezTo>
                    <a:pt x="80782" y="137"/>
                    <a:pt x="80787" y="183"/>
                    <a:pt x="80787" y="231"/>
                  </a:cubicBezTo>
                  <a:cubicBezTo>
                    <a:pt x="80787" y="2621"/>
                    <a:pt x="78842" y="4565"/>
                    <a:pt x="76452" y="4565"/>
                  </a:cubicBezTo>
                  <a:cubicBezTo>
                    <a:pt x="74062" y="4565"/>
                    <a:pt x="72117" y="2621"/>
                    <a:pt x="72117" y="231"/>
                  </a:cubicBezTo>
                  <a:cubicBezTo>
                    <a:pt x="72117" y="183"/>
                    <a:pt x="72120" y="137"/>
                    <a:pt x="72124" y="90"/>
                  </a:cubicBezTo>
                  <a:lnTo>
                    <a:pt x="72129" y="13"/>
                  </a:lnTo>
                  <a:lnTo>
                    <a:pt x="71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318768" y="4335482"/>
              <a:ext cx="83150" cy="83145"/>
            </a:xfrm>
            <a:custGeom>
              <a:rect b="b" l="l" r="r" t="t"/>
              <a:pathLst>
                <a:path extrusionOk="0" h="2056" w="2056">
                  <a:moveTo>
                    <a:pt x="1028" y="0"/>
                  </a:moveTo>
                  <a:cubicBezTo>
                    <a:pt x="460" y="0"/>
                    <a:pt x="1" y="462"/>
                    <a:pt x="1" y="1029"/>
                  </a:cubicBezTo>
                  <a:cubicBezTo>
                    <a:pt x="1" y="1596"/>
                    <a:pt x="460" y="2056"/>
                    <a:pt x="1028" y="2056"/>
                  </a:cubicBezTo>
                  <a:cubicBezTo>
                    <a:pt x="1596" y="2056"/>
                    <a:pt x="2056" y="1596"/>
                    <a:pt x="2056" y="1029"/>
                  </a:cubicBezTo>
                  <a:cubicBezTo>
                    <a:pt x="2056" y="462"/>
                    <a:pt x="1596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325482" y="276114"/>
              <a:ext cx="83150" cy="83145"/>
            </a:xfrm>
            <a:custGeom>
              <a:rect b="b" l="l" r="r" t="t"/>
              <a:pathLst>
                <a:path extrusionOk="0" h="2056" w="2056">
                  <a:moveTo>
                    <a:pt x="1029" y="0"/>
                  </a:moveTo>
                  <a:cubicBezTo>
                    <a:pt x="460" y="0"/>
                    <a:pt x="0" y="461"/>
                    <a:pt x="0" y="1028"/>
                  </a:cubicBezTo>
                  <a:cubicBezTo>
                    <a:pt x="0" y="1596"/>
                    <a:pt x="460" y="2055"/>
                    <a:pt x="1029" y="2055"/>
                  </a:cubicBezTo>
                  <a:cubicBezTo>
                    <a:pt x="1596" y="2055"/>
                    <a:pt x="2056" y="1596"/>
                    <a:pt x="2056" y="1028"/>
                  </a:cubicBezTo>
                  <a:cubicBezTo>
                    <a:pt x="2056" y="461"/>
                    <a:pt x="1596" y="0"/>
                    <a:pt x="1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52068" y="2283475"/>
              <a:ext cx="143166" cy="138143"/>
            </a:xfrm>
            <a:custGeom>
              <a:rect b="b" l="l" r="r" t="t"/>
              <a:pathLst>
                <a:path extrusionOk="0" h="3416" w="3540">
                  <a:moveTo>
                    <a:pt x="1772" y="0"/>
                  </a:moveTo>
                  <a:cubicBezTo>
                    <a:pt x="1731" y="0"/>
                    <a:pt x="1690" y="2"/>
                    <a:pt x="1649" y="5"/>
                  </a:cubicBezTo>
                  <a:cubicBezTo>
                    <a:pt x="708" y="72"/>
                    <a:pt x="1" y="889"/>
                    <a:pt x="68" y="1829"/>
                  </a:cubicBezTo>
                  <a:cubicBezTo>
                    <a:pt x="132" y="2729"/>
                    <a:pt x="881" y="3416"/>
                    <a:pt x="1769" y="3416"/>
                  </a:cubicBezTo>
                  <a:cubicBezTo>
                    <a:pt x="1810" y="3416"/>
                    <a:pt x="1851" y="3414"/>
                    <a:pt x="1892" y="3411"/>
                  </a:cubicBezTo>
                  <a:cubicBezTo>
                    <a:pt x="2831" y="3344"/>
                    <a:pt x="3540" y="2527"/>
                    <a:pt x="3473" y="1587"/>
                  </a:cubicBezTo>
                  <a:cubicBezTo>
                    <a:pt x="3409" y="687"/>
                    <a:pt x="2660" y="0"/>
                    <a:pt x="1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TITLE_AND_TWO_COLUMNS_1_3_1">
    <p:spTree>
      <p:nvGrpSpPr>
        <p:cNvPr id="3003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4" name="Google Shape;3004;p21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5" name="Google Shape;3005;p21"/>
          <p:cNvGrpSpPr/>
          <p:nvPr/>
        </p:nvGrpSpPr>
        <p:grpSpPr>
          <a:xfrm>
            <a:off x="92092" y="144040"/>
            <a:ext cx="8964312" cy="4855410"/>
            <a:chOff x="92092" y="144040"/>
            <a:chExt cx="8964312" cy="4855410"/>
          </a:xfrm>
        </p:grpSpPr>
        <p:cxnSp>
          <p:nvCxnSpPr>
            <p:cNvPr id="3006" name="Google Shape;3006;p21"/>
            <p:cNvCxnSpPr/>
            <p:nvPr/>
          </p:nvCxnSpPr>
          <p:spPr>
            <a:xfrm flipH="1" rot="10800000">
              <a:off x="266725" y="304350"/>
              <a:ext cx="452400" cy="45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7" name="Google Shape;3007;p21"/>
            <p:cNvCxnSpPr/>
            <p:nvPr/>
          </p:nvCxnSpPr>
          <p:spPr>
            <a:xfrm flipH="1" rot="10800000">
              <a:off x="484525" y="538475"/>
              <a:ext cx="8169000" cy="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8" name="Google Shape;3008;p21"/>
            <p:cNvCxnSpPr/>
            <p:nvPr/>
          </p:nvCxnSpPr>
          <p:spPr>
            <a:xfrm rot="10800000">
              <a:off x="8421225" y="301125"/>
              <a:ext cx="459600" cy="46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009" name="Google Shape;3009;p21"/>
            <p:cNvGrpSpPr/>
            <p:nvPr/>
          </p:nvGrpSpPr>
          <p:grpSpPr>
            <a:xfrm>
              <a:off x="92092" y="144040"/>
              <a:ext cx="3841512" cy="4855410"/>
              <a:chOff x="736225" y="1405825"/>
              <a:chExt cx="2025900" cy="2560600"/>
            </a:xfrm>
          </p:grpSpPr>
          <p:sp>
            <p:nvSpPr>
              <p:cNvPr id="3010" name="Google Shape;3010;p21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1" name="Google Shape;3011;p21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2" name="Google Shape;3012;p21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3" name="Google Shape;3013;p21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4" name="Google Shape;3014;p21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5" name="Google Shape;3015;p21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6" name="Google Shape;3016;p21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7" name="Google Shape;3017;p21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8" name="Google Shape;3018;p21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9" name="Google Shape;3019;p21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0" name="Google Shape;3020;p21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1" name="Google Shape;3021;p21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2" name="Google Shape;3022;p21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3" name="Google Shape;3023;p21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4" name="Google Shape;3024;p21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5" name="Google Shape;3025;p21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6" name="Google Shape;3026;p21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7" name="Google Shape;3027;p21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8" name="Google Shape;3028;p21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9" name="Google Shape;3029;p21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0" name="Google Shape;3030;p21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1" name="Google Shape;3031;p21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2" name="Google Shape;3032;p21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3" name="Google Shape;3033;p21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4" name="Google Shape;3034;p21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5" name="Google Shape;3035;p21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6" name="Google Shape;3036;p21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7" name="Google Shape;3037;p21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8" name="Google Shape;3038;p21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9" name="Google Shape;3039;p21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0" name="Google Shape;3040;p21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1" name="Google Shape;3041;p21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2" name="Google Shape;3042;p21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3" name="Google Shape;3043;p21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4" name="Google Shape;3044;p21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5" name="Google Shape;3045;p21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6" name="Google Shape;3046;p21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7" name="Google Shape;3047;p21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8" name="Google Shape;3048;p21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9" name="Google Shape;3049;p21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0" name="Google Shape;3050;p21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1" name="Google Shape;3051;p21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2" name="Google Shape;3052;p21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3" name="Google Shape;3053;p21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4" name="Google Shape;3054;p21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5" name="Google Shape;3055;p21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6" name="Google Shape;3056;p21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7" name="Google Shape;3057;p21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8" name="Google Shape;3058;p21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9" name="Google Shape;3059;p21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0" name="Google Shape;3060;p21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1" name="Google Shape;3061;p21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2" name="Google Shape;3062;p21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3" name="Google Shape;3063;p21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4" name="Google Shape;3064;p21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5" name="Google Shape;3065;p21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6" name="Google Shape;3066;p21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7" name="Google Shape;3067;p21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8" name="Google Shape;3068;p21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9" name="Google Shape;3069;p21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0" name="Google Shape;3070;p21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1" name="Google Shape;3071;p21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2" name="Google Shape;3072;p21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3" name="Google Shape;3073;p21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4" name="Google Shape;3074;p21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5" name="Google Shape;3075;p21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6" name="Google Shape;3076;p21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7" name="Google Shape;3077;p21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8" name="Google Shape;3078;p21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9" name="Google Shape;3079;p21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0" name="Google Shape;3080;p21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1" name="Google Shape;3081;p21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2" name="Google Shape;3082;p21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3" name="Google Shape;3083;p21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4" name="Google Shape;3084;p21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5" name="Google Shape;3085;p21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6" name="Google Shape;3086;p21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7" name="Google Shape;3087;p21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8" name="Google Shape;3088;p21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9" name="Google Shape;3089;p21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0" name="Google Shape;3090;p21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1" name="Google Shape;3091;p21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2" name="Google Shape;3092;p21"/>
            <p:cNvGrpSpPr/>
            <p:nvPr/>
          </p:nvGrpSpPr>
          <p:grpSpPr>
            <a:xfrm flipH="1">
              <a:off x="5214892" y="144040"/>
              <a:ext cx="3841512" cy="4855410"/>
              <a:chOff x="736225" y="1405825"/>
              <a:chExt cx="2025900" cy="2560600"/>
            </a:xfrm>
          </p:grpSpPr>
          <p:sp>
            <p:nvSpPr>
              <p:cNvPr id="3093" name="Google Shape;3093;p21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4" name="Google Shape;3094;p21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5" name="Google Shape;3095;p21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6" name="Google Shape;3096;p21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7" name="Google Shape;3097;p21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8" name="Google Shape;3098;p21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9" name="Google Shape;3099;p21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0" name="Google Shape;3100;p21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1" name="Google Shape;3101;p21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2" name="Google Shape;3102;p21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3" name="Google Shape;3103;p21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4" name="Google Shape;3104;p21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5" name="Google Shape;3105;p21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6" name="Google Shape;3106;p21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7" name="Google Shape;3107;p21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8" name="Google Shape;3108;p21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9" name="Google Shape;3109;p21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0" name="Google Shape;3110;p21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1" name="Google Shape;3111;p21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2" name="Google Shape;3112;p21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21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21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5" name="Google Shape;3115;p21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6" name="Google Shape;3116;p21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7" name="Google Shape;3117;p21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8" name="Google Shape;3118;p21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21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0" name="Google Shape;3120;p21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1" name="Google Shape;3121;p21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2" name="Google Shape;3122;p21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3" name="Google Shape;3123;p21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4" name="Google Shape;3124;p21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5" name="Google Shape;3125;p21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6" name="Google Shape;3126;p21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7" name="Google Shape;3127;p21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8" name="Google Shape;3128;p21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21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0" name="Google Shape;3130;p21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21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21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3" name="Google Shape;3133;p21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4" name="Google Shape;3134;p21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21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21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21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8" name="Google Shape;3138;p21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9" name="Google Shape;3139;p21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0" name="Google Shape;3140;p21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21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2" name="Google Shape;3142;p21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3" name="Google Shape;3143;p21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4" name="Google Shape;3144;p21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5" name="Google Shape;3145;p21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6" name="Google Shape;3146;p21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7" name="Google Shape;3147;p21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8" name="Google Shape;3148;p21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9" name="Google Shape;3149;p21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0" name="Google Shape;3150;p21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1" name="Google Shape;3151;p21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2" name="Google Shape;3152;p21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3" name="Google Shape;3153;p21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4" name="Google Shape;3154;p21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5" name="Google Shape;3155;p21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6" name="Google Shape;3156;p21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7" name="Google Shape;3157;p21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8" name="Google Shape;3158;p21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9" name="Google Shape;3159;p21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0" name="Google Shape;3160;p21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1" name="Google Shape;3161;p21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2" name="Google Shape;3162;p21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3" name="Google Shape;3163;p21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4" name="Google Shape;3164;p21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5" name="Google Shape;3165;p21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6" name="Google Shape;3166;p21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7" name="Google Shape;3167;p21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8" name="Google Shape;3168;p21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9" name="Google Shape;3169;p21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0" name="Google Shape;3170;p21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1" name="Google Shape;3171;p21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2" name="Google Shape;3172;p21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3" name="Google Shape;3173;p21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4" name="Google Shape;3174;p21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175" name="Google Shape;3175;p21"/>
            <p:cNvCxnSpPr/>
            <p:nvPr/>
          </p:nvCxnSpPr>
          <p:spPr>
            <a:xfrm>
              <a:off x="264950" y="4377263"/>
              <a:ext cx="467100" cy="47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6" name="Google Shape;3176;p21"/>
            <p:cNvCxnSpPr/>
            <p:nvPr/>
          </p:nvCxnSpPr>
          <p:spPr>
            <a:xfrm flipH="1">
              <a:off x="8400900" y="4368150"/>
              <a:ext cx="481800" cy="48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7" name="Google Shape;3177;p21"/>
            <p:cNvCxnSpPr/>
            <p:nvPr/>
          </p:nvCxnSpPr>
          <p:spPr>
            <a:xfrm>
              <a:off x="488725" y="4607125"/>
              <a:ext cx="8155800" cy="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78" name="Google Shape;3178;p21"/>
          <p:cNvSpPr txBox="1"/>
          <p:nvPr>
            <p:ph type="title"/>
          </p:nvPr>
        </p:nvSpPr>
        <p:spPr>
          <a:xfrm>
            <a:off x="720025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79" name="Google Shape;3179;p21"/>
          <p:cNvSpPr txBox="1"/>
          <p:nvPr>
            <p:ph idx="1" type="subTitle"/>
          </p:nvPr>
        </p:nvSpPr>
        <p:spPr>
          <a:xfrm>
            <a:off x="720000" y="1207750"/>
            <a:ext cx="7704000" cy="1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3180" name="Shape 3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1" name="Google Shape;3181;p22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82" name="Google Shape;3182;p22"/>
          <p:cNvGrpSpPr/>
          <p:nvPr/>
        </p:nvGrpSpPr>
        <p:grpSpPr>
          <a:xfrm>
            <a:off x="92092" y="144040"/>
            <a:ext cx="8964312" cy="4855410"/>
            <a:chOff x="92092" y="144040"/>
            <a:chExt cx="8964312" cy="4855410"/>
          </a:xfrm>
        </p:grpSpPr>
        <p:cxnSp>
          <p:nvCxnSpPr>
            <p:cNvPr id="3183" name="Google Shape;3183;p22"/>
            <p:cNvCxnSpPr/>
            <p:nvPr/>
          </p:nvCxnSpPr>
          <p:spPr>
            <a:xfrm flipH="1" rot="10800000">
              <a:off x="266725" y="304350"/>
              <a:ext cx="452400" cy="45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4" name="Google Shape;3184;p22"/>
            <p:cNvCxnSpPr/>
            <p:nvPr/>
          </p:nvCxnSpPr>
          <p:spPr>
            <a:xfrm flipH="1" rot="10800000">
              <a:off x="484525" y="538475"/>
              <a:ext cx="8169000" cy="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5" name="Google Shape;3185;p22"/>
            <p:cNvCxnSpPr/>
            <p:nvPr/>
          </p:nvCxnSpPr>
          <p:spPr>
            <a:xfrm rot="10800000">
              <a:off x="8421225" y="301125"/>
              <a:ext cx="459600" cy="46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86" name="Google Shape;3186;p22"/>
            <p:cNvGrpSpPr/>
            <p:nvPr/>
          </p:nvGrpSpPr>
          <p:grpSpPr>
            <a:xfrm>
              <a:off x="92092" y="144040"/>
              <a:ext cx="3841512" cy="4855410"/>
              <a:chOff x="736225" y="1405825"/>
              <a:chExt cx="2025900" cy="2560600"/>
            </a:xfrm>
          </p:grpSpPr>
          <p:sp>
            <p:nvSpPr>
              <p:cNvPr id="3187" name="Google Shape;3187;p22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8" name="Google Shape;3188;p22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22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0" name="Google Shape;3190;p22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22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22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22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22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22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6" name="Google Shape;3196;p22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7" name="Google Shape;3197;p22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8" name="Google Shape;3198;p22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22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0" name="Google Shape;3200;p22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22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2" name="Google Shape;3202;p22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3" name="Google Shape;3203;p22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22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22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22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7" name="Google Shape;3207;p22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8" name="Google Shape;3208;p22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9" name="Google Shape;3209;p22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0" name="Google Shape;3210;p22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22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2" name="Google Shape;3212;p22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22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4" name="Google Shape;3214;p22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5" name="Google Shape;3215;p22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22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22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8" name="Google Shape;3218;p22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9" name="Google Shape;3219;p22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0" name="Google Shape;3220;p22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1" name="Google Shape;3221;p22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2" name="Google Shape;3222;p22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22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22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22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22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7" name="Google Shape;3227;p22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8" name="Google Shape;3228;p22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22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22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22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22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3" name="Google Shape;3233;p22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4" name="Google Shape;3234;p22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22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22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22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22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9" name="Google Shape;3239;p22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0" name="Google Shape;3240;p22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22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22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22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22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22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22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22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22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22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22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22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2" name="Google Shape;3252;p22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22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4" name="Google Shape;3254;p22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5" name="Google Shape;3255;p22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6" name="Google Shape;3256;p22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7" name="Google Shape;3257;p22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22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22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0" name="Google Shape;3260;p22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22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2" name="Google Shape;3262;p22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3" name="Google Shape;3263;p22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4" name="Google Shape;3264;p22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5" name="Google Shape;3265;p22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6" name="Google Shape;3266;p22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7" name="Google Shape;3267;p22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8" name="Google Shape;3268;p22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69" name="Google Shape;3269;p22"/>
            <p:cNvGrpSpPr/>
            <p:nvPr/>
          </p:nvGrpSpPr>
          <p:grpSpPr>
            <a:xfrm flipH="1">
              <a:off x="5214892" y="144040"/>
              <a:ext cx="3841512" cy="4855410"/>
              <a:chOff x="736225" y="1405825"/>
              <a:chExt cx="2025900" cy="2560600"/>
            </a:xfrm>
          </p:grpSpPr>
          <p:sp>
            <p:nvSpPr>
              <p:cNvPr id="3270" name="Google Shape;3270;p22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1" name="Google Shape;3271;p22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2" name="Google Shape;3272;p22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3" name="Google Shape;3273;p22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4" name="Google Shape;3274;p22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5" name="Google Shape;3275;p22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6" name="Google Shape;3276;p22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7" name="Google Shape;3277;p22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8" name="Google Shape;3278;p22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9" name="Google Shape;3279;p22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0" name="Google Shape;3280;p22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1" name="Google Shape;3281;p22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2" name="Google Shape;3282;p22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3" name="Google Shape;3283;p22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4" name="Google Shape;3284;p22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5" name="Google Shape;3285;p22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6" name="Google Shape;3286;p22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7" name="Google Shape;3287;p22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8" name="Google Shape;3288;p22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9" name="Google Shape;3289;p22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0" name="Google Shape;3290;p22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1" name="Google Shape;3291;p22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2" name="Google Shape;3292;p22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3" name="Google Shape;3293;p22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4" name="Google Shape;3294;p22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5" name="Google Shape;3295;p22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6" name="Google Shape;3296;p22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7" name="Google Shape;3297;p22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8" name="Google Shape;3298;p22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9" name="Google Shape;3299;p22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0" name="Google Shape;3300;p22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1" name="Google Shape;3301;p22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2" name="Google Shape;3302;p22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3" name="Google Shape;3303;p22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4" name="Google Shape;3304;p22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5" name="Google Shape;3305;p22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6" name="Google Shape;3306;p22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7" name="Google Shape;3307;p22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22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22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22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1" name="Google Shape;3311;p22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2" name="Google Shape;3312;p22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3" name="Google Shape;3313;p22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4" name="Google Shape;3314;p22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5" name="Google Shape;3315;p22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6" name="Google Shape;3316;p22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7" name="Google Shape;3317;p22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8" name="Google Shape;3318;p22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22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0" name="Google Shape;3320;p22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1" name="Google Shape;3321;p22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2" name="Google Shape;3322;p22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3" name="Google Shape;3323;p22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4" name="Google Shape;3324;p22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5" name="Google Shape;3325;p22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6" name="Google Shape;3326;p22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7" name="Google Shape;3327;p22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8" name="Google Shape;3328;p22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9" name="Google Shape;3329;p22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0" name="Google Shape;3330;p22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1" name="Google Shape;3331;p22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2" name="Google Shape;3332;p22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3" name="Google Shape;3333;p22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4" name="Google Shape;3334;p22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5" name="Google Shape;3335;p22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6" name="Google Shape;3336;p22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7" name="Google Shape;3337;p22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8" name="Google Shape;3338;p22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9" name="Google Shape;3339;p22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0" name="Google Shape;3340;p22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1" name="Google Shape;3341;p22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2" name="Google Shape;3342;p22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3" name="Google Shape;3343;p22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4" name="Google Shape;3344;p22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5" name="Google Shape;3345;p22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6" name="Google Shape;3346;p22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7" name="Google Shape;3347;p22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8" name="Google Shape;3348;p22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9" name="Google Shape;3349;p22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0" name="Google Shape;3350;p22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1" name="Google Shape;3351;p22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352" name="Google Shape;3352;p22"/>
            <p:cNvCxnSpPr/>
            <p:nvPr/>
          </p:nvCxnSpPr>
          <p:spPr>
            <a:xfrm>
              <a:off x="264950" y="4377263"/>
              <a:ext cx="467100" cy="47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3" name="Google Shape;3353;p22"/>
            <p:cNvCxnSpPr/>
            <p:nvPr/>
          </p:nvCxnSpPr>
          <p:spPr>
            <a:xfrm flipH="1">
              <a:off x="8400900" y="4368150"/>
              <a:ext cx="481800" cy="48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4" name="Google Shape;3354;p22"/>
            <p:cNvCxnSpPr/>
            <p:nvPr/>
          </p:nvCxnSpPr>
          <p:spPr>
            <a:xfrm>
              <a:off x="488725" y="4607125"/>
              <a:ext cx="8155800" cy="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55" name="Google Shape;3355;p2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56" name="Google Shape;3356;p22"/>
          <p:cNvSpPr txBox="1"/>
          <p:nvPr>
            <p:ph idx="1" type="subTitle"/>
          </p:nvPr>
        </p:nvSpPr>
        <p:spPr>
          <a:xfrm>
            <a:off x="4785690" y="1790975"/>
            <a:ext cx="3346800" cy="19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7" name="Google Shape;3357;p22"/>
          <p:cNvSpPr txBox="1"/>
          <p:nvPr>
            <p:ph idx="2" type="subTitle"/>
          </p:nvPr>
        </p:nvSpPr>
        <p:spPr>
          <a:xfrm>
            <a:off x="1011510" y="1790975"/>
            <a:ext cx="3344700" cy="19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2">
    <p:spTree>
      <p:nvGrpSpPr>
        <p:cNvPr id="3358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9" name="Google Shape;3359;p23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0" name="Google Shape;3360;p23"/>
          <p:cNvGrpSpPr/>
          <p:nvPr/>
        </p:nvGrpSpPr>
        <p:grpSpPr>
          <a:xfrm>
            <a:off x="92092" y="144040"/>
            <a:ext cx="8964312" cy="4855410"/>
            <a:chOff x="92092" y="144040"/>
            <a:chExt cx="8964312" cy="4855410"/>
          </a:xfrm>
        </p:grpSpPr>
        <p:cxnSp>
          <p:nvCxnSpPr>
            <p:cNvPr id="3361" name="Google Shape;3361;p23"/>
            <p:cNvCxnSpPr/>
            <p:nvPr/>
          </p:nvCxnSpPr>
          <p:spPr>
            <a:xfrm flipH="1" rot="10800000">
              <a:off x="266725" y="304350"/>
              <a:ext cx="452400" cy="45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2" name="Google Shape;3362;p23"/>
            <p:cNvCxnSpPr/>
            <p:nvPr/>
          </p:nvCxnSpPr>
          <p:spPr>
            <a:xfrm flipH="1" rot="10800000">
              <a:off x="484525" y="538475"/>
              <a:ext cx="8169000" cy="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3" name="Google Shape;3363;p23"/>
            <p:cNvCxnSpPr/>
            <p:nvPr/>
          </p:nvCxnSpPr>
          <p:spPr>
            <a:xfrm rot="10800000">
              <a:off x="8421225" y="301125"/>
              <a:ext cx="459600" cy="46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364" name="Google Shape;3364;p23"/>
            <p:cNvGrpSpPr/>
            <p:nvPr/>
          </p:nvGrpSpPr>
          <p:grpSpPr>
            <a:xfrm>
              <a:off x="92092" y="144040"/>
              <a:ext cx="3841512" cy="4855410"/>
              <a:chOff x="736225" y="1405825"/>
              <a:chExt cx="2025900" cy="2560600"/>
            </a:xfrm>
          </p:grpSpPr>
          <p:sp>
            <p:nvSpPr>
              <p:cNvPr id="3365" name="Google Shape;3365;p23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6" name="Google Shape;3366;p23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7" name="Google Shape;3367;p23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8" name="Google Shape;3368;p23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9" name="Google Shape;3369;p23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0" name="Google Shape;3370;p23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1" name="Google Shape;3371;p23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2" name="Google Shape;3372;p23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3" name="Google Shape;3373;p23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4" name="Google Shape;3374;p23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5" name="Google Shape;3375;p23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6" name="Google Shape;3376;p23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7" name="Google Shape;3377;p23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8" name="Google Shape;3378;p23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9" name="Google Shape;3379;p23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0" name="Google Shape;3380;p23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1" name="Google Shape;3381;p23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2" name="Google Shape;3382;p23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3" name="Google Shape;3383;p23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4" name="Google Shape;3384;p23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5" name="Google Shape;3385;p23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6" name="Google Shape;3386;p23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7" name="Google Shape;3387;p23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8" name="Google Shape;3388;p23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9" name="Google Shape;3389;p23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0" name="Google Shape;3390;p23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1" name="Google Shape;3391;p23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2" name="Google Shape;3392;p23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3" name="Google Shape;3393;p23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4" name="Google Shape;3394;p23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5" name="Google Shape;3395;p23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6" name="Google Shape;3396;p23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7" name="Google Shape;3397;p23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8" name="Google Shape;3398;p23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9" name="Google Shape;3399;p23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0" name="Google Shape;3400;p23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1" name="Google Shape;3401;p23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2" name="Google Shape;3402;p23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3" name="Google Shape;3403;p23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4" name="Google Shape;3404;p23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5" name="Google Shape;3405;p23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6" name="Google Shape;3406;p23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7" name="Google Shape;3407;p23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8" name="Google Shape;3408;p23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9" name="Google Shape;3409;p23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0" name="Google Shape;3410;p23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1" name="Google Shape;3411;p23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2" name="Google Shape;3412;p23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3" name="Google Shape;3413;p23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4" name="Google Shape;3414;p23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5" name="Google Shape;3415;p23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6" name="Google Shape;3416;p23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7" name="Google Shape;3417;p23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8" name="Google Shape;3418;p23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9" name="Google Shape;3419;p23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0" name="Google Shape;3420;p23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1" name="Google Shape;3421;p23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2" name="Google Shape;3422;p23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3" name="Google Shape;3423;p23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4" name="Google Shape;3424;p23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5" name="Google Shape;3425;p23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6" name="Google Shape;3426;p23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7" name="Google Shape;3427;p23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8" name="Google Shape;3428;p23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9" name="Google Shape;3429;p23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0" name="Google Shape;3430;p23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1" name="Google Shape;3431;p23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2" name="Google Shape;3432;p23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3" name="Google Shape;3433;p23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4" name="Google Shape;3434;p23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5" name="Google Shape;3435;p23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6" name="Google Shape;3436;p23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7" name="Google Shape;3437;p23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8" name="Google Shape;3438;p23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9" name="Google Shape;3439;p23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0" name="Google Shape;3440;p23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1" name="Google Shape;3441;p23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2" name="Google Shape;3442;p23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3" name="Google Shape;3443;p23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4" name="Google Shape;3444;p23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5" name="Google Shape;3445;p23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6" name="Google Shape;3446;p23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7" name="Google Shape;3447;p23"/>
            <p:cNvGrpSpPr/>
            <p:nvPr/>
          </p:nvGrpSpPr>
          <p:grpSpPr>
            <a:xfrm flipH="1">
              <a:off x="5214892" y="144040"/>
              <a:ext cx="3841512" cy="4855410"/>
              <a:chOff x="736225" y="1405825"/>
              <a:chExt cx="2025900" cy="2560600"/>
            </a:xfrm>
          </p:grpSpPr>
          <p:sp>
            <p:nvSpPr>
              <p:cNvPr id="3448" name="Google Shape;3448;p23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9" name="Google Shape;3449;p23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0" name="Google Shape;3450;p23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1" name="Google Shape;3451;p23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2" name="Google Shape;3452;p23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3" name="Google Shape;3453;p23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4" name="Google Shape;3454;p23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5" name="Google Shape;3455;p23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6" name="Google Shape;3456;p23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7" name="Google Shape;3457;p23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8" name="Google Shape;3458;p23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9" name="Google Shape;3459;p23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0" name="Google Shape;3460;p23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1" name="Google Shape;3461;p23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2" name="Google Shape;3462;p23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3" name="Google Shape;3463;p23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4" name="Google Shape;3464;p23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5" name="Google Shape;3465;p23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6" name="Google Shape;3466;p23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7" name="Google Shape;3467;p23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8" name="Google Shape;3468;p23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9" name="Google Shape;3469;p23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0" name="Google Shape;3470;p23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1" name="Google Shape;3471;p23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2" name="Google Shape;3472;p23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3" name="Google Shape;3473;p23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4" name="Google Shape;3474;p23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5" name="Google Shape;3475;p23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6" name="Google Shape;3476;p23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7" name="Google Shape;3477;p23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8" name="Google Shape;3478;p23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9" name="Google Shape;3479;p23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0" name="Google Shape;3480;p23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1" name="Google Shape;3481;p23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2" name="Google Shape;3482;p23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3" name="Google Shape;3483;p23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4" name="Google Shape;3484;p23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5" name="Google Shape;3485;p23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6" name="Google Shape;3486;p23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7" name="Google Shape;3487;p23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8" name="Google Shape;3488;p23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9" name="Google Shape;3489;p23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0" name="Google Shape;3490;p23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1" name="Google Shape;3491;p23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2" name="Google Shape;3492;p23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3" name="Google Shape;3493;p23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4" name="Google Shape;3494;p23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5" name="Google Shape;3495;p23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6" name="Google Shape;3496;p23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7" name="Google Shape;3497;p23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8" name="Google Shape;3498;p23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9" name="Google Shape;3499;p23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0" name="Google Shape;3500;p23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1" name="Google Shape;3501;p23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2" name="Google Shape;3502;p23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3" name="Google Shape;3503;p23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4" name="Google Shape;3504;p23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5" name="Google Shape;3505;p23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6" name="Google Shape;3506;p23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7" name="Google Shape;3507;p23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8" name="Google Shape;3508;p23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9" name="Google Shape;3509;p23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0" name="Google Shape;3510;p23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1" name="Google Shape;3511;p23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2" name="Google Shape;3512;p23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3" name="Google Shape;3513;p23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4" name="Google Shape;3514;p23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5" name="Google Shape;3515;p23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6" name="Google Shape;3516;p23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7" name="Google Shape;3517;p23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8" name="Google Shape;3518;p23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9" name="Google Shape;3519;p23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0" name="Google Shape;3520;p23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1" name="Google Shape;3521;p23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2" name="Google Shape;3522;p23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3" name="Google Shape;3523;p23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4" name="Google Shape;3524;p23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5" name="Google Shape;3525;p23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6" name="Google Shape;3526;p23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7" name="Google Shape;3527;p23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8" name="Google Shape;3528;p23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9" name="Google Shape;3529;p23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530" name="Google Shape;3530;p23"/>
            <p:cNvCxnSpPr/>
            <p:nvPr/>
          </p:nvCxnSpPr>
          <p:spPr>
            <a:xfrm>
              <a:off x="264950" y="4377263"/>
              <a:ext cx="467100" cy="47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1" name="Google Shape;3531;p23"/>
            <p:cNvCxnSpPr/>
            <p:nvPr/>
          </p:nvCxnSpPr>
          <p:spPr>
            <a:xfrm flipH="1">
              <a:off x="8400900" y="4368150"/>
              <a:ext cx="481800" cy="48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2" name="Google Shape;3532;p23"/>
            <p:cNvCxnSpPr/>
            <p:nvPr/>
          </p:nvCxnSpPr>
          <p:spPr>
            <a:xfrm>
              <a:off x="488725" y="4607125"/>
              <a:ext cx="8155800" cy="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33" name="Google Shape;3533;p23"/>
          <p:cNvSpPr txBox="1"/>
          <p:nvPr>
            <p:ph type="title"/>
          </p:nvPr>
        </p:nvSpPr>
        <p:spPr>
          <a:xfrm>
            <a:off x="720025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4" name="Google Shape;3534;p23"/>
          <p:cNvSpPr txBox="1"/>
          <p:nvPr>
            <p:ph idx="1" type="subTitle"/>
          </p:nvPr>
        </p:nvSpPr>
        <p:spPr>
          <a:xfrm>
            <a:off x="4921325" y="1852875"/>
            <a:ext cx="3511200" cy="24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3535" name="Google Shape;3535;p23"/>
          <p:cNvSpPr txBox="1"/>
          <p:nvPr>
            <p:ph idx="2" type="subTitle"/>
          </p:nvPr>
        </p:nvSpPr>
        <p:spPr>
          <a:xfrm>
            <a:off x="711475" y="1852875"/>
            <a:ext cx="3510300" cy="24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3536" name="Google Shape;3536;p23"/>
          <p:cNvSpPr txBox="1"/>
          <p:nvPr>
            <p:ph idx="3" type="subTitle"/>
          </p:nvPr>
        </p:nvSpPr>
        <p:spPr>
          <a:xfrm>
            <a:off x="711477" y="1293975"/>
            <a:ext cx="3510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37" name="Google Shape;3537;p23"/>
          <p:cNvSpPr txBox="1"/>
          <p:nvPr>
            <p:ph idx="4" type="subTitle"/>
          </p:nvPr>
        </p:nvSpPr>
        <p:spPr>
          <a:xfrm>
            <a:off x="4921327" y="1293975"/>
            <a:ext cx="3511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538" name="Shape 3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9" name="Google Shape;3539;p24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0" name="Google Shape;3540;p24"/>
          <p:cNvGrpSpPr/>
          <p:nvPr/>
        </p:nvGrpSpPr>
        <p:grpSpPr>
          <a:xfrm>
            <a:off x="89867" y="144040"/>
            <a:ext cx="8964312" cy="4855410"/>
            <a:chOff x="92092" y="144040"/>
            <a:chExt cx="8964312" cy="4855410"/>
          </a:xfrm>
        </p:grpSpPr>
        <p:cxnSp>
          <p:nvCxnSpPr>
            <p:cNvPr id="3541" name="Google Shape;3541;p24"/>
            <p:cNvCxnSpPr/>
            <p:nvPr/>
          </p:nvCxnSpPr>
          <p:spPr>
            <a:xfrm flipH="1" rot="10800000">
              <a:off x="266725" y="304350"/>
              <a:ext cx="452400" cy="45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2" name="Google Shape;3542;p24"/>
            <p:cNvCxnSpPr/>
            <p:nvPr/>
          </p:nvCxnSpPr>
          <p:spPr>
            <a:xfrm flipH="1" rot="10800000">
              <a:off x="484525" y="538475"/>
              <a:ext cx="8169000" cy="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3" name="Google Shape;3543;p24"/>
            <p:cNvCxnSpPr/>
            <p:nvPr/>
          </p:nvCxnSpPr>
          <p:spPr>
            <a:xfrm rot="10800000">
              <a:off x="8421225" y="301125"/>
              <a:ext cx="459600" cy="46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544" name="Google Shape;3544;p24"/>
            <p:cNvGrpSpPr/>
            <p:nvPr/>
          </p:nvGrpSpPr>
          <p:grpSpPr>
            <a:xfrm>
              <a:off x="92092" y="144040"/>
              <a:ext cx="3841512" cy="4855410"/>
              <a:chOff x="736225" y="1405825"/>
              <a:chExt cx="2025900" cy="2560600"/>
            </a:xfrm>
          </p:grpSpPr>
          <p:sp>
            <p:nvSpPr>
              <p:cNvPr id="3545" name="Google Shape;3545;p24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6" name="Google Shape;3546;p24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7" name="Google Shape;3547;p24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8" name="Google Shape;3548;p24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9" name="Google Shape;3549;p24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0" name="Google Shape;3550;p24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1" name="Google Shape;3551;p24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2" name="Google Shape;3552;p24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3" name="Google Shape;3553;p24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4" name="Google Shape;3554;p24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5" name="Google Shape;3555;p24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6" name="Google Shape;3556;p24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7" name="Google Shape;3557;p24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8" name="Google Shape;3558;p24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9" name="Google Shape;3559;p24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0" name="Google Shape;3560;p24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1" name="Google Shape;3561;p24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2" name="Google Shape;3562;p24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3" name="Google Shape;3563;p24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4" name="Google Shape;3564;p24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5" name="Google Shape;3565;p24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6" name="Google Shape;3566;p24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7" name="Google Shape;3567;p24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8" name="Google Shape;3568;p24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9" name="Google Shape;3569;p24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0" name="Google Shape;3570;p24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1" name="Google Shape;3571;p24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2" name="Google Shape;3572;p24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3" name="Google Shape;3573;p24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4" name="Google Shape;3574;p24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5" name="Google Shape;3575;p24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6" name="Google Shape;3576;p24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7" name="Google Shape;3577;p24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8" name="Google Shape;3578;p24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9" name="Google Shape;3579;p24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0" name="Google Shape;3580;p24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1" name="Google Shape;3581;p24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2" name="Google Shape;3582;p24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3" name="Google Shape;3583;p24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4" name="Google Shape;3584;p24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5" name="Google Shape;3585;p24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6" name="Google Shape;3586;p24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7" name="Google Shape;3587;p24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8" name="Google Shape;3588;p24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9" name="Google Shape;3589;p24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0" name="Google Shape;3590;p24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1" name="Google Shape;3591;p24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2" name="Google Shape;3592;p24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3" name="Google Shape;3593;p24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4" name="Google Shape;3594;p24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5" name="Google Shape;3595;p24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6" name="Google Shape;3596;p24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7" name="Google Shape;3597;p24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8" name="Google Shape;3598;p24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9" name="Google Shape;3599;p24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0" name="Google Shape;3600;p24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1" name="Google Shape;3601;p24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2" name="Google Shape;3602;p24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3" name="Google Shape;3603;p24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4" name="Google Shape;3604;p24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5" name="Google Shape;3605;p24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6" name="Google Shape;3606;p24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7" name="Google Shape;3607;p24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8" name="Google Shape;3608;p24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9" name="Google Shape;3609;p24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0" name="Google Shape;3610;p24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1" name="Google Shape;3611;p24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2" name="Google Shape;3612;p24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3" name="Google Shape;3613;p24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4" name="Google Shape;3614;p24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5" name="Google Shape;3615;p24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6" name="Google Shape;3616;p24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7" name="Google Shape;3617;p24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8" name="Google Shape;3618;p24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9" name="Google Shape;3619;p24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0" name="Google Shape;3620;p24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1" name="Google Shape;3621;p24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2" name="Google Shape;3622;p24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3" name="Google Shape;3623;p24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4" name="Google Shape;3624;p24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5" name="Google Shape;3625;p24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6" name="Google Shape;3626;p24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7" name="Google Shape;3627;p24"/>
            <p:cNvGrpSpPr/>
            <p:nvPr/>
          </p:nvGrpSpPr>
          <p:grpSpPr>
            <a:xfrm flipH="1">
              <a:off x="5214892" y="144040"/>
              <a:ext cx="3841512" cy="4855410"/>
              <a:chOff x="736225" y="1405825"/>
              <a:chExt cx="2025900" cy="2560600"/>
            </a:xfrm>
          </p:grpSpPr>
          <p:sp>
            <p:nvSpPr>
              <p:cNvPr id="3628" name="Google Shape;3628;p24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9" name="Google Shape;3629;p24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0" name="Google Shape;3630;p24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1" name="Google Shape;3631;p24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2" name="Google Shape;3632;p24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3" name="Google Shape;3633;p24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4" name="Google Shape;3634;p24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5" name="Google Shape;3635;p24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6" name="Google Shape;3636;p24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7" name="Google Shape;3637;p24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8" name="Google Shape;3638;p24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9" name="Google Shape;3639;p24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0" name="Google Shape;3640;p24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1" name="Google Shape;3641;p24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2" name="Google Shape;3642;p24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3" name="Google Shape;3643;p24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4" name="Google Shape;3644;p24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5" name="Google Shape;3645;p24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6" name="Google Shape;3646;p24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7" name="Google Shape;3647;p24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8" name="Google Shape;3648;p24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9" name="Google Shape;3649;p24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0" name="Google Shape;3650;p24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1" name="Google Shape;3651;p24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2" name="Google Shape;3652;p24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3" name="Google Shape;3653;p24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4" name="Google Shape;3654;p24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5" name="Google Shape;3655;p24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6" name="Google Shape;3656;p24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7" name="Google Shape;3657;p24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8" name="Google Shape;3658;p24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9" name="Google Shape;3659;p24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0" name="Google Shape;3660;p24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1" name="Google Shape;3661;p24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2" name="Google Shape;3662;p24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3" name="Google Shape;3663;p24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4" name="Google Shape;3664;p24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5" name="Google Shape;3665;p24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6" name="Google Shape;3666;p24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7" name="Google Shape;3667;p24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8" name="Google Shape;3668;p24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9" name="Google Shape;3669;p24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0" name="Google Shape;3670;p24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1" name="Google Shape;3671;p24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2" name="Google Shape;3672;p24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3" name="Google Shape;3673;p24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4" name="Google Shape;3674;p24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5" name="Google Shape;3675;p24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6" name="Google Shape;3676;p24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7" name="Google Shape;3677;p24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8" name="Google Shape;3678;p24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9" name="Google Shape;3679;p24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0" name="Google Shape;3680;p24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1" name="Google Shape;3681;p24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2" name="Google Shape;3682;p24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3" name="Google Shape;3683;p24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4" name="Google Shape;3684;p24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5" name="Google Shape;3685;p24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6" name="Google Shape;3686;p24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7" name="Google Shape;3687;p24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8" name="Google Shape;3688;p24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9" name="Google Shape;3689;p24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0" name="Google Shape;3690;p24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1" name="Google Shape;3691;p24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2" name="Google Shape;3692;p24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3" name="Google Shape;3693;p24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4" name="Google Shape;3694;p24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5" name="Google Shape;3695;p24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6" name="Google Shape;3696;p24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7" name="Google Shape;3697;p24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8" name="Google Shape;3698;p24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9" name="Google Shape;3699;p24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0" name="Google Shape;3700;p24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1" name="Google Shape;3701;p24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2" name="Google Shape;3702;p24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3" name="Google Shape;3703;p24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4" name="Google Shape;3704;p24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5" name="Google Shape;3705;p24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6" name="Google Shape;3706;p24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7" name="Google Shape;3707;p24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8" name="Google Shape;3708;p24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9" name="Google Shape;3709;p24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710" name="Google Shape;3710;p24"/>
            <p:cNvCxnSpPr/>
            <p:nvPr/>
          </p:nvCxnSpPr>
          <p:spPr>
            <a:xfrm>
              <a:off x="264950" y="4377263"/>
              <a:ext cx="467100" cy="47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1" name="Google Shape;3711;p24"/>
            <p:cNvCxnSpPr/>
            <p:nvPr/>
          </p:nvCxnSpPr>
          <p:spPr>
            <a:xfrm flipH="1">
              <a:off x="8400900" y="4368150"/>
              <a:ext cx="481800" cy="48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2" name="Google Shape;3712;p24"/>
            <p:cNvCxnSpPr/>
            <p:nvPr/>
          </p:nvCxnSpPr>
          <p:spPr>
            <a:xfrm>
              <a:off x="488725" y="4607125"/>
              <a:ext cx="8155800" cy="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13" name="Google Shape;3713;p2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14" name="Google Shape;3714;p24"/>
          <p:cNvSpPr txBox="1"/>
          <p:nvPr>
            <p:ph idx="1" type="subTitle"/>
          </p:nvPr>
        </p:nvSpPr>
        <p:spPr>
          <a:xfrm>
            <a:off x="937625" y="2745850"/>
            <a:ext cx="2175300" cy="880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5" name="Google Shape;3715;p24"/>
          <p:cNvSpPr txBox="1"/>
          <p:nvPr>
            <p:ph idx="2" type="subTitle"/>
          </p:nvPr>
        </p:nvSpPr>
        <p:spPr>
          <a:xfrm>
            <a:off x="3484348" y="2745850"/>
            <a:ext cx="2175300" cy="880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6" name="Google Shape;3716;p24"/>
          <p:cNvSpPr txBox="1"/>
          <p:nvPr>
            <p:ph idx="3" type="subTitle"/>
          </p:nvPr>
        </p:nvSpPr>
        <p:spPr>
          <a:xfrm>
            <a:off x="6031075" y="2745850"/>
            <a:ext cx="2175300" cy="880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7" name="Google Shape;3717;p24"/>
          <p:cNvSpPr txBox="1"/>
          <p:nvPr>
            <p:ph idx="4" type="subTitle"/>
          </p:nvPr>
        </p:nvSpPr>
        <p:spPr>
          <a:xfrm>
            <a:off x="937625" y="2398650"/>
            <a:ext cx="2175300" cy="47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18" name="Google Shape;3718;p24"/>
          <p:cNvSpPr txBox="1"/>
          <p:nvPr>
            <p:ph idx="5" type="subTitle"/>
          </p:nvPr>
        </p:nvSpPr>
        <p:spPr>
          <a:xfrm>
            <a:off x="3484348" y="2398650"/>
            <a:ext cx="2175300" cy="47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19" name="Google Shape;3719;p24"/>
          <p:cNvSpPr txBox="1"/>
          <p:nvPr>
            <p:ph idx="6" type="subTitle"/>
          </p:nvPr>
        </p:nvSpPr>
        <p:spPr>
          <a:xfrm>
            <a:off x="6031075" y="2398650"/>
            <a:ext cx="2175300" cy="476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720" name="Shape 3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1" name="Google Shape;3721;p2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22" name="Google Shape;3722;p25"/>
          <p:cNvGrpSpPr/>
          <p:nvPr/>
        </p:nvGrpSpPr>
        <p:grpSpPr>
          <a:xfrm>
            <a:off x="89867" y="144040"/>
            <a:ext cx="8964312" cy="4855410"/>
            <a:chOff x="92092" y="144040"/>
            <a:chExt cx="8964312" cy="4855410"/>
          </a:xfrm>
        </p:grpSpPr>
        <p:cxnSp>
          <p:nvCxnSpPr>
            <p:cNvPr id="3723" name="Google Shape;3723;p25"/>
            <p:cNvCxnSpPr/>
            <p:nvPr/>
          </p:nvCxnSpPr>
          <p:spPr>
            <a:xfrm flipH="1" rot="10800000">
              <a:off x="266725" y="304350"/>
              <a:ext cx="452400" cy="45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4" name="Google Shape;3724;p25"/>
            <p:cNvCxnSpPr/>
            <p:nvPr/>
          </p:nvCxnSpPr>
          <p:spPr>
            <a:xfrm flipH="1" rot="10800000">
              <a:off x="484525" y="538475"/>
              <a:ext cx="8169000" cy="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5" name="Google Shape;3725;p25"/>
            <p:cNvCxnSpPr/>
            <p:nvPr/>
          </p:nvCxnSpPr>
          <p:spPr>
            <a:xfrm rot="10800000">
              <a:off x="8421225" y="301125"/>
              <a:ext cx="459600" cy="46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26" name="Google Shape;3726;p25"/>
            <p:cNvGrpSpPr/>
            <p:nvPr/>
          </p:nvGrpSpPr>
          <p:grpSpPr>
            <a:xfrm>
              <a:off x="92092" y="144040"/>
              <a:ext cx="3841512" cy="4855410"/>
              <a:chOff x="736225" y="1405825"/>
              <a:chExt cx="2025900" cy="2560600"/>
            </a:xfrm>
          </p:grpSpPr>
          <p:sp>
            <p:nvSpPr>
              <p:cNvPr id="3727" name="Google Shape;3727;p25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8" name="Google Shape;3728;p25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9" name="Google Shape;3729;p25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0" name="Google Shape;3730;p25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1" name="Google Shape;3731;p25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2" name="Google Shape;3732;p25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3" name="Google Shape;3733;p25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4" name="Google Shape;3734;p25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5" name="Google Shape;3735;p25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6" name="Google Shape;3736;p25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7" name="Google Shape;3737;p25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8" name="Google Shape;3738;p25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9" name="Google Shape;3739;p25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0" name="Google Shape;3740;p25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1" name="Google Shape;3741;p25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2" name="Google Shape;3742;p25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3" name="Google Shape;3743;p25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4" name="Google Shape;3744;p25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5" name="Google Shape;3745;p25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6" name="Google Shape;3746;p25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7" name="Google Shape;3747;p25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8" name="Google Shape;3748;p25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9" name="Google Shape;3749;p25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0" name="Google Shape;3750;p25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1" name="Google Shape;3751;p25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2" name="Google Shape;3752;p25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3" name="Google Shape;3753;p25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4" name="Google Shape;3754;p25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5" name="Google Shape;3755;p25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6" name="Google Shape;3756;p25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7" name="Google Shape;3757;p25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8" name="Google Shape;3758;p25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9" name="Google Shape;3759;p25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0" name="Google Shape;3760;p25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1" name="Google Shape;3761;p25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2" name="Google Shape;3762;p25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3" name="Google Shape;3763;p25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4" name="Google Shape;3764;p25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5" name="Google Shape;3765;p25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6" name="Google Shape;3766;p25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7" name="Google Shape;3767;p25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8" name="Google Shape;3768;p25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9" name="Google Shape;3769;p25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0" name="Google Shape;3770;p25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1" name="Google Shape;3771;p25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2" name="Google Shape;3772;p25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3" name="Google Shape;3773;p25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4" name="Google Shape;3774;p25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5" name="Google Shape;3775;p25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6" name="Google Shape;3776;p25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7" name="Google Shape;3777;p25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8" name="Google Shape;3778;p25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9" name="Google Shape;3779;p25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0" name="Google Shape;3780;p25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1" name="Google Shape;3781;p25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2" name="Google Shape;3782;p25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3" name="Google Shape;3783;p25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4" name="Google Shape;3784;p25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5" name="Google Shape;3785;p25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6" name="Google Shape;3786;p25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7" name="Google Shape;3787;p25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8" name="Google Shape;3788;p25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9" name="Google Shape;3789;p25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0" name="Google Shape;3790;p25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1" name="Google Shape;3791;p25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2" name="Google Shape;3792;p25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3" name="Google Shape;3793;p25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4" name="Google Shape;3794;p25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5" name="Google Shape;3795;p25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6" name="Google Shape;3796;p25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7" name="Google Shape;3797;p25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8" name="Google Shape;3798;p25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9" name="Google Shape;3799;p25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0" name="Google Shape;3800;p25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1" name="Google Shape;3801;p25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2" name="Google Shape;3802;p25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3" name="Google Shape;3803;p25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4" name="Google Shape;3804;p25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5" name="Google Shape;3805;p25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6" name="Google Shape;3806;p25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7" name="Google Shape;3807;p25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8" name="Google Shape;3808;p25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09" name="Google Shape;3809;p25"/>
            <p:cNvGrpSpPr/>
            <p:nvPr/>
          </p:nvGrpSpPr>
          <p:grpSpPr>
            <a:xfrm flipH="1">
              <a:off x="5214892" y="144040"/>
              <a:ext cx="3841512" cy="4855410"/>
              <a:chOff x="736225" y="1405825"/>
              <a:chExt cx="2025900" cy="2560600"/>
            </a:xfrm>
          </p:grpSpPr>
          <p:sp>
            <p:nvSpPr>
              <p:cNvPr id="3810" name="Google Shape;3810;p25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1" name="Google Shape;3811;p25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2" name="Google Shape;3812;p25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3" name="Google Shape;3813;p25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4" name="Google Shape;3814;p25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5" name="Google Shape;3815;p25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6" name="Google Shape;3816;p25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7" name="Google Shape;3817;p25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8" name="Google Shape;3818;p25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9" name="Google Shape;3819;p25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0" name="Google Shape;3820;p25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1" name="Google Shape;3821;p25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2" name="Google Shape;3822;p25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3" name="Google Shape;3823;p25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4" name="Google Shape;3824;p25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5" name="Google Shape;3825;p25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6" name="Google Shape;3826;p25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7" name="Google Shape;3827;p25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8" name="Google Shape;3828;p25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9" name="Google Shape;3829;p25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0" name="Google Shape;3830;p25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1" name="Google Shape;3831;p25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2" name="Google Shape;3832;p25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3" name="Google Shape;3833;p25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4" name="Google Shape;3834;p25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5" name="Google Shape;3835;p25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6" name="Google Shape;3836;p25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7" name="Google Shape;3837;p25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8" name="Google Shape;3838;p25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9" name="Google Shape;3839;p25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0" name="Google Shape;3840;p25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1" name="Google Shape;3841;p25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2" name="Google Shape;3842;p25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3" name="Google Shape;3843;p25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4" name="Google Shape;3844;p25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5" name="Google Shape;3845;p25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6" name="Google Shape;3846;p25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7" name="Google Shape;3847;p25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8" name="Google Shape;3848;p25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9" name="Google Shape;3849;p25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0" name="Google Shape;3850;p25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1" name="Google Shape;3851;p25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2" name="Google Shape;3852;p25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3" name="Google Shape;3853;p25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4" name="Google Shape;3854;p25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5" name="Google Shape;3855;p25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6" name="Google Shape;3856;p25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7" name="Google Shape;3857;p25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8" name="Google Shape;3858;p25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9" name="Google Shape;3859;p25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0" name="Google Shape;3860;p25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1" name="Google Shape;3861;p25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2" name="Google Shape;3862;p25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3" name="Google Shape;3863;p25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4" name="Google Shape;3864;p25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5" name="Google Shape;3865;p25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6" name="Google Shape;3866;p25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7" name="Google Shape;3867;p25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8" name="Google Shape;3868;p25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9" name="Google Shape;3869;p25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0" name="Google Shape;3870;p25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1" name="Google Shape;3871;p25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2" name="Google Shape;3872;p25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3" name="Google Shape;3873;p25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4" name="Google Shape;3874;p25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5" name="Google Shape;3875;p25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6" name="Google Shape;3876;p25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7" name="Google Shape;3877;p25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8" name="Google Shape;3878;p25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9" name="Google Shape;3879;p25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0" name="Google Shape;3880;p25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1" name="Google Shape;3881;p25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2" name="Google Shape;3882;p25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3" name="Google Shape;3883;p25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4" name="Google Shape;3884;p25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5" name="Google Shape;3885;p25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6" name="Google Shape;3886;p25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7" name="Google Shape;3887;p25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8" name="Google Shape;3888;p25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9" name="Google Shape;3889;p25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0" name="Google Shape;3890;p25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1" name="Google Shape;3891;p25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892" name="Google Shape;3892;p25"/>
            <p:cNvCxnSpPr/>
            <p:nvPr/>
          </p:nvCxnSpPr>
          <p:spPr>
            <a:xfrm>
              <a:off x="264950" y="4377263"/>
              <a:ext cx="467100" cy="47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3" name="Google Shape;3893;p25"/>
            <p:cNvCxnSpPr/>
            <p:nvPr/>
          </p:nvCxnSpPr>
          <p:spPr>
            <a:xfrm flipH="1">
              <a:off x="8400900" y="4368150"/>
              <a:ext cx="481800" cy="48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4" name="Google Shape;3894;p25"/>
            <p:cNvCxnSpPr/>
            <p:nvPr/>
          </p:nvCxnSpPr>
          <p:spPr>
            <a:xfrm>
              <a:off x="488725" y="4607125"/>
              <a:ext cx="8155800" cy="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95" name="Google Shape;3895;p2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96" name="Google Shape;3896;p25"/>
          <p:cNvSpPr txBox="1"/>
          <p:nvPr>
            <p:ph idx="1" type="subTitle"/>
          </p:nvPr>
        </p:nvSpPr>
        <p:spPr>
          <a:xfrm>
            <a:off x="2256242" y="2018338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7" name="Google Shape;3897;p25"/>
          <p:cNvSpPr txBox="1"/>
          <p:nvPr>
            <p:ph idx="2" type="subTitle"/>
          </p:nvPr>
        </p:nvSpPr>
        <p:spPr>
          <a:xfrm>
            <a:off x="5420096" y="2018338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8" name="Google Shape;3898;p25"/>
          <p:cNvSpPr txBox="1"/>
          <p:nvPr>
            <p:ph idx="3" type="subTitle"/>
          </p:nvPr>
        </p:nvSpPr>
        <p:spPr>
          <a:xfrm>
            <a:off x="2256242" y="3432713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9" name="Google Shape;3899;p25"/>
          <p:cNvSpPr txBox="1"/>
          <p:nvPr>
            <p:ph idx="4" type="subTitle"/>
          </p:nvPr>
        </p:nvSpPr>
        <p:spPr>
          <a:xfrm>
            <a:off x="5420096" y="3432713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0" name="Google Shape;3900;p25"/>
          <p:cNvSpPr txBox="1"/>
          <p:nvPr>
            <p:ph idx="5" type="subTitle"/>
          </p:nvPr>
        </p:nvSpPr>
        <p:spPr>
          <a:xfrm>
            <a:off x="2256242" y="171830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01" name="Google Shape;3901;p25"/>
          <p:cNvSpPr txBox="1"/>
          <p:nvPr>
            <p:ph idx="6" type="subTitle"/>
          </p:nvPr>
        </p:nvSpPr>
        <p:spPr>
          <a:xfrm>
            <a:off x="2256242" y="31326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02" name="Google Shape;3902;p25"/>
          <p:cNvSpPr txBox="1"/>
          <p:nvPr>
            <p:ph idx="7" type="subTitle"/>
          </p:nvPr>
        </p:nvSpPr>
        <p:spPr>
          <a:xfrm>
            <a:off x="5420092" y="171830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03" name="Google Shape;3903;p25"/>
          <p:cNvSpPr txBox="1"/>
          <p:nvPr>
            <p:ph idx="8" type="subTitle"/>
          </p:nvPr>
        </p:nvSpPr>
        <p:spPr>
          <a:xfrm>
            <a:off x="5420092" y="31326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3904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5" name="Google Shape;3905;p26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06" name="Google Shape;3906;p26"/>
          <p:cNvGrpSpPr/>
          <p:nvPr/>
        </p:nvGrpSpPr>
        <p:grpSpPr>
          <a:xfrm>
            <a:off x="89867" y="144040"/>
            <a:ext cx="8964312" cy="4855410"/>
            <a:chOff x="92092" y="144040"/>
            <a:chExt cx="8964312" cy="4855410"/>
          </a:xfrm>
        </p:grpSpPr>
        <p:cxnSp>
          <p:nvCxnSpPr>
            <p:cNvPr id="3907" name="Google Shape;3907;p26"/>
            <p:cNvCxnSpPr/>
            <p:nvPr/>
          </p:nvCxnSpPr>
          <p:spPr>
            <a:xfrm flipH="1" rot="10800000">
              <a:off x="266725" y="304350"/>
              <a:ext cx="452400" cy="45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8" name="Google Shape;3908;p26"/>
            <p:cNvCxnSpPr/>
            <p:nvPr/>
          </p:nvCxnSpPr>
          <p:spPr>
            <a:xfrm flipH="1" rot="10800000">
              <a:off x="484525" y="538475"/>
              <a:ext cx="8169000" cy="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9" name="Google Shape;3909;p26"/>
            <p:cNvCxnSpPr/>
            <p:nvPr/>
          </p:nvCxnSpPr>
          <p:spPr>
            <a:xfrm rot="10800000">
              <a:off x="8421225" y="301125"/>
              <a:ext cx="459600" cy="46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910" name="Google Shape;3910;p26"/>
            <p:cNvGrpSpPr/>
            <p:nvPr/>
          </p:nvGrpSpPr>
          <p:grpSpPr>
            <a:xfrm>
              <a:off x="92092" y="144040"/>
              <a:ext cx="3841512" cy="4855410"/>
              <a:chOff x="736225" y="1405825"/>
              <a:chExt cx="2025900" cy="2560600"/>
            </a:xfrm>
          </p:grpSpPr>
          <p:sp>
            <p:nvSpPr>
              <p:cNvPr id="3911" name="Google Shape;3911;p26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2" name="Google Shape;3912;p26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3" name="Google Shape;3913;p26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4" name="Google Shape;3914;p26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5" name="Google Shape;3915;p26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6" name="Google Shape;3916;p26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7" name="Google Shape;3917;p26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8" name="Google Shape;3918;p26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9" name="Google Shape;3919;p26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0" name="Google Shape;3920;p26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1" name="Google Shape;3921;p26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2" name="Google Shape;3922;p26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3" name="Google Shape;3923;p26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4" name="Google Shape;3924;p26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5" name="Google Shape;3925;p26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6" name="Google Shape;3926;p26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7" name="Google Shape;3927;p26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8" name="Google Shape;3928;p26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9" name="Google Shape;3929;p26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0" name="Google Shape;3930;p26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1" name="Google Shape;3931;p26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2" name="Google Shape;3932;p26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3" name="Google Shape;3933;p26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4" name="Google Shape;3934;p26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5" name="Google Shape;3935;p26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6" name="Google Shape;3936;p26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7" name="Google Shape;3937;p26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8" name="Google Shape;3938;p26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9" name="Google Shape;3939;p26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0" name="Google Shape;3940;p26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1" name="Google Shape;3941;p26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2" name="Google Shape;3942;p26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3" name="Google Shape;3943;p26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4" name="Google Shape;3944;p26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5" name="Google Shape;3945;p26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6" name="Google Shape;3946;p26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7" name="Google Shape;3947;p26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8" name="Google Shape;3948;p26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9" name="Google Shape;3949;p26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0" name="Google Shape;3950;p26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1" name="Google Shape;3951;p26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2" name="Google Shape;3952;p26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3" name="Google Shape;3953;p26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4" name="Google Shape;3954;p26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5" name="Google Shape;3955;p26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6" name="Google Shape;3956;p26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7" name="Google Shape;3957;p26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8" name="Google Shape;3958;p26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9" name="Google Shape;3959;p26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0" name="Google Shape;3960;p26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1" name="Google Shape;3961;p26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2" name="Google Shape;3962;p26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3" name="Google Shape;3963;p26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4" name="Google Shape;3964;p26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5" name="Google Shape;3965;p26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6" name="Google Shape;3966;p26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7" name="Google Shape;3967;p26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8" name="Google Shape;3968;p26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9" name="Google Shape;3969;p26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0" name="Google Shape;3970;p26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1" name="Google Shape;3971;p26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2" name="Google Shape;3972;p26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3" name="Google Shape;3973;p26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4" name="Google Shape;3974;p26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5" name="Google Shape;3975;p26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6" name="Google Shape;3976;p26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7" name="Google Shape;3977;p26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8" name="Google Shape;3978;p26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9" name="Google Shape;3979;p26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0" name="Google Shape;3980;p26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1" name="Google Shape;3981;p26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2" name="Google Shape;3982;p26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3" name="Google Shape;3983;p26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4" name="Google Shape;3984;p26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5" name="Google Shape;3985;p26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6" name="Google Shape;3986;p26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7" name="Google Shape;3987;p26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8" name="Google Shape;3988;p26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9" name="Google Shape;3989;p26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0" name="Google Shape;3990;p26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1" name="Google Shape;3991;p26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2" name="Google Shape;3992;p26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3" name="Google Shape;3993;p26"/>
            <p:cNvGrpSpPr/>
            <p:nvPr/>
          </p:nvGrpSpPr>
          <p:grpSpPr>
            <a:xfrm flipH="1">
              <a:off x="5214892" y="144040"/>
              <a:ext cx="3841512" cy="4855410"/>
              <a:chOff x="736225" y="1405825"/>
              <a:chExt cx="2025900" cy="2560600"/>
            </a:xfrm>
          </p:grpSpPr>
          <p:sp>
            <p:nvSpPr>
              <p:cNvPr id="3994" name="Google Shape;3994;p26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5" name="Google Shape;3995;p26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6" name="Google Shape;3996;p26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7" name="Google Shape;3997;p26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8" name="Google Shape;3998;p26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9" name="Google Shape;3999;p26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0" name="Google Shape;4000;p26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1" name="Google Shape;4001;p26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2" name="Google Shape;4002;p26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3" name="Google Shape;4003;p26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4" name="Google Shape;4004;p26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5" name="Google Shape;4005;p26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6" name="Google Shape;4006;p26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7" name="Google Shape;4007;p26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8" name="Google Shape;4008;p26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9" name="Google Shape;4009;p26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0" name="Google Shape;4010;p26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1" name="Google Shape;4011;p26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2" name="Google Shape;4012;p26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3" name="Google Shape;4013;p26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4" name="Google Shape;4014;p26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5" name="Google Shape;4015;p26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6" name="Google Shape;4016;p26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7" name="Google Shape;4017;p26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8" name="Google Shape;4018;p26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9" name="Google Shape;4019;p26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0" name="Google Shape;4020;p26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1" name="Google Shape;4021;p26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2" name="Google Shape;4022;p26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3" name="Google Shape;4023;p26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4" name="Google Shape;4024;p26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5" name="Google Shape;4025;p26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6" name="Google Shape;4026;p26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7" name="Google Shape;4027;p26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8" name="Google Shape;4028;p26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9" name="Google Shape;4029;p26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0" name="Google Shape;4030;p26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1" name="Google Shape;4031;p26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2" name="Google Shape;4032;p26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3" name="Google Shape;4033;p26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4" name="Google Shape;4034;p26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5" name="Google Shape;4035;p26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6" name="Google Shape;4036;p26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7" name="Google Shape;4037;p26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8" name="Google Shape;4038;p26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9" name="Google Shape;4039;p26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0" name="Google Shape;4040;p26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1" name="Google Shape;4041;p26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2" name="Google Shape;4042;p26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3" name="Google Shape;4043;p26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4" name="Google Shape;4044;p26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5" name="Google Shape;4045;p26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6" name="Google Shape;4046;p26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7" name="Google Shape;4047;p26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8" name="Google Shape;4048;p26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9" name="Google Shape;4049;p26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0" name="Google Shape;4050;p26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1" name="Google Shape;4051;p26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2" name="Google Shape;4052;p26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3" name="Google Shape;4053;p26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4" name="Google Shape;4054;p26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5" name="Google Shape;4055;p26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6" name="Google Shape;4056;p26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7" name="Google Shape;4057;p26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8" name="Google Shape;4058;p26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9" name="Google Shape;4059;p26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0" name="Google Shape;4060;p26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1" name="Google Shape;4061;p26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2" name="Google Shape;4062;p26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3" name="Google Shape;4063;p26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4" name="Google Shape;4064;p26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5" name="Google Shape;4065;p26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6" name="Google Shape;4066;p26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7" name="Google Shape;4067;p26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8" name="Google Shape;4068;p26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9" name="Google Shape;4069;p26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0" name="Google Shape;4070;p26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1" name="Google Shape;4071;p26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2" name="Google Shape;4072;p26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3" name="Google Shape;4073;p26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4" name="Google Shape;4074;p26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5" name="Google Shape;4075;p26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76" name="Google Shape;4076;p26"/>
            <p:cNvCxnSpPr/>
            <p:nvPr/>
          </p:nvCxnSpPr>
          <p:spPr>
            <a:xfrm>
              <a:off x="264950" y="4377263"/>
              <a:ext cx="467100" cy="47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7" name="Google Shape;4077;p26"/>
            <p:cNvCxnSpPr/>
            <p:nvPr/>
          </p:nvCxnSpPr>
          <p:spPr>
            <a:xfrm flipH="1">
              <a:off x="8400900" y="4368150"/>
              <a:ext cx="481800" cy="48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8" name="Google Shape;4078;p26"/>
            <p:cNvCxnSpPr/>
            <p:nvPr/>
          </p:nvCxnSpPr>
          <p:spPr>
            <a:xfrm>
              <a:off x="488725" y="4607125"/>
              <a:ext cx="8155800" cy="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79" name="Google Shape;4079;p2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80" name="Google Shape;4080;p26"/>
          <p:cNvSpPr txBox="1"/>
          <p:nvPr>
            <p:ph idx="1" type="subTitle"/>
          </p:nvPr>
        </p:nvSpPr>
        <p:spPr>
          <a:xfrm>
            <a:off x="956323" y="1930900"/>
            <a:ext cx="32913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1" name="Google Shape;4081;p26"/>
          <p:cNvSpPr txBox="1"/>
          <p:nvPr>
            <p:ph idx="2" type="subTitle"/>
          </p:nvPr>
        </p:nvSpPr>
        <p:spPr>
          <a:xfrm>
            <a:off x="4897296" y="1930900"/>
            <a:ext cx="32913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2" name="Google Shape;4082;p26"/>
          <p:cNvSpPr txBox="1"/>
          <p:nvPr>
            <p:ph idx="3" type="subTitle"/>
          </p:nvPr>
        </p:nvSpPr>
        <p:spPr>
          <a:xfrm>
            <a:off x="956323" y="3485775"/>
            <a:ext cx="32913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3" name="Google Shape;4083;p26"/>
          <p:cNvSpPr txBox="1"/>
          <p:nvPr>
            <p:ph idx="4" type="subTitle"/>
          </p:nvPr>
        </p:nvSpPr>
        <p:spPr>
          <a:xfrm>
            <a:off x="4897288" y="3485775"/>
            <a:ext cx="32913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4" name="Google Shape;4084;p26"/>
          <p:cNvSpPr txBox="1"/>
          <p:nvPr>
            <p:ph idx="5" type="subTitle"/>
          </p:nvPr>
        </p:nvSpPr>
        <p:spPr>
          <a:xfrm>
            <a:off x="955388" y="1425300"/>
            <a:ext cx="3293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85" name="Google Shape;4085;p26"/>
          <p:cNvSpPr txBox="1"/>
          <p:nvPr>
            <p:ph idx="6" type="subTitle"/>
          </p:nvPr>
        </p:nvSpPr>
        <p:spPr>
          <a:xfrm>
            <a:off x="956323" y="2980175"/>
            <a:ext cx="32913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86" name="Google Shape;4086;p26"/>
          <p:cNvSpPr txBox="1"/>
          <p:nvPr>
            <p:ph idx="7" type="subTitle"/>
          </p:nvPr>
        </p:nvSpPr>
        <p:spPr>
          <a:xfrm>
            <a:off x="4897311" y="1425300"/>
            <a:ext cx="32913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87" name="Google Shape;4087;p26"/>
          <p:cNvSpPr txBox="1"/>
          <p:nvPr>
            <p:ph idx="8" type="subTitle"/>
          </p:nvPr>
        </p:nvSpPr>
        <p:spPr>
          <a:xfrm>
            <a:off x="4897289" y="2980175"/>
            <a:ext cx="32913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088" name="Shape 4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9" name="Google Shape;4089;p27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0" name="Google Shape;4090;p27"/>
          <p:cNvGrpSpPr/>
          <p:nvPr/>
        </p:nvGrpSpPr>
        <p:grpSpPr>
          <a:xfrm>
            <a:off x="89867" y="144040"/>
            <a:ext cx="8964312" cy="4855410"/>
            <a:chOff x="92092" y="144040"/>
            <a:chExt cx="8964312" cy="4855410"/>
          </a:xfrm>
        </p:grpSpPr>
        <p:cxnSp>
          <p:nvCxnSpPr>
            <p:cNvPr id="4091" name="Google Shape;4091;p27"/>
            <p:cNvCxnSpPr/>
            <p:nvPr/>
          </p:nvCxnSpPr>
          <p:spPr>
            <a:xfrm flipH="1" rot="10800000">
              <a:off x="266725" y="304350"/>
              <a:ext cx="452400" cy="45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2" name="Google Shape;4092;p27"/>
            <p:cNvCxnSpPr/>
            <p:nvPr/>
          </p:nvCxnSpPr>
          <p:spPr>
            <a:xfrm flipH="1" rot="10800000">
              <a:off x="484525" y="538475"/>
              <a:ext cx="8169000" cy="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3" name="Google Shape;4093;p27"/>
            <p:cNvCxnSpPr/>
            <p:nvPr/>
          </p:nvCxnSpPr>
          <p:spPr>
            <a:xfrm rot="10800000">
              <a:off x="8421225" y="301125"/>
              <a:ext cx="459600" cy="46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94" name="Google Shape;4094;p27"/>
            <p:cNvGrpSpPr/>
            <p:nvPr/>
          </p:nvGrpSpPr>
          <p:grpSpPr>
            <a:xfrm>
              <a:off x="92092" y="144040"/>
              <a:ext cx="3841512" cy="4855410"/>
              <a:chOff x="736225" y="1405825"/>
              <a:chExt cx="2025900" cy="2560600"/>
            </a:xfrm>
          </p:grpSpPr>
          <p:sp>
            <p:nvSpPr>
              <p:cNvPr id="4095" name="Google Shape;4095;p27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6" name="Google Shape;4096;p27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7" name="Google Shape;4097;p27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8" name="Google Shape;4098;p27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9" name="Google Shape;4099;p27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0" name="Google Shape;4100;p27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1" name="Google Shape;4101;p27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2" name="Google Shape;4102;p27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3" name="Google Shape;4103;p27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4" name="Google Shape;4104;p27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5" name="Google Shape;4105;p27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6" name="Google Shape;4106;p27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7" name="Google Shape;4107;p27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8" name="Google Shape;4108;p27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9" name="Google Shape;4109;p27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0" name="Google Shape;4110;p27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1" name="Google Shape;4111;p27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2" name="Google Shape;4112;p27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3" name="Google Shape;4113;p27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4" name="Google Shape;4114;p27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5" name="Google Shape;4115;p27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6" name="Google Shape;4116;p27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7" name="Google Shape;4117;p27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8" name="Google Shape;4118;p27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9" name="Google Shape;4119;p27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0" name="Google Shape;4120;p27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1" name="Google Shape;4121;p27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2" name="Google Shape;4122;p27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3" name="Google Shape;4123;p27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4" name="Google Shape;4124;p27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5" name="Google Shape;4125;p27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6" name="Google Shape;4126;p27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7" name="Google Shape;4127;p27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8" name="Google Shape;4128;p27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9" name="Google Shape;4129;p27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0" name="Google Shape;4130;p27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1" name="Google Shape;4131;p27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2" name="Google Shape;4132;p27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3" name="Google Shape;4133;p27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4" name="Google Shape;4134;p27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5" name="Google Shape;4135;p27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6" name="Google Shape;4136;p27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7" name="Google Shape;4137;p27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8" name="Google Shape;4138;p27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9" name="Google Shape;4139;p27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0" name="Google Shape;4140;p27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1" name="Google Shape;4141;p27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2" name="Google Shape;4142;p27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3" name="Google Shape;4143;p27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4" name="Google Shape;4144;p27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5" name="Google Shape;4145;p27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6" name="Google Shape;4146;p27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7" name="Google Shape;4147;p27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8" name="Google Shape;4148;p27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9" name="Google Shape;4149;p27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0" name="Google Shape;4150;p27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1" name="Google Shape;4151;p27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2" name="Google Shape;4152;p27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3" name="Google Shape;4153;p27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4" name="Google Shape;4154;p27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5" name="Google Shape;4155;p27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6" name="Google Shape;4156;p27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7" name="Google Shape;4157;p27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8" name="Google Shape;4158;p27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9" name="Google Shape;4159;p27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0" name="Google Shape;4160;p27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1" name="Google Shape;4161;p27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2" name="Google Shape;4162;p27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3" name="Google Shape;4163;p27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4" name="Google Shape;4164;p27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5" name="Google Shape;4165;p27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6" name="Google Shape;4166;p27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7" name="Google Shape;4167;p27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8" name="Google Shape;4168;p27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9" name="Google Shape;4169;p27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0" name="Google Shape;4170;p27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1" name="Google Shape;4171;p27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2" name="Google Shape;4172;p27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3" name="Google Shape;4173;p27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4" name="Google Shape;4174;p27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5" name="Google Shape;4175;p27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6" name="Google Shape;4176;p27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77" name="Google Shape;4177;p27"/>
            <p:cNvGrpSpPr/>
            <p:nvPr/>
          </p:nvGrpSpPr>
          <p:grpSpPr>
            <a:xfrm flipH="1">
              <a:off x="5214892" y="144040"/>
              <a:ext cx="3841512" cy="4855410"/>
              <a:chOff x="736225" y="1405825"/>
              <a:chExt cx="2025900" cy="2560600"/>
            </a:xfrm>
          </p:grpSpPr>
          <p:sp>
            <p:nvSpPr>
              <p:cNvPr id="4178" name="Google Shape;4178;p27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9" name="Google Shape;4179;p27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0" name="Google Shape;4180;p27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1" name="Google Shape;4181;p27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2" name="Google Shape;4182;p27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3" name="Google Shape;4183;p27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4" name="Google Shape;4184;p27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5" name="Google Shape;4185;p27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6" name="Google Shape;4186;p27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7" name="Google Shape;4187;p27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8" name="Google Shape;4188;p27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9" name="Google Shape;4189;p27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0" name="Google Shape;4190;p27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1" name="Google Shape;4191;p27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2" name="Google Shape;4192;p27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3" name="Google Shape;4193;p27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4" name="Google Shape;4194;p27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5" name="Google Shape;4195;p27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6" name="Google Shape;4196;p27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7" name="Google Shape;4197;p27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8" name="Google Shape;4198;p27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9" name="Google Shape;4199;p27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0" name="Google Shape;4200;p27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1" name="Google Shape;4201;p27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2" name="Google Shape;4202;p27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3" name="Google Shape;4203;p27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4" name="Google Shape;4204;p27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5" name="Google Shape;4205;p27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6" name="Google Shape;4206;p27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7" name="Google Shape;4207;p27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8" name="Google Shape;4208;p27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9" name="Google Shape;4209;p27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0" name="Google Shape;4210;p27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1" name="Google Shape;4211;p27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2" name="Google Shape;4212;p27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3" name="Google Shape;4213;p27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4" name="Google Shape;4214;p27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5" name="Google Shape;4215;p27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6" name="Google Shape;4216;p27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7" name="Google Shape;4217;p27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8" name="Google Shape;4218;p27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9" name="Google Shape;4219;p27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0" name="Google Shape;4220;p27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1" name="Google Shape;4221;p27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2" name="Google Shape;4222;p27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3" name="Google Shape;4223;p27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4" name="Google Shape;4224;p27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5" name="Google Shape;4225;p27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6" name="Google Shape;4226;p27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7" name="Google Shape;4227;p27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8" name="Google Shape;4228;p27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9" name="Google Shape;4229;p27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0" name="Google Shape;4230;p27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1" name="Google Shape;4231;p27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2" name="Google Shape;4232;p27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3" name="Google Shape;4233;p27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4" name="Google Shape;4234;p27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5" name="Google Shape;4235;p27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6" name="Google Shape;4236;p27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7" name="Google Shape;4237;p27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8" name="Google Shape;4238;p27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9" name="Google Shape;4239;p27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0" name="Google Shape;4240;p27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1" name="Google Shape;4241;p27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2" name="Google Shape;4242;p27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3" name="Google Shape;4243;p27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4" name="Google Shape;4244;p27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5" name="Google Shape;4245;p27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6" name="Google Shape;4246;p27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7" name="Google Shape;4247;p27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8" name="Google Shape;4248;p27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9" name="Google Shape;4249;p27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0" name="Google Shape;4250;p27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1" name="Google Shape;4251;p27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2" name="Google Shape;4252;p27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3" name="Google Shape;4253;p27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4" name="Google Shape;4254;p27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5" name="Google Shape;4255;p27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6" name="Google Shape;4256;p27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7" name="Google Shape;4257;p27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8" name="Google Shape;4258;p27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9" name="Google Shape;4259;p27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260" name="Google Shape;4260;p27"/>
            <p:cNvCxnSpPr/>
            <p:nvPr/>
          </p:nvCxnSpPr>
          <p:spPr>
            <a:xfrm>
              <a:off x="264950" y="4377263"/>
              <a:ext cx="467100" cy="47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1" name="Google Shape;4261;p27"/>
            <p:cNvCxnSpPr/>
            <p:nvPr/>
          </p:nvCxnSpPr>
          <p:spPr>
            <a:xfrm flipH="1">
              <a:off x="8400900" y="4368150"/>
              <a:ext cx="481800" cy="48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2" name="Google Shape;4262;p27"/>
            <p:cNvCxnSpPr/>
            <p:nvPr/>
          </p:nvCxnSpPr>
          <p:spPr>
            <a:xfrm>
              <a:off x="488725" y="4607125"/>
              <a:ext cx="8155800" cy="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63" name="Google Shape;4263;p2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64" name="Google Shape;4264;p27"/>
          <p:cNvSpPr txBox="1"/>
          <p:nvPr>
            <p:ph idx="1" type="subTitle"/>
          </p:nvPr>
        </p:nvSpPr>
        <p:spPr>
          <a:xfrm>
            <a:off x="1109150" y="2159775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5" name="Google Shape;4265;p27"/>
          <p:cNvSpPr txBox="1"/>
          <p:nvPr>
            <p:ph idx="2" type="subTitle"/>
          </p:nvPr>
        </p:nvSpPr>
        <p:spPr>
          <a:xfrm>
            <a:off x="3579000" y="2159775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6" name="Google Shape;4266;p27"/>
          <p:cNvSpPr txBox="1"/>
          <p:nvPr>
            <p:ph idx="3" type="subTitle"/>
          </p:nvPr>
        </p:nvSpPr>
        <p:spPr>
          <a:xfrm>
            <a:off x="1109150" y="381325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7" name="Google Shape;4267;p27"/>
          <p:cNvSpPr txBox="1"/>
          <p:nvPr>
            <p:ph idx="4" type="subTitle"/>
          </p:nvPr>
        </p:nvSpPr>
        <p:spPr>
          <a:xfrm>
            <a:off x="3579000" y="381325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8" name="Google Shape;4268;p27"/>
          <p:cNvSpPr txBox="1"/>
          <p:nvPr>
            <p:ph idx="5" type="subTitle"/>
          </p:nvPr>
        </p:nvSpPr>
        <p:spPr>
          <a:xfrm>
            <a:off x="6048849" y="2159775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9" name="Google Shape;4269;p27"/>
          <p:cNvSpPr txBox="1"/>
          <p:nvPr>
            <p:ph idx="6" type="subTitle"/>
          </p:nvPr>
        </p:nvSpPr>
        <p:spPr>
          <a:xfrm>
            <a:off x="6048849" y="381325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0" name="Google Shape;4270;p27"/>
          <p:cNvSpPr txBox="1"/>
          <p:nvPr>
            <p:ph idx="7" type="subTitle"/>
          </p:nvPr>
        </p:nvSpPr>
        <p:spPr>
          <a:xfrm>
            <a:off x="1113052" y="18089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71" name="Google Shape;4271;p27"/>
          <p:cNvSpPr txBox="1"/>
          <p:nvPr>
            <p:ph idx="8" type="subTitle"/>
          </p:nvPr>
        </p:nvSpPr>
        <p:spPr>
          <a:xfrm>
            <a:off x="3582900" y="18089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72" name="Google Shape;4272;p27"/>
          <p:cNvSpPr txBox="1"/>
          <p:nvPr>
            <p:ph idx="9" type="subTitle"/>
          </p:nvPr>
        </p:nvSpPr>
        <p:spPr>
          <a:xfrm>
            <a:off x="6052748" y="18089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73" name="Google Shape;4273;p27"/>
          <p:cNvSpPr txBox="1"/>
          <p:nvPr>
            <p:ph idx="13" type="subTitle"/>
          </p:nvPr>
        </p:nvSpPr>
        <p:spPr>
          <a:xfrm>
            <a:off x="1113052" y="34678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74" name="Google Shape;4274;p27"/>
          <p:cNvSpPr txBox="1"/>
          <p:nvPr>
            <p:ph idx="14" type="subTitle"/>
          </p:nvPr>
        </p:nvSpPr>
        <p:spPr>
          <a:xfrm>
            <a:off x="3582900" y="34678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75" name="Google Shape;4275;p27"/>
          <p:cNvSpPr txBox="1"/>
          <p:nvPr>
            <p:ph idx="15" type="subTitle"/>
          </p:nvPr>
        </p:nvSpPr>
        <p:spPr>
          <a:xfrm>
            <a:off x="6052748" y="34678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276" name="Shape 4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7" name="Google Shape;4277;p28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78" name="Google Shape;4278;p28"/>
          <p:cNvSpPr txBox="1"/>
          <p:nvPr>
            <p:ph hasCustomPrompt="1" type="title"/>
          </p:nvPr>
        </p:nvSpPr>
        <p:spPr>
          <a:xfrm>
            <a:off x="1786233" y="1008075"/>
            <a:ext cx="2346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79" name="Google Shape;4279;p28"/>
          <p:cNvSpPr txBox="1"/>
          <p:nvPr>
            <p:ph idx="1" type="subTitle"/>
          </p:nvPr>
        </p:nvSpPr>
        <p:spPr>
          <a:xfrm>
            <a:off x="1786238" y="1850175"/>
            <a:ext cx="2346600" cy="577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280" name="Google Shape;4280;p28"/>
          <p:cNvSpPr txBox="1"/>
          <p:nvPr>
            <p:ph hasCustomPrompt="1" idx="2" type="title"/>
          </p:nvPr>
        </p:nvSpPr>
        <p:spPr>
          <a:xfrm>
            <a:off x="1784526" y="2714345"/>
            <a:ext cx="23499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81" name="Google Shape;4281;p28"/>
          <p:cNvSpPr txBox="1"/>
          <p:nvPr>
            <p:ph idx="3" type="subTitle"/>
          </p:nvPr>
        </p:nvSpPr>
        <p:spPr>
          <a:xfrm>
            <a:off x="1784651" y="3559433"/>
            <a:ext cx="2349900" cy="576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282" name="Google Shape;4282;p28"/>
          <p:cNvSpPr txBox="1"/>
          <p:nvPr>
            <p:ph hasCustomPrompt="1" idx="4" type="title"/>
          </p:nvPr>
        </p:nvSpPr>
        <p:spPr>
          <a:xfrm>
            <a:off x="5009558" y="1008087"/>
            <a:ext cx="23499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83" name="Google Shape;4283;p28"/>
          <p:cNvSpPr txBox="1"/>
          <p:nvPr>
            <p:ph idx="5" type="subTitle"/>
          </p:nvPr>
        </p:nvSpPr>
        <p:spPr>
          <a:xfrm>
            <a:off x="5009558" y="1853163"/>
            <a:ext cx="2349900" cy="576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4284" name="Google Shape;4284;p28"/>
          <p:cNvGrpSpPr/>
          <p:nvPr/>
        </p:nvGrpSpPr>
        <p:grpSpPr>
          <a:xfrm>
            <a:off x="358217" y="316379"/>
            <a:ext cx="8427563" cy="4510753"/>
            <a:chOff x="358217" y="316379"/>
            <a:chExt cx="8427563" cy="4510753"/>
          </a:xfrm>
        </p:grpSpPr>
        <p:grpSp>
          <p:nvGrpSpPr>
            <p:cNvPr id="4285" name="Google Shape;4285;p28"/>
            <p:cNvGrpSpPr/>
            <p:nvPr/>
          </p:nvGrpSpPr>
          <p:grpSpPr>
            <a:xfrm>
              <a:off x="5216955" y="316379"/>
              <a:ext cx="3568825" cy="4510753"/>
              <a:chOff x="4488225" y="1405825"/>
              <a:chExt cx="2025900" cy="2560600"/>
            </a:xfrm>
          </p:grpSpPr>
          <p:sp>
            <p:nvSpPr>
              <p:cNvPr id="4286" name="Google Shape;4286;p28"/>
              <p:cNvSpPr/>
              <p:nvPr/>
            </p:nvSpPr>
            <p:spPr>
              <a:xfrm>
                <a:off x="475792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7" name="Google Shape;4287;p28"/>
              <p:cNvSpPr/>
              <p:nvPr/>
            </p:nvSpPr>
            <p:spPr>
              <a:xfrm>
                <a:off x="4831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8" name="Google Shape;4288;p28"/>
              <p:cNvSpPr/>
              <p:nvPr/>
            </p:nvSpPr>
            <p:spPr>
              <a:xfrm>
                <a:off x="49046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9" name="Google Shape;4289;p28"/>
              <p:cNvSpPr/>
              <p:nvPr/>
            </p:nvSpPr>
            <p:spPr>
              <a:xfrm>
                <a:off x="49779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0" name="Google Shape;4290;p28"/>
              <p:cNvSpPr/>
              <p:nvPr/>
            </p:nvSpPr>
            <p:spPr>
              <a:xfrm>
                <a:off x="505127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1" name="Google Shape;4291;p28"/>
              <p:cNvSpPr/>
              <p:nvPr/>
            </p:nvSpPr>
            <p:spPr>
              <a:xfrm>
                <a:off x="512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2" name="Google Shape;4292;p28"/>
              <p:cNvSpPr/>
              <p:nvPr/>
            </p:nvSpPr>
            <p:spPr>
              <a:xfrm>
                <a:off x="519795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3" name="Google Shape;4293;p28"/>
              <p:cNvSpPr/>
              <p:nvPr/>
            </p:nvSpPr>
            <p:spPr>
              <a:xfrm>
                <a:off x="52712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4" name="Google Shape;4294;p28"/>
              <p:cNvSpPr/>
              <p:nvPr/>
            </p:nvSpPr>
            <p:spPr>
              <a:xfrm>
                <a:off x="534462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5" name="Google Shape;4295;p28"/>
              <p:cNvSpPr/>
              <p:nvPr/>
            </p:nvSpPr>
            <p:spPr>
              <a:xfrm>
                <a:off x="541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6" name="Google Shape;4296;p28"/>
              <p:cNvSpPr/>
              <p:nvPr/>
            </p:nvSpPr>
            <p:spPr>
              <a:xfrm>
                <a:off x="54912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7" name="Google Shape;4297;p28"/>
              <p:cNvSpPr/>
              <p:nvPr/>
            </p:nvSpPr>
            <p:spPr>
              <a:xfrm>
                <a:off x="55646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8" name="Google Shape;4298;p28"/>
              <p:cNvSpPr/>
              <p:nvPr/>
            </p:nvSpPr>
            <p:spPr>
              <a:xfrm>
                <a:off x="563797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9" name="Google Shape;4299;p28"/>
              <p:cNvSpPr/>
              <p:nvPr/>
            </p:nvSpPr>
            <p:spPr>
              <a:xfrm>
                <a:off x="5711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0" name="Google Shape;4300;p28"/>
              <p:cNvSpPr/>
              <p:nvPr/>
            </p:nvSpPr>
            <p:spPr>
              <a:xfrm>
                <a:off x="578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1" name="Google Shape;4301;p28"/>
              <p:cNvSpPr/>
              <p:nvPr/>
            </p:nvSpPr>
            <p:spPr>
              <a:xfrm>
                <a:off x="5857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2" name="Google Shape;4302;p28"/>
              <p:cNvSpPr/>
              <p:nvPr/>
            </p:nvSpPr>
            <p:spPr>
              <a:xfrm>
                <a:off x="59313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3" name="Google Shape;4303;p28"/>
              <p:cNvSpPr/>
              <p:nvPr/>
            </p:nvSpPr>
            <p:spPr>
              <a:xfrm>
                <a:off x="6004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4" name="Google Shape;4304;p28"/>
              <p:cNvSpPr/>
              <p:nvPr/>
            </p:nvSpPr>
            <p:spPr>
              <a:xfrm>
                <a:off x="607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5" name="Google Shape;4305;p28"/>
              <p:cNvSpPr/>
              <p:nvPr/>
            </p:nvSpPr>
            <p:spPr>
              <a:xfrm>
                <a:off x="6151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6" name="Google Shape;4306;p28"/>
              <p:cNvSpPr/>
              <p:nvPr/>
            </p:nvSpPr>
            <p:spPr>
              <a:xfrm>
                <a:off x="622465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7" name="Google Shape;4307;p28"/>
              <p:cNvSpPr/>
              <p:nvPr/>
            </p:nvSpPr>
            <p:spPr>
              <a:xfrm>
                <a:off x="6297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8" name="Google Shape;4308;p28"/>
              <p:cNvSpPr/>
              <p:nvPr/>
            </p:nvSpPr>
            <p:spPr>
              <a:xfrm>
                <a:off x="6371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9" name="Google Shape;4309;p28"/>
              <p:cNvSpPr/>
              <p:nvPr/>
            </p:nvSpPr>
            <p:spPr>
              <a:xfrm>
                <a:off x="6444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0" name="Google Shape;4310;p28"/>
              <p:cNvSpPr/>
              <p:nvPr/>
            </p:nvSpPr>
            <p:spPr>
              <a:xfrm>
                <a:off x="6448950" y="1506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92" y="631"/>
                      <a:pt x="631" y="488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1" name="Google Shape;4311;p28"/>
              <p:cNvSpPr/>
              <p:nvPr/>
            </p:nvSpPr>
            <p:spPr>
              <a:xfrm>
                <a:off x="6448950" y="1579350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39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39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2" name="Google Shape;4312;p28"/>
              <p:cNvSpPr/>
              <p:nvPr/>
            </p:nvSpPr>
            <p:spPr>
              <a:xfrm>
                <a:off x="6448950" y="16516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0"/>
                      <a:pt x="316" y="630"/>
                    </a:cubicBezTo>
                    <a:cubicBezTo>
                      <a:pt x="492" y="630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3" name="Google Shape;4313;p28"/>
              <p:cNvSpPr/>
              <p:nvPr/>
            </p:nvSpPr>
            <p:spPr>
              <a:xfrm>
                <a:off x="6448950" y="1724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4" name="Google Shape;4314;p28"/>
              <p:cNvSpPr/>
              <p:nvPr/>
            </p:nvSpPr>
            <p:spPr>
              <a:xfrm>
                <a:off x="6448950" y="17964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5" name="Google Shape;4315;p28"/>
              <p:cNvSpPr/>
              <p:nvPr/>
            </p:nvSpPr>
            <p:spPr>
              <a:xfrm>
                <a:off x="6448950" y="18687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6" name="Google Shape;4316;p28"/>
              <p:cNvSpPr/>
              <p:nvPr/>
            </p:nvSpPr>
            <p:spPr>
              <a:xfrm>
                <a:off x="6448950" y="1941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7" name="Google Shape;4317;p28"/>
              <p:cNvSpPr/>
              <p:nvPr/>
            </p:nvSpPr>
            <p:spPr>
              <a:xfrm>
                <a:off x="6448950" y="2013575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8" name="Google Shape;4318;p28"/>
              <p:cNvSpPr/>
              <p:nvPr/>
            </p:nvSpPr>
            <p:spPr>
              <a:xfrm>
                <a:off x="6448950" y="208590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92" y="631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9" name="Google Shape;4319;p28"/>
              <p:cNvSpPr/>
              <p:nvPr/>
            </p:nvSpPr>
            <p:spPr>
              <a:xfrm>
                <a:off x="6448950" y="2158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0" name="Google Shape;4320;p28"/>
              <p:cNvSpPr/>
              <p:nvPr/>
            </p:nvSpPr>
            <p:spPr>
              <a:xfrm>
                <a:off x="6448950" y="2230675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3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1" name="Google Shape;4321;p28"/>
              <p:cNvSpPr/>
              <p:nvPr/>
            </p:nvSpPr>
            <p:spPr>
              <a:xfrm>
                <a:off x="6448950" y="23030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2" name="Google Shape;4322;p28"/>
              <p:cNvSpPr/>
              <p:nvPr/>
            </p:nvSpPr>
            <p:spPr>
              <a:xfrm>
                <a:off x="6448950" y="23754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3" name="Google Shape;4323;p28"/>
              <p:cNvSpPr/>
              <p:nvPr/>
            </p:nvSpPr>
            <p:spPr>
              <a:xfrm>
                <a:off x="6448950" y="2447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4" name="Google Shape;4324;p28"/>
              <p:cNvSpPr/>
              <p:nvPr/>
            </p:nvSpPr>
            <p:spPr>
              <a:xfrm>
                <a:off x="6448950" y="25201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5" name="Google Shape;4325;p28"/>
              <p:cNvSpPr/>
              <p:nvPr/>
            </p:nvSpPr>
            <p:spPr>
              <a:xfrm>
                <a:off x="47626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6" name="Google Shape;4326;p28"/>
              <p:cNvSpPr/>
              <p:nvPr/>
            </p:nvSpPr>
            <p:spPr>
              <a:xfrm>
                <a:off x="483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7" name="Google Shape;4327;p28"/>
              <p:cNvSpPr/>
              <p:nvPr/>
            </p:nvSpPr>
            <p:spPr>
              <a:xfrm>
                <a:off x="49092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8" name="Google Shape;4328;p28"/>
              <p:cNvSpPr/>
              <p:nvPr/>
            </p:nvSpPr>
            <p:spPr>
              <a:xfrm>
                <a:off x="498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9" name="Google Shape;4329;p28"/>
              <p:cNvSpPr/>
              <p:nvPr/>
            </p:nvSpPr>
            <p:spPr>
              <a:xfrm>
                <a:off x="50558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0" name="Google Shape;4330;p28"/>
              <p:cNvSpPr/>
              <p:nvPr/>
            </p:nvSpPr>
            <p:spPr>
              <a:xfrm>
                <a:off x="512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1" name="Google Shape;4331;p28"/>
              <p:cNvSpPr/>
              <p:nvPr/>
            </p:nvSpPr>
            <p:spPr>
              <a:xfrm>
                <a:off x="52025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2" name="Google Shape;4332;p28"/>
              <p:cNvSpPr/>
              <p:nvPr/>
            </p:nvSpPr>
            <p:spPr>
              <a:xfrm>
                <a:off x="527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3" name="Google Shape;4333;p28"/>
              <p:cNvSpPr/>
              <p:nvPr/>
            </p:nvSpPr>
            <p:spPr>
              <a:xfrm>
                <a:off x="53492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4" name="Google Shape;4334;p28"/>
              <p:cNvSpPr/>
              <p:nvPr/>
            </p:nvSpPr>
            <p:spPr>
              <a:xfrm>
                <a:off x="54226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5" name="Google Shape;4335;p28"/>
              <p:cNvSpPr/>
              <p:nvPr/>
            </p:nvSpPr>
            <p:spPr>
              <a:xfrm>
                <a:off x="549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6" name="Google Shape;4336;p28"/>
              <p:cNvSpPr/>
              <p:nvPr/>
            </p:nvSpPr>
            <p:spPr>
              <a:xfrm>
                <a:off x="55692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7" name="Google Shape;4337;p28"/>
              <p:cNvSpPr/>
              <p:nvPr/>
            </p:nvSpPr>
            <p:spPr>
              <a:xfrm>
                <a:off x="564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8" name="Google Shape;4338;p28"/>
              <p:cNvSpPr/>
              <p:nvPr/>
            </p:nvSpPr>
            <p:spPr>
              <a:xfrm>
                <a:off x="5715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9" name="Google Shape;4339;p28"/>
              <p:cNvSpPr/>
              <p:nvPr/>
            </p:nvSpPr>
            <p:spPr>
              <a:xfrm>
                <a:off x="578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0" name="Google Shape;4340;p28"/>
              <p:cNvSpPr/>
              <p:nvPr/>
            </p:nvSpPr>
            <p:spPr>
              <a:xfrm>
                <a:off x="5862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1" name="Google Shape;4341;p28"/>
              <p:cNvSpPr/>
              <p:nvPr/>
            </p:nvSpPr>
            <p:spPr>
              <a:xfrm>
                <a:off x="593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2" name="Google Shape;4342;p28"/>
              <p:cNvSpPr/>
              <p:nvPr/>
            </p:nvSpPr>
            <p:spPr>
              <a:xfrm>
                <a:off x="6009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3" name="Google Shape;4343;p28"/>
              <p:cNvSpPr/>
              <p:nvPr/>
            </p:nvSpPr>
            <p:spPr>
              <a:xfrm>
                <a:off x="60825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4" name="Google Shape;4344;p28"/>
              <p:cNvSpPr/>
              <p:nvPr/>
            </p:nvSpPr>
            <p:spPr>
              <a:xfrm>
                <a:off x="6155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5" name="Google Shape;4345;p28"/>
              <p:cNvSpPr/>
              <p:nvPr/>
            </p:nvSpPr>
            <p:spPr>
              <a:xfrm>
                <a:off x="6229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6" name="Google Shape;4346;p28"/>
              <p:cNvSpPr/>
              <p:nvPr/>
            </p:nvSpPr>
            <p:spPr>
              <a:xfrm>
                <a:off x="6302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7" name="Google Shape;4347;p28"/>
              <p:cNvSpPr/>
              <p:nvPr/>
            </p:nvSpPr>
            <p:spPr>
              <a:xfrm>
                <a:off x="6375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8" name="Google Shape;4348;p28"/>
              <p:cNvSpPr/>
              <p:nvPr/>
            </p:nvSpPr>
            <p:spPr>
              <a:xfrm>
                <a:off x="64493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9" name="Google Shape;4349;p28"/>
              <p:cNvSpPr/>
              <p:nvPr/>
            </p:nvSpPr>
            <p:spPr>
              <a:xfrm>
                <a:off x="6453625" y="38546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0" name="Google Shape;4350;p28"/>
              <p:cNvSpPr/>
              <p:nvPr/>
            </p:nvSpPr>
            <p:spPr>
              <a:xfrm>
                <a:off x="6453625" y="3782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1" name="Google Shape;4351;p28"/>
              <p:cNvSpPr/>
              <p:nvPr/>
            </p:nvSpPr>
            <p:spPr>
              <a:xfrm>
                <a:off x="6453625" y="37099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9"/>
                      <a:pt x="316" y="629"/>
                    </a:cubicBezTo>
                    <a:cubicBezTo>
                      <a:pt x="489" y="629"/>
                      <a:pt x="631" y="489"/>
                      <a:pt x="631" y="313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2" name="Google Shape;4352;p28"/>
              <p:cNvSpPr/>
              <p:nvPr/>
            </p:nvSpPr>
            <p:spPr>
              <a:xfrm>
                <a:off x="6453625" y="36375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3" name="Google Shape;4353;p28"/>
              <p:cNvSpPr/>
              <p:nvPr/>
            </p:nvSpPr>
            <p:spPr>
              <a:xfrm>
                <a:off x="6453625" y="3565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4" name="Google Shape;4354;p28"/>
              <p:cNvSpPr/>
              <p:nvPr/>
            </p:nvSpPr>
            <p:spPr>
              <a:xfrm>
                <a:off x="6453625" y="34928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6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5" name="Google Shape;4355;p28"/>
              <p:cNvSpPr/>
              <p:nvPr/>
            </p:nvSpPr>
            <p:spPr>
              <a:xfrm>
                <a:off x="6453625" y="34204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6" name="Google Shape;4356;p28"/>
              <p:cNvSpPr/>
              <p:nvPr/>
            </p:nvSpPr>
            <p:spPr>
              <a:xfrm>
                <a:off x="6453625" y="3348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89" y="631"/>
                      <a:pt x="631" y="492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7" name="Google Shape;4357;p28"/>
              <p:cNvSpPr/>
              <p:nvPr/>
            </p:nvSpPr>
            <p:spPr>
              <a:xfrm>
                <a:off x="6453625" y="3275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8" name="Google Shape;4358;p28"/>
              <p:cNvSpPr/>
              <p:nvPr/>
            </p:nvSpPr>
            <p:spPr>
              <a:xfrm>
                <a:off x="6453625" y="32033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9" name="Google Shape;4359;p28"/>
              <p:cNvSpPr/>
              <p:nvPr/>
            </p:nvSpPr>
            <p:spPr>
              <a:xfrm>
                <a:off x="6453625" y="3130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89" y="631"/>
                      <a:pt x="631" y="491"/>
                      <a:pt x="631" y="315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0" name="Google Shape;4360;p28"/>
              <p:cNvSpPr/>
              <p:nvPr/>
            </p:nvSpPr>
            <p:spPr>
              <a:xfrm>
                <a:off x="6453625" y="30586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1" name="Google Shape;4361;p28"/>
              <p:cNvSpPr/>
              <p:nvPr/>
            </p:nvSpPr>
            <p:spPr>
              <a:xfrm>
                <a:off x="6453625" y="29862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2" name="Google Shape;4362;p28"/>
              <p:cNvSpPr/>
              <p:nvPr/>
            </p:nvSpPr>
            <p:spPr>
              <a:xfrm>
                <a:off x="6453625" y="291390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3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3" name="Google Shape;4363;p28"/>
              <p:cNvSpPr/>
              <p:nvPr/>
            </p:nvSpPr>
            <p:spPr>
              <a:xfrm>
                <a:off x="6453625" y="28415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4" name="Google Shape;4364;p28"/>
              <p:cNvSpPr/>
              <p:nvPr/>
            </p:nvSpPr>
            <p:spPr>
              <a:xfrm>
                <a:off x="4488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77244" y="3384"/>
                    </a:moveTo>
                    <a:lnTo>
                      <a:pt x="77244" y="20500"/>
                    </a:lnTo>
                    <a:lnTo>
                      <a:pt x="53927" y="3384"/>
                    </a:lnTo>
                    <a:close/>
                    <a:moveTo>
                      <a:pt x="77030" y="363"/>
                    </a:moveTo>
                    <a:cubicBezTo>
                      <a:pt x="77356" y="363"/>
                      <a:pt x="78372" y="429"/>
                      <a:pt x="79216" y="1167"/>
                    </a:cubicBezTo>
                    <a:cubicBezTo>
                      <a:pt x="79989" y="1842"/>
                      <a:pt x="80427" y="2896"/>
                      <a:pt x="80514" y="4302"/>
                    </a:cubicBezTo>
                    <a:cubicBezTo>
                      <a:pt x="80776" y="8573"/>
                      <a:pt x="80517" y="41512"/>
                      <a:pt x="80514" y="41844"/>
                    </a:cubicBezTo>
                    <a:cubicBezTo>
                      <a:pt x="80514" y="41878"/>
                      <a:pt x="80636" y="44299"/>
                      <a:pt x="80000" y="45398"/>
                    </a:cubicBezTo>
                    <a:cubicBezTo>
                      <a:pt x="79462" y="46327"/>
                      <a:pt x="79216" y="46595"/>
                      <a:pt x="79152" y="46657"/>
                    </a:cubicBezTo>
                    <a:cubicBezTo>
                      <a:pt x="78441" y="45443"/>
                      <a:pt x="77685" y="44659"/>
                      <a:pt x="77504" y="44478"/>
                    </a:cubicBezTo>
                    <a:lnTo>
                      <a:pt x="77504" y="3125"/>
                    </a:lnTo>
                    <a:lnTo>
                      <a:pt x="8158" y="3125"/>
                    </a:lnTo>
                    <a:cubicBezTo>
                      <a:pt x="8774" y="2366"/>
                      <a:pt x="9156" y="1409"/>
                      <a:pt x="9184" y="366"/>
                    </a:cubicBezTo>
                    <a:lnTo>
                      <a:pt x="76923" y="366"/>
                    </a:lnTo>
                    <a:cubicBezTo>
                      <a:pt x="76927" y="365"/>
                      <a:pt x="76965" y="363"/>
                      <a:pt x="77030" y="363"/>
                    </a:cubicBezTo>
                    <a:close/>
                    <a:moveTo>
                      <a:pt x="77375" y="44718"/>
                    </a:moveTo>
                    <a:cubicBezTo>
                      <a:pt x="77858" y="45214"/>
                      <a:pt x="80112" y="47697"/>
                      <a:pt x="80282" y="51059"/>
                    </a:cubicBezTo>
                    <a:cubicBezTo>
                      <a:pt x="80427" y="53930"/>
                      <a:pt x="77883" y="57199"/>
                      <a:pt x="77367" y="57835"/>
                    </a:cubicBezTo>
                    <a:cubicBezTo>
                      <a:pt x="76831" y="57266"/>
                      <a:pt x="74306" y="54429"/>
                      <a:pt x="74385" y="51536"/>
                    </a:cubicBezTo>
                    <a:lnTo>
                      <a:pt x="74385" y="51031"/>
                    </a:lnTo>
                    <a:cubicBezTo>
                      <a:pt x="74306" y="48116"/>
                      <a:pt x="76859" y="45265"/>
                      <a:pt x="77375" y="44718"/>
                    </a:cubicBezTo>
                    <a:close/>
                    <a:moveTo>
                      <a:pt x="77244" y="40572"/>
                    </a:moveTo>
                    <a:lnTo>
                      <a:pt x="77244" y="44481"/>
                    </a:lnTo>
                    <a:cubicBezTo>
                      <a:pt x="76862" y="44871"/>
                      <a:pt x="74041" y="47859"/>
                      <a:pt x="74125" y="51034"/>
                    </a:cubicBezTo>
                    <a:lnTo>
                      <a:pt x="74125" y="51533"/>
                    </a:lnTo>
                    <a:cubicBezTo>
                      <a:pt x="74041" y="54702"/>
                      <a:pt x="76862" y="57693"/>
                      <a:pt x="77244" y="58084"/>
                    </a:cubicBezTo>
                    <a:lnTo>
                      <a:pt x="77244" y="61666"/>
                    </a:lnTo>
                    <a:cubicBezTo>
                      <a:pt x="74270" y="60048"/>
                      <a:pt x="72287" y="55849"/>
                      <a:pt x="72287" y="51118"/>
                    </a:cubicBezTo>
                    <a:cubicBezTo>
                      <a:pt x="72287" y="46389"/>
                      <a:pt x="74270" y="42187"/>
                      <a:pt x="77244" y="40572"/>
                    </a:cubicBezTo>
                    <a:close/>
                    <a:moveTo>
                      <a:pt x="77244" y="82452"/>
                    </a:moveTo>
                    <a:lnTo>
                      <a:pt x="77244" y="99177"/>
                    </a:lnTo>
                    <a:lnTo>
                      <a:pt x="53079" y="99177"/>
                    </a:lnTo>
                    <a:lnTo>
                      <a:pt x="77244" y="82452"/>
                    </a:lnTo>
                    <a:close/>
                    <a:moveTo>
                      <a:pt x="11" y="0"/>
                    </a:moveTo>
                    <a:lnTo>
                      <a:pt x="9" y="73"/>
                    </a:lnTo>
                    <a:cubicBezTo>
                      <a:pt x="6" y="126"/>
                      <a:pt x="0" y="179"/>
                      <a:pt x="0" y="232"/>
                    </a:cubicBezTo>
                    <a:cubicBezTo>
                      <a:pt x="0" y="2765"/>
                      <a:pt x="2062" y="4824"/>
                      <a:pt x="4595" y="4824"/>
                    </a:cubicBezTo>
                    <a:cubicBezTo>
                      <a:pt x="5909" y="4824"/>
                      <a:pt x="7095" y="4272"/>
                      <a:pt x="7932" y="3384"/>
                    </a:cubicBezTo>
                    <a:lnTo>
                      <a:pt x="53489" y="3384"/>
                    </a:lnTo>
                    <a:lnTo>
                      <a:pt x="77244" y="20823"/>
                    </a:lnTo>
                    <a:lnTo>
                      <a:pt x="77244" y="40279"/>
                    </a:lnTo>
                    <a:cubicBezTo>
                      <a:pt x="74122" y="41889"/>
                      <a:pt x="72030" y="46233"/>
                      <a:pt x="72030" y="51118"/>
                    </a:cubicBezTo>
                    <a:cubicBezTo>
                      <a:pt x="72030" y="56005"/>
                      <a:pt x="74122" y="60346"/>
                      <a:pt x="77244" y="61959"/>
                    </a:cubicBezTo>
                    <a:lnTo>
                      <a:pt x="77244" y="82135"/>
                    </a:lnTo>
                    <a:lnTo>
                      <a:pt x="52621" y="99177"/>
                    </a:lnTo>
                    <a:lnTo>
                      <a:pt x="8618" y="99177"/>
                    </a:lnTo>
                    <a:lnTo>
                      <a:pt x="8618" y="99437"/>
                    </a:lnTo>
                    <a:lnTo>
                      <a:pt x="77504" y="99437"/>
                    </a:lnTo>
                    <a:lnTo>
                      <a:pt x="77504" y="58075"/>
                    </a:lnTo>
                    <a:cubicBezTo>
                      <a:pt x="77677" y="57869"/>
                      <a:pt x="78463" y="56917"/>
                      <a:pt x="79191" y="55626"/>
                    </a:cubicBezTo>
                    <a:cubicBezTo>
                      <a:pt x="79286" y="55732"/>
                      <a:pt x="79532" y="56039"/>
                      <a:pt x="80000" y="56851"/>
                    </a:cubicBezTo>
                    <a:cubicBezTo>
                      <a:pt x="80636" y="57952"/>
                      <a:pt x="80517" y="60380"/>
                      <a:pt x="80514" y="60405"/>
                    </a:cubicBezTo>
                    <a:cubicBezTo>
                      <a:pt x="80517" y="60745"/>
                      <a:pt x="80776" y="93734"/>
                      <a:pt x="80514" y="98014"/>
                    </a:cubicBezTo>
                    <a:cubicBezTo>
                      <a:pt x="80427" y="99423"/>
                      <a:pt x="79992" y="100483"/>
                      <a:pt x="79216" y="101158"/>
                    </a:cubicBezTo>
                    <a:cubicBezTo>
                      <a:pt x="78363" y="101903"/>
                      <a:pt x="77337" y="101960"/>
                      <a:pt x="77030" y="101960"/>
                    </a:cubicBezTo>
                    <a:cubicBezTo>
                      <a:pt x="76974" y="101960"/>
                      <a:pt x="76942" y="101958"/>
                      <a:pt x="76940" y="101958"/>
                    </a:cubicBezTo>
                    <a:lnTo>
                      <a:pt x="9352" y="101958"/>
                    </a:lnTo>
                    <a:cubicBezTo>
                      <a:pt x="9290" y="99476"/>
                      <a:pt x="7254" y="97478"/>
                      <a:pt x="4760" y="97478"/>
                    </a:cubicBezTo>
                    <a:cubicBezTo>
                      <a:pt x="2266" y="97478"/>
                      <a:pt x="168" y="99540"/>
                      <a:pt x="168" y="102070"/>
                    </a:cubicBezTo>
                    <a:lnTo>
                      <a:pt x="168" y="102073"/>
                    </a:lnTo>
                    <a:cubicBezTo>
                      <a:pt x="168" y="102123"/>
                      <a:pt x="171" y="102176"/>
                      <a:pt x="173" y="102226"/>
                    </a:cubicBezTo>
                    <a:lnTo>
                      <a:pt x="179" y="102302"/>
                    </a:lnTo>
                    <a:lnTo>
                      <a:pt x="438" y="102290"/>
                    </a:lnTo>
                    <a:lnTo>
                      <a:pt x="433" y="102210"/>
                    </a:lnTo>
                    <a:cubicBezTo>
                      <a:pt x="430" y="102162"/>
                      <a:pt x="427" y="102118"/>
                      <a:pt x="427" y="102070"/>
                    </a:cubicBezTo>
                    <a:cubicBezTo>
                      <a:pt x="427" y="99682"/>
                      <a:pt x="2372" y="97738"/>
                      <a:pt x="4760" y="97738"/>
                    </a:cubicBezTo>
                    <a:cubicBezTo>
                      <a:pt x="7151" y="97738"/>
                      <a:pt x="9095" y="99682"/>
                      <a:pt x="9095" y="102070"/>
                    </a:cubicBezTo>
                    <a:cubicBezTo>
                      <a:pt x="9095" y="102118"/>
                      <a:pt x="9092" y="102165"/>
                      <a:pt x="9087" y="102212"/>
                    </a:cubicBezTo>
                    <a:lnTo>
                      <a:pt x="9084" y="102290"/>
                    </a:lnTo>
                    <a:lnTo>
                      <a:pt x="9343" y="102302"/>
                    </a:lnTo>
                    <a:lnTo>
                      <a:pt x="9346" y="102229"/>
                    </a:lnTo>
                    <a:lnTo>
                      <a:pt x="9349" y="102215"/>
                    </a:lnTo>
                    <a:lnTo>
                      <a:pt x="76932" y="102215"/>
                    </a:lnTo>
                    <a:cubicBezTo>
                      <a:pt x="76940" y="102218"/>
                      <a:pt x="76985" y="102221"/>
                      <a:pt x="77060" y="102221"/>
                    </a:cubicBezTo>
                    <a:cubicBezTo>
                      <a:pt x="77420" y="102221"/>
                      <a:pt x="78477" y="102145"/>
                      <a:pt x="79384" y="101356"/>
                    </a:cubicBezTo>
                    <a:cubicBezTo>
                      <a:pt x="80215" y="100633"/>
                      <a:pt x="80681" y="99512"/>
                      <a:pt x="80773" y="98028"/>
                    </a:cubicBezTo>
                    <a:cubicBezTo>
                      <a:pt x="81035" y="93743"/>
                      <a:pt x="80776" y="60742"/>
                      <a:pt x="80773" y="60410"/>
                    </a:cubicBezTo>
                    <a:cubicBezTo>
                      <a:pt x="80779" y="60315"/>
                      <a:pt x="80899" y="57891"/>
                      <a:pt x="80226" y="56722"/>
                    </a:cubicBezTo>
                    <a:cubicBezTo>
                      <a:pt x="79666" y="55754"/>
                      <a:pt x="79403" y="55467"/>
                      <a:pt x="79320" y="55389"/>
                    </a:cubicBezTo>
                    <a:cubicBezTo>
                      <a:pt x="80012" y="54111"/>
                      <a:pt x="80617" y="52543"/>
                      <a:pt x="80542" y="51045"/>
                    </a:cubicBezTo>
                    <a:cubicBezTo>
                      <a:pt x="80458" y="49393"/>
                      <a:pt x="79883" y="47948"/>
                      <a:pt x="79256" y="46835"/>
                    </a:cubicBezTo>
                    <a:lnTo>
                      <a:pt x="79256" y="46835"/>
                    </a:lnTo>
                    <a:lnTo>
                      <a:pt x="79289" y="46883"/>
                    </a:lnTo>
                    <a:cubicBezTo>
                      <a:pt x="79317" y="46863"/>
                      <a:pt x="79565" y="46668"/>
                      <a:pt x="80224" y="45530"/>
                    </a:cubicBezTo>
                    <a:cubicBezTo>
                      <a:pt x="80899" y="44361"/>
                      <a:pt x="80779" y="41942"/>
                      <a:pt x="80773" y="41839"/>
                    </a:cubicBezTo>
                    <a:cubicBezTo>
                      <a:pt x="80776" y="41515"/>
                      <a:pt x="81035" y="8565"/>
                      <a:pt x="80773" y="4286"/>
                    </a:cubicBezTo>
                    <a:cubicBezTo>
                      <a:pt x="80681" y="2807"/>
                      <a:pt x="80215" y="1691"/>
                      <a:pt x="79384" y="966"/>
                    </a:cubicBezTo>
                    <a:cubicBezTo>
                      <a:pt x="78471" y="172"/>
                      <a:pt x="77404" y="100"/>
                      <a:pt x="77040" y="100"/>
                    </a:cubicBezTo>
                    <a:cubicBezTo>
                      <a:pt x="76966" y="100"/>
                      <a:pt x="76921" y="103"/>
                      <a:pt x="76912" y="104"/>
                    </a:cubicBezTo>
                    <a:lnTo>
                      <a:pt x="9184" y="104"/>
                    </a:lnTo>
                    <a:cubicBezTo>
                      <a:pt x="9182" y="92"/>
                      <a:pt x="9182" y="84"/>
                      <a:pt x="9182" y="73"/>
                    </a:cubicBezTo>
                    <a:lnTo>
                      <a:pt x="9176" y="0"/>
                    </a:lnTo>
                    <a:lnTo>
                      <a:pt x="8917" y="14"/>
                    </a:lnTo>
                    <a:lnTo>
                      <a:pt x="8922" y="90"/>
                    </a:lnTo>
                    <a:cubicBezTo>
                      <a:pt x="8925" y="137"/>
                      <a:pt x="8928" y="185"/>
                      <a:pt x="8928" y="232"/>
                    </a:cubicBezTo>
                    <a:cubicBezTo>
                      <a:pt x="8928" y="2620"/>
                      <a:pt x="6983" y="4564"/>
                      <a:pt x="4595" y="4564"/>
                    </a:cubicBezTo>
                    <a:cubicBezTo>
                      <a:pt x="2204" y="4564"/>
                      <a:pt x="260" y="2620"/>
                      <a:pt x="260" y="232"/>
                    </a:cubicBezTo>
                    <a:cubicBezTo>
                      <a:pt x="260" y="185"/>
                      <a:pt x="263" y="137"/>
                      <a:pt x="268" y="90"/>
                    </a:cubicBezTo>
                    <a:lnTo>
                      <a:pt x="271" y="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5" name="Google Shape;4365;p28"/>
              <p:cNvSpPr/>
              <p:nvPr/>
            </p:nvSpPr>
            <p:spPr>
              <a:xfrm>
                <a:off x="4581550" y="3915000"/>
                <a:ext cx="51425" cy="51425"/>
              </a:xfrm>
              <a:custGeom>
                <a:rect b="b" l="l" r="r" t="t"/>
                <a:pathLst>
                  <a:path extrusionOk="0" h="2057" w="2057">
                    <a:moveTo>
                      <a:pt x="1027" y="1"/>
                    </a:moveTo>
                    <a:cubicBezTo>
                      <a:pt x="460" y="1"/>
                      <a:pt x="0" y="461"/>
                      <a:pt x="0" y="1028"/>
                    </a:cubicBezTo>
                    <a:cubicBezTo>
                      <a:pt x="0" y="1597"/>
                      <a:pt x="460" y="2057"/>
                      <a:pt x="1027" y="2057"/>
                    </a:cubicBezTo>
                    <a:cubicBezTo>
                      <a:pt x="1596" y="2057"/>
                      <a:pt x="2056" y="1597"/>
                      <a:pt x="2056" y="1028"/>
                    </a:cubicBezTo>
                    <a:cubicBezTo>
                      <a:pt x="2056" y="461"/>
                      <a:pt x="1596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6" name="Google Shape;4366;p28"/>
              <p:cNvSpPr/>
              <p:nvPr/>
            </p:nvSpPr>
            <p:spPr>
              <a:xfrm>
                <a:off x="457742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7" name="Google Shape;4367;p28"/>
              <p:cNvSpPr/>
              <p:nvPr/>
            </p:nvSpPr>
            <p:spPr>
              <a:xfrm>
                <a:off x="6378800" y="2646950"/>
                <a:ext cx="88525" cy="85325"/>
              </a:xfrm>
              <a:custGeom>
                <a:rect b="b" l="l" r="r" t="t"/>
                <a:pathLst>
                  <a:path extrusionOk="0" h="3413" w="3541">
                    <a:moveTo>
                      <a:pt x="1769" y="0"/>
                    </a:moveTo>
                    <a:cubicBezTo>
                      <a:pt x="881" y="0"/>
                      <a:pt x="131" y="688"/>
                      <a:pt x="67" y="1587"/>
                    </a:cubicBezTo>
                    <a:cubicBezTo>
                      <a:pt x="0" y="2527"/>
                      <a:pt x="709" y="3341"/>
                      <a:pt x="1649" y="3408"/>
                    </a:cubicBezTo>
                    <a:cubicBezTo>
                      <a:pt x="1690" y="3411"/>
                      <a:pt x="1731" y="3413"/>
                      <a:pt x="1772" y="3413"/>
                    </a:cubicBezTo>
                    <a:cubicBezTo>
                      <a:pt x="2660" y="3413"/>
                      <a:pt x="3410" y="2728"/>
                      <a:pt x="3474" y="1829"/>
                    </a:cubicBezTo>
                    <a:cubicBezTo>
                      <a:pt x="3540" y="886"/>
                      <a:pt x="2832" y="72"/>
                      <a:pt x="1892" y="5"/>
                    </a:cubicBezTo>
                    <a:cubicBezTo>
                      <a:pt x="1850" y="2"/>
                      <a:pt x="1810" y="0"/>
                      <a:pt x="1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68" name="Google Shape;4368;p28"/>
            <p:cNvGrpSpPr/>
            <p:nvPr/>
          </p:nvGrpSpPr>
          <p:grpSpPr>
            <a:xfrm flipH="1">
              <a:off x="358217" y="316379"/>
              <a:ext cx="3568825" cy="4510753"/>
              <a:chOff x="4488225" y="1405825"/>
              <a:chExt cx="2025900" cy="2560600"/>
            </a:xfrm>
          </p:grpSpPr>
          <p:sp>
            <p:nvSpPr>
              <p:cNvPr id="4369" name="Google Shape;4369;p28"/>
              <p:cNvSpPr/>
              <p:nvPr/>
            </p:nvSpPr>
            <p:spPr>
              <a:xfrm>
                <a:off x="475792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0" name="Google Shape;4370;p28"/>
              <p:cNvSpPr/>
              <p:nvPr/>
            </p:nvSpPr>
            <p:spPr>
              <a:xfrm>
                <a:off x="4831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1" name="Google Shape;4371;p28"/>
              <p:cNvSpPr/>
              <p:nvPr/>
            </p:nvSpPr>
            <p:spPr>
              <a:xfrm>
                <a:off x="49046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2" name="Google Shape;4372;p28"/>
              <p:cNvSpPr/>
              <p:nvPr/>
            </p:nvSpPr>
            <p:spPr>
              <a:xfrm>
                <a:off x="49779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3" name="Google Shape;4373;p28"/>
              <p:cNvSpPr/>
              <p:nvPr/>
            </p:nvSpPr>
            <p:spPr>
              <a:xfrm>
                <a:off x="505127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4" name="Google Shape;4374;p28"/>
              <p:cNvSpPr/>
              <p:nvPr/>
            </p:nvSpPr>
            <p:spPr>
              <a:xfrm>
                <a:off x="512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5" name="Google Shape;4375;p28"/>
              <p:cNvSpPr/>
              <p:nvPr/>
            </p:nvSpPr>
            <p:spPr>
              <a:xfrm>
                <a:off x="519795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6" name="Google Shape;4376;p28"/>
              <p:cNvSpPr/>
              <p:nvPr/>
            </p:nvSpPr>
            <p:spPr>
              <a:xfrm>
                <a:off x="52712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7" name="Google Shape;4377;p28"/>
              <p:cNvSpPr/>
              <p:nvPr/>
            </p:nvSpPr>
            <p:spPr>
              <a:xfrm>
                <a:off x="534462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8" name="Google Shape;4378;p28"/>
              <p:cNvSpPr/>
              <p:nvPr/>
            </p:nvSpPr>
            <p:spPr>
              <a:xfrm>
                <a:off x="541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9" name="Google Shape;4379;p28"/>
              <p:cNvSpPr/>
              <p:nvPr/>
            </p:nvSpPr>
            <p:spPr>
              <a:xfrm>
                <a:off x="54912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0" name="Google Shape;4380;p28"/>
              <p:cNvSpPr/>
              <p:nvPr/>
            </p:nvSpPr>
            <p:spPr>
              <a:xfrm>
                <a:off x="55646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1" name="Google Shape;4381;p28"/>
              <p:cNvSpPr/>
              <p:nvPr/>
            </p:nvSpPr>
            <p:spPr>
              <a:xfrm>
                <a:off x="563797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2" name="Google Shape;4382;p28"/>
              <p:cNvSpPr/>
              <p:nvPr/>
            </p:nvSpPr>
            <p:spPr>
              <a:xfrm>
                <a:off x="5711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3" name="Google Shape;4383;p28"/>
              <p:cNvSpPr/>
              <p:nvPr/>
            </p:nvSpPr>
            <p:spPr>
              <a:xfrm>
                <a:off x="578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4" name="Google Shape;4384;p28"/>
              <p:cNvSpPr/>
              <p:nvPr/>
            </p:nvSpPr>
            <p:spPr>
              <a:xfrm>
                <a:off x="5857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5" name="Google Shape;4385;p28"/>
              <p:cNvSpPr/>
              <p:nvPr/>
            </p:nvSpPr>
            <p:spPr>
              <a:xfrm>
                <a:off x="59313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6" name="Google Shape;4386;p28"/>
              <p:cNvSpPr/>
              <p:nvPr/>
            </p:nvSpPr>
            <p:spPr>
              <a:xfrm>
                <a:off x="6004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7" name="Google Shape;4387;p28"/>
              <p:cNvSpPr/>
              <p:nvPr/>
            </p:nvSpPr>
            <p:spPr>
              <a:xfrm>
                <a:off x="607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8" name="Google Shape;4388;p28"/>
              <p:cNvSpPr/>
              <p:nvPr/>
            </p:nvSpPr>
            <p:spPr>
              <a:xfrm>
                <a:off x="6151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9" name="Google Shape;4389;p28"/>
              <p:cNvSpPr/>
              <p:nvPr/>
            </p:nvSpPr>
            <p:spPr>
              <a:xfrm>
                <a:off x="622465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0" name="Google Shape;4390;p28"/>
              <p:cNvSpPr/>
              <p:nvPr/>
            </p:nvSpPr>
            <p:spPr>
              <a:xfrm>
                <a:off x="6297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1" name="Google Shape;4391;p28"/>
              <p:cNvSpPr/>
              <p:nvPr/>
            </p:nvSpPr>
            <p:spPr>
              <a:xfrm>
                <a:off x="6371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2" name="Google Shape;4392;p28"/>
              <p:cNvSpPr/>
              <p:nvPr/>
            </p:nvSpPr>
            <p:spPr>
              <a:xfrm>
                <a:off x="6444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3" name="Google Shape;4393;p28"/>
              <p:cNvSpPr/>
              <p:nvPr/>
            </p:nvSpPr>
            <p:spPr>
              <a:xfrm>
                <a:off x="6448950" y="1506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92" y="631"/>
                      <a:pt x="631" y="488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4" name="Google Shape;4394;p28"/>
              <p:cNvSpPr/>
              <p:nvPr/>
            </p:nvSpPr>
            <p:spPr>
              <a:xfrm>
                <a:off x="6448950" y="1579350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39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39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5" name="Google Shape;4395;p28"/>
              <p:cNvSpPr/>
              <p:nvPr/>
            </p:nvSpPr>
            <p:spPr>
              <a:xfrm>
                <a:off x="6448950" y="16516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0"/>
                      <a:pt x="316" y="630"/>
                    </a:cubicBezTo>
                    <a:cubicBezTo>
                      <a:pt x="492" y="630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6" name="Google Shape;4396;p28"/>
              <p:cNvSpPr/>
              <p:nvPr/>
            </p:nvSpPr>
            <p:spPr>
              <a:xfrm>
                <a:off x="6448950" y="1724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7" name="Google Shape;4397;p28"/>
              <p:cNvSpPr/>
              <p:nvPr/>
            </p:nvSpPr>
            <p:spPr>
              <a:xfrm>
                <a:off x="6448950" y="17964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8" name="Google Shape;4398;p28"/>
              <p:cNvSpPr/>
              <p:nvPr/>
            </p:nvSpPr>
            <p:spPr>
              <a:xfrm>
                <a:off x="6448950" y="18687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9" name="Google Shape;4399;p28"/>
              <p:cNvSpPr/>
              <p:nvPr/>
            </p:nvSpPr>
            <p:spPr>
              <a:xfrm>
                <a:off x="6448950" y="1941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0" name="Google Shape;4400;p28"/>
              <p:cNvSpPr/>
              <p:nvPr/>
            </p:nvSpPr>
            <p:spPr>
              <a:xfrm>
                <a:off x="6448950" y="2013575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1" name="Google Shape;4401;p28"/>
              <p:cNvSpPr/>
              <p:nvPr/>
            </p:nvSpPr>
            <p:spPr>
              <a:xfrm>
                <a:off x="6448950" y="208590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92" y="631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2" name="Google Shape;4402;p28"/>
              <p:cNvSpPr/>
              <p:nvPr/>
            </p:nvSpPr>
            <p:spPr>
              <a:xfrm>
                <a:off x="6448950" y="2158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3" name="Google Shape;4403;p28"/>
              <p:cNvSpPr/>
              <p:nvPr/>
            </p:nvSpPr>
            <p:spPr>
              <a:xfrm>
                <a:off x="6448950" y="2230675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3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4" name="Google Shape;4404;p28"/>
              <p:cNvSpPr/>
              <p:nvPr/>
            </p:nvSpPr>
            <p:spPr>
              <a:xfrm>
                <a:off x="6448950" y="23030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5" name="Google Shape;4405;p28"/>
              <p:cNvSpPr/>
              <p:nvPr/>
            </p:nvSpPr>
            <p:spPr>
              <a:xfrm>
                <a:off x="6448950" y="23754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6" name="Google Shape;4406;p28"/>
              <p:cNvSpPr/>
              <p:nvPr/>
            </p:nvSpPr>
            <p:spPr>
              <a:xfrm>
                <a:off x="6448950" y="2447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7" name="Google Shape;4407;p28"/>
              <p:cNvSpPr/>
              <p:nvPr/>
            </p:nvSpPr>
            <p:spPr>
              <a:xfrm>
                <a:off x="6448950" y="25201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8" name="Google Shape;4408;p28"/>
              <p:cNvSpPr/>
              <p:nvPr/>
            </p:nvSpPr>
            <p:spPr>
              <a:xfrm>
                <a:off x="47626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9" name="Google Shape;4409;p28"/>
              <p:cNvSpPr/>
              <p:nvPr/>
            </p:nvSpPr>
            <p:spPr>
              <a:xfrm>
                <a:off x="483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0" name="Google Shape;4410;p28"/>
              <p:cNvSpPr/>
              <p:nvPr/>
            </p:nvSpPr>
            <p:spPr>
              <a:xfrm>
                <a:off x="49092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1" name="Google Shape;4411;p28"/>
              <p:cNvSpPr/>
              <p:nvPr/>
            </p:nvSpPr>
            <p:spPr>
              <a:xfrm>
                <a:off x="498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2" name="Google Shape;4412;p28"/>
              <p:cNvSpPr/>
              <p:nvPr/>
            </p:nvSpPr>
            <p:spPr>
              <a:xfrm>
                <a:off x="50558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3" name="Google Shape;4413;p28"/>
              <p:cNvSpPr/>
              <p:nvPr/>
            </p:nvSpPr>
            <p:spPr>
              <a:xfrm>
                <a:off x="512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4" name="Google Shape;4414;p28"/>
              <p:cNvSpPr/>
              <p:nvPr/>
            </p:nvSpPr>
            <p:spPr>
              <a:xfrm>
                <a:off x="52025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5" name="Google Shape;4415;p28"/>
              <p:cNvSpPr/>
              <p:nvPr/>
            </p:nvSpPr>
            <p:spPr>
              <a:xfrm>
                <a:off x="527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6" name="Google Shape;4416;p28"/>
              <p:cNvSpPr/>
              <p:nvPr/>
            </p:nvSpPr>
            <p:spPr>
              <a:xfrm>
                <a:off x="53492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7" name="Google Shape;4417;p28"/>
              <p:cNvSpPr/>
              <p:nvPr/>
            </p:nvSpPr>
            <p:spPr>
              <a:xfrm>
                <a:off x="54226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8" name="Google Shape;4418;p28"/>
              <p:cNvSpPr/>
              <p:nvPr/>
            </p:nvSpPr>
            <p:spPr>
              <a:xfrm>
                <a:off x="549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9" name="Google Shape;4419;p28"/>
              <p:cNvSpPr/>
              <p:nvPr/>
            </p:nvSpPr>
            <p:spPr>
              <a:xfrm>
                <a:off x="55692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0" name="Google Shape;4420;p28"/>
              <p:cNvSpPr/>
              <p:nvPr/>
            </p:nvSpPr>
            <p:spPr>
              <a:xfrm>
                <a:off x="564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1" name="Google Shape;4421;p28"/>
              <p:cNvSpPr/>
              <p:nvPr/>
            </p:nvSpPr>
            <p:spPr>
              <a:xfrm>
                <a:off x="5715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2" name="Google Shape;4422;p28"/>
              <p:cNvSpPr/>
              <p:nvPr/>
            </p:nvSpPr>
            <p:spPr>
              <a:xfrm>
                <a:off x="578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3" name="Google Shape;4423;p28"/>
              <p:cNvSpPr/>
              <p:nvPr/>
            </p:nvSpPr>
            <p:spPr>
              <a:xfrm>
                <a:off x="5862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4" name="Google Shape;4424;p28"/>
              <p:cNvSpPr/>
              <p:nvPr/>
            </p:nvSpPr>
            <p:spPr>
              <a:xfrm>
                <a:off x="593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5" name="Google Shape;4425;p28"/>
              <p:cNvSpPr/>
              <p:nvPr/>
            </p:nvSpPr>
            <p:spPr>
              <a:xfrm>
                <a:off x="6009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6" name="Google Shape;4426;p28"/>
              <p:cNvSpPr/>
              <p:nvPr/>
            </p:nvSpPr>
            <p:spPr>
              <a:xfrm>
                <a:off x="60825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7" name="Google Shape;4427;p28"/>
              <p:cNvSpPr/>
              <p:nvPr/>
            </p:nvSpPr>
            <p:spPr>
              <a:xfrm>
                <a:off x="6155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8" name="Google Shape;4428;p28"/>
              <p:cNvSpPr/>
              <p:nvPr/>
            </p:nvSpPr>
            <p:spPr>
              <a:xfrm>
                <a:off x="6229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9" name="Google Shape;4429;p28"/>
              <p:cNvSpPr/>
              <p:nvPr/>
            </p:nvSpPr>
            <p:spPr>
              <a:xfrm>
                <a:off x="6302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0" name="Google Shape;4430;p28"/>
              <p:cNvSpPr/>
              <p:nvPr/>
            </p:nvSpPr>
            <p:spPr>
              <a:xfrm>
                <a:off x="6375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1" name="Google Shape;4431;p28"/>
              <p:cNvSpPr/>
              <p:nvPr/>
            </p:nvSpPr>
            <p:spPr>
              <a:xfrm>
                <a:off x="64493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2" name="Google Shape;4432;p28"/>
              <p:cNvSpPr/>
              <p:nvPr/>
            </p:nvSpPr>
            <p:spPr>
              <a:xfrm>
                <a:off x="6453625" y="38546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3" name="Google Shape;4433;p28"/>
              <p:cNvSpPr/>
              <p:nvPr/>
            </p:nvSpPr>
            <p:spPr>
              <a:xfrm>
                <a:off x="6453625" y="3782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4" name="Google Shape;4434;p28"/>
              <p:cNvSpPr/>
              <p:nvPr/>
            </p:nvSpPr>
            <p:spPr>
              <a:xfrm>
                <a:off x="6453625" y="37099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9"/>
                      <a:pt x="316" y="629"/>
                    </a:cubicBezTo>
                    <a:cubicBezTo>
                      <a:pt x="489" y="629"/>
                      <a:pt x="631" y="489"/>
                      <a:pt x="631" y="313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5" name="Google Shape;4435;p28"/>
              <p:cNvSpPr/>
              <p:nvPr/>
            </p:nvSpPr>
            <p:spPr>
              <a:xfrm>
                <a:off x="6453625" y="36375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6" name="Google Shape;4436;p28"/>
              <p:cNvSpPr/>
              <p:nvPr/>
            </p:nvSpPr>
            <p:spPr>
              <a:xfrm>
                <a:off x="6453625" y="3565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7" name="Google Shape;4437;p28"/>
              <p:cNvSpPr/>
              <p:nvPr/>
            </p:nvSpPr>
            <p:spPr>
              <a:xfrm>
                <a:off x="6453625" y="34928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6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8" name="Google Shape;4438;p28"/>
              <p:cNvSpPr/>
              <p:nvPr/>
            </p:nvSpPr>
            <p:spPr>
              <a:xfrm>
                <a:off x="6453625" y="34204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9" name="Google Shape;4439;p28"/>
              <p:cNvSpPr/>
              <p:nvPr/>
            </p:nvSpPr>
            <p:spPr>
              <a:xfrm>
                <a:off x="6453625" y="3348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89" y="631"/>
                      <a:pt x="631" y="492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0" name="Google Shape;4440;p28"/>
              <p:cNvSpPr/>
              <p:nvPr/>
            </p:nvSpPr>
            <p:spPr>
              <a:xfrm>
                <a:off x="6453625" y="3275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1" name="Google Shape;4441;p28"/>
              <p:cNvSpPr/>
              <p:nvPr/>
            </p:nvSpPr>
            <p:spPr>
              <a:xfrm>
                <a:off x="6453625" y="32033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2" name="Google Shape;4442;p28"/>
              <p:cNvSpPr/>
              <p:nvPr/>
            </p:nvSpPr>
            <p:spPr>
              <a:xfrm>
                <a:off x="6453625" y="3130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89" y="631"/>
                      <a:pt x="631" y="491"/>
                      <a:pt x="631" y="315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3" name="Google Shape;4443;p28"/>
              <p:cNvSpPr/>
              <p:nvPr/>
            </p:nvSpPr>
            <p:spPr>
              <a:xfrm>
                <a:off x="6453625" y="30586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4" name="Google Shape;4444;p28"/>
              <p:cNvSpPr/>
              <p:nvPr/>
            </p:nvSpPr>
            <p:spPr>
              <a:xfrm>
                <a:off x="6453625" y="29862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5" name="Google Shape;4445;p28"/>
              <p:cNvSpPr/>
              <p:nvPr/>
            </p:nvSpPr>
            <p:spPr>
              <a:xfrm>
                <a:off x="6453625" y="291390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3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6" name="Google Shape;4446;p28"/>
              <p:cNvSpPr/>
              <p:nvPr/>
            </p:nvSpPr>
            <p:spPr>
              <a:xfrm>
                <a:off x="6453625" y="28415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7" name="Google Shape;4447;p28"/>
              <p:cNvSpPr/>
              <p:nvPr/>
            </p:nvSpPr>
            <p:spPr>
              <a:xfrm>
                <a:off x="4488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77244" y="3384"/>
                    </a:moveTo>
                    <a:lnTo>
                      <a:pt x="77244" y="20500"/>
                    </a:lnTo>
                    <a:lnTo>
                      <a:pt x="53927" y="3384"/>
                    </a:lnTo>
                    <a:close/>
                    <a:moveTo>
                      <a:pt x="77030" y="363"/>
                    </a:moveTo>
                    <a:cubicBezTo>
                      <a:pt x="77356" y="363"/>
                      <a:pt x="78372" y="429"/>
                      <a:pt x="79216" y="1167"/>
                    </a:cubicBezTo>
                    <a:cubicBezTo>
                      <a:pt x="79989" y="1842"/>
                      <a:pt x="80427" y="2896"/>
                      <a:pt x="80514" y="4302"/>
                    </a:cubicBezTo>
                    <a:cubicBezTo>
                      <a:pt x="80776" y="8573"/>
                      <a:pt x="80517" y="41512"/>
                      <a:pt x="80514" y="41844"/>
                    </a:cubicBezTo>
                    <a:cubicBezTo>
                      <a:pt x="80514" y="41878"/>
                      <a:pt x="80636" y="44299"/>
                      <a:pt x="80000" y="45398"/>
                    </a:cubicBezTo>
                    <a:cubicBezTo>
                      <a:pt x="79462" y="46327"/>
                      <a:pt x="79216" y="46595"/>
                      <a:pt x="79152" y="46657"/>
                    </a:cubicBezTo>
                    <a:cubicBezTo>
                      <a:pt x="78441" y="45443"/>
                      <a:pt x="77685" y="44659"/>
                      <a:pt x="77504" y="44478"/>
                    </a:cubicBezTo>
                    <a:lnTo>
                      <a:pt x="77504" y="3125"/>
                    </a:lnTo>
                    <a:lnTo>
                      <a:pt x="8158" y="3125"/>
                    </a:lnTo>
                    <a:cubicBezTo>
                      <a:pt x="8774" y="2366"/>
                      <a:pt x="9156" y="1409"/>
                      <a:pt x="9184" y="366"/>
                    </a:cubicBezTo>
                    <a:lnTo>
                      <a:pt x="76923" y="366"/>
                    </a:lnTo>
                    <a:cubicBezTo>
                      <a:pt x="76927" y="365"/>
                      <a:pt x="76965" y="363"/>
                      <a:pt x="77030" y="363"/>
                    </a:cubicBezTo>
                    <a:close/>
                    <a:moveTo>
                      <a:pt x="77375" y="44718"/>
                    </a:moveTo>
                    <a:cubicBezTo>
                      <a:pt x="77858" y="45214"/>
                      <a:pt x="80112" y="47697"/>
                      <a:pt x="80282" y="51059"/>
                    </a:cubicBezTo>
                    <a:cubicBezTo>
                      <a:pt x="80427" y="53930"/>
                      <a:pt x="77883" y="57199"/>
                      <a:pt x="77367" y="57835"/>
                    </a:cubicBezTo>
                    <a:cubicBezTo>
                      <a:pt x="76831" y="57266"/>
                      <a:pt x="74306" y="54429"/>
                      <a:pt x="74385" y="51536"/>
                    </a:cubicBezTo>
                    <a:lnTo>
                      <a:pt x="74385" y="51031"/>
                    </a:lnTo>
                    <a:cubicBezTo>
                      <a:pt x="74306" y="48116"/>
                      <a:pt x="76859" y="45265"/>
                      <a:pt x="77375" y="44718"/>
                    </a:cubicBezTo>
                    <a:close/>
                    <a:moveTo>
                      <a:pt x="77244" y="40572"/>
                    </a:moveTo>
                    <a:lnTo>
                      <a:pt x="77244" y="44481"/>
                    </a:lnTo>
                    <a:cubicBezTo>
                      <a:pt x="76862" y="44871"/>
                      <a:pt x="74041" y="47859"/>
                      <a:pt x="74125" y="51034"/>
                    </a:cubicBezTo>
                    <a:lnTo>
                      <a:pt x="74125" y="51533"/>
                    </a:lnTo>
                    <a:cubicBezTo>
                      <a:pt x="74041" y="54702"/>
                      <a:pt x="76862" y="57693"/>
                      <a:pt x="77244" y="58084"/>
                    </a:cubicBezTo>
                    <a:lnTo>
                      <a:pt x="77244" y="61666"/>
                    </a:lnTo>
                    <a:cubicBezTo>
                      <a:pt x="74270" y="60048"/>
                      <a:pt x="72287" y="55849"/>
                      <a:pt x="72287" y="51118"/>
                    </a:cubicBezTo>
                    <a:cubicBezTo>
                      <a:pt x="72287" y="46389"/>
                      <a:pt x="74270" y="42187"/>
                      <a:pt x="77244" y="40572"/>
                    </a:cubicBezTo>
                    <a:close/>
                    <a:moveTo>
                      <a:pt x="77244" y="82452"/>
                    </a:moveTo>
                    <a:lnTo>
                      <a:pt x="77244" y="99177"/>
                    </a:lnTo>
                    <a:lnTo>
                      <a:pt x="53079" y="99177"/>
                    </a:lnTo>
                    <a:lnTo>
                      <a:pt x="77244" y="82452"/>
                    </a:lnTo>
                    <a:close/>
                    <a:moveTo>
                      <a:pt x="11" y="0"/>
                    </a:moveTo>
                    <a:lnTo>
                      <a:pt x="9" y="73"/>
                    </a:lnTo>
                    <a:cubicBezTo>
                      <a:pt x="6" y="126"/>
                      <a:pt x="0" y="179"/>
                      <a:pt x="0" y="232"/>
                    </a:cubicBezTo>
                    <a:cubicBezTo>
                      <a:pt x="0" y="2765"/>
                      <a:pt x="2062" y="4824"/>
                      <a:pt x="4595" y="4824"/>
                    </a:cubicBezTo>
                    <a:cubicBezTo>
                      <a:pt x="5909" y="4824"/>
                      <a:pt x="7095" y="4272"/>
                      <a:pt x="7932" y="3384"/>
                    </a:cubicBezTo>
                    <a:lnTo>
                      <a:pt x="53489" y="3384"/>
                    </a:lnTo>
                    <a:lnTo>
                      <a:pt x="77244" y="20823"/>
                    </a:lnTo>
                    <a:lnTo>
                      <a:pt x="77244" y="40279"/>
                    </a:lnTo>
                    <a:cubicBezTo>
                      <a:pt x="74122" y="41889"/>
                      <a:pt x="72030" y="46233"/>
                      <a:pt x="72030" y="51118"/>
                    </a:cubicBezTo>
                    <a:cubicBezTo>
                      <a:pt x="72030" y="56005"/>
                      <a:pt x="74122" y="60346"/>
                      <a:pt x="77244" y="61959"/>
                    </a:cubicBezTo>
                    <a:lnTo>
                      <a:pt x="77244" y="82135"/>
                    </a:lnTo>
                    <a:lnTo>
                      <a:pt x="52621" y="99177"/>
                    </a:lnTo>
                    <a:lnTo>
                      <a:pt x="8618" y="99177"/>
                    </a:lnTo>
                    <a:lnTo>
                      <a:pt x="8618" y="99437"/>
                    </a:lnTo>
                    <a:lnTo>
                      <a:pt x="77504" y="99437"/>
                    </a:lnTo>
                    <a:lnTo>
                      <a:pt x="77504" y="58075"/>
                    </a:lnTo>
                    <a:cubicBezTo>
                      <a:pt x="77677" y="57869"/>
                      <a:pt x="78463" y="56917"/>
                      <a:pt x="79191" y="55626"/>
                    </a:cubicBezTo>
                    <a:cubicBezTo>
                      <a:pt x="79286" y="55732"/>
                      <a:pt x="79532" y="56039"/>
                      <a:pt x="80000" y="56851"/>
                    </a:cubicBezTo>
                    <a:cubicBezTo>
                      <a:pt x="80636" y="57952"/>
                      <a:pt x="80517" y="60380"/>
                      <a:pt x="80514" y="60405"/>
                    </a:cubicBezTo>
                    <a:cubicBezTo>
                      <a:pt x="80517" y="60745"/>
                      <a:pt x="80776" y="93734"/>
                      <a:pt x="80514" y="98014"/>
                    </a:cubicBezTo>
                    <a:cubicBezTo>
                      <a:pt x="80427" y="99423"/>
                      <a:pt x="79992" y="100483"/>
                      <a:pt x="79216" y="101158"/>
                    </a:cubicBezTo>
                    <a:cubicBezTo>
                      <a:pt x="78363" y="101903"/>
                      <a:pt x="77337" y="101960"/>
                      <a:pt x="77030" y="101960"/>
                    </a:cubicBezTo>
                    <a:cubicBezTo>
                      <a:pt x="76974" y="101960"/>
                      <a:pt x="76942" y="101958"/>
                      <a:pt x="76940" y="101958"/>
                    </a:cubicBezTo>
                    <a:lnTo>
                      <a:pt x="9352" y="101958"/>
                    </a:lnTo>
                    <a:cubicBezTo>
                      <a:pt x="9290" y="99476"/>
                      <a:pt x="7254" y="97478"/>
                      <a:pt x="4760" y="97478"/>
                    </a:cubicBezTo>
                    <a:cubicBezTo>
                      <a:pt x="2266" y="97478"/>
                      <a:pt x="168" y="99540"/>
                      <a:pt x="168" y="102070"/>
                    </a:cubicBezTo>
                    <a:lnTo>
                      <a:pt x="168" y="102073"/>
                    </a:lnTo>
                    <a:cubicBezTo>
                      <a:pt x="168" y="102123"/>
                      <a:pt x="171" y="102176"/>
                      <a:pt x="173" y="102226"/>
                    </a:cubicBezTo>
                    <a:lnTo>
                      <a:pt x="179" y="102302"/>
                    </a:lnTo>
                    <a:lnTo>
                      <a:pt x="438" y="102290"/>
                    </a:lnTo>
                    <a:lnTo>
                      <a:pt x="433" y="102210"/>
                    </a:lnTo>
                    <a:cubicBezTo>
                      <a:pt x="430" y="102162"/>
                      <a:pt x="427" y="102118"/>
                      <a:pt x="427" y="102070"/>
                    </a:cubicBezTo>
                    <a:cubicBezTo>
                      <a:pt x="427" y="99682"/>
                      <a:pt x="2372" y="97738"/>
                      <a:pt x="4760" y="97738"/>
                    </a:cubicBezTo>
                    <a:cubicBezTo>
                      <a:pt x="7151" y="97738"/>
                      <a:pt x="9095" y="99682"/>
                      <a:pt x="9095" y="102070"/>
                    </a:cubicBezTo>
                    <a:cubicBezTo>
                      <a:pt x="9095" y="102118"/>
                      <a:pt x="9092" y="102165"/>
                      <a:pt x="9087" y="102212"/>
                    </a:cubicBezTo>
                    <a:lnTo>
                      <a:pt x="9084" y="102290"/>
                    </a:lnTo>
                    <a:lnTo>
                      <a:pt x="9343" y="102302"/>
                    </a:lnTo>
                    <a:lnTo>
                      <a:pt x="9346" y="102229"/>
                    </a:lnTo>
                    <a:lnTo>
                      <a:pt x="9349" y="102215"/>
                    </a:lnTo>
                    <a:lnTo>
                      <a:pt x="76932" y="102215"/>
                    </a:lnTo>
                    <a:cubicBezTo>
                      <a:pt x="76940" y="102218"/>
                      <a:pt x="76985" y="102221"/>
                      <a:pt x="77060" y="102221"/>
                    </a:cubicBezTo>
                    <a:cubicBezTo>
                      <a:pt x="77420" y="102221"/>
                      <a:pt x="78477" y="102145"/>
                      <a:pt x="79384" y="101356"/>
                    </a:cubicBezTo>
                    <a:cubicBezTo>
                      <a:pt x="80215" y="100633"/>
                      <a:pt x="80681" y="99512"/>
                      <a:pt x="80773" y="98028"/>
                    </a:cubicBezTo>
                    <a:cubicBezTo>
                      <a:pt x="81035" y="93743"/>
                      <a:pt x="80776" y="60742"/>
                      <a:pt x="80773" y="60410"/>
                    </a:cubicBezTo>
                    <a:cubicBezTo>
                      <a:pt x="80779" y="60315"/>
                      <a:pt x="80899" y="57891"/>
                      <a:pt x="80226" y="56722"/>
                    </a:cubicBezTo>
                    <a:cubicBezTo>
                      <a:pt x="79666" y="55754"/>
                      <a:pt x="79403" y="55467"/>
                      <a:pt x="79320" y="55389"/>
                    </a:cubicBezTo>
                    <a:cubicBezTo>
                      <a:pt x="80012" y="54111"/>
                      <a:pt x="80617" y="52543"/>
                      <a:pt x="80542" y="51045"/>
                    </a:cubicBezTo>
                    <a:cubicBezTo>
                      <a:pt x="80458" y="49393"/>
                      <a:pt x="79883" y="47948"/>
                      <a:pt x="79256" y="46835"/>
                    </a:cubicBezTo>
                    <a:lnTo>
                      <a:pt x="79256" y="46835"/>
                    </a:lnTo>
                    <a:lnTo>
                      <a:pt x="79289" y="46883"/>
                    </a:lnTo>
                    <a:cubicBezTo>
                      <a:pt x="79317" y="46863"/>
                      <a:pt x="79565" y="46668"/>
                      <a:pt x="80224" y="45530"/>
                    </a:cubicBezTo>
                    <a:cubicBezTo>
                      <a:pt x="80899" y="44361"/>
                      <a:pt x="80779" y="41942"/>
                      <a:pt x="80773" y="41839"/>
                    </a:cubicBezTo>
                    <a:cubicBezTo>
                      <a:pt x="80776" y="41515"/>
                      <a:pt x="81035" y="8565"/>
                      <a:pt x="80773" y="4286"/>
                    </a:cubicBezTo>
                    <a:cubicBezTo>
                      <a:pt x="80681" y="2807"/>
                      <a:pt x="80215" y="1691"/>
                      <a:pt x="79384" y="966"/>
                    </a:cubicBezTo>
                    <a:cubicBezTo>
                      <a:pt x="78471" y="172"/>
                      <a:pt x="77404" y="100"/>
                      <a:pt x="77040" y="100"/>
                    </a:cubicBezTo>
                    <a:cubicBezTo>
                      <a:pt x="76966" y="100"/>
                      <a:pt x="76921" y="103"/>
                      <a:pt x="76912" y="104"/>
                    </a:cubicBezTo>
                    <a:lnTo>
                      <a:pt x="9184" y="104"/>
                    </a:lnTo>
                    <a:cubicBezTo>
                      <a:pt x="9182" y="92"/>
                      <a:pt x="9182" y="84"/>
                      <a:pt x="9182" y="73"/>
                    </a:cubicBezTo>
                    <a:lnTo>
                      <a:pt x="9176" y="0"/>
                    </a:lnTo>
                    <a:lnTo>
                      <a:pt x="8917" y="14"/>
                    </a:lnTo>
                    <a:lnTo>
                      <a:pt x="8922" y="90"/>
                    </a:lnTo>
                    <a:cubicBezTo>
                      <a:pt x="8925" y="137"/>
                      <a:pt x="8928" y="185"/>
                      <a:pt x="8928" y="232"/>
                    </a:cubicBezTo>
                    <a:cubicBezTo>
                      <a:pt x="8928" y="2620"/>
                      <a:pt x="6983" y="4564"/>
                      <a:pt x="4595" y="4564"/>
                    </a:cubicBezTo>
                    <a:cubicBezTo>
                      <a:pt x="2204" y="4564"/>
                      <a:pt x="260" y="2620"/>
                      <a:pt x="260" y="232"/>
                    </a:cubicBezTo>
                    <a:cubicBezTo>
                      <a:pt x="260" y="185"/>
                      <a:pt x="263" y="137"/>
                      <a:pt x="268" y="90"/>
                    </a:cubicBezTo>
                    <a:lnTo>
                      <a:pt x="271" y="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8" name="Google Shape;4448;p28"/>
              <p:cNvSpPr/>
              <p:nvPr/>
            </p:nvSpPr>
            <p:spPr>
              <a:xfrm>
                <a:off x="4581550" y="3915000"/>
                <a:ext cx="51425" cy="51425"/>
              </a:xfrm>
              <a:custGeom>
                <a:rect b="b" l="l" r="r" t="t"/>
                <a:pathLst>
                  <a:path extrusionOk="0" h="2057" w="2057">
                    <a:moveTo>
                      <a:pt x="1027" y="1"/>
                    </a:moveTo>
                    <a:cubicBezTo>
                      <a:pt x="460" y="1"/>
                      <a:pt x="0" y="461"/>
                      <a:pt x="0" y="1028"/>
                    </a:cubicBezTo>
                    <a:cubicBezTo>
                      <a:pt x="0" y="1597"/>
                      <a:pt x="460" y="2057"/>
                      <a:pt x="1027" y="2057"/>
                    </a:cubicBezTo>
                    <a:cubicBezTo>
                      <a:pt x="1596" y="2057"/>
                      <a:pt x="2056" y="1597"/>
                      <a:pt x="2056" y="1028"/>
                    </a:cubicBezTo>
                    <a:cubicBezTo>
                      <a:pt x="2056" y="461"/>
                      <a:pt x="1596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9" name="Google Shape;4449;p28"/>
              <p:cNvSpPr/>
              <p:nvPr/>
            </p:nvSpPr>
            <p:spPr>
              <a:xfrm>
                <a:off x="457742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0" name="Google Shape;4450;p28"/>
              <p:cNvSpPr/>
              <p:nvPr/>
            </p:nvSpPr>
            <p:spPr>
              <a:xfrm>
                <a:off x="6378800" y="2646950"/>
                <a:ext cx="88525" cy="85325"/>
              </a:xfrm>
              <a:custGeom>
                <a:rect b="b" l="l" r="r" t="t"/>
                <a:pathLst>
                  <a:path extrusionOk="0" h="3413" w="3541">
                    <a:moveTo>
                      <a:pt x="1769" y="0"/>
                    </a:moveTo>
                    <a:cubicBezTo>
                      <a:pt x="881" y="0"/>
                      <a:pt x="131" y="688"/>
                      <a:pt x="67" y="1587"/>
                    </a:cubicBezTo>
                    <a:cubicBezTo>
                      <a:pt x="0" y="2527"/>
                      <a:pt x="709" y="3341"/>
                      <a:pt x="1649" y="3408"/>
                    </a:cubicBezTo>
                    <a:cubicBezTo>
                      <a:pt x="1690" y="3411"/>
                      <a:pt x="1731" y="3413"/>
                      <a:pt x="1772" y="3413"/>
                    </a:cubicBezTo>
                    <a:cubicBezTo>
                      <a:pt x="2660" y="3413"/>
                      <a:pt x="3410" y="2728"/>
                      <a:pt x="3474" y="1829"/>
                    </a:cubicBezTo>
                    <a:cubicBezTo>
                      <a:pt x="3540" y="886"/>
                      <a:pt x="2832" y="72"/>
                      <a:pt x="1892" y="5"/>
                    </a:cubicBezTo>
                    <a:cubicBezTo>
                      <a:pt x="1850" y="2"/>
                      <a:pt x="1810" y="0"/>
                      <a:pt x="1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51" name="Google Shape;4451;p28"/>
          <p:cNvSpPr txBox="1"/>
          <p:nvPr>
            <p:ph hasCustomPrompt="1" idx="6" type="title"/>
          </p:nvPr>
        </p:nvSpPr>
        <p:spPr>
          <a:xfrm>
            <a:off x="5009558" y="2714358"/>
            <a:ext cx="23499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52" name="Google Shape;4452;p28"/>
          <p:cNvSpPr txBox="1"/>
          <p:nvPr>
            <p:ph idx="7" type="subTitle"/>
          </p:nvPr>
        </p:nvSpPr>
        <p:spPr>
          <a:xfrm>
            <a:off x="5009558" y="3556433"/>
            <a:ext cx="2349900" cy="576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4453" name="Shape 4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4" name="Google Shape;4454;p29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55" name="Google Shape;4455;p29"/>
          <p:cNvGrpSpPr/>
          <p:nvPr/>
        </p:nvGrpSpPr>
        <p:grpSpPr>
          <a:xfrm>
            <a:off x="92092" y="144040"/>
            <a:ext cx="8964312" cy="4855410"/>
            <a:chOff x="92092" y="144040"/>
            <a:chExt cx="8964312" cy="4855410"/>
          </a:xfrm>
        </p:grpSpPr>
        <p:cxnSp>
          <p:nvCxnSpPr>
            <p:cNvPr id="4456" name="Google Shape;4456;p29"/>
            <p:cNvCxnSpPr/>
            <p:nvPr/>
          </p:nvCxnSpPr>
          <p:spPr>
            <a:xfrm flipH="1" rot="10800000">
              <a:off x="266725" y="304350"/>
              <a:ext cx="452400" cy="45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7" name="Google Shape;4457;p29"/>
            <p:cNvCxnSpPr/>
            <p:nvPr/>
          </p:nvCxnSpPr>
          <p:spPr>
            <a:xfrm flipH="1" rot="10800000">
              <a:off x="484525" y="538475"/>
              <a:ext cx="8169000" cy="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8" name="Google Shape;4458;p29"/>
            <p:cNvCxnSpPr/>
            <p:nvPr/>
          </p:nvCxnSpPr>
          <p:spPr>
            <a:xfrm rot="10800000">
              <a:off x="8421225" y="301125"/>
              <a:ext cx="459600" cy="46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459" name="Google Shape;4459;p29"/>
            <p:cNvGrpSpPr/>
            <p:nvPr/>
          </p:nvGrpSpPr>
          <p:grpSpPr>
            <a:xfrm>
              <a:off x="92092" y="144040"/>
              <a:ext cx="3841512" cy="4855410"/>
              <a:chOff x="736225" y="1405825"/>
              <a:chExt cx="2025900" cy="2560600"/>
            </a:xfrm>
          </p:grpSpPr>
          <p:sp>
            <p:nvSpPr>
              <p:cNvPr id="4460" name="Google Shape;4460;p29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1" name="Google Shape;4461;p29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2" name="Google Shape;4462;p29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3" name="Google Shape;4463;p29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4" name="Google Shape;4464;p29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5" name="Google Shape;4465;p29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6" name="Google Shape;4466;p29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7" name="Google Shape;4467;p29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8" name="Google Shape;4468;p29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9" name="Google Shape;4469;p29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0" name="Google Shape;4470;p29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1" name="Google Shape;4471;p29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2" name="Google Shape;4472;p29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3" name="Google Shape;4473;p29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4" name="Google Shape;4474;p29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5" name="Google Shape;4475;p29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6" name="Google Shape;4476;p29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7" name="Google Shape;4477;p29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8" name="Google Shape;4478;p29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9" name="Google Shape;4479;p29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0" name="Google Shape;4480;p29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1" name="Google Shape;4481;p29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2" name="Google Shape;4482;p29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3" name="Google Shape;4483;p29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4" name="Google Shape;4484;p29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5" name="Google Shape;4485;p29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6" name="Google Shape;4486;p29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7" name="Google Shape;4487;p29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8" name="Google Shape;4488;p29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9" name="Google Shape;4489;p29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0" name="Google Shape;4490;p29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1" name="Google Shape;4491;p29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2" name="Google Shape;4492;p29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3" name="Google Shape;4493;p29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4" name="Google Shape;4494;p29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5" name="Google Shape;4495;p29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6" name="Google Shape;4496;p29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7" name="Google Shape;4497;p29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8" name="Google Shape;4498;p29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9" name="Google Shape;4499;p29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0" name="Google Shape;4500;p29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1" name="Google Shape;4501;p29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2" name="Google Shape;4502;p29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3" name="Google Shape;4503;p29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4" name="Google Shape;4504;p29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5" name="Google Shape;4505;p29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6" name="Google Shape;4506;p29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7" name="Google Shape;4507;p29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8" name="Google Shape;4508;p29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9" name="Google Shape;4509;p29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0" name="Google Shape;4510;p29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1" name="Google Shape;4511;p29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2" name="Google Shape;4512;p29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3" name="Google Shape;4513;p29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4" name="Google Shape;4514;p29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5" name="Google Shape;4515;p29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6" name="Google Shape;4516;p29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7" name="Google Shape;4517;p29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8" name="Google Shape;4518;p29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9" name="Google Shape;4519;p29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0" name="Google Shape;4520;p29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1" name="Google Shape;4521;p29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2" name="Google Shape;4522;p29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3" name="Google Shape;4523;p29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4" name="Google Shape;4524;p29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5" name="Google Shape;4525;p29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6" name="Google Shape;4526;p29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7" name="Google Shape;4527;p29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8" name="Google Shape;4528;p29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9" name="Google Shape;4529;p29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0" name="Google Shape;4530;p29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1" name="Google Shape;4531;p29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2" name="Google Shape;4532;p29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3" name="Google Shape;4533;p29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4" name="Google Shape;4534;p29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5" name="Google Shape;4535;p29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6" name="Google Shape;4536;p29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7" name="Google Shape;4537;p29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8" name="Google Shape;4538;p29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9" name="Google Shape;4539;p29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0" name="Google Shape;4540;p29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1" name="Google Shape;4541;p29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42" name="Google Shape;4542;p29"/>
            <p:cNvGrpSpPr/>
            <p:nvPr/>
          </p:nvGrpSpPr>
          <p:grpSpPr>
            <a:xfrm flipH="1">
              <a:off x="5214892" y="144040"/>
              <a:ext cx="3841512" cy="4855410"/>
              <a:chOff x="736225" y="1405825"/>
              <a:chExt cx="2025900" cy="2560600"/>
            </a:xfrm>
          </p:grpSpPr>
          <p:sp>
            <p:nvSpPr>
              <p:cNvPr id="4543" name="Google Shape;4543;p29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4" name="Google Shape;4544;p29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5" name="Google Shape;4545;p29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6" name="Google Shape;4546;p29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7" name="Google Shape;4547;p29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8" name="Google Shape;4548;p29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9" name="Google Shape;4549;p29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0" name="Google Shape;4550;p29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1" name="Google Shape;4551;p29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2" name="Google Shape;4552;p29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3" name="Google Shape;4553;p29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4" name="Google Shape;4554;p29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5" name="Google Shape;4555;p29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6" name="Google Shape;4556;p29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7" name="Google Shape;4557;p29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8" name="Google Shape;4558;p29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9" name="Google Shape;4559;p29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0" name="Google Shape;4560;p29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1" name="Google Shape;4561;p29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2" name="Google Shape;4562;p29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3" name="Google Shape;4563;p29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4" name="Google Shape;4564;p29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5" name="Google Shape;4565;p29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6" name="Google Shape;4566;p29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7" name="Google Shape;4567;p29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8" name="Google Shape;4568;p29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9" name="Google Shape;4569;p29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0" name="Google Shape;4570;p29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1" name="Google Shape;4571;p29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2" name="Google Shape;4572;p29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3" name="Google Shape;4573;p29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4" name="Google Shape;4574;p29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5" name="Google Shape;4575;p29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6" name="Google Shape;4576;p29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7" name="Google Shape;4577;p29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8" name="Google Shape;4578;p29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9" name="Google Shape;4579;p29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0" name="Google Shape;4580;p29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1" name="Google Shape;4581;p29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2" name="Google Shape;4582;p29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3" name="Google Shape;4583;p29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4" name="Google Shape;4584;p29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5" name="Google Shape;4585;p29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6" name="Google Shape;4586;p29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7" name="Google Shape;4587;p29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8" name="Google Shape;4588;p29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9" name="Google Shape;4589;p29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0" name="Google Shape;4590;p29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1" name="Google Shape;4591;p29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2" name="Google Shape;4592;p29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3" name="Google Shape;4593;p29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4" name="Google Shape;4594;p29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5" name="Google Shape;4595;p29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6" name="Google Shape;4596;p29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7" name="Google Shape;4597;p29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8" name="Google Shape;4598;p29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9" name="Google Shape;4599;p29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0" name="Google Shape;4600;p29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1" name="Google Shape;4601;p29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2" name="Google Shape;4602;p29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3" name="Google Shape;4603;p29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4" name="Google Shape;4604;p29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5" name="Google Shape;4605;p29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6" name="Google Shape;4606;p29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7" name="Google Shape;4607;p29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8" name="Google Shape;4608;p29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9" name="Google Shape;4609;p29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0" name="Google Shape;4610;p29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1" name="Google Shape;4611;p29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2" name="Google Shape;4612;p29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3" name="Google Shape;4613;p29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4" name="Google Shape;4614;p29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5" name="Google Shape;4615;p29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6" name="Google Shape;4616;p29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7" name="Google Shape;4617;p29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8" name="Google Shape;4618;p29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9" name="Google Shape;4619;p29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0" name="Google Shape;4620;p29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1" name="Google Shape;4621;p29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2" name="Google Shape;4622;p29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3" name="Google Shape;4623;p29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4" name="Google Shape;4624;p29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625" name="Google Shape;4625;p29"/>
            <p:cNvCxnSpPr/>
            <p:nvPr/>
          </p:nvCxnSpPr>
          <p:spPr>
            <a:xfrm>
              <a:off x="264950" y="4377263"/>
              <a:ext cx="467100" cy="47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6" name="Google Shape;4626;p29"/>
            <p:cNvCxnSpPr/>
            <p:nvPr/>
          </p:nvCxnSpPr>
          <p:spPr>
            <a:xfrm flipH="1">
              <a:off x="8400900" y="4368150"/>
              <a:ext cx="481800" cy="48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7" name="Google Shape;4627;p29"/>
            <p:cNvCxnSpPr/>
            <p:nvPr/>
          </p:nvCxnSpPr>
          <p:spPr>
            <a:xfrm>
              <a:off x="488725" y="4607125"/>
              <a:ext cx="8155800" cy="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628" name="Google Shape;4628;p29"/>
          <p:cNvSpPr txBox="1"/>
          <p:nvPr>
            <p:ph hasCustomPrompt="1" type="title"/>
          </p:nvPr>
        </p:nvSpPr>
        <p:spPr>
          <a:xfrm>
            <a:off x="1325650" y="2649150"/>
            <a:ext cx="1398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29" name="Google Shape;4629;p29"/>
          <p:cNvSpPr txBox="1"/>
          <p:nvPr>
            <p:ph idx="1" type="subTitle"/>
          </p:nvPr>
        </p:nvSpPr>
        <p:spPr>
          <a:xfrm>
            <a:off x="938500" y="3574050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630" name="Google Shape;4630;p29"/>
          <p:cNvSpPr txBox="1"/>
          <p:nvPr>
            <p:ph idx="2" type="subTitle"/>
          </p:nvPr>
        </p:nvSpPr>
        <p:spPr>
          <a:xfrm>
            <a:off x="938500" y="3132150"/>
            <a:ext cx="21732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31" name="Google Shape;4631;p29"/>
          <p:cNvSpPr txBox="1"/>
          <p:nvPr>
            <p:ph hasCustomPrompt="1" idx="3" type="title"/>
          </p:nvPr>
        </p:nvSpPr>
        <p:spPr>
          <a:xfrm>
            <a:off x="3873150" y="264915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32" name="Google Shape;4632;p29"/>
          <p:cNvSpPr txBox="1"/>
          <p:nvPr>
            <p:ph idx="4" type="subTitle"/>
          </p:nvPr>
        </p:nvSpPr>
        <p:spPr>
          <a:xfrm>
            <a:off x="3485400" y="3574050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633" name="Google Shape;4633;p29"/>
          <p:cNvSpPr txBox="1"/>
          <p:nvPr>
            <p:ph idx="5" type="subTitle"/>
          </p:nvPr>
        </p:nvSpPr>
        <p:spPr>
          <a:xfrm>
            <a:off x="3485400" y="3132150"/>
            <a:ext cx="21732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34" name="Google Shape;4634;p29"/>
          <p:cNvSpPr txBox="1"/>
          <p:nvPr>
            <p:ph hasCustomPrompt="1" idx="6" type="title"/>
          </p:nvPr>
        </p:nvSpPr>
        <p:spPr>
          <a:xfrm>
            <a:off x="6420050" y="264915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35" name="Google Shape;4635;p29"/>
          <p:cNvSpPr txBox="1"/>
          <p:nvPr>
            <p:ph idx="7" type="subTitle"/>
          </p:nvPr>
        </p:nvSpPr>
        <p:spPr>
          <a:xfrm>
            <a:off x="6032300" y="3574050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636" name="Google Shape;4636;p29"/>
          <p:cNvSpPr txBox="1"/>
          <p:nvPr>
            <p:ph idx="8" type="subTitle"/>
          </p:nvPr>
        </p:nvSpPr>
        <p:spPr>
          <a:xfrm>
            <a:off x="6032300" y="3132150"/>
            <a:ext cx="21732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37" name="Google Shape;4637;p29"/>
          <p:cNvSpPr txBox="1"/>
          <p:nvPr>
            <p:ph idx="9" type="title"/>
          </p:nvPr>
        </p:nvSpPr>
        <p:spPr>
          <a:xfrm>
            <a:off x="71995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638" name="Shape 4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9" name="Google Shape;4639;p30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40" name="Google Shape;4640;p30"/>
          <p:cNvGrpSpPr/>
          <p:nvPr/>
        </p:nvGrpSpPr>
        <p:grpSpPr>
          <a:xfrm>
            <a:off x="92092" y="144040"/>
            <a:ext cx="8964312" cy="4855410"/>
            <a:chOff x="92092" y="144040"/>
            <a:chExt cx="8964312" cy="4855410"/>
          </a:xfrm>
        </p:grpSpPr>
        <p:cxnSp>
          <p:nvCxnSpPr>
            <p:cNvPr id="4641" name="Google Shape;4641;p30"/>
            <p:cNvCxnSpPr/>
            <p:nvPr/>
          </p:nvCxnSpPr>
          <p:spPr>
            <a:xfrm flipH="1" rot="10800000">
              <a:off x="266725" y="304350"/>
              <a:ext cx="452400" cy="45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2" name="Google Shape;4642;p30"/>
            <p:cNvCxnSpPr/>
            <p:nvPr/>
          </p:nvCxnSpPr>
          <p:spPr>
            <a:xfrm flipH="1" rot="10800000">
              <a:off x="484525" y="538475"/>
              <a:ext cx="8169000" cy="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3" name="Google Shape;4643;p30"/>
            <p:cNvCxnSpPr/>
            <p:nvPr/>
          </p:nvCxnSpPr>
          <p:spPr>
            <a:xfrm rot="10800000">
              <a:off x="8421225" y="301125"/>
              <a:ext cx="459600" cy="46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644" name="Google Shape;4644;p30"/>
            <p:cNvGrpSpPr/>
            <p:nvPr/>
          </p:nvGrpSpPr>
          <p:grpSpPr>
            <a:xfrm>
              <a:off x="92092" y="144040"/>
              <a:ext cx="3841512" cy="4855410"/>
              <a:chOff x="736225" y="1405825"/>
              <a:chExt cx="2025900" cy="2560600"/>
            </a:xfrm>
          </p:grpSpPr>
          <p:sp>
            <p:nvSpPr>
              <p:cNvPr id="4645" name="Google Shape;4645;p30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6" name="Google Shape;4646;p30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7" name="Google Shape;4647;p30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8" name="Google Shape;4648;p30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9" name="Google Shape;4649;p30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0" name="Google Shape;4650;p30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1" name="Google Shape;4651;p30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2" name="Google Shape;4652;p30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3" name="Google Shape;4653;p30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4" name="Google Shape;4654;p30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5" name="Google Shape;4655;p30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6" name="Google Shape;4656;p30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7" name="Google Shape;4657;p30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8" name="Google Shape;4658;p30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9" name="Google Shape;4659;p30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0" name="Google Shape;4660;p30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1" name="Google Shape;4661;p30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2" name="Google Shape;4662;p30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3" name="Google Shape;4663;p30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4" name="Google Shape;4664;p30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5" name="Google Shape;4665;p30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6" name="Google Shape;4666;p30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7" name="Google Shape;4667;p30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8" name="Google Shape;4668;p30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9" name="Google Shape;4669;p30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0" name="Google Shape;4670;p30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1" name="Google Shape;4671;p30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2" name="Google Shape;4672;p30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3" name="Google Shape;4673;p30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4" name="Google Shape;4674;p30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5" name="Google Shape;4675;p30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6" name="Google Shape;4676;p30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7" name="Google Shape;4677;p30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8" name="Google Shape;4678;p30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9" name="Google Shape;4679;p30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0" name="Google Shape;4680;p30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1" name="Google Shape;4681;p30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2" name="Google Shape;4682;p30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3" name="Google Shape;4683;p30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4" name="Google Shape;4684;p30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5" name="Google Shape;4685;p30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6" name="Google Shape;4686;p30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7" name="Google Shape;4687;p30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8" name="Google Shape;4688;p30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9" name="Google Shape;4689;p30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0" name="Google Shape;4690;p30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1" name="Google Shape;4691;p30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2" name="Google Shape;4692;p30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3" name="Google Shape;4693;p30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4" name="Google Shape;4694;p30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5" name="Google Shape;4695;p30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6" name="Google Shape;4696;p30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7" name="Google Shape;4697;p30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8" name="Google Shape;4698;p30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9" name="Google Shape;4699;p30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0" name="Google Shape;4700;p30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1" name="Google Shape;4701;p30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2" name="Google Shape;4702;p30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3" name="Google Shape;4703;p30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4" name="Google Shape;4704;p30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5" name="Google Shape;4705;p30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6" name="Google Shape;4706;p30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7" name="Google Shape;4707;p30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8" name="Google Shape;4708;p30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9" name="Google Shape;4709;p30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0" name="Google Shape;4710;p30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1" name="Google Shape;4711;p30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2" name="Google Shape;4712;p30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3" name="Google Shape;4713;p30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4" name="Google Shape;4714;p30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5" name="Google Shape;4715;p30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6" name="Google Shape;4716;p30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7" name="Google Shape;4717;p30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8" name="Google Shape;4718;p30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9" name="Google Shape;4719;p30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0" name="Google Shape;4720;p30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1" name="Google Shape;4721;p30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2" name="Google Shape;4722;p30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3" name="Google Shape;4723;p30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4" name="Google Shape;4724;p30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5" name="Google Shape;4725;p30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6" name="Google Shape;4726;p30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27" name="Google Shape;4727;p30"/>
            <p:cNvGrpSpPr/>
            <p:nvPr/>
          </p:nvGrpSpPr>
          <p:grpSpPr>
            <a:xfrm flipH="1">
              <a:off x="5214892" y="144040"/>
              <a:ext cx="3841512" cy="4855410"/>
              <a:chOff x="736225" y="1405825"/>
              <a:chExt cx="2025900" cy="2560600"/>
            </a:xfrm>
          </p:grpSpPr>
          <p:sp>
            <p:nvSpPr>
              <p:cNvPr id="4728" name="Google Shape;4728;p30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9" name="Google Shape;4729;p30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0" name="Google Shape;4730;p30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1" name="Google Shape;4731;p30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2" name="Google Shape;4732;p30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3" name="Google Shape;4733;p30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4" name="Google Shape;4734;p30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5" name="Google Shape;4735;p30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6" name="Google Shape;4736;p30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7" name="Google Shape;4737;p30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8" name="Google Shape;4738;p30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9" name="Google Shape;4739;p30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0" name="Google Shape;4740;p30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1" name="Google Shape;4741;p30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2" name="Google Shape;4742;p30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3" name="Google Shape;4743;p30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4" name="Google Shape;4744;p30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5" name="Google Shape;4745;p30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6" name="Google Shape;4746;p30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7" name="Google Shape;4747;p30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8" name="Google Shape;4748;p30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9" name="Google Shape;4749;p30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0" name="Google Shape;4750;p30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1" name="Google Shape;4751;p30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2" name="Google Shape;4752;p30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3" name="Google Shape;4753;p30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4" name="Google Shape;4754;p30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5" name="Google Shape;4755;p30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6" name="Google Shape;4756;p30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7" name="Google Shape;4757;p30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8" name="Google Shape;4758;p30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9" name="Google Shape;4759;p30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0" name="Google Shape;4760;p30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1" name="Google Shape;4761;p30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2" name="Google Shape;4762;p30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3" name="Google Shape;4763;p30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4" name="Google Shape;4764;p30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5" name="Google Shape;4765;p30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6" name="Google Shape;4766;p30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7" name="Google Shape;4767;p30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8" name="Google Shape;4768;p30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9" name="Google Shape;4769;p30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0" name="Google Shape;4770;p30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1" name="Google Shape;4771;p30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2" name="Google Shape;4772;p30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3" name="Google Shape;4773;p30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4" name="Google Shape;4774;p30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5" name="Google Shape;4775;p30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6" name="Google Shape;4776;p30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7" name="Google Shape;4777;p30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8" name="Google Shape;4778;p30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9" name="Google Shape;4779;p30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0" name="Google Shape;4780;p30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1" name="Google Shape;4781;p30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2" name="Google Shape;4782;p30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3" name="Google Shape;4783;p30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4" name="Google Shape;4784;p30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5" name="Google Shape;4785;p30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6" name="Google Shape;4786;p30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7" name="Google Shape;4787;p30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8" name="Google Shape;4788;p30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9" name="Google Shape;4789;p30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0" name="Google Shape;4790;p30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1" name="Google Shape;4791;p30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2" name="Google Shape;4792;p30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3" name="Google Shape;4793;p30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4" name="Google Shape;4794;p30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5" name="Google Shape;4795;p30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6" name="Google Shape;4796;p30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7" name="Google Shape;4797;p30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8" name="Google Shape;4798;p30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9" name="Google Shape;4799;p30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0" name="Google Shape;4800;p30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1" name="Google Shape;4801;p30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2" name="Google Shape;4802;p30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3" name="Google Shape;4803;p30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4" name="Google Shape;4804;p30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5" name="Google Shape;4805;p30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6" name="Google Shape;4806;p30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7" name="Google Shape;4807;p30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8" name="Google Shape;4808;p30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9" name="Google Shape;4809;p30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810" name="Google Shape;4810;p30"/>
            <p:cNvCxnSpPr/>
            <p:nvPr/>
          </p:nvCxnSpPr>
          <p:spPr>
            <a:xfrm>
              <a:off x="264950" y="4377263"/>
              <a:ext cx="467100" cy="47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1" name="Google Shape;4811;p30"/>
            <p:cNvCxnSpPr/>
            <p:nvPr/>
          </p:nvCxnSpPr>
          <p:spPr>
            <a:xfrm flipH="1">
              <a:off x="8400900" y="4368150"/>
              <a:ext cx="481800" cy="48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2" name="Google Shape;4812;p30"/>
            <p:cNvCxnSpPr/>
            <p:nvPr/>
          </p:nvCxnSpPr>
          <p:spPr>
            <a:xfrm>
              <a:off x="488725" y="4607125"/>
              <a:ext cx="8155800" cy="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13" name="Google Shape;4813;p30"/>
          <p:cNvSpPr txBox="1"/>
          <p:nvPr>
            <p:ph type="title"/>
          </p:nvPr>
        </p:nvSpPr>
        <p:spPr>
          <a:xfrm>
            <a:off x="720025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" name="Google Shape;352;p4"/>
          <p:cNvGrpSpPr/>
          <p:nvPr/>
        </p:nvGrpSpPr>
        <p:grpSpPr>
          <a:xfrm>
            <a:off x="92102" y="144031"/>
            <a:ext cx="8959796" cy="4855438"/>
            <a:chOff x="92102" y="144031"/>
            <a:chExt cx="8959796" cy="4855438"/>
          </a:xfrm>
        </p:grpSpPr>
        <p:grpSp>
          <p:nvGrpSpPr>
            <p:cNvPr id="353" name="Google Shape;353;p4"/>
            <p:cNvGrpSpPr/>
            <p:nvPr/>
          </p:nvGrpSpPr>
          <p:grpSpPr>
            <a:xfrm>
              <a:off x="92102" y="144031"/>
              <a:ext cx="3841796" cy="4855438"/>
              <a:chOff x="275187" y="276114"/>
              <a:chExt cx="3277703" cy="4142512"/>
            </a:xfrm>
          </p:grpSpPr>
          <p:sp>
            <p:nvSpPr>
              <p:cNvPr id="354" name="Google Shape;354;p4"/>
              <p:cNvSpPr/>
              <p:nvPr/>
            </p:nvSpPr>
            <p:spPr>
              <a:xfrm>
                <a:off x="3091118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4" y="1"/>
                    </a:moveTo>
                    <a:cubicBezTo>
                      <a:pt x="140" y="1"/>
                      <a:pt x="0" y="142"/>
                      <a:pt x="0" y="315"/>
                    </a:cubicBezTo>
                    <a:cubicBezTo>
                      <a:pt x="0" y="490"/>
                      <a:pt x="140" y="631"/>
                      <a:pt x="314" y="631"/>
                    </a:cubicBezTo>
                    <a:cubicBezTo>
                      <a:pt x="489" y="631"/>
                      <a:pt x="630" y="490"/>
                      <a:pt x="630" y="315"/>
                    </a:cubicBezTo>
                    <a:cubicBezTo>
                      <a:pt x="630" y="142"/>
                      <a:pt x="489" y="1"/>
                      <a:pt x="3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4"/>
              <p:cNvSpPr/>
              <p:nvPr/>
            </p:nvSpPr>
            <p:spPr>
              <a:xfrm>
                <a:off x="2972459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1" y="1"/>
                      <a:pt x="0" y="142"/>
                      <a:pt x="0" y="315"/>
                    </a:cubicBezTo>
                    <a:cubicBezTo>
                      <a:pt x="0" y="490"/>
                      <a:pt x="141" y="631"/>
                      <a:pt x="315" y="631"/>
                    </a:cubicBezTo>
                    <a:cubicBezTo>
                      <a:pt x="489" y="631"/>
                      <a:pt x="630" y="490"/>
                      <a:pt x="630" y="315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4"/>
              <p:cNvSpPr/>
              <p:nvPr/>
            </p:nvSpPr>
            <p:spPr>
              <a:xfrm>
                <a:off x="2853801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1" y="1"/>
                      <a:pt x="0" y="142"/>
                      <a:pt x="0" y="315"/>
                    </a:cubicBezTo>
                    <a:cubicBezTo>
                      <a:pt x="0" y="490"/>
                      <a:pt x="141" y="631"/>
                      <a:pt x="315" y="631"/>
                    </a:cubicBezTo>
                    <a:cubicBezTo>
                      <a:pt x="489" y="631"/>
                      <a:pt x="630" y="490"/>
                      <a:pt x="630" y="315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4"/>
              <p:cNvSpPr/>
              <p:nvPr/>
            </p:nvSpPr>
            <p:spPr>
              <a:xfrm>
                <a:off x="2735143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0" y="142"/>
                      <a:pt x="0" y="315"/>
                    </a:cubicBezTo>
                    <a:cubicBezTo>
                      <a:pt x="0" y="490"/>
                      <a:pt x="142" y="631"/>
                      <a:pt x="315" y="631"/>
                    </a:cubicBezTo>
                    <a:cubicBezTo>
                      <a:pt x="489" y="631"/>
                      <a:pt x="630" y="490"/>
                      <a:pt x="630" y="315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4"/>
              <p:cNvSpPr/>
              <p:nvPr/>
            </p:nvSpPr>
            <p:spPr>
              <a:xfrm>
                <a:off x="2616484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0" y="142"/>
                      <a:pt x="0" y="315"/>
                    </a:cubicBezTo>
                    <a:cubicBezTo>
                      <a:pt x="0" y="490"/>
                      <a:pt x="142" y="631"/>
                      <a:pt x="315" y="631"/>
                    </a:cubicBezTo>
                    <a:cubicBezTo>
                      <a:pt x="489" y="631"/>
                      <a:pt x="630" y="490"/>
                      <a:pt x="630" y="315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4"/>
              <p:cNvSpPr/>
              <p:nvPr/>
            </p:nvSpPr>
            <p:spPr>
              <a:xfrm>
                <a:off x="2497826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5" y="631"/>
                    </a:cubicBezTo>
                    <a:cubicBezTo>
                      <a:pt x="489" y="631"/>
                      <a:pt x="630" y="490"/>
                      <a:pt x="630" y="315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4"/>
              <p:cNvSpPr/>
              <p:nvPr/>
            </p:nvSpPr>
            <p:spPr>
              <a:xfrm>
                <a:off x="2379168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5" y="631"/>
                    </a:cubicBezTo>
                    <a:cubicBezTo>
                      <a:pt x="489" y="631"/>
                      <a:pt x="630" y="490"/>
                      <a:pt x="630" y="315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4"/>
              <p:cNvSpPr/>
              <p:nvPr/>
            </p:nvSpPr>
            <p:spPr>
              <a:xfrm>
                <a:off x="2260510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2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6" y="631"/>
                    </a:cubicBezTo>
                    <a:cubicBezTo>
                      <a:pt x="489" y="631"/>
                      <a:pt x="631" y="490"/>
                      <a:pt x="631" y="315"/>
                    </a:cubicBezTo>
                    <a:cubicBezTo>
                      <a:pt x="631" y="142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4"/>
              <p:cNvSpPr/>
              <p:nvPr/>
            </p:nvSpPr>
            <p:spPr>
              <a:xfrm>
                <a:off x="2141851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2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6" y="631"/>
                    </a:cubicBezTo>
                    <a:cubicBezTo>
                      <a:pt x="489" y="631"/>
                      <a:pt x="631" y="490"/>
                      <a:pt x="631" y="315"/>
                    </a:cubicBezTo>
                    <a:cubicBezTo>
                      <a:pt x="631" y="142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4"/>
              <p:cNvSpPr/>
              <p:nvPr/>
            </p:nvSpPr>
            <p:spPr>
              <a:xfrm>
                <a:off x="2023193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2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6" y="631"/>
                    </a:cubicBezTo>
                    <a:cubicBezTo>
                      <a:pt x="490" y="631"/>
                      <a:pt x="631" y="490"/>
                      <a:pt x="631" y="315"/>
                    </a:cubicBezTo>
                    <a:cubicBezTo>
                      <a:pt x="631" y="142"/>
                      <a:pt x="490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4"/>
              <p:cNvSpPr/>
              <p:nvPr/>
            </p:nvSpPr>
            <p:spPr>
              <a:xfrm>
                <a:off x="1904535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7" y="1"/>
                    </a:moveTo>
                    <a:cubicBezTo>
                      <a:pt x="142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7" y="631"/>
                    </a:cubicBezTo>
                    <a:cubicBezTo>
                      <a:pt x="490" y="631"/>
                      <a:pt x="631" y="490"/>
                      <a:pt x="631" y="315"/>
                    </a:cubicBezTo>
                    <a:cubicBezTo>
                      <a:pt x="631" y="142"/>
                      <a:pt x="490" y="1"/>
                      <a:pt x="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4"/>
              <p:cNvSpPr/>
              <p:nvPr/>
            </p:nvSpPr>
            <p:spPr>
              <a:xfrm>
                <a:off x="1785876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7" y="1"/>
                    </a:moveTo>
                    <a:cubicBezTo>
                      <a:pt x="142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7" y="631"/>
                    </a:cubicBezTo>
                    <a:cubicBezTo>
                      <a:pt x="490" y="631"/>
                      <a:pt x="631" y="490"/>
                      <a:pt x="631" y="315"/>
                    </a:cubicBezTo>
                    <a:cubicBezTo>
                      <a:pt x="631" y="142"/>
                      <a:pt x="490" y="1"/>
                      <a:pt x="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4"/>
              <p:cNvSpPr/>
              <p:nvPr/>
            </p:nvSpPr>
            <p:spPr>
              <a:xfrm>
                <a:off x="1667218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7" y="1"/>
                    </a:moveTo>
                    <a:cubicBezTo>
                      <a:pt x="142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7" y="631"/>
                    </a:cubicBezTo>
                    <a:cubicBezTo>
                      <a:pt x="490" y="631"/>
                      <a:pt x="631" y="490"/>
                      <a:pt x="631" y="315"/>
                    </a:cubicBezTo>
                    <a:cubicBezTo>
                      <a:pt x="631" y="142"/>
                      <a:pt x="490" y="1"/>
                      <a:pt x="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1548600" y="340495"/>
                <a:ext cx="25479" cy="25518"/>
              </a:xfrm>
              <a:custGeom>
                <a:rect b="b" l="l" r="r" t="t"/>
                <a:pathLst>
                  <a:path extrusionOk="0" h="631" w="630">
                    <a:moveTo>
                      <a:pt x="316" y="1"/>
                    </a:moveTo>
                    <a:cubicBezTo>
                      <a:pt x="141" y="1"/>
                      <a:pt x="0" y="142"/>
                      <a:pt x="0" y="315"/>
                    </a:cubicBezTo>
                    <a:cubicBezTo>
                      <a:pt x="0" y="490"/>
                      <a:pt x="141" y="631"/>
                      <a:pt x="316" y="631"/>
                    </a:cubicBezTo>
                    <a:cubicBezTo>
                      <a:pt x="490" y="631"/>
                      <a:pt x="630" y="490"/>
                      <a:pt x="630" y="315"/>
                    </a:cubicBezTo>
                    <a:cubicBezTo>
                      <a:pt x="630" y="142"/>
                      <a:pt x="490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1429982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0" y="1"/>
                      <a:pt x="1" y="142"/>
                      <a:pt x="1" y="315"/>
                    </a:cubicBezTo>
                    <a:cubicBezTo>
                      <a:pt x="1" y="490"/>
                      <a:pt x="140" y="631"/>
                      <a:pt x="315" y="631"/>
                    </a:cubicBezTo>
                    <a:cubicBezTo>
                      <a:pt x="489" y="631"/>
                      <a:pt x="630" y="490"/>
                      <a:pt x="630" y="315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1311324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5" y="631"/>
                    </a:cubicBezTo>
                    <a:cubicBezTo>
                      <a:pt x="489" y="631"/>
                      <a:pt x="630" y="490"/>
                      <a:pt x="630" y="315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4"/>
              <p:cNvSpPr/>
              <p:nvPr/>
            </p:nvSpPr>
            <p:spPr>
              <a:xfrm>
                <a:off x="1192666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5" y="631"/>
                    </a:cubicBezTo>
                    <a:cubicBezTo>
                      <a:pt x="489" y="631"/>
                      <a:pt x="631" y="490"/>
                      <a:pt x="631" y="315"/>
                    </a:cubicBezTo>
                    <a:cubicBezTo>
                      <a:pt x="631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4"/>
              <p:cNvSpPr/>
              <p:nvPr/>
            </p:nvSpPr>
            <p:spPr>
              <a:xfrm>
                <a:off x="1074008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5" y="631"/>
                    </a:cubicBezTo>
                    <a:cubicBezTo>
                      <a:pt x="489" y="631"/>
                      <a:pt x="631" y="490"/>
                      <a:pt x="631" y="315"/>
                    </a:cubicBezTo>
                    <a:cubicBezTo>
                      <a:pt x="631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4"/>
              <p:cNvSpPr/>
              <p:nvPr/>
            </p:nvSpPr>
            <p:spPr>
              <a:xfrm>
                <a:off x="955349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5" y="631"/>
                    </a:cubicBezTo>
                    <a:cubicBezTo>
                      <a:pt x="490" y="631"/>
                      <a:pt x="631" y="490"/>
                      <a:pt x="631" y="315"/>
                    </a:cubicBezTo>
                    <a:cubicBezTo>
                      <a:pt x="631" y="142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836691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5" y="631"/>
                    </a:cubicBezTo>
                    <a:cubicBezTo>
                      <a:pt x="490" y="631"/>
                      <a:pt x="631" y="490"/>
                      <a:pt x="631" y="315"/>
                    </a:cubicBezTo>
                    <a:cubicBezTo>
                      <a:pt x="631" y="142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718033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5" y="631"/>
                    </a:cubicBezTo>
                    <a:cubicBezTo>
                      <a:pt x="490" y="631"/>
                      <a:pt x="631" y="490"/>
                      <a:pt x="631" y="315"/>
                    </a:cubicBezTo>
                    <a:cubicBezTo>
                      <a:pt x="631" y="142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599374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5" y="631"/>
                    </a:cubicBezTo>
                    <a:cubicBezTo>
                      <a:pt x="490" y="631"/>
                      <a:pt x="631" y="490"/>
                      <a:pt x="631" y="315"/>
                    </a:cubicBezTo>
                    <a:cubicBezTo>
                      <a:pt x="631" y="142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480756" y="340495"/>
                <a:ext cx="25479" cy="25518"/>
              </a:xfrm>
              <a:custGeom>
                <a:rect b="b" l="l" r="r" t="t"/>
                <a:pathLst>
                  <a:path extrusionOk="0" h="631" w="630">
                    <a:moveTo>
                      <a:pt x="316" y="1"/>
                    </a:moveTo>
                    <a:cubicBezTo>
                      <a:pt x="141" y="1"/>
                      <a:pt x="0" y="142"/>
                      <a:pt x="0" y="315"/>
                    </a:cubicBezTo>
                    <a:cubicBezTo>
                      <a:pt x="0" y="490"/>
                      <a:pt x="141" y="631"/>
                      <a:pt x="316" y="631"/>
                    </a:cubicBezTo>
                    <a:cubicBezTo>
                      <a:pt x="489" y="631"/>
                      <a:pt x="630" y="490"/>
                      <a:pt x="630" y="315"/>
                    </a:cubicBezTo>
                    <a:cubicBezTo>
                      <a:pt x="630" y="142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4"/>
              <p:cNvSpPr/>
              <p:nvPr/>
            </p:nvSpPr>
            <p:spPr>
              <a:xfrm>
                <a:off x="362098" y="340495"/>
                <a:ext cx="25479" cy="25518"/>
              </a:xfrm>
              <a:custGeom>
                <a:rect b="b" l="l" r="r" t="t"/>
                <a:pathLst>
                  <a:path extrusionOk="0" h="631" w="630">
                    <a:moveTo>
                      <a:pt x="316" y="1"/>
                    </a:moveTo>
                    <a:cubicBezTo>
                      <a:pt x="141" y="1"/>
                      <a:pt x="0" y="142"/>
                      <a:pt x="0" y="315"/>
                    </a:cubicBezTo>
                    <a:cubicBezTo>
                      <a:pt x="0" y="490"/>
                      <a:pt x="141" y="631"/>
                      <a:pt x="316" y="631"/>
                    </a:cubicBezTo>
                    <a:cubicBezTo>
                      <a:pt x="489" y="631"/>
                      <a:pt x="630" y="490"/>
                      <a:pt x="630" y="315"/>
                    </a:cubicBezTo>
                    <a:cubicBezTo>
                      <a:pt x="630" y="142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4"/>
              <p:cNvSpPr/>
              <p:nvPr/>
            </p:nvSpPr>
            <p:spPr>
              <a:xfrm>
                <a:off x="355061" y="439694"/>
                <a:ext cx="25479" cy="25518"/>
              </a:xfrm>
              <a:custGeom>
                <a:rect b="b" l="l" r="r" t="t"/>
                <a:pathLst>
                  <a:path extrusionOk="0" h="631" w="630">
                    <a:moveTo>
                      <a:pt x="315" y="0"/>
                    </a:moveTo>
                    <a:cubicBezTo>
                      <a:pt x="141" y="0"/>
                      <a:pt x="1" y="141"/>
                      <a:pt x="1" y="316"/>
                    </a:cubicBezTo>
                    <a:cubicBezTo>
                      <a:pt x="1" y="489"/>
                      <a:pt x="142" y="630"/>
                      <a:pt x="315" y="630"/>
                    </a:cubicBezTo>
                    <a:cubicBezTo>
                      <a:pt x="488" y="630"/>
                      <a:pt x="629" y="489"/>
                      <a:pt x="629" y="316"/>
                    </a:cubicBezTo>
                    <a:cubicBezTo>
                      <a:pt x="629" y="141"/>
                      <a:pt x="488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4"/>
              <p:cNvSpPr/>
              <p:nvPr/>
            </p:nvSpPr>
            <p:spPr>
              <a:xfrm>
                <a:off x="355061" y="556808"/>
                <a:ext cx="25479" cy="25518"/>
              </a:xfrm>
              <a:custGeom>
                <a:rect b="b" l="l" r="r" t="t"/>
                <a:pathLst>
                  <a:path extrusionOk="0" h="631" w="630">
                    <a:moveTo>
                      <a:pt x="315" y="0"/>
                    </a:moveTo>
                    <a:cubicBezTo>
                      <a:pt x="141" y="0"/>
                      <a:pt x="1" y="141"/>
                      <a:pt x="1" y="315"/>
                    </a:cubicBezTo>
                    <a:cubicBezTo>
                      <a:pt x="1" y="489"/>
                      <a:pt x="142" y="630"/>
                      <a:pt x="315" y="630"/>
                    </a:cubicBezTo>
                    <a:cubicBezTo>
                      <a:pt x="488" y="630"/>
                      <a:pt x="629" y="489"/>
                      <a:pt x="629" y="315"/>
                    </a:cubicBezTo>
                    <a:cubicBezTo>
                      <a:pt x="629" y="141"/>
                      <a:pt x="488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4"/>
              <p:cNvSpPr/>
              <p:nvPr/>
            </p:nvSpPr>
            <p:spPr>
              <a:xfrm>
                <a:off x="355061" y="673882"/>
                <a:ext cx="25479" cy="25477"/>
              </a:xfrm>
              <a:custGeom>
                <a:rect b="b" l="l" r="r" t="t"/>
                <a:pathLst>
                  <a:path extrusionOk="0" h="630" w="630">
                    <a:moveTo>
                      <a:pt x="315" y="0"/>
                    </a:moveTo>
                    <a:cubicBezTo>
                      <a:pt x="141" y="0"/>
                      <a:pt x="1" y="141"/>
                      <a:pt x="1" y="314"/>
                    </a:cubicBezTo>
                    <a:cubicBezTo>
                      <a:pt x="1" y="489"/>
                      <a:pt x="142" y="630"/>
                      <a:pt x="315" y="630"/>
                    </a:cubicBezTo>
                    <a:cubicBezTo>
                      <a:pt x="488" y="630"/>
                      <a:pt x="629" y="489"/>
                      <a:pt x="629" y="314"/>
                    </a:cubicBezTo>
                    <a:cubicBezTo>
                      <a:pt x="629" y="141"/>
                      <a:pt x="488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4"/>
              <p:cNvSpPr/>
              <p:nvPr/>
            </p:nvSpPr>
            <p:spPr>
              <a:xfrm>
                <a:off x="355061" y="790916"/>
                <a:ext cx="25479" cy="25518"/>
              </a:xfrm>
              <a:custGeom>
                <a:rect b="b" l="l" r="r" t="t"/>
                <a:pathLst>
                  <a:path extrusionOk="0" h="631" w="630">
                    <a:moveTo>
                      <a:pt x="315" y="1"/>
                    </a:moveTo>
                    <a:cubicBezTo>
                      <a:pt x="141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5" y="631"/>
                    </a:cubicBezTo>
                    <a:cubicBezTo>
                      <a:pt x="488" y="631"/>
                      <a:pt x="629" y="489"/>
                      <a:pt x="629" y="316"/>
                    </a:cubicBezTo>
                    <a:cubicBezTo>
                      <a:pt x="629" y="142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4"/>
              <p:cNvSpPr/>
              <p:nvPr/>
            </p:nvSpPr>
            <p:spPr>
              <a:xfrm>
                <a:off x="355061" y="908030"/>
                <a:ext cx="25479" cy="25518"/>
              </a:xfrm>
              <a:custGeom>
                <a:rect b="b" l="l" r="r" t="t"/>
                <a:pathLst>
                  <a:path extrusionOk="0" h="631" w="630">
                    <a:moveTo>
                      <a:pt x="315" y="1"/>
                    </a:moveTo>
                    <a:cubicBezTo>
                      <a:pt x="141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5" y="631"/>
                    </a:cubicBezTo>
                    <a:cubicBezTo>
                      <a:pt x="488" y="631"/>
                      <a:pt x="629" y="490"/>
                      <a:pt x="629" y="315"/>
                    </a:cubicBezTo>
                    <a:cubicBezTo>
                      <a:pt x="629" y="142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4"/>
              <p:cNvSpPr/>
              <p:nvPr/>
            </p:nvSpPr>
            <p:spPr>
              <a:xfrm>
                <a:off x="355061" y="1025104"/>
                <a:ext cx="25479" cy="25518"/>
              </a:xfrm>
              <a:custGeom>
                <a:rect b="b" l="l" r="r" t="t"/>
                <a:pathLst>
                  <a:path extrusionOk="0" h="631" w="630">
                    <a:moveTo>
                      <a:pt x="315" y="0"/>
                    </a:moveTo>
                    <a:cubicBezTo>
                      <a:pt x="141" y="0"/>
                      <a:pt x="1" y="142"/>
                      <a:pt x="1" y="315"/>
                    </a:cubicBezTo>
                    <a:cubicBezTo>
                      <a:pt x="1" y="489"/>
                      <a:pt x="142" y="630"/>
                      <a:pt x="315" y="630"/>
                    </a:cubicBezTo>
                    <a:cubicBezTo>
                      <a:pt x="488" y="630"/>
                      <a:pt x="629" y="489"/>
                      <a:pt x="629" y="315"/>
                    </a:cubicBezTo>
                    <a:cubicBezTo>
                      <a:pt x="629" y="142"/>
                      <a:pt x="488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4"/>
              <p:cNvSpPr/>
              <p:nvPr/>
            </p:nvSpPr>
            <p:spPr>
              <a:xfrm>
                <a:off x="355061" y="1142177"/>
                <a:ext cx="25479" cy="25477"/>
              </a:xfrm>
              <a:custGeom>
                <a:rect b="b" l="l" r="r" t="t"/>
                <a:pathLst>
                  <a:path extrusionOk="0" h="630" w="630">
                    <a:moveTo>
                      <a:pt x="315" y="0"/>
                    </a:moveTo>
                    <a:cubicBezTo>
                      <a:pt x="141" y="0"/>
                      <a:pt x="1" y="141"/>
                      <a:pt x="1" y="316"/>
                    </a:cubicBezTo>
                    <a:cubicBezTo>
                      <a:pt x="1" y="489"/>
                      <a:pt x="142" y="630"/>
                      <a:pt x="315" y="630"/>
                    </a:cubicBezTo>
                    <a:cubicBezTo>
                      <a:pt x="488" y="630"/>
                      <a:pt x="629" y="489"/>
                      <a:pt x="629" y="316"/>
                    </a:cubicBezTo>
                    <a:cubicBezTo>
                      <a:pt x="629" y="141"/>
                      <a:pt x="488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4"/>
              <p:cNvSpPr/>
              <p:nvPr/>
            </p:nvSpPr>
            <p:spPr>
              <a:xfrm>
                <a:off x="355061" y="1259292"/>
                <a:ext cx="25479" cy="25518"/>
              </a:xfrm>
              <a:custGeom>
                <a:rect b="b" l="l" r="r" t="t"/>
                <a:pathLst>
                  <a:path extrusionOk="0" h="631" w="630">
                    <a:moveTo>
                      <a:pt x="315" y="0"/>
                    </a:moveTo>
                    <a:cubicBezTo>
                      <a:pt x="141" y="0"/>
                      <a:pt x="1" y="141"/>
                      <a:pt x="1" y="314"/>
                    </a:cubicBezTo>
                    <a:cubicBezTo>
                      <a:pt x="1" y="489"/>
                      <a:pt x="142" y="630"/>
                      <a:pt x="315" y="630"/>
                    </a:cubicBezTo>
                    <a:cubicBezTo>
                      <a:pt x="488" y="630"/>
                      <a:pt x="629" y="489"/>
                      <a:pt x="629" y="314"/>
                    </a:cubicBezTo>
                    <a:cubicBezTo>
                      <a:pt x="629" y="141"/>
                      <a:pt x="488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4"/>
              <p:cNvSpPr/>
              <p:nvPr/>
            </p:nvSpPr>
            <p:spPr>
              <a:xfrm>
                <a:off x="355061" y="1376325"/>
                <a:ext cx="25479" cy="25518"/>
              </a:xfrm>
              <a:custGeom>
                <a:rect b="b" l="l" r="r" t="t"/>
                <a:pathLst>
                  <a:path extrusionOk="0" h="631" w="630">
                    <a:moveTo>
                      <a:pt x="315" y="1"/>
                    </a:moveTo>
                    <a:cubicBezTo>
                      <a:pt x="141" y="1"/>
                      <a:pt x="1" y="142"/>
                      <a:pt x="1" y="317"/>
                    </a:cubicBezTo>
                    <a:cubicBezTo>
                      <a:pt x="1" y="490"/>
                      <a:pt x="142" y="631"/>
                      <a:pt x="315" y="631"/>
                    </a:cubicBezTo>
                    <a:cubicBezTo>
                      <a:pt x="488" y="631"/>
                      <a:pt x="629" y="490"/>
                      <a:pt x="629" y="317"/>
                    </a:cubicBezTo>
                    <a:cubicBezTo>
                      <a:pt x="629" y="142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4"/>
              <p:cNvSpPr/>
              <p:nvPr/>
            </p:nvSpPr>
            <p:spPr>
              <a:xfrm>
                <a:off x="355061" y="1493399"/>
                <a:ext cx="25479" cy="25518"/>
              </a:xfrm>
              <a:custGeom>
                <a:rect b="b" l="l" r="r" t="t"/>
                <a:pathLst>
                  <a:path extrusionOk="0" h="631" w="630">
                    <a:moveTo>
                      <a:pt x="315" y="1"/>
                    </a:moveTo>
                    <a:cubicBezTo>
                      <a:pt x="141" y="1"/>
                      <a:pt x="1" y="142"/>
                      <a:pt x="1" y="316"/>
                    </a:cubicBezTo>
                    <a:cubicBezTo>
                      <a:pt x="1" y="489"/>
                      <a:pt x="142" y="630"/>
                      <a:pt x="315" y="630"/>
                    </a:cubicBezTo>
                    <a:cubicBezTo>
                      <a:pt x="488" y="630"/>
                      <a:pt x="629" y="489"/>
                      <a:pt x="629" y="316"/>
                    </a:cubicBezTo>
                    <a:cubicBezTo>
                      <a:pt x="629" y="142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4"/>
              <p:cNvSpPr/>
              <p:nvPr/>
            </p:nvSpPr>
            <p:spPr>
              <a:xfrm>
                <a:off x="355061" y="1610513"/>
                <a:ext cx="25479" cy="25518"/>
              </a:xfrm>
              <a:custGeom>
                <a:rect b="b" l="l" r="r" t="t"/>
                <a:pathLst>
                  <a:path extrusionOk="0" h="631" w="630">
                    <a:moveTo>
                      <a:pt x="315" y="1"/>
                    </a:moveTo>
                    <a:cubicBezTo>
                      <a:pt x="141" y="1"/>
                      <a:pt x="1" y="140"/>
                      <a:pt x="1" y="315"/>
                    </a:cubicBezTo>
                    <a:cubicBezTo>
                      <a:pt x="1" y="489"/>
                      <a:pt x="142" y="630"/>
                      <a:pt x="315" y="630"/>
                    </a:cubicBezTo>
                    <a:cubicBezTo>
                      <a:pt x="488" y="630"/>
                      <a:pt x="629" y="489"/>
                      <a:pt x="629" y="315"/>
                    </a:cubicBezTo>
                    <a:cubicBezTo>
                      <a:pt x="629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4"/>
              <p:cNvSpPr/>
              <p:nvPr/>
            </p:nvSpPr>
            <p:spPr>
              <a:xfrm>
                <a:off x="355061" y="1727587"/>
                <a:ext cx="25479" cy="25518"/>
              </a:xfrm>
              <a:custGeom>
                <a:rect b="b" l="l" r="r" t="t"/>
                <a:pathLst>
                  <a:path extrusionOk="0" h="631" w="630">
                    <a:moveTo>
                      <a:pt x="315" y="0"/>
                    </a:moveTo>
                    <a:cubicBezTo>
                      <a:pt x="141" y="0"/>
                      <a:pt x="1" y="141"/>
                      <a:pt x="1" y="316"/>
                    </a:cubicBezTo>
                    <a:cubicBezTo>
                      <a:pt x="1" y="489"/>
                      <a:pt x="142" y="630"/>
                      <a:pt x="315" y="630"/>
                    </a:cubicBezTo>
                    <a:cubicBezTo>
                      <a:pt x="488" y="630"/>
                      <a:pt x="629" y="489"/>
                      <a:pt x="629" y="316"/>
                    </a:cubicBezTo>
                    <a:cubicBezTo>
                      <a:pt x="629" y="141"/>
                      <a:pt x="488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4"/>
              <p:cNvSpPr/>
              <p:nvPr/>
            </p:nvSpPr>
            <p:spPr>
              <a:xfrm>
                <a:off x="355061" y="1844620"/>
                <a:ext cx="25479" cy="25518"/>
              </a:xfrm>
              <a:custGeom>
                <a:rect b="b" l="l" r="r" t="t"/>
                <a:pathLst>
                  <a:path extrusionOk="0" h="631" w="630">
                    <a:moveTo>
                      <a:pt x="315" y="1"/>
                    </a:moveTo>
                    <a:cubicBezTo>
                      <a:pt x="141" y="1"/>
                      <a:pt x="1" y="142"/>
                      <a:pt x="1" y="317"/>
                    </a:cubicBezTo>
                    <a:cubicBezTo>
                      <a:pt x="1" y="490"/>
                      <a:pt x="142" y="631"/>
                      <a:pt x="315" y="631"/>
                    </a:cubicBezTo>
                    <a:cubicBezTo>
                      <a:pt x="488" y="631"/>
                      <a:pt x="629" y="490"/>
                      <a:pt x="629" y="317"/>
                    </a:cubicBezTo>
                    <a:cubicBezTo>
                      <a:pt x="629" y="142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4"/>
              <p:cNvSpPr/>
              <p:nvPr/>
            </p:nvSpPr>
            <p:spPr>
              <a:xfrm>
                <a:off x="355061" y="1961775"/>
                <a:ext cx="25479" cy="25477"/>
              </a:xfrm>
              <a:custGeom>
                <a:rect b="b" l="l" r="r" t="t"/>
                <a:pathLst>
                  <a:path extrusionOk="0" h="630" w="630">
                    <a:moveTo>
                      <a:pt x="315" y="0"/>
                    </a:moveTo>
                    <a:cubicBezTo>
                      <a:pt x="141" y="0"/>
                      <a:pt x="1" y="141"/>
                      <a:pt x="1" y="314"/>
                    </a:cubicBezTo>
                    <a:cubicBezTo>
                      <a:pt x="1" y="489"/>
                      <a:pt x="142" y="630"/>
                      <a:pt x="315" y="630"/>
                    </a:cubicBezTo>
                    <a:cubicBezTo>
                      <a:pt x="488" y="630"/>
                      <a:pt x="629" y="489"/>
                      <a:pt x="629" y="314"/>
                    </a:cubicBezTo>
                    <a:cubicBezTo>
                      <a:pt x="629" y="141"/>
                      <a:pt x="488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4"/>
              <p:cNvSpPr/>
              <p:nvPr/>
            </p:nvSpPr>
            <p:spPr>
              <a:xfrm>
                <a:off x="355061" y="2078808"/>
                <a:ext cx="25479" cy="25518"/>
              </a:xfrm>
              <a:custGeom>
                <a:rect b="b" l="l" r="r" t="t"/>
                <a:pathLst>
                  <a:path extrusionOk="0" h="631" w="630">
                    <a:moveTo>
                      <a:pt x="315" y="1"/>
                    </a:moveTo>
                    <a:cubicBezTo>
                      <a:pt x="141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5" y="631"/>
                    </a:cubicBezTo>
                    <a:cubicBezTo>
                      <a:pt x="488" y="631"/>
                      <a:pt x="629" y="489"/>
                      <a:pt x="629" y="316"/>
                    </a:cubicBezTo>
                    <a:cubicBezTo>
                      <a:pt x="629" y="142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4"/>
              <p:cNvSpPr/>
              <p:nvPr/>
            </p:nvSpPr>
            <p:spPr>
              <a:xfrm>
                <a:off x="3083514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6" y="631"/>
                    </a:cubicBezTo>
                    <a:cubicBezTo>
                      <a:pt x="489" y="631"/>
                      <a:pt x="630" y="489"/>
                      <a:pt x="630" y="316"/>
                    </a:cubicBezTo>
                    <a:cubicBezTo>
                      <a:pt x="630" y="142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4"/>
              <p:cNvSpPr/>
              <p:nvPr/>
            </p:nvSpPr>
            <p:spPr>
              <a:xfrm>
                <a:off x="2964856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2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4"/>
              <p:cNvSpPr/>
              <p:nvPr/>
            </p:nvSpPr>
            <p:spPr>
              <a:xfrm>
                <a:off x="2846279" y="4337059"/>
                <a:ext cx="25438" cy="25518"/>
              </a:xfrm>
              <a:custGeom>
                <a:rect b="b" l="l" r="r" t="t"/>
                <a:pathLst>
                  <a:path extrusionOk="0" h="631" w="629">
                    <a:moveTo>
                      <a:pt x="314" y="1"/>
                    </a:moveTo>
                    <a:cubicBezTo>
                      <a:pt x="140" y="1"/>
                      <a:pt x="0" y="142"/>
                      <a:pt x="0" y="316"/>
                    </a:cubicBezTo>
                    <a:cubicBezTo>
                      <a:pt x="0" y="489"/>
                      <a:pt x="140" y="631"/>
                      <a:pt x="314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2"/>
                      <a:pt x="489" y="1"/>
                      <a:pt x="3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4"/>
              <p:cNvSpPr/>
              <p:nvPr/>
            </p:nvSpPr>
            <p:spPr>
              <a:xfrm>
                <a:off x="2727620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4" y="1"/>
                    </a:moveTo>
                    <a:cubicBezTo>
                      <a:pt x="140" y="1"/>
                      <a:pt x="0" y="142"/>
                      <a:pt x="0" y="316"/>
                    </a:cubicBezTo>
                    <a:cubicBezTo>
                      <a:pt x="0" y="489"/>
                      <a:pt x="140" y="631"/>
                      <a:pt x="314" y="631"/>
                    </a:cubicBezTo>
                    <a:cubicBezTo>
                      <a:pt x="489" y="631"/>
                      <a:pt x="630" y="489"/>
                      <a:pt x="630" y="316"/>
                    </a:cubicBezTo>
                    <a:cubicBezTo>
                      <a:pt x="630" y="142"/>
                      <a:pt x="489" y="1"/>
                      <a:pt x="3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4"/>
              <p:cNvSpPr/>
              <p:nvPr/>
            </p:nvSpPr>
            <p:spPr>
              <a:xfrm>
                <a:off x="2608962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1" y="1"/>
                      <a:pt x="0" y="142"/>
                      <a:pt x="0" y="316"/>
                    </a:cubicBezTo>
                    <a:cubicBezTo>
                      <a:pt x="0" y="489"/>
                      <a:pt x="141" y="631"/>
                      <a:pt x="315" y="631"/>
                    </a:cubicBezTo>
                    <a:cubicBezTo>
                      <a:pt x="489" y="631"/>
                      <a:pt x="630" y="489"/>
                      <a:pt x="630" y="316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4"/>
              <p:cNvSpPr/>
              <p:nvPr/>
            </p:nvSpPr>
            <p:spPr>
              <a:xfrm>
                <a:off x="2490304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1" y="1"/>
                      <a:pt x="0" y="142"/>
                      <a:pt x="0" y="316"/>
                    </a:cubicBezTo>
                    <a:cubicBezTo>
                      <a:pt x="0" y="489"/>
                      <a:pt x="141" y="631"/>
                      <a:pt x="315" y="631"/>
                    </a:cubicBezTo>
                    <a:cubicBezTo>
                      <a:pt x="489" y="631"/>
                      <a:pt x="630" y="489"/>
                      <a:pt x="630" y="316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4"/>
              <p:cNvSpPr/>
              <p:nvPr/>
            </p:nvSpPr>
            <p:spPr>
              <a:xfrm>
                <a:off x="2371646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0" y="142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9" y="631"/>
                      <a:pt x="630" y="489"/>
                      <a:pt x="630" y="316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4"/>
              <p:cNvSpPr/>
              <p:nvPr/>
            </p:nvSpPr>
            <p:spPr>
              <a:xfrm>
                <a:off x="2252987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0" y="142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9" y="631"/>
                      <a:pt x="630" y="489"/>
                      <a:pt x="630" y="316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4"/>
              <p:cNvSpPr/>
              <p:nvPr/>
            </p:nvSpPr>
            <p:spPr>
              <a:xfrm>
                <a:off x="2134329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5" y="631"/>
                    </a:cubicBezTo>
                    <a:cubicBezTo>
                      <a:pt x="489" y="631"/>
                      <a:pt x="630" y="489"/>
                      <a:pt x="630" y="316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4"/>
              <p:cNvSpPr/>
              <p:nvPr/>
            </p:nvSpPr>
            <p:spPr>
              <a:xfrm>
                <a:off x="2015671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6" y="631"/>
                    </a:cubicBezTo>
                    <a:cubicBezTo>
                      <a:pt x="489" y="631"/>
                      <a:pt x="630" y="489"/>
                      <a:pt x="630" y="316"/>
                    </a:cubicBezTo>
                    <a:cubicBezTo>
                      <a:pt x="630" y="142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4"/>
              <p:cNvSpPr/>
              <p:nvPr/>
            </p:nvSpPr>
            <p:spPr>
              <a:xfrm>
                <a:off x="1897012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2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4"/>
              <p:cNvSpPr/>
              <p:nvPr/>
            </p:nvSpPr>
            <p:spPr>
              <a:xfrm>
                <a:off x="1778354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2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4"/>
              <p:cNvSpPr/>
              <p:nvPr/>
            </p:nvSpPr>
            <p:spPr>
              <a:xfrm>
                <a:off x="1659696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6" y="631"/>
                    </a:cubicBezTo>
                    <a:cubicBezTo>
                      <a:pt x="490" y="631"/>
                      <a:pt x="631" y="489"/>
                      <a:pt x="631" y="316"/>
                    </a:cubicBezTo>
                    <a:cubicBezTo>
                      <a:pt x="631" y="142"/>
                      <a:pt x="490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4"/>
              <p:cNvSpPr/>
              <p:nvPr/>
            </p:nvSpPr>
            <p:spPr>
              <a:xfrm>
                <a:off x="1541038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6" y="631"/>
                    </a:cubicBezTo>
                    <a:cubicBezTo>
                      <a:pt x="490" y="631"/>
                      <a:pt x="631" y="489"/>
                      <a:pt x="631" y="316"/>
                    </a:cubicBezTo>
                    <a:cubicBezTo>
                      <a:pt x="631" y="142"/>
                      <a:pt x="490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4"/>
              <p:cNvSpPr/>
              <p:nvPr/>
            </p:nvSpPr>
            <p:spPr>
              <a:xfrm>
                <a:off x="1422379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7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7" y="631"/>
                    </a:cubicBezTo>
                    <a:cubicBezTo>
                      <a:pt x="490" y="631"/>
                      <a:pt x="631" y="489"/>
                      <a:pt x="631" y="316"/>
                    </a:cubicBezTo>
                    <a:cubicBezTo>
                      <a:pt x="631" y="142"/>
                      <a:pt x="490" y="1"/>
                      <a:pt x="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4"/>
              <p:cNvSpPr/>
              <p:nvPr/>
            </p:nvSpPr>
            <p:spPr>
              <a:xfrm>
                <a:off x="1303721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7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7" y="631"/>
                    </a:cubicBezTo>
                    <a:cubicBezTo>
                      <a:pt x="490" y="631"/>
                      <a:pt x="631" y="489"/>
                      <a:pt x="631" y="316"/>
                    </a:cubicBezTo>
                    <a:cubicBezTo>
                      <a:pt x="631" y="142"/>
                      <a:pt x="490" y="1"/>
                      <a:pt x="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4"/>
              <p:cNvSpPr/>
              <p:nvPr/>
            </p:nvSpPr>
            <p:spPr>
              <a:xfrm>
                <a:off x="1185144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0" y="1"/>
                      <a:pt x="0" y="142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9" y="631"/>
                      <a:pt x="630" y="489"/>
                      <a:pt x="630" y="316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4"/>
              <p:cNvSpPr/>
              <p:nvPr/>
            </p:nvSpPr>
            <p:spPr>
              <a:xfrm>
                <a:off x="1066485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0" y="1"/>
                      <a:pt x="1" y="142"/>
                      <a:pt x="1" y="316"/>
                    </a:cubicBezTo>
                    <a:cubicBezTo>
                      <a:pt x="1" y="489"/>
                      <a:pt x="140" y="631"/>
                      <a:pt x="315" y="631"/>
                    </a:cubicBezTo>
                    <a:cubicBezTo>
                      <a:pt x="489" y="631"/>
                      <a:pt x="630" y="489"/>
                      <a:pt x="630" y="316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4"/>
              <p:cNvSpPr/>
              <p:nvPr/>
            </p:nvSpPr>
            <p:spPr>
              <a:xfrm>
                <a:off x="947827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5" y="631"/>
                    </a:cubicBezTo>
                    <a:cubicBezTo>
                      <a:pt x="489" y="631"/>
                      <a:pt x="630" y="489"/>
                      <a:pt x="630" y="316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4"/>
              <p:cNvSpPr/>
              <p:nvPr/>
            </p:nvSpPr>
            <p:spPr>
              <a:xfrm>
                <a:off x="829169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5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4"/>
              <p:cNvSpPr/>
              <p:nvPr/>
            </p:nvSpPr>
            <p:spPr>
              <a:xfrm>
                <a:off x="710510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5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4"/>
              <p:cNvSpPr/>
              <p:nvPr/>
            </p:nvSpPr>
            <p:spPr>
              <a:xfrm>
                <a:off x="591852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5" y="631"/>
                    </a:cubicBezTo>
                    <a:cubicBezTo>
                      <a:pt x="490" y="631"/>
                      <a:pt x="631" y="489"/>
                      <a:pt x="631" y="316"/>
                    </a:cubicBezTo>
                    <a:cubicBezTo>
                      <a:pt x="631" y="142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4"/>
              <p:cNvSpPr/>
              <p:nvPr/>
            </p:nvSpPr>
            <p:spPr>
              <a:xfrm>
                <a:off x="473194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5" y="631"/>
                    </a:cubicBezTo>
                    <a:cubicBezTo>
                      <a:pt x="490" y="631"/>
                      <a:pt x="631" y="489"/>
                      <a:pt x="631" y="316"/>
                    </a:cubicBezTo>
                    <a:cubicBezTo>
                      <a:pt x="631" y="142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4"/>
              <p:cNvSpPr/>
              <p:nvPr/>
            </p:nvSpPr>
            <p:spPr>
              <a:xfrm>
                <a:off x="354535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7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7" y="631"/>
                    </a:cubicBezTo>
                    <a:cubicBezTo>
                      <a:pt x="490" y="631"/>
                      <a:pt x="631" y="489"/>
                      <a:pt x="631" y="316"/>
                    </a:cubicBezTo>
                    <a:cubicBezTo>
                      <a:pt x="631" y="142"/>
                      <a:pt x="490" y="1"/>
                      <a:pt x="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4"/>
              <p:cNvSpPr/>
              <p:nvPr/>
            </p:nvSpPr>
            <p:spPr>
              <a:xfrm>
                <a:off x="347498" y="4237900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0"/>
                    </a:moveTo>
                    <a:cubicBezTo>
                      <a:pt x="141" y="0"/>
                      <a:pt x="0" y="140"/>
                      <a:pt x="0" y="314"/>
                    </a:cubicBezTo>
                    <a:cubicBezTo>
                      <a:pt x="0" y="489"/>
                      <a:pt x="141" y="630"/>
                      <a:pt x="316" y="630"/>
                    </a:cubicBezTo>
                    <a:cubicBezTo>
                      <a:pt x="489" y="630"/>
                      <a:pt x="630" y="489"/>
                      <a:pt x="630" y="314"/>
                    </a:cubicBezTo>
                    <a:cubicBezTo>
                      <a:pt x="630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4"/>
              <p:cNvSpPr/>
              <p:nvPr/>
            </p:nvSpPr>
            <p:spPr>
              <a:xfrm>
                <a:off x="347498" y="4120786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0"/>
                    </a:moveTo>
                    <a:cubicBezTo>
                      <a:pt x="141" y="0"/>
                      <a:pt x="0" y="141"/>
                      <a:pt x="0" y="316"/>
                    </a:cubicBezTo>
                    <a:cubicBezTo>
                      <a:pt x="0" y="489"/>
                      <a:pt x="141" y="630"/>
                      <a:pt x="316" y="630"/>
                    </a:cubicBezTo>
                    <a:cubicBezTo>
                      <a:pt x="489" y="630"/>
                      <a:pt x="630" y="489"/>
                      <a:pt x="630" y="316"/>
                    </a:cubicBezTo>
                    <a:cubicBezTo>
                      <a:pt x="630" y="141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4"/>
              <p:cNvSpPr/>
              <p:nvPr/>
            </p:nvSpPr>
            <p:spPr>
              <a:xfrm>
                <a:off x="347498" y="4003712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1" y="1"/>
                      <a:pt x="0" y="142"/>
                      <a:pt x="0" y="315"/>
                    </a:cubicBezTo>
                    <a:cubicBezTo>
                      <a:pt x="0" y="489"/>
                      <a:pt x="141" y="630"/>
                      <a:pt x="316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2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4"/>
              <p:cNvSpPr/>
              <p:nvPr/>
            </p:nvSpPr>
            <p:spPr>
              <a:xfrm>
                <a:off x="347498" y="3886598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0"/>
                    </a:moveTo>
                    <a:cubicBezTo>
                      <a:pt x="141" y="0"/>
                      <a:pt x="0" y="142"/>
                      <a:pt x="0" y="316"/>
                    </a:cubicBezTo>
                    <a:cubicBezTo>
                      <a:pt x="0" y="491"/>
                      <a:pt x="141" y="630"/>
                      <a:pt x="316" y="630"/>
                    </a:cubicBezTo>
                    <a:cubicBezTo>
                      <a:pt x="489" y="630"/>
                      <a:pt x="630" y="491"/>
                      <a:pt x="630" y="316"/>
                    </a:cubicBezTo>
                    <a:cubicBezTo>
                      <a:pt x="630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4"/>
              <p:cNvSpPr/>
              <p:nvPr/>
            </p:nvSpPr>
            <p:spPr>
              <a:xfrm>
                <a:off x="347498" y="3769524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1" y="1"/>
                      <a:pt x="0" y="142"/>
                      <a:pt x="0" y="316"/>
                    </a:cubicBezTo>
                    <a:cubicBezTo>
                      <a:pt x="0" y="490"/>
                      <a:pt x="141" y="631"/>
                      <a:pt x="316" y="631"/>
                    </a:cubicBezTo>
                    <a:cubicBezTo>
                      <a:pt x="489" y="631"/>
                      <a:pt x="630" y="490"/>
                      <a:pt x="630" y="316"/>
                    </a:cubicBezTo>
                    <a:cubicBezTo>
                      <a:pt x="630" y="142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4"/>
              <p:cNvSpPr/>
              <p:nvPr/>
            </p:nvSpPr>
            <p:spPr>
              <a:xfrm>
                <a:off x="347498" y="3652490"/>
                <a:ext cx="25519" cy="25477"/>
              </a:xfrm>
              <a:custGeom>
                <a:rect b="b" l="l" r="r" t="t"/>
                <a:pathLst>
                  <a:path extrusionOk="0" h="630" w="631">
                    <a:moveTo>
                      <a:pt x="316" y="0"/>
                    </a:moveTo>
                    <a:cubicBezTo>
                      <a:pt x="141" y="0"/>
                      <a:pt x="0" y="141"/>
                      <a:pt x="0" y="314"/>
                    </a:cubicBezTo>
                    <a:cubicBezTo>
                      <a:pt x="0" y="489"/>
                      <a:pt x="141" y="630"/>
                      <a:pt x="316" y="630"/>
                    </a:cubicBezTo>
                    <a:cubicBezTo>
                      <a:pt x="489" y="630"/>
                      <a:pt x="630" y="489"/>
                      <a:pt x="630" y="314"/>
                    </a:cubicBezTo>
                    <a:cubicBezTo>
                      <a:pt x="630" y="141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4"/>
              <p:cNvSpPr/>
              <p:nvPr/>
            </p:nvSpPr>
            <p:spPr>
              <a:xfrm>
                <a:off x="347498" y="3535376"/>
                <a:ext cx="25519" cy="25477"/>
              </a:xfrm>
              <a:custGeom>
                <a:rect b="b" l="l" r="r" t="t"/>
                <a:pathLst>
                  <a:path extrusionOk="0" h="630" w="631">
                    <a:moveTo>
                      <a:pt x="316" y="0"/>
                    </a:moveTo>
                    <a:cubicBezTo>
                      <a:pt x="141" y="0"/>
                      <a:pt x="0" y="141"/>
                      <a:pt x="0" y="316"/>
                    </a:cubicBezTo>
                    <a:cubicBezTo>
                      <a:pt x="0" y="490"/>
                      <a:pt x="141" y="630"/>
                      <a:pt x="316" y="630"/>
                    </a:cubicBezTo>
                    <a:cubicBezTo>
                      <a:pt x="489" y="630"/>
                      <a:pt x="630" y="490"/>
                      <a:pt x="630" y="316"/>
                    </a:cubicBezTo>
                    <a:cubicBezTo>
                      <a:pt x="630" y="141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4"/>
              <p:cNvSpPr/>
              <p:nvPr/>
            </p:nvSpPr>
            <p:spPr>
              <a:xfrm>
                <a:off x="347498" y="3418302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0"/>
                    </a:moveTo>
                    <a:cubicBezTo>
                      <a:pt x="141" y="0"/>
                      <a:pt x="0" y="141"/>
                      <a:pt x="0" y="316"/>
                    </a:cubicBezTo>
                    <a:cubicBezTo>
                      <a:pt x="0" y="489"/>
                      <a:pt x="141" y="630"/>
                      <a:pt x="316" y="630"/>
                    </a:cubicBezTo>
                    <a:cubicBezTo>
                      <a:pt x="489" y="630"/>
                      <a:pt x="630" y="489"/>
                      <a:pt x="630" y="316"/>
                    </a:cubicBezTo>
                    <a:cubicBezTo>
                      <a:pt x="630" y="141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347498" y="330122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1" y="1"/>
                      <a:pt x="0" y="142"/>
                      <a:pt x="0" y="315"/>
                    </a:cubicBezTo>
                    <a:cubicBezTo>
                      <a:pt x="0" y="489"/>
                      <a:pt x="141" y="631"/>
                      <a:pt x="316" y="631"/>
                    </a:cubicBezTo>
                    <a:cubicBezTo>
                      <a:pt x="489" y="631"/>
                      <a:pt x="630" y="489"/>
                      <a:pt x="630" y="315"/>
                    </a:cubicBezTo>
                    <a:cubicBezTo>
                      <a:pt x="630" y="142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4"/>
              <p:cNvSpPr/>
              <p:nvPr/>
            </p:nvSpPr>
            <p:spPr>
              <a:xfrm>
                <a:off x="347498" y="3184114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1" y="1"/>
                      <a:pt x="0" y="142"/>
                      <a:pt x="0" y="316"/>
                    </a:cubicBezTo>
                    <a:cubicBezTo>
                      <a:pt x="0" y="491"/>
                      <a:pt x="141" y="630"/>
                      <a:pt x="316" y="630"/>
                    </a:cubicBezTo>
                    <a:cubicBezTo>
                      <a:pt x="489" y="630"/>
                      <a:pt x="630" y="491"/>
                      <a:pt x="630" y="316"/>
                    </a:cubicBezTo>
                    <a:cubicBezTo>
                      <a:pt x="630" y="142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4"/>
              <p:cNvSpPr/>
              <p:nvPr/>
            </p:nvSpPr>
            <p:spPr>
              <a:xfrm>
                <a:off x="347498" y="3067041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1" y="1"/>
                      <a:pt x="0" y="142"/>
                      <a:pt x="0" y="317"/>
                    </a:cubicBezTo>
                    <a:cubicBezTo>
                      <a:pt x="0" y="490"/>
                      <a:pt x="141" y="631"/>
                      <a:pt x="316" y="631"/>
                    </a:cubicBezTo>
                    <a:cubicBezTo>
                      <a:pt x="489" y="631"/>
                      <a:pt x="630" y="490"/>
                      <a:pt x="630" y="317"/>
                    </a:cubicBezTo>
                    <a:cubicBezTo>
                      <a:pt x="630" y="142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4"/>
              <p:cNvSpPr/>
              <p:nvPr/>
            </p:nvSpPr>
            <p:spPr>
              <a:xfrm>
                <a:off x="347498" y="2950007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0"/>
                    </a:moveTo>
                    <a:cubicBezTo>
                      <a:pt x="141" y="0"/>
                      <a:pt x="0" y="141"/>
                      <a:pt x="0" y="314"/>
                    </a:cubicBezTo>
                    <a:cubicBezTo>
                      <a:pt x="0" y="489"/>
                      <a:pt x="141" y="630"/>
                      <a:pt x="316" y="630"/>
                    </a:cubicBezTo>
                    <a:cubicBezTo>
                      <a:pt x="489" y="630"/>
                      <a:pt x="630" y="489"/>
                      <a:pt x="630" y="314"/>
                    </a:cubicBezTo>
                    <a:cubicBezTo>
                      <a:pt x="630" y="141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4"/>
              <p:cNvSpPr/>
              <p:nvPr/>
            </p:nvSpPr>
            <p:spPr>
              <a:xfrm>
                <a:off x="347498" y="2832893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0"/>
                    </a:moveTo>
                    <a:cubicBezTo>
                      <a:pt x="141" y="0"/>
                      <a:pt x="0" y="141"/>
                      <a:pt x="0" y="316"/>
                    </a:cubicBezTo>
                    <a:cubicBezTo>
                      <a:pt x="0" y="489"/>
                      <a:pt x="141" y="630"/>
                      <a:pt x="316" y="630"/>
                    </a:cubicBezTo>
                    <a:cubicBezTo>
                      <a:pt x="489" y="630"/>
                      <a:pt x="630" y="489"/>
                      <a:pt x="630" y="316"/>
                    </a:cubicBezTo>
                    <a:cubicBezTo>
                      <a:pt x="630" y="141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4"/>
              <p:cNvSpPr/>
              <p:nvPr/>
            </p:nvSpPr>
            <p:spPr>
              <a:xfrm>
                <a:off x="347498" y="271581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1" y="1"/>
                      <a:pt x="0" y="142"/>
                      <a:pt x="0" y="316"/>
                    </a:cubicBezTo>
                    <a:cubicBezTo>
                      <a:pt x="0" y="489"/>
                      <a:pt x="141" y="630"/>
                      <a:pt x="316" y="630"/>
                    </a:cubicBezTo>
                    <a:cubicBezTo>
                      <a:pt x="489" y="630"/>
                      <a:pt x="630" y="489"/>
                      <a:pt x="630" y="316"/>
                    </a:cubicBezTo>
                    <a:cubicBezTo>
                      <a:pt x="630" y="142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4"/>
              <p:cNvSpPr/>
              <p:nvPr/>
            </p:nvSpPr>
            <p:spPr>
              <a:xfrm>
                <a:off x="345719" y="2598745"/>
                <a:ext cx="29119" cy="25518"/>
              </a:xfrm>
              <a:custGeom>
                <a:rect b="b" l="l" r="r" t="t"/>
                <a:pathLst>
                  <a:path extrusionOk="0" h="631" w="720">
                    <a:moveTo>
                      <a:pt x="359" y="1"/>
                    </a:moveTo>
                    <a:cubicBezTo>
                      <a:pt x="314" y="1"/>
                      <a:pt x="269" y="10"/>
                      <a:pt x="226" y="30"/>
                    </a:cubicBezTo>
                    <a:cubicBezTo>
                      <a:pt x="68" y="104"/>
                      <a:pt x="1" y="292"/>
                      <a:pt x="75" y="449"/>
                    </a:cubicBezTo>
                    <a:cubicBezTo>
                      <a:pt x="129" y="564"/>
                      <a:pt x="242" y="630"/>
                      <a:pt x="360" y="630"/>
                    </a:cubicBezTo>
                    <a:cubicBezTo>
                      <a:pt x="405" y="630"/>
                      <a:pt x="450" y="621"/>
                      <a:pt x="494" y="600"/>
                    </a:cubicBezTo>
                    <a:cubicBezTo>
                      <a:pt x="651" y="526"/>
                      <a:pt x="719" y="338"/>
                      <a:pt x="645" y="181"/>
                    </a:cubicBezTo>
                    <a:cubicBezTo>
                      <a:pt x="591" y="67"/>
                      <a:pt x="477" y="1"/>
                      <a:pt x="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4"/>
              <p:cNvSpPr/>
              <p:nvPr/>
            </p:nvSpPr>
            <p:spPr>
              <a:xfrm>
                <a:off x="3318768" y="4335482"/>
                <a:ext cx="83150" cy="83145"/>
              </a:xfrm>
              <a:custGeom>
                <a:rect b="b" l="l" r="r" t="t"/>
                <a:pathLst>
                  <a:path extrusionOk="0" h="2056" w="2056">
                    <a:moveTo>
                      <a:pt x="1028" y="0"/>
                    </a:moveTo>
                    <a:cubicBezTo>
                      <a:pt x="460" y="0"/>
                      <a:pt x="1" y="462"/>
                      <a:pt x="1" y="1029"/>
                    </a:cubicBezTo>
                    <a:cubicBezTo>
                      <a:pt x="1" y="1596"/>
                      <a:pt x="460" y="2056"/>
                      <a:pt x="1028" y="2056"/>
                    </a:cubicBezTo>
                    <a:cubicBezTo>
                      <a:pt x="1596" y="2056"/>
                      <a:pt x="2056" y="1596"/>
                      <a:pt x="2056" y="1029"/>
                    </a:cubicBezTo>
                    <a:cubicBezTo>
                      <a:pt x="2056" y="462"/>
                      <a:pt x="1596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4"/>
              <p:cNvSpPr/>
              <p:nvPr/>
            </p:nvSpPr>
            <p:spPr>
              <a:xfrm>
                <a:off x="3325482" y="276114"/>
                <a:ext cx="83150" cy="83145"/>
              </a:xfrm>
              <a:custGeom>
                <a:rect b="b" l="l" r="r" t="t"/>
                <a:pathLst>
                  <a:path extrusionOk="0" h="2056" w="2056">
                    <a:moveTo>
                      <a:pt x="1029" y="0"/>
                    </a:moveTo>
                    <a:cubicBezTo>
                      <a:pt x="460" y="0"/>
                      <a:pt x="0" y="461"/>
                      <a:pt x="0" y="1028"/>
                    </a:cubicBezTo>
                    <a:cubicBezTo>
                      <a:pt x="0" y="1596"/>
                      <a:pt x="460" y="2055"/>
                      <a:pt x="1029" y="2055"/>
                    </a:cubicBezTo>
                    <a:cubicBezTo>
                      <a:pt x="1596" y="2055"/>
                      <a:pt x="2056" y="1596"/>
                      <a:pt x="2056" y="1028"/>
                    </a:cubicBezTo>
                    <a:cubicBezTo>
                      <a:pt x="2056" y="461"/>
                      <a:pt x="1596" y="0"/>
                      <a:pt x="10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4"/>
              <p:cNvSpPr/>
              <p:nvPr/>
            </p:nvSpPr>
            <p:spPr>
              <a:xfrm>
                <a:off x="352068" y="2283475"/>
                <a:ext cx="143166" cy="138143"/>
              </a:xfrm>
              <a:custGeom>
                <a:rect b="b" l="l" r="r" t="t"/>
                <a:pathLst>
                  <a:path extrusionOk="0" h="3416" w="3540">
                    <a:moveTo>
                      <a:pt x="1772" y="0"/>
                    </a:moveTo>
                    <a:cubicBezTo>
                      <a:pt x="1731" y="0"/>
                      <a:pt x="1690" y="2"/>
                      <a:pt x="1649" y="5"/>
                    </a:cubicBezTo>
                    <a:cubicBezTo>
                      <a:pt x="708" y="72"/>
                      <a:pt x="1" y="889"/>
                      <a:pt x="68" y="1829"/>
                    </a:cubicBezTo>
                    <a:cubicBezTo>
                      <a:pt x="132" y="2729"/>
                      <a:pt x="881" y="3416"/>
                      <a:pt x="1769" y="3416"/>
                    </a:cubicBezTo>
                    <a:cubicBezTo>
                      <a:pt x="1810" y="3416"/>
                      <a:pt x="1851" y="3414"/>
                      <a:pt x="1892" y="3411"/>
                    </a:cubicBezTo>
                    <a:cubicBezTo>
                      <a:pt x="2831" y="3344"/>
                      <a:pt x="3540" y="2527"/>
                      <a:pt x="3473" y="1587"/>
                    </a:cubicBezTo>
                    <a:cubicBezTo>
                      <a:pt x="3409" y="687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4"/>
              <p:cNvSpPr/>
              <p:nvPr/>
            </p:nvSpPr>
            <p:spPr>
              <a:xfrm>
                <a:off x="275187" y="278581"/>
                <a:ext cx="3277703" cy="4137659"/>
              </a:xfrm>
              <a:custGeom>
                <a:rect b="b" l="l" r="r" t="t"/>
                <a:pathLst>
                  <a:path extrusionOk="0" h="102316" w="81046">
                    <a:moveTo>
                      <a:pt x="27113" y="3385"/>
                    </a:moveTo>
                    <a:lnTo>
                      <a:pt x="3793" y="20503"/>
                    </a:lnTo>
                    <a:lnTo>
                      <a:pt x="3793" y="3385"/>
                    </a:lnTo>
                    <a:close/>
                    <a:moveTo>
                      <a:pt x="4012" y="361"/>
                    </a:moveTo>
                    <a:cubicBezTo>
                      <a:pt x="4074" y="361"/>
                      <a:pt x="4111" y="364"/>
                      <a:pt x="4114" y="364"/>
                    </a:cubicBezTo>
                    <a:lnTo>
                      <a:pt x="71860" y="364"/>
                    </a:lnTo>
                    <a:cubicBezTo>
                      <a:pt x="71889" y="1408"/>
                      <a:pt x="72270" y="2367"/>
                      <a:pt x="72887" y="3126"/>
                    </a:cubicBezTo>
                    <a:lnTo>
                      <a:pt x="3534" y="3126"/>
                    </a:lnTo>
                    <a:lnTo>
                      <a:pt x="3534" y="44485"/>
                    </a:lnTo>
                    <a:cubicBezTo>
                      <a:pt x="3352" y="44665"/>
                      <a:pt x="2597" y="45451"/>
                      <a:pt x="1883" y="46664"/>
                    </a:cubicBezTo>
                    <a:cubicBezTo>
                      <a:pt x="1820" y="46603"/>
                      <a:pt x="1575" y="46333"/>
                      <a:pt x="1036" y="45404"/>
                    </a:cubicBezTo>
                    <a:cubicBezTo>
                      <a:pt x="399" y="44303"/>
                      <a:pt x="521" y="41881"/>
                      <a:pt x="523" y="41849"/>
                    </a:cubicBezTo>
                    <a:cubicBezTo>
                      <a:pt x="520" y="41517"/>
                      <a:pt x="260" y="8574"/>
                      <a:pt x="523" y="4303"/>
                    </a:cubicBezTo>
                    <a:cubicBezTo>
                      <a:pt x="609" y="2896"/>
                      <a:pt x="1045" y="1840"/>
                      <a:pt x="1819" y="1165"/>
                    </a:cubicBezTo>
                    <a:cubicBezTo>
                      <a:pt x="2669" y="424"/>
                      <a:pt x="3691" y="361"/>
                      <a:pt x="4012" y="361"/>
                    </a:cubicBezTo>
                    <a:close/>
                    <a:moveTo>
                      <a:pt x="3662" y="44725"/>
                    </a:moveTo>
                    <a:cubicBezTo>
                      <a:pt x="4177" y="45269"/>
                      <a:pt x="6730" y="48121"/>
                      <a:pt x="6653" y="51036"/>
                    </a:cubicBezTo>
                    <a:lnTo>
                      <a:pt x="6653" y="51542"/>
                    </a:lnTo>
                    <a:cubicBezTo>
                      <a:pt x="6730" y="54436"/>
                      <a:pt x="4206" y="57274"/>
                      <a:pt x="3671" y="57841"/>
                    </a:cubicBezTo>
                    <a:cubicBezTo>
                      <a:pt x="3151" y="57207"/>
                      <a:pt x="609" y="53935"/>
                      <a:pt x="754" y="51065"/>
                    </a:cubicBezTo>
                    <a:cubicBezTo>
                      <a:pt x="924" y="47704"/>
                      <a:pt x="3179" y="45219"/>
                      <a:pt x="3662" y="44725"/>
                    </a:cubicBezTo>
                    <a:close/>
                    <a:moveTo>
                      <a:pt x="3793" y="40578"/>
                    </a:moveTo>
                    <a:cubicBezTo>
                      <a:pt x="6766" y="42194"/>
                      <a:pt x="8749" y="46395"/>
                      <a:pt x="8749" y="51125"/>
                    </a:cubicBezTo>
                    <a:cubicBezTo>
                      <a:pt x="8749" y="55855"/>
                      <a:pt x="6766" y="60056"/>
                      <a:pt x="3793" y="61672"/>
                    </a:cubicBezTo>
                    <a:lnTo>
                      <a:pt x="3793" y="58090"/>
                    </a:lnTo>
                    <a:cubicBezTo>
                      <a:pt x="4175" y="57700"/>
                      <a:pt x="6996" y="54711"/>
                      <a:pt x="6913" y="51538"/>
                    </a:cubicBezTo>
                    <a:lnTo>
                      <a:pt x="6913" y="51041"/>
                    </a:lnTo>
                    <a:cubicBezTo>
                      <a:pt x="6996" y="47865"/>
                      <a:pt x="4175" y="44876"/>
                      <a:pt x="3793" y="44486"/>
                    </a:cubicBezTo>
                    <a:lnTo>
                      <a:pt x="3793" y="40578"/>
                    </a:lnTo>
                    <a:close/>
                    <a:moveTo>
                      <a:pt x="3793" y="82463"/>
                    </a:moveTo>
                    <a:lnTo>
                      <a:pt x="27960" y="99189"/>
                    </a:lnTo>
                    <a:lnTo>
                      <a:pt x="3793" y="99189"/>
                    </a:lnTo>
                    <a:lnTo>
                      <a:pt x="3793" y="82463"/>
                    </a:lnTo>
                    <a:close/>
                    <a:moveTo>
                      <a:pt x="71870" y="0"/>
                    </a:moveTo>
                    <a:lnTo>
                      <a:pt x="71865" y="71"/>
                    </a:lnTo>
                    <a:cubicBezTo>
                      <a:pt x="71864" y="83"/>
                      <a:pt x="71864" y="93"/>
                      <a:pt x="71863" y="103"/>
                    </a:cubicBezTo>
                    <a:lnTo>
                      <a:pt x="4124" y="105"/>
                    </a:lnTo>
                    <a:cubicBezTo>
                      <a:pt x="4115" y="104"/>
                      <a:pt x="4066" y="100"/>
                      <a:pt x="3985" y="100"/>
                    </a:cubicBezTo>
                    <a:cubicBezTo>
                      <a:pt x="3611" y="100"/>
                      <a:pt x="2556" y="179"/>
                      <a:pt x="1653" y="966"/>
                    </a:cubicBezTo>
                    <a:cubicBezTo>
                      <a:pt x="822" y="1689"/>
                      <a:pt x="356" y="2806"/>
                      <a:pt x="264" y="4285"/>
                    </a:cubicBezTo>
                    <a:cubicBezTo>
                      <a:pt x="1" y="8566"/>
                      <a:pt x="261" y="41519"/>
                      <a:pt x="264" y="41843"/>
                    </a:cubicBezTo>
                    <a:cubicBezTo>
                      <a:pt x="258" y="41945"/>
                      <a:pt x="137" y="44367"/>
                      <a:pt x="814" y="45533"/>
                    </a:cubicBezTo>
                    <a:cubicBezTo>
                      <a:pt x="1473" y="46672"/>
                      <a:pt x="1721" y="46869"/>
                      <a:pt x="1748" y="46888"/>
                    </a:cubicBezTo>
                    <a:lnTo>
                      <a:pt x="1783" y="46840"/>
                    </a:lnTo>
                    <a:lnTo>
                      <a:pt x="1783" y="46840"/>
                    </a:lnTo>
                    <a:cubicBezTo>
                      <a:pt x="1153" y="47954"/>
                      <a:pt x="580" y="49400"/>
                      <a:pt x="495" y="51052"/>
                    </a:cubicBezTo>
                    <a:cubicBezTo>
                      <a:pt x="420" y="52548"/>
                      <a:pt x="1023" y="54117"/>
                      <a:pt x="1716" y="55397"/>
                    </a:cubicBezTo>
                    <a:cubicBezTo>
                      <a:pt x="1633" y="55473"/>
                      <a:pt x="1371" y="55761"/>
                      <a:pt x="811" y="56730"/>
                    </a:cubicBezTo>
                    <a:cubicBezTo>
                      <a:pt x="137" y="57898"/>
                      <a:pt x="258" y="60322"/>
                      <a:pt x="264" y="60417"/>
                    </a:cubicBezTo>
                    <a:cubicBezTo>
                      <a:pt x="261" y="60750"/>
                      <a:pt x="2" y="93755"/>
                      <a:pt x="264" y="98042"/>
                    </a:cubicBezTo>
                    <a:cubicBezTo>
                      <a:pt x="354" y="99525"/>
                      <a:pt x="822" y="100645"/>
                      <a:pt x="1655" y="101370"/>
                    </a:cubicBezTo>
                    <a:cubicBezTo>
                      <a:pt x="2561" y="102160"/>
                      <a:pt x="3617" y="102232"/>
                      <a:pt x="3979" y="102232"/>
                    </a:cubicBezTo>
                    <a:cubicBezTo>
                      <a:pt x="4053" y="102232"/>
                      <a:pt x="4098" y="102229"/>
                      <a:pt x="4107" y="102229"/>
                    </a:cubicBezTo>
                    <a:lnTo>
                      <a:pt x="71698" y="102229"/>
                    </a:lnTo>
                    <a:cubicBezTo>
                      <a:pt x="71698" y="102234"/>
                      <a:pt x="71700" y="102238"/>
                      <a:pt x="71700" y="102242"/>
                    </a:cubicBezTo>
                    <a:lnTo>
                      <a:pt x="71704" y="102315"/>
                    </a:lnTo>
                    <a:lnTo>
                      <a:pt x="71963" y="102302"/>
                    </a:lnTo>
                    <a:lnTo>
                      <a:pt x="71959" y="102225"/>
                    </a:lnTo>
                    <a:cubicBezTo>
                      <a:pt x="71956" y="102178"/>
                      <a:pt x="71951" y="102132"/>
                      <a:pt x="71951" y="102084"/>
                    </a:cubicBezTo>
                    <a:cubicBezTo>
                      <a:pt x="71951" y="99694"/>
                      <a:pt x="73896" y="97749"/>
                      <a:pt x="76286" y="97749"/>
                    </a:cubicBezTo>
                    <a:cubicBezTo>
                      <a:pt x="78676" y="97749"/>
                      <a:pt x="80621" y="99694"/>
                      <a:pt x="80621" y="102084"/>
                    </a:cubicBezTo>
                    <a:cubicBezTo>
                      <a:pt x="80621" y="102130"/>
                      <a:pt x="80618" y="102177"/>
                      <a:pt x="80615" y="102222"/>
                    </a:cubicBezTo>
                    <a:lnTo>
                      <a:pt x="80609" y="102302"/>
                    </a:lnTo>
                    <a:lnTo>
                      <a:pt x="80869" y="102315"/>
                    </a:lnTo>
                    <a:lnTo>
                      <a:pt x="80874" y="102240"/>
                    </a:lnTo>
                    <a:cubicBezTo>
                      <a:pt x="80877" y="102187"/>
                      <a:pt x="80880" y="102136"/>
                      <a:pt x="80880" y="102084"/>
                    </a:cubicBezTo>
                    <a:cubicBezTo>
                      <a:pt x="80880" y="99551"/>
                      <a:pt x="78820" y="97490"/>
                      <a:pt x="76286" y="97490"/>
                    </a:cubicBezTo>
                    <a:cubicBezTo>
                      <a:pt x="73790" y="97490"/>
                      <a:pt x="71753" y="99489"/>
                      <a:pt x="71692" y="101970"/>
                    </a:cubicBezTo>
                    <a:lnTo>
                      <a:pt x="4095" y="101970"/>
                    </a:lnTo>
                    <a:cubicBezTo>
                      <a:pt x="4093" y="101971"/>
                      <a:pt x="4059" y="101973"/>
                      <a:pt x="3998" y="101973"/>
                    </a:cubicBezTo>
                    <a:cubicBezTo>
                      <a:pt x="3683" y="101973"/>
                      <a:pt x="2666" y="101911"/>
                      <a:pt x="1820" y="101172"/>
                    </a:cubicBezTo>
                    <a:cubicBezTo>
                      <a:pt x="1045" y="100495"/>
                      <a:pt x="609" y="99437"/>
                      <a:pt x="521" y="98026"/>
                    </a:cubicBezTo>
                    <a:cubicBezTo>
                      <a:pt x="260" y="93748"/>
                      <a:pt x="520" y="60753"/>
                      <a:pt x="521" y="60411"/>
                    </a:cubicBezTo>
                    <a:cubicBezTo>
                      <a:pt x="520" y="60388"/>
                      <a:pt x="399" y="57962"/>
                      <a:pt x="1035" y="56859"/>
                    </a:cubicBezTo>
                    <a:cubicBezTo>
                      <a:pt x="1503" y="56046"/>
                      <a:pt x="1749" y="55737"/>
                      <a:pt x="1845" y="55633"/>
                    </a:cubicBezTo>
                    <a:cubicBezTo>
                      <a:pt x="2574" y="56924"/>
                      <a:pt x="3358" y="57877"/>
                      <a:pt x="3532" y="58084"/>
                    </a:cubicBezTo>
                    <a:lnTo>
                      <a:pt x="3532" y="99450"/>
                    </a:lnTo>
                    <a:lnTo>
                      <a:pt x="72425" y="99450"/>
                    </a:lnTo>
                    <a:lnTo>
                      <a:pt x="72425" y="99189"/>
                    </a:lnTo>
                    <a:lnTo>
                      <a:pt x="28092" y="99189"/>
                    </a:lnTo>
                    <a:lnTo>
                      <a:pt x="28197" y="99039"/>
                    </a:lnTo>
                    <a:lnTo>
                      <a:pt x="3874" y="82204"/>
                    </a:lnTo>
                    <a:lnTo>
                      <a:pt x="3793" y="82320"/>
                    </a:lnTo>
                    <a:lnTo>
                      <a:pt x="3793" y="61966"/>
                    </a:lnTo>
                    <a:cubicBezTo>
                      <a:pt x="6916" y="60356"/>
                      <a:pt x="9009" y="56012"/>
                      <a:pt x="9009" y="51125"/>
                    </a:cubicBezTo>
                    <a:cubicBezTo>
                      <a:pt x="9009" y="46236"/>
                      <a:pt x="6916" y="41894"/>
                      <a:pt x="3793" y="40284"/>
                    </a:cubicBezTo>
                    <a:lnTo>
                      <a:pt x="3793" y="20824"/>
                    </a:lnTo>
                    <a:lnTo>
                      <a:pt x="27552" y="3385"/>
                    </a:lnTo>
                    <a:lnTo>
                      <a:pt x="73115" y="3385"/>
                    </a:lnTo>
                    <a:cubicBezTo>
                      <a:pt x="73953" y="4271"/>
                      <a:pt x="75138" y="4825"/>
                      <a:pt x="76452" y="4825"/>
                    </a:cubicBezTo>
                    <a:cubicBezTo>
                      <a:pt x="78984" y="4825"/>
                      <a:pt x="81045" y="2764"/>
                      <a:pt x="81045" y="231"/>
                    </a:cubicBezTo>
                    <a:cubicBezTo>
                      <a:pt x="81045" y="178"/>
                      <a:pt x="81043" y="125"/>
                      <a:pt x="81038" y="71"/>
                    </a:cubicBezTo>
                    <a:lnTo>
                      <a:pt x="81034" y="0"/>
                    </a:lnTo>
                    <a:lnTo>
                      <a:pt x="80775" y="13"/>
                    </a:lnTo>
                    <a:lnTo>
                      <a:pt x="80779" y="90"/>
                    </a:lnTo>
                    <a:cubicBezTo>
                      <a:pt x="80782" y="137"/>
                      <a:pt x="80787" y="183"/>
                      <a:pt x="80787" y="231"/>
                    </a:cubicBezTo>
                    <a:cubicBezTo>
                      <a:pt x="80787" y="2621"/>
                      <a:pt x="78842" y="4565"/>
                      <a:pt x="76452" y="4565"/>
                    </a:cubicBezTo>
                    <a:cubicBezTo>
                      <a:pt x="74062" y="4565"/>
                      <a:pt x="72117" y="2621"/>
                      <a:pt x="72117" y="231"/>
                    </a:cubicBezTo>
                    <a:cubicBezTo>
                      <a:pt x="72117" y="183"/>
                      <a:pt x="72120" y="137"/>
                      <a:pt x="72124" y="90"/>
                    </a:cubicBezTo>
                    <a:lnTo>
                      <a:pt x="72129" y="13"/>
                    </a:lnTo>
                    <a:lnTo>
                      <a:pt x="718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6" name="Google Shape;436;p4"/>
            <p:cNvGrpSpPr/>
            <p:nvPr/>
          </p:nvGrpSpPr>
          <p:grpSpPr>
            <a:xfrm flipH="1">
              <a:off x="5210102" y="144031"/>
              <a:ext cx="3841796" cy="4855438"/>
              <a:chOff x="275187" y="276114"/>
              <a:chExt cx="3277703" cy="4142512"/>
            </a:xfrm>
          </p:grpSpPr>
          <p:sp>
            <p:nvSpPr>
              <p:cNvPr id="437" name="Google Shape;437;p4"/>
              <p:cNvSpPr/>
              <p:nvPr/>
            </p:nvSpPr>
            <p:spPr>
              <a:xfrm>
                <a:off x="3091118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4" y="1"/>
                    </a:moveTo>
                    <a:cubicBezTo>
                      <a:pt x="140" y="1"/>
                      <a:pt x="0" y="142"/>
                      <a:pt x="0" y="315"/>
                    </a:cubicBezTo>
                    <a:cubicBezTo>
                      <a:pt x="0" y="490"/>
                      <a:pt x="140" y="631"/>
                      <a:pt x="314" y="631"/>
                    </a:cubicBezTo>
                    <a:cubicBezTo>
                      <a:pt x="489" y="631"/>
                      <a:pt x="630" y="490"/>
                      <a:pt x="630" y="315"/>
                    </a:cubicBezTo>
                    <a:cubicBezTo>
                      <a:pt x="630" y="142"/>
                      <a:pt x="489" y="1"/>
                      <a:pt x="3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4"/>
              <p:cNvSpPr/>
              <p:nvPr/>
            </p:nvSpPr>
            <p:spPr>
              <a:xfrm>
                <a:off x="2972459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1" y="1"/>
                      <a:pt x="0" y="142"/>
                      <a:pt x="0" y="315"/>
                    </a:cubicBezTo>
                    <a:cubicBezTo>
                      <a:pt x="0" y="490"/>
                      <a:pt x="141" y="631"/>
                      <a:pt x="315" y="631"/>
                    </a:cubicBezTo>
                    <a:cubicBezTo>
                      <a:pt x="489" y="631"/>
                      <a:pt x="630" y="490"/>
                      <a:pt x="630" y="315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4"/>
              <p:cNvSpPr/>
              <p:nvPr/>
            </p:nvSpPr>
            <p:spPr>
              <a:xfrm>
                <a:off x="2853801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1" y="1"/>
                      <a:pt x="0" y="142"/>
                      <a:pt x="0" y="315"/>
                    </a:cubicBezTo>
                    <a:cubicBezTo>
                      <a:pt x="0" y="490"/>
                      <a:pt x="141" y="631"/>
                      <a:pt x="315" y="631"/>
                    </a:cubicBezTo>
                    <a:cubicBezTo>
                      <a:pt x="489" y="631"/>
                      <a:pt x="630" y="490"/>
                      <a:pt x="630" y="315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4"/>
              <p:cNvSpPr/>
              <p:nvPr/>
            </p:nvSpPr>
            <p:spPr>
              <a:xfrm>
                <a:off x="2735143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0" y="142"/>
                      <a:pt x="0" y="315"/>
                    </a:cubicBezTo>
                    <a:cubicBezTo>
                      <a:pt x="0" y="490"/>
                      <a:pt x="142" y="631"/>
                      <a:pt x="315" y="631"/>
                    </a:cubicBezTo>
                    <a:cubicBezTo>
                      <a:pt x="489" y="631"/>
                      <a:pt x="630" y="490"/>
                      <a:pt x="630" y="315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4"/>
              <p:cNvSpPr/>
              <p:nvPr/>
            </p:nvSpPr>
            <p:spPr>
              <a:xfrm>
                <a:off x="2616484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0" y="142"/>
                      <a:pt x="0" y="315"/>
                    </a:cubicBezTo>
                    <a:cubicBezTo>
                      <a:pt x="0" y="490"/>
                      <a:pt x="142" y="631"/>
                      <a:pt x="315" y="631"/>
                    </a:cubicBezTo>
                    <a:cubicBezTo>
                      <a:pt x="489" y="631"/>
                      <a:pt x="630" y="490"/>
                      <a:pt x="630" y="315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4"/>
              <p:cNvSpPr/>
              <p:nvPr/>
            </p:nvSpPr>
            <p:spPr>
              <a:xfrm>
                <a:off x="2497826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5" y="631"/>
                    </a:cubicBezTo>
                    <a:cubicBezTo>
                      <a:pt x="489" y="631"/>
                      <a:pt x="630" y="490"/>
                      <a:pt x="630" y="315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2379168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5" y="631"/>
                    </a:cubicBezTo>
                    <a:cubicBezTo>
                      <a:pt x="489" y="631"/>
                      <a:pt x="630" y="490"/>
                      <a:pt x="630" y="315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4"/>
              <p:cNvSpPr/>
              <p:nvPr/>
            </p:nvSpPr>
            <p:spPr>
              <a:xfrm>
                <a:off x="2260510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2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6" y="631"/>
                    </a:cubicBezTo>
                    <a:cubicBezTo>
                      <a:pt x="489" y="631"/>
                      <a:pt x="631" y="490"/>
                      <a:pt x="631" y="315"/>
                    </a:cubicBezTo>
                    <a:cubicBezTo>
                      <a:pt x="631" y="142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4"/>
              <p:cNvSpPr/>
              <p:nvPr/>
            </p:nvSpPr>
            <p:spPr>
              <a:xfrm>
                <a:off x="2141851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2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6" y="631"/>
                    </a:cubicBezTo>
                    <a:cubicBezTo>
                      <a:pt x="489" y="631"/>
                      <a:pt x="631" y="490"/>
                      <a:pt x="631" y="315"/>
                    </a:cubicBezTo>
                    <a:cubicBezTo>
                      <a:pt x="631" y="142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2023193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2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6" y="631"/>
                    </a:cubicBezTo>
                    <a:cubicBezTo>
                      <a:pt x="490" y="631"/>
                      <a:pt x="631" y="490"/>
                      <a:pt x="631" y="315"/>
                    </a:cubicBezTo>
                    <a:cubicBezTo>
                      <a:pt x="631" y="142"/>
                      <a:pt x="490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4"/>
              <p:cNvSpPr/>
              <p:nvPr/>
            </p:nvSpPr>
            <p:spPr>
              <a:xfrm>
                <a:off x="1904535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7" y="1"/>
                    </a:moveTo>
                    <a:cubicBezTo>
                      <a:pt x="142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7" y="631"/>
                    </a:cubicBezTo>
                    <a:cubicBezTo>
                      <a:pt x="490" y="631"/>
                      <a:pt x="631" y="490"/>
                      <a:pt x="631" y="315"/>
                    </a:cubicBezTo>
                    <a:cubicBezTo>
                      <a:pt x="631" y="142"/>
                      <a:pt x="490" y="1"/>
                      <a:pt x="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4"/>
              <p:cNvSpPr/>
              <p:nvPr/>
            </p:nvSpPr>
            <p:spPr>
              <a:xfrm>
                <a:off x="1785876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7" y="1"/>
                    </a:moveTo>
                    <a:cubicBezTo>
                      <a:pt x="142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7" y="631"/>
                    </a:cubicBezTo>
                    <a:cubicBezTo>
                      <a:pt x="490" y="631"/>
                      <a:pt x="631" y="490"/>
                      <a:pt x="631" y="315"/>
                    </a:cubicBezTo>
                    <a:cubicBezTo>
                      <a:pt x="631" y="142"/>
                      <a:pt x="490" y="1"/>
                      <a:pt x="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4"/>
              <p:cNvSpPr/>
              <p:nvPr/>
            </p:nvSpPr>
            <p:spPr>
              <a:xfrm>
                <a:off x="1667218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7" y="1"/>
                    </a:moveTo>
                    <a:cubicBezTo>
                      <a:pt x="142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7" y="631"/>
                    </a:cubicBezTo>
                    <a:cubicBezTo>
                      <a:pt x="490" y="631"/>
                      <a:pt x="631" y="490"/>
                      <a:pt x="631" y="315"/>
                    </a:cubicBezTo>
                    <a:cubicBezTo>
                      <a:pt x="631" y="142"/>
                      <a:pt x="490" y="1"/>
                      <a:pt x="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4"/>
              <p:cNvSpPr/>
              <p:nvPr/>
            </p:nvSpPr>
            <p:spPr>
              <a:xfrm>
                <a:off x="1548600" y="340495"/>
                <a:ext cx="25479" cy="25518"/>
              </a:xfrm>
              <a:custGeom>
                <a:rect b="b" l="l" r="r" t="t"/>
                <a:pathLst>
                  <a:path extrusionOk="0" h="631" w="630">
                    <a:moveTo>
                      <a:pt x="316" y="1"/>
                    </a:moveTo>
                    <a:cubicBezTo>
                      <a:pt x="141" y="1"/>
                      <a:pt x="0" y="142"/>
                      <a:pt x="0" y="315"/>
                    </a:cubicBezTo>
                    <a:cubicBezTo>
                      <a:pt x="0" y="490"/>
                      <a:pt x="141" y="631"/>
                      <a:pt x="316" y="631"/>
                    </a:cubicBezTo>
                    <a:cubicBezTo>
                      <a:pt x="490" y="631"/>
                      <a:pt x="630" y="490"/>
                      <a:pt x="630" y="315"/>
                    </a:cubicBezTo>
                    <a:cubicBezTo>
                      <a:pt x="630" y="142"/>
                      <a:pt x="490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4"/>
              <p:cNvSpPr/>
              <p:nvPr/>
            </p:nvSpPr>
            <p:spPr>
              <a:xfrm>
                <a:off x="1429982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0" y="1"/>
                      <a:pt x="1" y="142"/>
                      <a:pt x="1" y="315"/>
                    </a:cubicBezTo>
                    <a:cubicBezTo>
                      <a:pt x="1" y="490"/>
                      <a:pt x="140" y="631"/>
                      <a:pt x="315" y="631"/>
                    </a:cubicBezTo>
                    <a:cubicBezTo>
                      <a:pt x="489" y="631"/>
                      <a:pt x="630" y="490"/>
                      <a:pt x="630" y="315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4"/>
              <p:cNvSpPr/>
              <p:nvPr/>
            </p:nvSpPr>
            <p:spPr>
              <a:xfrm>
                <a:off x="1311324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5" y="631"/>
                    </a:cubicBezTo>
                    <a:cubicBezTo>
                      <a:pt x="489" y="631"/>
                      <a:pt x="630" y="490"/>
                      <a:pt x="630" y="315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4"/>
              <p:cNvSpPr/>
              <p:nvPr/>
            </p:nvSpPr>
            <p:spPr>
              <a:xfrm>
                <a:off x="1192666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5" y="631"/>
                    </a:cubicBezTo>
                    <a:cubicBezTo>
                      <a:pt x="489" y="631"/>
                      <a:pt x="631" y="490"/>
                      <a:pt x="631" y="315"/>
                    </a:cubicBezTo>
                    <a:cubicBezTo>
                      <a:pt x="631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4"/>
              <p:cNvSpPr/>
              <p:nvPr/>
            </p:nvSpPr>
            <p:spPr>
              <a:xfrm>
                <a:off x="1074008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5" y="631"/>
                    </a:cubicBezTo>
                    <a:cubicBezTo>
                      <a:pt x="489" y="631"/>
                      <a:pt x="631" y="490"/>
                      <a:pt x="631" y="315"/>
                    </a:cubicBezTo>
                    <a:cubicBezTo>
                      <a:pt x="631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4"/>
              <p:cNvSpPr/>
              <p:nvPr/>
            </p:nvSpPr>
            <p:spPr>
              <a:xfrm>
                <a:off x="955349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5" y="631"/>
                    </a:cubicBezTo>
                    <a:cubicBezTo>
                      <a:pt x="490" y="631"/>
                      <a:pt x="631" y="490"/>
                      <a:pt x="631" y="315"/>
                    </a:cubicBezTo>
                    <a:cubicBezTo>
                      <a:pt x="631" y="142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4"/>
              <p:cNvSpPr/>
              <p:nvPr/>
            </p:nvSpPr>
            <p:spPr>
              <a:xfrm>
                <a:off x="836691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5" y="631"/>
                    </a:cubicBezTo>
                    <a:cubicBezTo>
                      <a:pt x="490" y="631"/>
                      <a:pt x="631" y="490"/>
                      <a:pt x="631" y="315"/>
                    </a:cubicBezTo>
                    <a:cubicBezTo>
                      <a:pt x="631" y="142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4"/>
              <p:cNvSpPr/>
              <p:nvPr/>
            </p:nvSpPr>
            <p:spPr>
              <a:xfrm>
                <a:off x="718033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5" y="631"/>
                    </a:cubicBezTo>
                    <a:cubicBezTo>
                      <a:pt x="490" y="631"/>
                      <a:pt x="631" y="490"/>
                      <a:pt x="631" y="315"/>
                    </a:cubicBezTo>
                    <a:cubicBezTo>
                      <a:pt x="631" y="142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599374" y="340495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5" y="631"/>
                    </a:cubicBezTo>
                    <a:cubicBezTo>
                      <a:pt x="490" y="631"/>
                      <a:pt x="631" y="490"/>
                      <a:pt x="631" y="315"/>
                    </a:cubicBezTo>
                    <a:cubicBezTo>
                      <a:pt x="631" y="142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4"/>
              <p:cNvSpPr/>
              <p:nvPr/>
            </p:nvSpPr>
            <p:spPr>
              <a:xfrm>
                <a:off x="480756" y="340495"/>
                <a:ext cx="25479" cy="25518"/>
              </a:xfrm>
              <a:custGeom>
                <a:rect b="b" l="l" r="r" t="t"/>
                <a:pathLst>
                  <a:path extrusionOk="0" h="631" w="630">
                    <a:moveTo>
                      <a:pt x="316" y="1"/>
                    </a:moveTo>
                    <a:cubicBezTo>
                      <a:pt x="141" y="1"/>
                      <a:pt x="0" y="142"/>
                      <a:pt x="0" y="315"/>
                    </a:cubicBezTo>
                    <a:cubicBezTo>
                      <a:pt x="0" y="490"/>
                      <a:pt x="141" y="631"/>
                      <a:pt x="316" y="631"/>
                    </a:cubicBezTo>
                    <a:cubicBezTo>
                      <a:pt x="489" y="631"/>
                      <a:pt x="630" y="490"/>
                      <a:pt x="630" y="315"/>
                    </a:cubicBezTo>
                    <a:cubicBezTo>
                      <a:pt x="630" y="142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4"/>
              <p:cNvSpPr/>
              <p:nvPr/>
            </p:nvSpPr>
            <p:spPr>
              <a:xfrm>
                <a:off x="362098" y="340495"/>
                <a:ext cx="25479" cy="25518"/>
              </a:xfrm>
              <a:custGeom>
                <a:rect b="b" l="l" r="r" t="t"/>
                <a:pathLst>
                  <a:path extrusionOk="0" h="631" w="630">
                    <a:moveTo>
                      <a:pt x="316" y="1"/>
                    </a:moveTo>
                    <a:cubicBezTo>
                      <a:pt x="141" y="1"/>
                      <a:pt x="0" y="142"/>
                      <a:pt x="0" y="315"/>
                    </a:cubicBezTo>
                    <a:cubicBezTo>
                      <a:pt x="0" y="490"/>
                      <a:pt x="141" y="631"/>
                      <a:pt x="316" y="631"/>
                    </a:cubicBezTo>
                    <a:cubicBezTo>
                      <a:pt x="489" y="631"/>
                      <a:pt x="630" y="490"/>
                      <a:pt x="630" y="315"/>
                    </a:cubicBezTo>
                    <a:cubicBezTo>
                      <a:pt x="630" y="142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4"/>
              <p:cNvSpPr/>
              <p:nvPr/>
            </p:nvSpPr>
            <p:spPr>
              <a:xfrm>
                <a:off x="355061" y="439694"/>
                <a:ext cx="25479" cy="25518"/>
              </a:xfrm>
              <a:custGeom>
                <a:rect b="b" l="l" r="r" t="t"/>
                <a:pathLst>
                  <a:path extrusionOk="0" h="631" w="630">
                    <a:moveTo>
                      <a:pt x="315" y="0"/>
                    </a:moveTo>
                    <a:cubicBezTo>
                      <a:pt x="141" y="0"/>
                      <a:pt x="1" y="141"/>
                      <a:pt x="1" y="316"/>
                    </a:cubicBezTo>
                    <a:cubicBezTo>
                      <a:pt x="1" y="489"/>
                      <a:pt x="142" y="630"/>
                      <a:pt x="315" y="630"/>
                    </a:cubicBezTo>
                    <a:cubicBezTo>
                      <a:pt x="488" y="630"/>
                      <a:pt x="629" y="489"/>
                      <a:pt x="629" y="316"/>
                    </a:cubicBezTo>
                    <a:cubicBezTo>
                      <a:pt x="629" y="141"/>
                      <a:pt x="488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>
                <a:off x="355061" y="556808"/>
                <a:ext cx="25479" cy="25518"/>
              </a:xfrm>
              <a:custGeom>
                <a:rect b="b" l="l" r="r" t="t"/>
                <a:pathLst>
                  <a:path extrusionOk="0" h="631" w="630">
                    <a:moveTo>
                      <a:pt x="315" y="0"/>
                    </a:moveTo>
                    <a:cubicBezTo>
                      <a:pt x="141" y="0"/>
                      <a:pt x="1" y="141"/>
                      <a:pt x="1" y="315"/>
                    </a:cubicBezTo>
                    <a:cubicBezTo>
                      <a:pt x="1" y="489"/>
                      <a:pt x="142" y="630"/>
                      <a:pt x="315" y="630"/>
                    </a:cubicBezTo>
                    <a:cubicBezTo>
                      <a:pt x="488" y="630"/>
                      <a:pt x="629" y="489"/>
                      <a:pt x="629" y="315"/>
                    </a:cubicBezTo>
                    <a:cubicBezTo>
                      <a:pt x="629" y="141"/>
                      <a:pt x="488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355061" y="673882"/>
                <a:ext cx="25479" cy="25477"/>
              </a:xfrm>
              <a:custGeom>
                <a:rect b="b" l="l" r="r" t="t"/>
                <a:pathLst>
                  <a:path extrusionOk="0" h="630" w="630">
                    <a:moveTo>
                      <a:pt x="315" y="0"/>
                    </a:moveTo>
                    <a:cubicBezTo>
                      <a:pt x="141" y="0"/>
                      <a:pt x="1" y="141"/>
                      <a:pt x="1" y="314"/>
                    </a:cubicBezTo>
                    <a:cubicBezTo>
                      <a:pt x="1" y="489"/>
                      <a:pt x="142" y="630"/>
                      <a:pt x="315" y="630"/>
                    </a:cubicBezTo>
                    <a:cubicBezTo>
                      <a:pt x="488" y="630"/>
                      <a:pt x="629" y="489"/>
                      <a:pt x="629" y="314"/>
                    </a:cubicBezTo>
                    <a:cubicBezTo>
                      <a:pt x="629" y="141"/>
                      <a:pt x="488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4"/>
              <p:cNvSpPr/>
              <p:nvPr/>
            </p:nvSpPr>
            <p:spPr>
              <a:xfrm>
                <a:off x="355061" y="790916"/>
                <a:ext cx="25479" cy="25518"/>
              </a:xfrm>
              <a:custGeom>
                <a:rect b="b" l="l" r="r" t="t"/>
                <a:pathLst>
                  <a:path extrusionOk="0" h="631" w="630">
                    <a:moveTo>
                      <a:pt x="315" y="1"/>
                    </a:moveTo>
                    <a:cubicBezTo>
                      <a:pt x="141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5" y="631"/>
                    </a:cubicBezTo>
                    <a:cubicBezTo>
                      <a:pt x="488" y="631"/>
                      <a:pt x="629" y="489"/>
                      <a:pt x="629" y="316"/>
                    </a:cubicBezTo>
                    <a:cubicBezTo>
                      <a:pt x="629" y="142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>
                <a:off x="355061" y="908030"/>
                <a:ext cx="25479" cy="25518"/>
              </a:xfrm>
              <a:custGeom>
                <a:rect b="b" l="l" r="r" t="t"/>
                <a:pathLst>
                  <a:path extrusionOk="0" h="631" w="630">
                    <a:moveTo>
                      <a:pt x="315" y="1"/>
                    </a:moveTo>
                    <a:cubicBezTo>
                      <a:pt x="141" y="1"/>
                      <a:pt x="1" y="142"/>
                      <a:pt x="1" y="315"/>
                    </a:cubicBezTo>
                    <a:cubicBezTo>
                      <a:pt x="1" y="490"/>
                      <a:pt x="142" y="631"/>
                      <a:pt x="315" y="631"/>
                    </a:cubicBezTo>
                    <a:cubicBezTo>
                      <a:pt x="488" y="631"/>
                      <a:pt x="629" y="490"/>
                      <a:pt x="629" y="315"/>
                    </a:cubicBezTo>
                    <a:cubicBezTo>
                      <a:pt x="629" y="142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355061" y="1025104"/>
                <a:ext cx="25479" cy="25518"/>
              </a:xfrm>
              <a:custGeom>
                <a:rect b="b" l="l" r="r" t="t"/>
                <a:pathLst>
                  <a:path extrusionOk="0" h="631" w="630">
                    <a:moveTo>
                      <a:pt x="315" y="0"/>
                    </a:moveTo>
                    <a:cubicBezTo>
                      <a:pt x="141" y="0"/>
                      <a:pt x="1" y="142"/>
                      <a:pt x="1" y="315"/>
                    </a:cubicBezTo>
                    <a:cubicBezTo>
                      <a:pt x="1" y="489"/>
                      <a:pt x="142" y="630"/>
                      <a:pt x="315" y="630"/>
                    </a:cubicBezTo>
                    <a:cubicBezTo>
                      <a:pt x="488" y="630"/>
                      <a:pt x="629" y="489"/>
                      <a:pt x="629" y="315"/>
                    </a:cubicBezTo>
                    <a:cubicBezTo>
                      <a:pt x="629" y="142"/>
                      <a:pt x="488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355061" y="1142177"/>
                <a:ext cx="25479" cy="25477"/>
              </a:xfrm>
              <a:custGeom>
                <a:rect b="b" l="l" r="r" t="t"/>
                <a:pathLst>
                  <a:path extrusionOk="0" h="630" w="630">
                    <a:moveTo>
                      <a:pt x="315" y="0"/>
                    </a:moveTo>
                    <a:cubicBezTo>
                      <a:pt x="141" y="0"/>
                      <a:pt x="1" y="141"/>
                      <a:pt x="1" y="316"/>
                    </a:cubicBezTo>
                    <a:cubicBezTo>
                      <a:pt x="1" y="489"/>
                      <a:pt x="142" y="630"/>
                      <a:pt x="315" y="630"/>
                    </a:cubicBezTo>
                    <a:cubicBezTo>
                      <a:pt x="488" y="630"/>
                      <a:pt x="629" y="489"/>
                      <a:pt x="629" y="316"/>
                    </a:cubicBezTo>
                    <a:cubicBezTo>
                      <a:pt x="629" y="141"/>
                      <a:pt x="488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355061" y="1259292"/>
                <a:ext cx="25479" cy="25518"/>
              </a:xfrm>
              <a:custGeom>
                <a:rect b="b" l="l" r="r" t="t"/>
                <a:pathLst>
                  <a:path extrusionOk="0" h="631" w="630">
                    <a:moveTo>
                      <a:pt x="315" y="0"/>
                    </a:moveTo>
                    <a:cubicBezTo>
                      <a:pt x="141" y="0"/>
                      <a:pt x="1" y="141"/>
                      <a:pt x="1" y="314"/>
                    </a:cubicBezTo>
                    <a:cubicBezTo>
                      <a:pt x="1" y="489"/>
                      <a:pt x="142" y="630"/>
                      <a:pt x="315" y="630"/>
                    </a:cubicBezTo>
                    <a:cubicBezTo>
                      <a:pt x="488" y="630"/>
                      <a:pt x="629" y="489"/>
                      <a:pt x="629" y="314"/>
                    </a:cubicBezTo>
                    <a:cubicBezTo>
                      <a:pt x="629" y="141"/>
                      <a:pt x="488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355061" y="1376325"/>
                <a:ext cx="25479" cy="25518"/>
              </a:xfrm>
              <a:custGeom>
                <a:rect b="b" l="l" r="r" t="t"/>
                <a:pathLst>
                  <a:path extrusionOk="0" h="631" w="630">
                    <a:moveTo>
                      <a:pt x="315" y="1"/>
                    </a:moveTo>
                    <a:cubicBezTo>
                      <a:pt x="141" y="1"/>
                      <a:pt x="1" y="142"/>
                      <a:pt x="1" y="317"/>
                    </a:cubicBezTo>
                    <a:cubicBezTo>
                      <a:pt x="1" y="490"/>
                      <a:pt x="142" y="631"/>
                      <a:pt x="315" y="631"/>
                    </a:cubicBezTo>
                    <a:cubicBezTo>
                      <a:pt x="488" y="631"/>
                      <a:pt x="629" y="490"/>
                      <a:pt x="629" y="317"/>
                    </a:cubicBezTo>
                    <a:cubicBezTo>
                      <a:pt x="629" y="142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355061" y="1493399"/>
                <a:ext cx="25479" cy="25518"/>
              </a:xfrm>
              <a:custGeom>
                <a:rect b="b" l="l" r="r" t="t"/>
                <a:pathLst>
                  <a:path extrusionOk="0" h="631" w="630">
                    <a:moveTo>
                      <a:pt x="315" y="1"/>
                    </a:moveTo>
                    <a:cubicBezTo>
                      <a:pt x="141" y="1"/>
                      <a:pt x="1" y="142"/>
                      <a:pt x="1" y="316"/>
                    </a:cubicBezTo>
                    <a:cubicBezTo>
                      <a:pt x="1" y="489"/>
                      <a:pt x="142" y="630"/>
                      <a:pt x="315" y="630"/>
                    </a:cubicBezTo>
                    <a:cubicBezTo>
                      <a:pt x="488" y="630"/>
                      <a:pt x="629" y="489"/>
                      <a:pt x="629" y="316"/>
                    </a:cubicBezTo>
                    <a:cubicBezTo>
                      <a:pt x="629" y="142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355061" y="1610513"/>
                <a:ext cx="25479" cy="25518"/>
              </a:xfrm>
              <a:custGeom>
                <a:rect b="b" l="l" r="r" t="t"/>
                <a:pathLst>
                  <a:path extrusionOk="0" h="631" w="630">
                    <a:moveTo>
                      <a:pt x="315" y="1"/>
                    </a:moveTo>
                    <a:cubicBezTo>
                      <a:pt x="141" y="1"/>
                      <a:pt x="1" y="140"/>
                      <a:pt x="1" y="315"/>
                    </a:cubicBezTo>
                    <a:cubicBezTo>
                      <a:pt x="1" y="489"/>
                      <a:pt x="142" y="630"/>
                      <a:pt x="315" y="630"/>
                    </a:cubicBezTo>
                    <a:cubicBezTo>
                      <a:pt x="488" y="630"/>
                      <a:pt x="629" y="489"/>
                      <a:pt x="629" y="315"/>
                    </a:cubicBezTo>
                    <a:cubicBezTo>
                      <a:pt x="629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355061" y="1727587"/>
                <a:ext cx="25479" cy="25518"/>
              </a:xfrm>
              <a:custGeom>
                <a:rect b="b" l="l" r="r" t="t"/>
                <a:pathLst>
                  <a:path extrusionOk="0" h="631" w="630">
                    <a:moveTo>
                      <a:pt x="315" y="0"/>
                    </a:moveTo>
                    <a:cubicBezTo>
                      <a:pt x="141" y="0"/>
                      <a:pt x="1" y="141"/>
                      <a:pt x="1" y="316"/>
                    </a:cubicBezTo>
                    <a:cubicBezTo>
                      <a:pt x="1" y="489"/>
                      <a:pt x="142" y="630"/>
                      <a:pt x="315" y="630"/>
                    </a:cubicBezTo>
                    <a:cubicBezTo>
                      <a:pt x="488" y="630"/>
                      <a:pt x="629" y="489"/>
                      <a:pt x="629" y="316"/>
                    </a:cubicBezTo>
                    <a:cubicBezTo>
                      <a:pt x="629" y="141"/>
                      <a:pt x="488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355061" y="1844620"/>
                <a:ext cx="25479" cy="25518"/>
              </a:xfrm>
              <a:custGeom>
                <a:rect b="b" l="l" r="r" t="t"/>
                <a:pathLst>
                  <a:path extrusionOk="0" h="631" w="630">
                    <a:moveTo>
                      <a:pt x="315" y="1"/>
                    </a:moveTo>
                    <a:cubicBezTo>
                      <a:pt x="141" y="1"/>
                      <a:pt x="1" y="142"/>
                      <a:pt x="1" y="317"/>
                    </a:cubicBezTo>
                    <a:cubicBezTo>
                      <a:pt x="1" y="490"/>
                      <a:pt x="142" y="631"/>
                      <a:pt x="315" y="631"/>
                    </a:cubicBezTo>
                    <a:cubicBezTo>
                      <a:pt x="488" y="631"/>
                      <a:pt x="629" y="490"/>
                      <a:pt x="629" y="317"/>
                    </a:cubicBezTo>
                    <a:cubicBezTo>
                      <a:pt x="629" y="142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355061" y="1961775"/>
                <a:ext cx="25479" cy="25477"/>
              </a:xfrm>
              <a:custGeom>
                <a:rect b="b" l="l" r="r" t="t"/>
                <a:pathLst>
                  <a:path extrusionOk="0" h="630" w="630">
                    <a:moveTo>
                      <a:pt x="315" y="0"/>
                    </a:moveTo>
                    <a:cubicBezTo>
                      <a:pt x="141" y="0"/>
                      <a:pt x="1" y="141"/>
                      <a:pt x="1" y="314"/>
                    </a:cubicBezTo>
                    <a:cubicBezTo>
                      <a:pt x="1" y="489"/>
                      <a:pt x="142" y="630"/>
                      <a:pt x="315" y="630"/>
                    </a:cubicBezTo>
                    <a:cubicBezTo>
                      <a:pt x="488" y="630"/>
                      <a:pt x="629" y="489"/>
                      <a:pt x="629" y="314"/>
                    </a:cubicBezTo>
                    <a:cubicBezTo>
                      <a:pt x="629" y="141"/>
                      <a:pt x="488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355061" y="2078808"/>
                <a:ext cx="25479" cy="25518"/>
              </a:xfrm>
              <a:custGeom>
                <a:rect b="b" l="l" r="r" t="t"/>
                <a:pathLst>
                  <a:path extrusionOk="0" h="631" w="630">
                    <a:moveTo>
                      <a:pt x="315" y="1"/>
                    </a:moveTo>
                    <a:cubicBezTo>
                      <a:pt x="141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5" y="631"/>
                    </a:cubicBezTo>
                    <a:cubicBezTo>
                      <a:pt x="488" y="631"/>
                      <a:pt x="629" y="489"/>
                      <a:pt x="629" y="316"/>
                    </a:cubicBezTo>
                    <a:cubicBezTo>
                      <a:pt x="629" y="142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4"/>
              <p:cNvSpPr/>
              <p:nvPr/>
            </p:nvSpPr>
            <p:spPr>
              <a:xfrm>
                <a:off x="3083514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6" y="631"/>
                    </a:cubicBezTo>
                    <a:cubicBezTo>
                      <a:pt x="489" y="631"/>
                      <a:pt x="630" y="489"/>
                      <a:pt x="630" y="316"/>
                    </a:cubicBezTo>
                    <a:cubicBezTo>
                      <a:pt x="630" y="142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4"/>
              <p:cNvSpPr/>
              <p:nvPr/>
            </p:nvSpPr>
            <p:spPr>
              <a:xfrm>
                <a:off x="2964856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2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4"/>
              <p:cNvSpPr/>
              <p:nvPr/>
            </p:nvSpPr>
            <p:spPr>
              <a:xfrm>
                <a:off x="2846279" y="4337059"/>
                <a:ext cx="25438" cy="25518"/>
              </a:xfrm>
              <a:custGeom>
                <a:rect b="b" l="l" r="r" t="t"/>
                <a:pathLst>
                  <a:path extrusionOk="0" h="631" w="629">
                    <a:moveTo>
                      <a:pt x="314" y="1"/>
                    </a:moveTo>
                    <a:cubicBezTo>
                      <a:pt x="140" y="1"/>
                      <a:pt x="0" y="142"/>
                      <a:pt x="0" y="316"/>
                    </a:cubicBezTo>
                    <a:cubicBezTo>
                      <a:pt x="0" y="489"/>
                      <a:pt x="140" y="631"/>
                      <a:pt x="314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2"/>
                      <a:pt x="489" y="1"/>
                      <a:pt x="3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4"/>
              <p:cNvSpPr/>
              <p:nvPr/>
            </p:nvSpPr>
            <p:spPr>
              <a:xfrm>
                <a:off x="2727620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4" y="1"/>
                    </a:moveTo>
                    <a:cubicBezTo>
                      <a:pt x="140" y="1"/>
                      <a:pt x="0" y="142"/>
                      <a:pt x="0" y="316"/>
                    </a:cubicBezTo>
                    <a:cubicBezTo>
                      <a:pt x="0" y="489"/>
                      <a:pt x="140" y="631"/>
                      <a:pt x="314" y="631"/>
                    </a:cubicBezTo>
                    <a:cubicBezTo>
                      <a:pt x="489" y="631"/>
                      <a:pt x="630" y="489"/>
                      <a:pt x="630" y="316"/>
                    </a:cubicBezTo>
                    <a:cubicBezTo>
                      <a:pt x="630" y="142"/>
                      <a:pt x="489" y="1"/>
                      <a:pt x="3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4"/>
              <p:cNvSpPr/>
              <p:nvPr/>
            </p:nvSpPr>
            <p:spPr>
              <a:xfrm>
                <a:off x="2608962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1" y="1"/>
                      <a:pt x="0" y="142"/>
                      <a:pt x="0" y="316"/>
                    </a:cubicBezTo>
                    <a:cubicBezTo>
                      <a:pt x="0" y="489"/>
                      <a:pt x="141" y="631"/>
                      <a:pt x="315" y="631"/>
                    </a:cubicBezTo>
                    <a:cubicBezTo>
                      <a:pt x="489" y="631"/>
                      <a:pt x="630" y="489"/>
                      <a:pt x="630" y="316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4"/>
              <p:cNvSpPr/>
              <p:nvPr/>
            </p:nvSpPr>
            <p:spPr>
              <a:xfrm>
                <a:off x="2490304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1" y="1"/>
                      <a:pt x="0" y="142"/>
                      <a:pt x="0" y="316"/>
                    </a:cubicBezTo>
                    <a:cubicBezTo>
                      <a:pt x="0" y="489"/>
                      <a:pt x="141" y="631"/>
                      <a:pt x="315" y="631"/>
                    </a:cubicBezTo>
                    <a:cubicBezTo>
                      <a:pt x="489" y="631"/>
                      <a:pt x="630" y="489"/>
                      <a:pt x="630" y="316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4"/>
              <p:cNvSpPr/>
              <p:nvPr/>
            </p:nvSpPr>
            <p:spPr>
              <a:xfrm>
                <a:off x="2371646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0" y="142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9" y="631"/>
                      <a:pt x="630" y="489"/>
                      <a:pt x="630" y="316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4"/>
              <p:cNvSpPr/>
              <p:nvPr/>
            </p:nvSpPr>
            <p:spPr>
              <a:xfrm>
                <a:off x="2252987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0" y="142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9" y="631"/>
                      <a:pt x="630" y="489"/>
                      <a:pt x="630" y="316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4"/>
              <p:cNvSpPr/>
              <p:nvPr/>
            </p:nvSpPr>
            <p:spPr>
              <a:xfrm>
                <a:off x="2134329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5" y="631"/>
                    </a:cubicBezTo>
                    <a:cubicBezTo>
                      <a:pt x="489" y="631"/>
                      <a:pt x="630" y="489"/>
                      <a:pt x="630" y="316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4"/>
              <p:cNvSpPr/>
              <p:nvPr/>
            </p:nvSpPr>
            <p:spPr>
              <a:xfrm>
                <a:off x="2015671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6" y="631"/>
                    </a:cubicBezTo>
                    <a:cubicBezTo>
                      <a:pt x="489" y="631"/>
                      <a:pt x="630" y="489"/>
                      <a:pt x="630" y="316"/>
                    </a:cubicBezTo>
                    <a:cubicBezTo>
                      <a:pt x="630" y="142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4"/>
              <p:cNvSpPr/>
              <p:nvPr/>
            </p:nvSpPr>
            <p:spPr>
              <a:xfrm>
                <a:off x="1897012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2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4"/>
              <p:cNvSpPr/>
              <p:nvPr/>
            </p:nvSpPr>
            <p:spPr>
              <a:xfrm>
                <a:off x="1778354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2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4"/>
              <p:cNvSpPr/>
              <p:nvPr/>
            </p:nvSpPr>
            <p:spPr>
              <a:xfrm>
                <a:off x="1659696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6" y="631"/>
                    </a:cubicBezTo>
                    <a:cubicBezTo>
                      <a:pt x="490" y="631"/>
                      <a:pt x="631" y="489"/>
                      <a:pt x="631" y="316"/>
                    </a:cubicBezTo>
                    <a:cubicBezTo>
                      <a:pt x="631" y="142"/>
                      <a:pt x="490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1541038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6" y="631"/>
                    </a:cubicBezTo>
                    <a:cubicBezTo>
                      <a:pt x="490" y="631"/>
                      <a:pt x="631" y="489"/>
                      <a:pt x="631" y="316"/>
                    </a:cubicBezTo>
                    <a:cubicBezTo>
                      <a:pt x="631" y="142"/>
                      <a:pt x="490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1422379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7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7" y="631"/>
                    </a:cubicBezTo>
                    <a:cubicBezTo>
                      <a:pt x="490" y="631"/>
                      <a:pt x="631" y="489"/>
                      <a:pt x="631" y="316"/>
                    </a:cubicBezTo>
                    <a:cubicBezTo>
                      <a:pt x="631" y="142"/>
                      <a:pt x="490" y="1"/>
                      <a:pt x="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1303721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7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7" y="631"/>
                    </a:cubicBezTo>
                    <a:cubicBezTo>
                      <a:pt x="490" y="631"/>
                      <a:pt x="631" y="489"/>
                      <a:pt x="631" y="316"/>
                    </a:cubicBezTo>
                    <a:cubicBezTo>
                      <a:pt x="631" y="142"/>
                      <a:pt x="490" y="1"/>
                      <a:pt x="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1185144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0" y="1"/>
                      <a:pt x="0" y="142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9" y="631"/>
                      <a:pt x="630" y="489"/>
                      <a:pt x="630" y="316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1066485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0" y="1"/>
                      <a:pt x="1" y="142"/>
                      <a:pt x="1" y="316"/>
                    </a:cubicBezTo>
                    <a:cubicBezTo>
                      <a:pt x="1" y="489"/>
                      <a:pt x="140" y="631"/>
                      <a:pt x="315" y="631"/>
                    </a:cubicBezTo>
                    <a:cubicBezTo>
                      <a:pt x="489" y="631"/>
                      <a:pt x="630" y="489"/>
                      <a:pt x="630" y="316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947827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5" y="631"/>
                    </a:cubicBezTo>
                    <a:cubicBezTo>
                      <a:pt x="489" y="631"/>
                      <a:pt x="630" y="489"/>
                      <a:pt x="630" y="316"/>
                    </a:cubicBezTo>
                    <a:cubicBezTo>
                      <a:pt x="630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829169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5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710510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5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2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591852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5" y="631"/>
                    </a:cubicBezTo>
                    <a:cubicBezTo>
                      <a:pt x="490" y="631"/>
                      <a:pt x="631" y="489"/>
                      <a:pt x="631" y="316"/>
                    </a:cubicBezTo>
                    <a:cubicBezTo>
                      <a:pt x="631" y="142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473194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5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5" y="631"/>
                    </a:cubicBezTo>
                    <a:cubicBezTo>
                      <a:pt x="490" y="631"/>
                      <a:pt x="631" y="489"/>
                      <a:pt x="631" y="316"/>
                    </a:cubicBezTo>
                    <a:cubicBezTo>
                      <a:pt x="631" y="142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354535" y="433705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7" y="1"/>
                    </a:moveTo>
                    <a:cubicBezTo>
                      <a:pt x="142" y="1"/>
                      <a:pt x="1" y="142"/>
                      <a:pt x="1" y="316"/>
                    </a:cubicBezTo>
                    <a:cubicBezTo>
                      <a:pt x="1" y="489"/>
                      <a:pt x="142" y="631"/>
                      <a:pt x="317" y="631"/>
                    </a:cubicBezTo>
                    <a:cubicBezTo>
                      <a:pt x="490" y="631"/>
                      <a:pt x="631" y="489"/>
                      <a:pt x="631" y="316"/>
                    </a:cubicBezTo>
                    <a:cubicBezTo>
                      <a:pt x="631" y="142"/>
                      <a:pt x="490" y="1"/>
                      <a:pt x="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4"/>
              <p:cNvSpPr/>
              <p:nvPr/>
            </p:nvSpPr>
            <p:spPr>
              <a:xfrm>
                <a:off x="347498" y="4237900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0"/>
                    </a:moveTo>
                    <a:cubicBezTo>
                      <a:pt x="141" y="0"/>
                      <a:pt x="0" y="140"/>
                      <a:pt x="0" y="314"/>
                    </a:cubicBezTo>
                    <a:cubicBezTo>
                      <a:pt x="0" y="489"/>
                      <a:pt x="141" y="630"/>
                      <a:pt x="316" y="630"/>
                    </a:cubicBezTo>
                    <a:cubicBezTo>
                      <a:pt x="489" y="630"/>
                      <a:pt x="630" y="489"/>
                      <a:pt x="630" y="314"/>
                    </a:cubicBezTo>
                    <a:cubicBezTo>
                      <a:pt x="630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4"/>
              <p:cNvSpPr/>
              <p:nvPr/>
            </p:nvSpPr>
            <p:spPr>
              <a:xfrm>
                <a:off x="347498" y="4120786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0"/>
                    </a:moveTo>
                    <a:cubicBezTo>
                      <a:pt x="141" y="0"/>
                      <a:pt x="0" y="141"/>
                      <a:pt x="0" y="316"/>
                    </a:cubicBezTo>
                    <a:cubicBezTo>
                      <a:pt x="0" y="489"/>
                      <a:pt x="141" y="630"/>
                      <a:pt x="316" y="630"/>
                    </a:cubicBezTo>
                    <a:cubicBezTo>
                      <a:pt x="489" y="630"/>
                      <a:pt x="630" y="489"/>
                      <a:pt x="630" y="316"/>
                    </a:cubicBezTo>
                    <a:cubicBezTo>
                      <a:pt x="630" y="141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4"/>
              <p:cNvSpPr/>
              <p:nvPr/>
            </p:nvSpPr>
            <p:spPr>
              <a:xfrm>
                <a:off x="347498" y="4003712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1" y="1"/>
                      <a:pt x="0" y="142"/>
                      <a:pt x="0" y="315"/>
                    </a:cubicBezTo>
                    <a:cubicBezTo>
                      <a:pt x="0" y="489"/>
                      <a:pt x="141" y="630"/>
                      <a:pt x="316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2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4"/>
              <p:cNvSpPr/>
              <p:nvPr/>
            </p:nvSpPr>
            <p:spPr>
              <a:xfrm>
                <a:off x="347498" y="3886598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0"/>
                    </a:moveTo>
                    <a:cubicBezTo>
                      <a:pt x="141" y="0"/>
                      <a:pt x="0" y="142"/>
                      <a:pt x="0" y="316"/>
                    </a:cubicBezTo>
                    <a:cubicBezTo>
                      <a:pt x="0" y="491"/>
                      <a:pt x="141" y="630"/>
                      <a:pt x="316" y="630"/>
                    </a:cubicBezTo>
                    <a:cubicBezTo>
                      <a:pt x="489" y="630"/>
                      <a:pt x="630" y="491"/>
                      <a:pt x="630" y="316"/>
                    </a:cubicBezTo>
                    <a:cubicBezTo>
                      <a:pt x="630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4"/>
              <p:cNvSpPr/>
              <p:nvPr/>
            </p:nvSpPr>
            <p:spPr>
              <a:xfrm>
                <a:off x="347498" y="3769524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1" y="1"/>
                      <a:pt x="0" y="142"/>
                      <a:pt x="0" y="316"/>
                    </a:cubicBezTo>
                    <a:cubicBezTo>
                      <a:pt x="0" y="490"/>
                      <a:pt x="141" y="631"/>
                      <a:pt x="316" y="631"/>
                    </a:cubicBezTo>
                    <a:cubicBezTo>
                      <a:pt x="489" y="631"/>
                      <a:pt x="630" y="490"/>
                      <a:pt x="630" y="316"/>
                    </a:cubicBezTo>
                    <a:cubicBezTo>
                      <a:pt x="630" y="142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4"/>
              <p:cNvSpPr/>
              <p:nvPr/>
            </p:nvSpPr>
            <p:spPr>
              <a:xfrm>
                <a:off x="347498" y="3652490"/>
                <a:ext cx="25519" cy="25477"/>
              </a:xfrm>
              <a:custGeom>
                <a:rect b="b" l="l" r="r" t="t"/>
                <a:pathLst>
                  <a:path extrusionOk="0" h="630" w="631">
                    <a:moveTo>
                      <a:pt x="316" y="0"/>
                    </a:moveTo>
                    <a:cubicBezTo>
                      <a:pt x="141" y="0"/>
                      <a:pt x="0" y="141"/>
                      <a:pt x="0" y="314"/>
                    </a:cubicBezTo>
                    <a:cubicBezTo>
                      <a:pt x="0" y="489"/>
                      <a:pt x="141" y="630"/>
                      <a:pt x="316" y="630"/>
                    </a:cubicBezTo>
                    <a:cubicBezTo>
                      <a:pt x="489" y="630"/>
                      <a:pt x="630" y="489"/>
                      <a:pt x="630" y="314"/>
                    </a:cubicBezTo>
                    <a:cubicBezTo>
                      <a:pt x="630" y="141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4"/>
              <p:cNvSpPr/>
              <p:nvPr/>
            </p:nvSpPr>
            <p:spPr>
              <a:xfrm>
                <a:off x="347498" y="3535376"/>
                <a:ext cx="25519" cy="25477"/>
              </a:xfrm>
              <a:custGeom>
                <a:rect b="b" l="l" r="r" t="t"/>
                <a:pathLst>
                  <a:path extrusionOk="0" h="630" w="631">
                    <a:moveTo>
                      <a:pt x="316" y="0"/>
                    </a:moveTo>
                    <a:cubicBezTo>
                      <a:pt x="141" y="0"/>
                      <a:pt x="0" y="141"/>
                      <a:pt x="0" y="316"/>
                    </a:cubicBezTo>
                    <a:cubicBezTo>
                      <a:pt x="0" y="490"/>
                      <a:pt x="141" y="630"/>
                      <a:pt x="316" y="630"/>
                    </a:cubicBezTo>
                    <a:cubicBezTo>
                      <a:pt x="489" y="630"/>
                      <a:pt x="630" y="490"/>
                      <a:pt x="630" y="316"/>
                    </a:cubicBezTo>
                    <a:cubicBezTo>
                      <a:pt x="630" y="141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4"/>
              <p:cNvSpPr/>
              <p:nvPr/>
            </p:nvSpPr>
            <p:spPr>
              <a:xfrm>
                <a:off x="347498" y="3418302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0"/>
                    </a:moveTo>
                    <a:cubicBezTo>
                      <a:pt x="141" y="0"/>
                      <a:pt x="0" y="141"/>
                      <a:pt x="0" y="316"/>
                    </a:cubicBezTo>
                    <a:cubicBezTo>
                      <a:pt x="0" y="489"/>
                      <a:pt x="141" y="630"/>
                      <a:pt x="316" y="630"/>
                    </a:cubicBezTo>
                    <a:cubicBezTo>
                      <a:pt x="489" y="630"/>
                      <a:pt x="630" y="489"/>
                      <a:pt x="630" y="316"/>
                    </a:cubicBezTo>
                    <a:cubicBezTo>
                      <a:pt x="630" y="141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4"/>
              <p:cNvSpPr/>
              <p:nvPr/>
            </p:nvSpPr>
            <p:spPr>
              <a:xfrm>
                <a:off x="347498" y="330122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1" y="1"/>
                      <a:pt x="0" y="142"/>
                      <a:pt x="0" y="315"/>
                    </a:cubicBezTo>
                    <a:cubicBezTo>
                      <a:pt x="0" y="489"/>
                      <a:pt x="141" y="631"/>
                      <a:pt x="316" y="631"/>
                    </a:cubicBezTo>
                    <a:cubicBezTo>
                      <a:pt x="489" y="631"/>
                      <a:pt x="630" y="489"/>
                      <a:pt x="630" y="315"/>
                    </a:cubicBezTo>
                    <a:cubicBezTo>
                      <a:pt x="630" y="142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4"/>
              <p:cNvSpPr/>
              <p:nvPr/>
            </p:nvSpPr>
            <p:spPr>
              <a:xfrm>
                <a:off x="347498" y="3184114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1" y="1"/>
                      <a:pt x="0" y="142"/>
                      <a:pt x="0" y="316"/>
                    </a:cubicBezTo>
                    <a:cubicBezTo>
                      <a:pt x="0" y="491"/>
                      <a:pt x="141" y="630"/>
                      <a:pt x="316" y="630"/>
                    </a:cubicBezTo>
                    <a:cubicBezTo>
                      <a:pt x="489" y="630"/>
                      <a:pt x="630" y="491"/>
                      <a:pt x="630" y="316"/>
                    </a:cubicBezTo>
                    <a:cubicBezTo>
                      <a:pt x="630" y="142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4"/>
              <p:cNvSpPr/>
              <p:nvPr/>
            </p:nvSpPr>
            <p:spPr>
              <a:xfrm>
                <a:off x="347498" y="3067041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1" y="1"/>
                      <a:pt x="0" y="142"/>
                      <a:pt x="0" y="317"/>
                    </a:cubicBezTo>
                    <a:cubicBezTo>
                      <a:pt x="0" y="490"/>
                      <a:pt x="141" y="631"/>
                      <a:pt x="316" y="631"/>
                    </a:cubicBezTo>
                    <a:cubicBezTo>
                      <a:pt x="489" y="631"/>
                      <a:pt x="630" y="490"/>
                      <a:pt x="630" y="317"/>
                    </a:cubicBezTo>
                    <a:cubicBezTo>
                      <a:pt x="630" y="142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4"/>
              <p:cNvSpPr/>
              <p:nvPr/>
            </p:nvSpPr>
            <p:spPr>
              <a:xfrm>
                <a:off x="347498" y="2950007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0"/>
                    </a:moveTo>
                    <a:cubicBezTo>
                      <a:pt x="141" y="0"/>
                      <a:pt x="0" y="141"/>
                      <a:pt x="0" y="314"/>
                    </a:cubicBezTo>
                    <a:cubicBezTo>
                      <a:pt x="0" y="489"/>
                      <a:pt x="141" y="630"/>
                      <a:pt x="316" y="630"/>
                    </a:cubicBezTo>
                    <a:cubicBezTo>
                      <a:pt x="489" y="630"/>
                      <a:pt x="630" y="489"/>
                      <a:pt x="630" y="314"/>
                    </a:cubicBezTo>
                    <a:cubicBezTo>
                      <a:pt x="630" y="141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4"/>
              <p:cNvSpPr/>
              <p:nvPr/>
            </p:nvSpPr>
            <p:spPr>
              <a:xfrm>
                <a:off x="347498" y="2832893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0"/>
                    </a:moveTo>
                    <a:cubicBezTo>
                      <a:pt x="141" y="0"/>
                      <a:pt x="0" y="141"/>
                      <a:pt x="0" y="316"/>
                    </a:cubicBezTo>
                    <a:cubicBezTo>
                      <a:pt x="0" y="489"/>
                      <a:pt x="141" y="630"/>
                      <a:pt x="316" y="630"/>
                    </a:cubicBezTo>
                    <a:cubicBezTo>
                      <a:pt x="489" y="630"/>
                      <a:pt x="630" y="489"/>
                      <a:pt x="630" y="316"/>
                    </a:cubicBezTo>
                    <a:cubicBezTo>
                      <a:pt x="630" y="141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4"/>
              <p:cNvSpPr/>
              <p:nvPr/>
            </p:nvSpPr>
            <p:spPr>
              <a:xfrm>
                <a:off x="347498" y="2715819"/>
                <a:ext cx="25519" cy="25518"/>
              </a:xfrm>
              <a:custGeom>
                <a:rect b="b" l="l" r="r" t="t"/>
                <a:pathLst>
                  <a:path extrusionOk="0" h="631" w="631">
                    <a:moveTo>
                      <a:pt x="316" y="1"/>
                    </a:moveTo>
                    <a:cubicBezTo>
                      <a:pt x="141" y="1"/>
                      <a:pt x="0" y="142"/>
                      <a:pt x="0" y="316"/>
                    </a:cubicBezTo>
                    <a:cubicBezTo>
                      <a:pt x="0" y="489"/>
                      <a:pt x="141" y="630"/>
                      <a:pt x="316" y="630"/>
                    </a:cubicBezTo>
                    <a:cubicBezTo>
                      <a:pt x="489" y="630"/>
                      <a:pt x="630" y="489"/>
                      <a:pt x="630" y="316"/>
                    </a:cubicBezTo>
                    <a:cubicBezTo>
                      <a:pt x="630" y="142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4"/>
              <p:cNvSpPr/>
              <p:nvPr/>
            </p:nvSpPr>
            <p:spPr>
              <a:xfrm>
                <a:off x="345719" y="2598745"/>
                <a:ext cx="29119" cy="25518"/>
              </a:xfrm>
              <a:custGeom>
                <a:rect b="b" l="l" r="r" t="t"/>
                <a:pathLst>
                  <a:path extrusionOk="0" h="631" w="720">
                    <a:moveTo>
                      <a:pt x="359" y="1"/>
                    </a:moveTo>
                    <a:cubicBezTo>
                      <a:pt x="314" y="1"/>
                      <a:pt x="269" y="10"/>
                      <a:pt x="226" y="30"/>
                    </a:cubicBezTo>
                    <a:cubicBezTo>
                      <a:pt x="68" y="104"/>
                      <a:pt x="1" y="292"/>
                      <a:pt x="75" y="449"/>
                    </a:cubicBezTo>
                    <a:cubicBezTo>
                      <a:pt x="129" y="564"/>
                      <a:pt x="242" y="630"/>
                      <a:pt x="360" y="630"/>
                    </a:cubicBezTo>
                    <a:cubicBezTo>
                      <a:pt x="405" y="630"/>
                      <a:pt x="450" y="621"/>
                      <a:pt x="494" y="600"/>
                    </a:cubicBezTo>
                    <a:cubicBezTo>
                      <a:pt x="651" y="526"/>
                      <a:pt x="719" y="338"/>
                      <a:pt x="645" y="181"/>
                    </a:cubicBezTo>
                    <a:cubicBezTo>
                      <a:pt x="591" y="67"/>
                      <a:pt x="477" y="1"/>
                      <a:pt x="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4"/>
              <p:cNvSpPr/>
              <p:nvPr/>
            </p:nvSpPr>
            <p:spPr>
              <a:xfrm>
                <a:off x="3318768" y="4335482"/>
                <a:ext cx="83150" cy="83145"/>
              </a:xfrm>
              <a:custGeom>
                <a:rect b="b" l="l" r="r" t="t"/>
                <a:pathLst>
                  <a:path extrusionOk="0" h="2056" w="2056">
                    <a:moveTo>
                      <a:pt x="1028" y="0"/>
                    </a:moveTo>
                    <a:cubicBezTo>
                      <a:pt x="460" y="0"/>
                      <a:pt x="1" y="462"/>
                      <a:pt x="1" y="1029"/>
                    </a:cubicBezTo>
                    <a:cubicBezTo>
                      <a:pt x="1" y="1596"/>
                      <a:pt x="460" y="2056"/>
                      <a:pt x="1028" y="2056"/>
                    </a:cubicBezTo>
                    <a:cubicBezTo>
                      <a:pt x="1596" y="2056"/>
                      <a:pt x="2056" y="1596"/>
                      <a:pt x="2056" y="1029"/>
                    </a:cubicBezTo>
                    <a:cubicBezTo>
                      <a:pt x="2056" y="462"/>
                      <a:pt x="1596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4"/>
              <p:cNvSpPr/>
              <p:nvPr/>
            </p:nvSpPr>
            <p:spPr>
              <a:xfrm>
                <a:off x="3325482" y="276114"/>
                <a:ext cx="83150" cy="83145"/>
              </a:xfrm>
              <a:custGeom>
                <a:rect b="b" l="l" r="r" t="t"/>
                <a:pathLst>
                  <a:path extrusionOk="0" h="2056" w="2056">
                    <a:moveTo>
                      <a:pt x="1029" y="0"/>
                    </a:moveTo>
                    <a:cubicBezTo>
                      <a:pt x="460" y="0"/>
                      <a:pt x="0" y="461"/>
                      <a:pt x="0" y="1028"/>
                    </a:cubicBezTo>
                    <a:cubicBezTo>
                      <a:pt x="0" y="1596"/>
                      <a:pt x="460" y="2055"/>
                      <a:pt x="1029" y="2055"/>
                    </a:cubicBezTo>
                    <a:cubicBezTo>
                      <a:pt x="1596" y="2055"/>
                      <a:pt x="2056" y="1596"/>
                      <a:pt x="2056" y="1028"/>
                    </a:cubicBezTo>
                    <a:cubicBezTo>
                      <a:pt x="2056" y="461"/>
                      <a:pt x="1596" y="0"/>
                      <a:pt x="10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4"/>
              <p:cNvSpPr/>
              <p:nvPr/>
            </p:nvSpPr>
            <p:spPr>
              <a:xfrm>
                <a:off x="352068" y="2283475"/>
                <a:ext cx="143166" cy="138143"/>
              </a:xfrm>
              <a:custGeom>
                <a:rect b="b" l="l" r="r" t="t"/>
                <a:pathLst>
                  <a:path extrusionOk="0" h="3416" w="3540">
                    <a:moveTo>
                      <a:pt x="1772" y="0"/>
                    </a:moveTo>
                    <a:cubicBezTo>
                      <a:pt x="1731" y="0"/>
                      <a:pt x="1690" y="2"/>
                      <a:pt x="1649" y="5"/>
                    </a:cubicBezTo>
                    <a:cubicBezTo>
                      <a:pt x="708" y="72"/>
                      <a:pt x="1" y="889"/>
                      <a:pt x="68" y="1829"/>
                    </a:cubicBezTo>
                    <a:cubicBezTo>
                      <a:pt x="132" y="2729"/>
                      <a:pt x="881" y="3416"/>
                      <a:pt x="1769" y="3416"/>
                    </a:cubicBezTo>
                    <a:cubicBezTo>
                      <a:pt x="1810" y="3416"/>
                      <a:pt x="1851" y="3414"/>
                      <a:pt x="1892" y="3411"/>
                    </a:cubicBezTo>
                    <a:cubicBezTo>
                      <a:pt x="2831" y="3344"/>
                      <a:pt x="3540" y="2527"/>
                      <a:pt x="3473" y="1587"/>
                    </a:cubicBezTo>
                    <a:cubicBezTo>
                      <a:pt x="3409" y="687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4"/>
              <p:cNvSpPr/>
              <p:nvPr/>
            </p:nvSpPr>
            <p:spPr>
              <a:xfrm>
                <a:off x="275187" y="278581"/>
                <a:ext cx="3277703" cy="4137659"/>
              </a:xfrm>
              <a:custGeom>
                <a:rect b="b" l="l" r="r" t="t"/>
                <a:pathLst>
                  <a:path extrusionOk="0" h="102316" w="81046">
                    <a:moveTo>
                      <a:pt x="27113" y="3385"/>
                    </a:moveTo>
                    <a:lnTo>
                      <a:pt x="3793" y="20503"/>
                    </a:lnTo>
                    <a:lnTo>
                      <a:pt x="3793" y="3385"/>
                    </a:lnTo>
                    <a:close/>
                    <a:moveTo>
                      <a:pt x="4012" y="361"/>
                    </a:moveTo>
                    <a:cubicBezTo>
                      <a:pt x="4074" y="361"/>
                      <a:pt x="4111" y="364"/>
                      <a:pt x="4114" y="364"/>
                    </a:cubicBezTo>
                    <a:lnTo>
                      <a:pt x="71860" y="364"/>
                    </a:lnTo>
                    <a:cubicBezTo>
                      <a:pt x="71889" y="1408"/>
                      <a:pt x="72270" y="2367"/>
                      <a:pt x="72887" y="3126"/>
                    </a:cubicBezTo>
                    <a:lnTo>
                      <a:pt x="3534" y="3126"/>
                    </a:lnTo>
                    <a:lnTo>
                      <a:pt x="3534" y="44485"/>
                    </a:lnTo>
                    <a:cubicBezTo>
                      <a:pt x="3352" y="44665"/>
                      <a:pt x="2597" y="45451"/>
                      <a:pt x="1883" y="46664"/>
                    </a:cubicBezTo>
                    <a:cubicBezTo>
                      <a:pt x="1820" y="46603"/>
                      <a:pt x="1575" y="46333"/>
                      <a:pt x="1036" y="45404"/>
                    </a:cubicBezTo>
                    <a:cubicBezTo>
                      <a:pt x="399" y="44303"/>
                      <a:pt x="521" y="41881"/>
                      <a:pt x="523" y="41849"/>
                    </a:cubicBezTo>
                    <a:cubicBezTo>
                      <a:pt x="520" y="41517"/>
                      <a:pt x="260" y="8574"/>
                      <a:pt x="523" y="4303"/>
                    </a:cubicBezTo>
                    <a:cubicBezTo>
                      <a:pt x="609" y="2896"/>
                      <a:pt x="1045" y="1840"/>
                      <a:pt x="1819" y="1165"/>
                    </a:cubicBezTo>
                    <a:cubicBezTo>
                      <a:pt x="2669" y="424"/>
                      <a:pt x="3691" y="361"/>
                      <a:pt x="4012" y="361"/>
                    </a:cubicBezTo>
                    <a:close/>
                    <a:moveTo>
                      <a:pt x="3662" y="44725"/>
                    </a:moveTo>
                    <a:cubicBezTo>
                      <a:pt x="4177" y="45269"/>
                      <a:pt x="6730" y="48121"/>
                      <a:pt x="6653" y="51036"/>
                    </a:cubicBezTo>
                    <a:lnTo>
                      <a:pt x="6653" y="51542"/>
                    </a:lnTo>
                    <a:cubicBezTo>
                      <a:pt x="6730" y="54436"/>
                      <a:pt x="4206" y="57274"/>
                      <a:pt x="3671" y="57841"/>
                    </a:cubicBezTo>
                    <a:cubicBezTo>
                      <a:pt x="3151" y="57207"/>
                      <a:pt x="609" y="53935"/>
                      <a:pt x="754" y="51065"/>
                    </a:cubicBezTo>
                    <a:cubicBezTo>
                      <a:pt x="924" y="47704"/>
                      <a:pt x="3179" y="45219"/>
                      <a:pt x="3662" y="44725"/>
                    </a:cubicBezTo>
                    <a:close/>
                    <a:moveTo>
                      <a:pt x="3793" y="40578"/>
                    </a:moveTo>
                    <a:cubicBezTo>
                      <a:pt x="6766" y="42194"/>
                      <a:pt x="8749" y="46395"/>
                      <a:pt x="8749" y="51125"/>
                    </a:cubicBezTo>
                    <a:cubicBezTo>
                      <a:pt x="8749" y="55855"/>
                      <a:pt x="6766" y="60056"/>
                      <a:pt x="3793" y="61672"/>
                    </a:cubicBezTo>
                    <a:lnTo>
                      <a:pt x="3793" y="58090"/>
                    </a:lnTo>
                    <a:cubicBezTo>
                      <a:pt x="4175" y="57700"/>
                      <a:pt x="6996" y="54711"/>
                      <a:pt x="6913" y="51538"/>
                    </a:cubicBezTo>
                    <a:lnTo>
                      <a:pt x="6913" y="51041"/>
                    </a:lnTo>
                    <a:cubicBezTo>
                      <a:pt x="6996" y="47865"/>
                      <a:pt x="4175" y="44876"/>
                      <a:pt x="3793" y="44486"/>
                    </a:cubicBezTo>
                    <a:lnTo>
                      <a:pt x="3793" y="40578"/>
                    </a:lnTo>
                    <a:close/>
                    <a:moveTo>
                      <a:pt x="3793" y="82463"/>
                    </a:moveTo>
                    <a:lnTo>
                      <a:pt x="27960" y="99189"/>
                    </a:lnTo>
                    <a:lnTo>
                      <a:pt x="3793" y="99189"/>
                    </a:lnTo>
                    <a:lnTo>
                      <a:pt x="3793" y="82463"/>
                    </a:lnTo>
                    <a:close/>
                    <a:moveTo>
                      <a:pt x="71870" y="0"/>
                    </a:moveTo>
                    <a:lnTo>
                      <a:pt x="71865" y="71"/>
                    </a:lnTo>
                    <a:cubicBezTo>
                      <a:pt x="71864" y="83"/>
                      <a:pt x="71864" y="93"/>
                      <a:pt x="71863" y="103"/>
                    </a:cubicBezTo>
                    <a:lnTo>
                      <a:pt x="4124" y="105"/>
                    </a:lnTo>
                    <a:cubicBezTo>
                      <a:pt x="4115" y="104"/>
                      <a:pt x="4066" y="100"/>
                      <a:pt x="3985" y="100"/>
                    </a:cubicBezTo>
                    <a:cubicBezTo>
                      <a:pt x="3611" y="100"/>
                      <a:pt x="2556" y="179"/>
                      <a:pt x="1653" y="966"/>
                    </a:cubicBezTo>
                    <a:cubicBezTo>
                      <a:pt x="822" y="1689"/>
                      <a:pt x="356" y="2806"/>
                      <a:pt x="264" y="4285"/>
                    </a:cubicBezTo>
                    <a:cubicBezTo>
                      <a:pt x="1" y="8566"/>
                      <a:pt x="261" y="41519"/>
                      <a:pt x="264" y="41843"/>
                    </a:cubicBezTo>
                    <a:cubicBezTo>
                      <a:pt x="258" y="41945"/>
                      <a:pt x="137" y="44367"/>
                      <a:pt x="814" y="45533"/>
                    </a:cubicBezTo>
                    <a:cubicBezTo>
                      <a:pt x="1473" y="46672"/>
                      <a:pt x="1721" y="46869"/>
                      <a:pt x="1748" y="46888"/>
                    </a:cubicBezTo>
                    <a:lnTo>
                      <a:pt x="1783" y="46840"/>
                    </a:lnTo>
                    <a:lnTo>
                      <a:pt x="1783" y="46840"/>
                    </a:lnTo>
                    <a:cubicBezTo>
                      <a:pt x="1153" y="47954"/>
                      <a:pt x="580" y="49400"/>
                      <a:pt x="495" y="51052"/>
                    </a:cubicBezTo>
                    <a:cubicBezTo>
                      <a:pt x="420" y="52548"/>
                      <a:pt x="1023" y="54117"/>
                      <a:pt x="1716" y="55397"/>
                    </a:cubicBezTo>
                    <a:cubicBezTo>
                      <a:pt x="1633" y="55473"/>
                      <a:pt x="1371" y="55761"/>
                      <a:pt x="811" y="56730"/>
                    </a:cubicBezTo>
                    <a:cubicBezTo>
                      <a:pt x="137" y="57898"/>
                      <a:pt x="258" y="60322"/>
                      <a:pt x="264" y="60417"/>
                    </a:cubicBezTo>
                    <a:cubicBezTo>
                      <a:pt x="261" y="60750"/>
                      <a:pt x="2" y="93755"/>
                      <a:pt x="264" y="98042"/>
                    </a:cubicBezTo>
                    <a:cubicBezTo>
                      <a:pt x="354" y="99525"/>
                      <a:pt x="822" y="100645"/>
                      <a:pt x="1655" y="101370"/>
                    </a:cubicBezTo>
                    <a:cubicBezTo>
                      <a:pt x="2561" y="102160"/>
                      <a:pt x="3617" y="102232"/>
                      <a:pt x="3979" y="102232"/>
                    </a:cubicBezTo>
                    <a:cubicBezTo>
                      <a:pt x="4053" y="102232"/>
                      <a:pt x="4098" y="102229"/>
                      <a:pt x="4107" y="102229"/>
                    </a:cubicBezTo>
                    <a:lnTo>
                      <a:pt x="71698" y="102229"/>
                    </a:lnTo>
                    <a:cubicBezTo>
                      <a:pt x="71698" y="102234"/>
                      <a:pt x="71700" y="102238"/>
                      <a:pt x="71700" y="102242"/>
                    </a:cubicBezTo>
                    <a:lnTo>
                      <a:pt x="71704" y="102315"/>
                    </a:lnTo>
                    <a:lnTo>
                      <a:pt x="71963" y="102302"/>
                    </a:lnTo>
                    <a:lnTo>
                      <a:pt x="71959" y="102225"/>
                    </a:lnTo>
                    <a:cubicBezTo>
                      <a:pt x="71956" y="102178"/>
                      <a:pt x="71951" y="102132"/>
                      <a:pt x="71951" y="102084"/>
                    </a:cubicBezTo>
                    <a:cubicBezTo>
                      <a:pt x="71951" y="99694"/>
                      <a:pt x="73896" y="97749"/>
                      <a:pt x="76286" y="97749"/>
                    </a:cubicBezTo>
                    <a:cubicBezTo>
                      <a:pt x="78676" y="97749"/>
                      <a:pt x="80621" y="99694"/>
                      <a:pt x="80621" y="102084"/>
                    </a:cubicBezTo>
                    <a:cubicBezTo>
                      <a:pt x="80621" y="102130"/>
                      <a:pt x="80618" y="102177"/>
                      <a:pt x="80615" y="102222"/>
                    </a:cubicBezTo>
                    <a:lnTo>
                      <a:pt x="80609" y="102302"/>
                    </a:lnTo>
                    <a:lnTo>
                      <a:pt x="80869" y="102315"/>
                    </a:lnTo>
                    <a:lnTo>
                      <a:pt x="80874" y="102240"/>
                    </a:lnTo>
                    <a:cubicBezTo>
                      <a:pt x="80877" y="102187"/>
                      <a:pt x="80880" y="102136"/>
                      <a:pt x="80880" y="102084"/>
                    </a:cubicBezTo>
                    <a:cubicBezTo>
                      <a:pt x="80880" y="99551"/>
                      <a:pt x="78820" y="97490"/>
                      <a:pt x="76286" y="97490"/>
                    </a:cubicBezTo>
                    <a:cubicBezTo>
                      <a:pt x="73790" y="97490"/>
                      <a:pt x="71753" y="99489"/>
                      <a:pt x="71692" y="101970"/>
                    </a:cubicBezTo>
                    <a:lnTo>
                      <a:pt x="4095" y="101970"/>
                    </a:lnTo>
                    <a:cubicBezTo>
                      <a:pt x="4093" y="101971"/>
                      <a:pt x="4059" y="101973"/>
                      <a:pt x="3998" y="101973"/>
                    </a:cubicBezTo>
                    <a:cubicBezTo>
                      <a:pt x="3683" y="101973"/>
                      <a:pt x="2666" y="101911"/>
                      <a:pt x="1820" y="101172"/>
                    </a:cubicBezTo>
                    <a:cubicBezTo>
                      <a:pt x="1045" y="100495"/>
                      <a:pt x="609" y="99437"/>
                      <a:pt x="521" y="98026"/>
                    </a:cubicBezTo>
                    <a:cubicBezTo>
                      <a:pt x="260" y="93748"/>
                      <a:pt x="520" y="60753"/>
                      <a:pt x="521" y="60411"/>
                    </a:cubicBezTo>
                    <a:cubicBezTo>
                      <a:pt x="520" y="60388"/>
                      <a:pt x="399" y="57962"/>
                      <a:pt x="1035" y="56859"/>
                    </a:cubicBezTo>
                    <a:cubicBezTo>
                      <a:pt x="1503" y="56046"/>
                      <a:pt x="1749" y="55737"/>
                      <a:pt x="1845" y="55633"/>
                    </a:cubicBezTo>
                    <a:cubicBezTo>
                      <a:pt x="2574" y="56924"/>
                      <a:pt x="3358" y="57877"/>
                      <a:pt x="3532" y="58084"/>
                    </a:cubicBezTo>
                    <a:lnTo>
                      <a:pt x="3532" y="99450"/>
                    </a:lnTo>
                    <a:lnTo>
                      <a:pt x="72425" y="99450"/>
                    </a:lnTo>
                    <a:lnTo>
                      <a:pt x="72425" y="99189"/>
                    </a:lnTo>
                    <a:lnTo>
                      <a:pt x="28092" y="99189"/>
                    </a:lnTo>
                    <a:lnTo>
                      <a:pt x="28197" y="99039"/>
                    </a:lnTo>
                    <a:lnTo>
                      <a:pt x="3874" y="82204"/>
                    </a:lnTo>
                    <a:lnTo>
                      <a:pt x="3793" y="82320"/>
                    </a:lnTo>
                    <a:lnTo>
                      <a:pt x="3793" y="61966"/>
                    </a:lnTo>
                    <a:cubicBezTo>
                      <a:pt x="6916" y="60356"/>
                      <a:pt x="9009" y="56012"/>
                      <a:pt x="9009" y="51125"/>
                    </a:cubicBezTo>
                    <a:cubicBezTo>
                      <a:pt x="9009" y="46236"/>
                      <a:pt x="6916" y="41894"/>
                      <a:pt x="3793" y="40284"/>
                    </a:cubicBezTo>
                    <a:lnTo>
                      <a:pt x="3793" y="20824"/>
                    </a:lnTo>
                    <a:lnTo>
                      <a:pt x="27552" y="3385"/>
                    </a:lnTo>
                    <a:lnTo>
                      <a:pt x="73115" y="3385"/>
                    </a:lnTo>
                    <a:cubicBezTo>
                      <a:pt x="73953" y="4271"/>
                      <a:pt x="75138" y="4825"/>
                      <a:pt x="76452" y="4825"/>
                    </a:cubicBezTo>
                    <a:cubicBezTo>
                      <a:pt x="78984" y="4825"/>
                      <a:pt x="81045" y="2764"/>
                      <a:pt x="81045" y="231"/>
                    </a:cubicBezTo>
                    <a:cubicBezTo>
                      <a:pt x="81045" y="178"/>
                      <a:pt x="81043" y="125"/>
                      <a:pt x="81038" y="71"/>
                    </a:cubicBezTo>
                    <a:lnTo>
                      <a:pt x="81034" y="0"/>
                    </a:lnTo>
                    <a:lnTo>
                      <a:pt x="80775" y="13"/>
                    </a:lnTo>
                    <a:lnTo>
                      <a:pt x="80779" y="90"/>
                    </a:lnTo>
                    <a:cubicBezTo>
                      <a:pt x="80782" y="137"/>
                      <a:pt x="80787" y="183"/>
                      <a:pt x="80787" y="231"/>
                    </a:cubicBezTo>
                    <a:cubicBezTo>
                      <a:pt x="80787" y="2621"/>
                      <a:pt x="78842" y="4565"/>
                      <a:pt x="76452" y="4565"/>
                    </a:cubicBezTo>
                    <a:cubicBezTo>
                      <a:pt x="74062" y="4565"/>
                      <a:pt x="72117" y="2621"/>
                      <a:pt x="72117" y="231"/>
                    </a:cubicBezTo>
                    <a:cubicBezTo>
                      <a:pt x="72117" y="183"/>
                      <a:pt x="72120" y="137"/>
                      <a:pt x="72124" y="90"/>
                    </a:cubicBezTo>
                    <a:lnTo>
                      <a:pt x="72129" y="13"/>
                    </a:lnTo>
                    <a:lnTo>
                      <a:pt x="718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9" name="Google Shape;519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0" name="Google Shape;520;p4"/>
          <p:cNvSpPr txBox="1"/>
          <p:nvPr>
            <p:ph idx="1" type="body"/>
          </p:nvPr>
        </p:nvSpPr>
        <p:spPr>
          <a:xfrm>
            <a:off x="720000" y="1063351"/>
            <a:ext cx="77040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4814" name="Shape 4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5" name="Google Shape;4815;p31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16" name="Google Shape;4816;p31"/>
          <p:cNvGrpSpPr/>
          <p:nvPr/>
        </p:nvGrpSpPr>
        <p:grpSpPr>
          <a:xfrm>
            <a:off x="92092" y="144040"/>
            <a:ext cx="8964312" cy="4855410"/>
            <a:chOff x="92092" y="144040"/>
            <a:chExt cx="8964312" cy="4855410"/>
          </a:xfrm>
        </p:grpSpPr>
        <p:cxnSp>
          <p:nvCxnSpPr>
            <p:cNvPr id="4817" name="Google Shape;4817;p31"/>
            <p:cNvCxnSpPr/>
            <p:nvPr/>
          </p:nvCxnSpPr>
          <p:spPr>
            <a:xfrm flipH="1" rot="10800000">
              <a:off x="266725" y="304350"/>
              <a:ext cx="452400" cy="45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8" name="Google Shape;4818;p31"/>
            <p:cNvCxnSpPr/>
            <p:nvPr/>
          </p:nvCxnSpPr>
          <p:spPr>
            <a:xfrm flipH="1" rot="10800000">
              <a:off x="484525" y="538475"/>
              <a:ext cx="8169000" cy="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9" name="Google Shape;4819;p31"/>
            <p:cNvCxnSpPr/>
            <p:nvPr/>
          </p:nvCxnSpPr>
          <p:spPr>
            <a:xfrm rot="10800000">
              <a:off x="8421225" y="301125"/>
              <a:ext cx="459600" cy="46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820" name="Google Shape;4820;p31"/>
            <p:cNvGrpSpPr/>
            <p:nvPr/>
          </p:nvGrpSpPr>
          <p:grpSpPr>
            <a:xfrm>
              <a:off x="92092" y="144040"/>
              <a:ext cx="3841512" cy="4855410"/>
              <a:chOff x="736225" y="1405825"/>
              <a:chExt cx="2025900" cy="2560600"/>
            </a:xfrm>
          </p:grpSpPr>
          <p:sp>
            <p:nvSpPr>
              <p:cNvPr id="4821" name="Google Shape;4821;p31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2" name="Google Shape;4822;p31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3" name="Google Shape;4823;p31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4" name="Google Shape;4824;p31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5" name="Google Shape;4825;p31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6" name="Google Shape;4826;p31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7" name="Google Shape;4827;p31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8" name="Google Shape;4828;p31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9" name="Google Shape;4829;p31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0" name="Google Shape;4830;p31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1" name="Google Shape;4831;p31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2" name="Google Shape;4832;p31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3" name="Google Shape;4833;p31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4" name="Google Shape;4834;p31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5" name="Google Shape;4835;p31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6" name="Google Shape;4836;p31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7" name="Google Shape;4837;p31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8" name="Google Shape;4838;p31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9" name="Google Shape;4839;p31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0" name="Google Shape;4840;p31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1" name="Google Shape;4841;p31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2" name="Google Shape;4842;p31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3" name="Google Shape;4843;p31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4" name="Google Shape;4844;p31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5" name="Google Shape;4845;p31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6" name="Google Shape;4846;p31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7" name="Google Shape;4847;p31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8" name="Google Shape;4848;p31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9" name="Google Shape;4849;p31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0" name="Google Shape;4850;p31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1" name="Google Shape;4851;p31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2" name="Google Shape;4852;p31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3" name="Google Shape;4853;p31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4" name="Google Shape;4854;p31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5" name="Google Shape;4855;p31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6" name="Google Shape;4856;p31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7" name="Google Shape;4857;p31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8" name="Google Shape;4858;p31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9" name="Google Shape;4859;p31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0" name="Google Shape;4860;p31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1" name="Google Shape;4861;p31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2" name="Google Shape;4862;p31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3" name="Google Shape;4863;p31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4" name="Google Shape;4864;p31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5" name="Google Shape;4865;p31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6" name="Google Shape;4866;p31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7" name="Google Shape;4867;p31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8" name="Google Shape;4868;p31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9" name="Google Shape;4869;p31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0" name="Google Shape;4870;p31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1" name="Google Shape;4871;p31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2" name="Google Shape;4872;p31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3" name="Google Shape;4873;p31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4" name="Google Shape;4874;p31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5" name="Google Shape;4875;p31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6" name="Google Shape;4876;p31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7" name="Google Shape;4877;p31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8" name="Google Shape;4878;p31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9" name="Google Shape;4879;p31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0" name="Google Shape;4880;p31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1" name="Google Shape;4881;p31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2" name="Google Shape;4882;p31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3" name="Google Shape;4883;p31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4" name="Google Shape;4884;p31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5" name="Google Shape;4885;p31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6" name="Google Shape;4886;p31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7" name="Google Shape;4887;p31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8" name="Google Shape;4888;p31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9" name="Google Shape;4889;p31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0" name="Google Shape;4890;p31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1" name="Google Shape;4891;p31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2" name="Google Shape;4892;p31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3" name="Google Shape;4893;p31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4" name="Google Shape;4894;p31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5" name="Google Shape;4895;p31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6" name="Google Shape;4896;p31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7" name="Google Shape;4897;p31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8" name="Google Shape;4898;p31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9" name="Google Shape;4899;p31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0" name="Google Shape;4900;p31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1" name="Google Shape;4901;p31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2" name="Google Shape;4902;p31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03" name="Google Shape;4903;p31"/>
            <p:cNvGrpSpPr/>
            <p:nvPr/>
          </p:nvGrpSpPr>
          <p:grpSpPr>
            <a:xfrm flipH="1">
              <a:off x="5214892" y="144040"/>
              <a:ext cx="3841512" cy="4855410"/>
              <a:chOff x="736225" y="1405825"/>
              <a:chExt cx="2025900" cy="2560600"/>
            </a:xfrm>
          </p:grpSpPr>
          <p:sp>
            <p:nvSpPr>
              <p:cNvPr id="4904" name="Google Shape;4904;p31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5" name="Google Shape;4905;p31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6" name="Google Shape;4906;p31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7" name="Google Shape;4907;p31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8" name="Google Shape;4908;p31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9" name="Google Shape;4909;p31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0" name="Google Shape;4910;p31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1" name="Google Shape;4911;p31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2" name="Google Shape;4912;p31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3" name="Google Shape;4913;p31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4" name="Google Shape;4914;p31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5" name="Google Shape;4915;p31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6" name="Google Shape;4916;p31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7" name="Google Shape;4917;p31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8" name="Google Shape;4918;p31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9" name="Google Shape;4919;p31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0" name="Google Shape;4920;p31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1" name="Google Shape;4921;p31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2" name="Google Shape;4922;p31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3" name="Google Shape;4923;p31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4" name="Google Shape;4924;p31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5" name="Google Shape;4925;p31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6" name="Google Shape;4926;p31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7" name="Google Shape;4927;p31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8" name="Google Shape;4928;p31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9" name="Google Shape;4929;p31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0" name="Google Shape;4930;p31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1" name="Google Shape;4931;p31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2" name="Google Shape;4932;p31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3" name="Google Shape;4933;p31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4" name="Google Shape;4934;p31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5" name="Google Shape;4935;p31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6" name="Google Shape;4936;p31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7" name="Google Shape;4937;p31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8" name="Google Shape;4938;p31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9" name="Google Shape;4939;p31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0" name="Google Shape;4940;p31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1" name="Google Shape;4941;p31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2" name="Google Shape;4942;p31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3" name="Google Shape;4943;p31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4" name="Google Shape;4944;p31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5" name="Google Shape;4945;p31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6" name="Google Shape;4946;p31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7" name="Google Shape;4947;p31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8" name="Google Shape;4948;p31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9" name="Google Shape;4949;p31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0" name="Google Shape;4950;p31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1" name="Google Shape;4951;p31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2" name="Google Shape;4952;p31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3" name="Google Shape;4953;p31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4" name="Google Shape;4954;p31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5" name="Google Shape;4955;p31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6" name="Google Shape;4956;p31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7" name="Google Shape;4957;p31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8" name="Google Shape;4958;p31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9" name="Google Shape;4959;p31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0" name="Google Shape;4960;p31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1" name="Google Shape;4961;p31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2" name="Google Shape;4962;p31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3" name="Google Shape;4963;p31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4" name="Google Shape;4964;p31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5" name="Google Shape;4965;p31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6" name="Google Shape;4966;p31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7" name="Google Shape;4967;p31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8" name="Google Shape;4968;p31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9" name="Google Shape;4969;p31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0" name="Google Shape;4970;p31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1" name="Google Shape;4971;p31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2" name="Google Shape;4972;p31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3" name="Google Shape;4973;p31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4" name="Google Shape;4974;p31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5" name="Google Shape;4975;p31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6" name="Google Shape;4976;p31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7" name="Google Shape;4977;p31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8" name="Google Shape;4978;p31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9" name="Google Shape;4979;p31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0" name="Google Shape;4980;p31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1" name="Google Shape;4981;p31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2" name="Google Shape;4982;p31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3" name="Google Shape;4983;p31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4" name="Google Shape;4984;p31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5" name="Google Shape;4985;p31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986" name="Google Shape;4986;p31"/>
            <p:cNvCxnSpPr/>
            <p:nvPr/>
          </p:nvCxnSpPr>
          <p:spPr>
            <a:xfrm>
              <a:off x="264950" y="4377263"/>
              <a:ext cx="467100" cy="47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7" name="Google Shape;4987;p31"/>
            <p:cNvCxnSpPr/>
            <p:nvPr/>
          </p:nvCxnSpPr>
          <p:spPr>
            <a:xfrm flipH="1">
              <a:off x="8400900" y="4368150"/>
              <a:ext cx="481800" cy="48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8" name="Google Shape;4988;p31"/>
            <p:cNvCxnSpPr/>
            <p:nvPr/>
          </p:nvCxnSpPr>
          <p:spPr>
            <a:xfrm>
              <a:off x="488725" y="4607125"/>
              <a:ext cx="8155800" cy="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89" name="Google Shape;4989;p31"/>
          <p:cNvSpPr txBox="1"/>
          <p:nvPr>
            <p:ph type="title"/>
          </p:nvPr>
        </p:nvSpPr>
        <p:spPr>
          <a:xfrm>
            <a:off x="720025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990" name="Shape 4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1" name="Google Shape;4991;p32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92" name="Google Shape;4992;p32"/>
          <p:cNvGrpSpPr/>
          <p:nvPr/>
        </p:nvGrpSpPr>
        <p:grpSpPr>
          <a:xfrm>
            <a:off x="358217" y="316379"/>
            <a:ext cx="8427563" cy="4510753"/>
            <a:chOff x="358217" y="316379"/>
            <a:chExt cx="8427563" cy="4510753"/>
          </a:xfrm>
        </p:grpSpPr>
        <p:grpSp>
          <p:nvGrpSpPr>
            <p:cNvPr id="4993" name="Google Shape;4993;p32"/>
            <p:cNvGrpSpPr/>
            <p:nvPr/>
          </p:nvGrpSpPr>
          <p:grpSpPr>
            <a:xfrm>
              <a:off x="5216955" y="316379"/>
              <a:ext cx="3568825" cy="4510753"/>
              <a:chOff x="4488225" y="1405825"/>
              <a:chExt cx="2025900" cy="2560600"/>
            </a:xfrm>
          </p:grpSpPr>
          <p:sp>
            <p:nvSpPr>
              <p:cNvPr id="4994" name="Google Shape;4994;p32"/>
              <p:cNvSpPr/>
              <p:nvPr/>
            </p:nvSpPr>
            <p:spPr>
              <a:xfrm>
                <a:off x="475792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5" name="Google Shape;4995;p32"/>
              <p:cNvSpPr/>
              <p:nvPr/>
            </p:nvSpPr>
            <p:spPr>
              <a:xfrm>
                <a:off x="4831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6" name="Google Shape;4996;p32"/>
              <p:cNvSpPr/>
              <p:nvPr/>
            </p:nvSpPr>
            <p:spPr>
              <a:xfrm>
                <a:off x="49046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7" name="Google Shape;4997;p32"/>
              <p:cNvSpPr/>
              <p:nvPr/>
            </p:nvSpPr>
            <p:spPr>
              <a:xfrm>
                <a:off x="49779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8" name="Google Shape;4998;p32"/>
              <p:cNvSpPr/>
              <p:nvPr/>
            </p:nvSpPr>
            <p:spPr>
              <a:xfrm>
                <a:off x="505127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9" name="Google Shape;4999;p32"/>
              <p:cNvSpPr/>
              <p:nvPr/>
            </p:nvSpPr>
            <p:spPr>
              <a:xfrm>
                <a:off x="512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0" name="Google Shape;5000;p32"/>
              <p:cNvSpPr/>
              <p:nvPr/>
            </p:nvSpPr>
            <p:spPr>
              <a:xfrm>
                <a:off x="519795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1" name="Google Shape;5001;p32"/>
              <p:cNvSpPr/>
              <p:nvPr/>
            </p:nvSpPr>
            <p:spPr>
              <a:xfrm>
                <a:off x="52712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2" name="Google Shape;5002;p32"/>
              <p:cNvSpPr/>
              <p:nvPr/>
            </p:nvSpPr>
            <p:spPr>
              <a:xfrm>
                <a:off x="534462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3" name="Google Shape;5003;p32"/>
              <p:cNvSpPr/>
              <p:nvPr/>
            </p:nvSpPr>
            <p:spPr>
              <a:xfrm>
                <a:off x="541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4" name="Google Shape;5004;p32"/>
              <p:cNvSpPr/>
              <p:nvPr/>
            </p:nvSpPr>
            <p:spPr>
              <a:xfrm>
                <a:off x="54912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5" name="Google Shape;5005;p32"/>
              <p:cNvSpPr/>
              <p:nvPr/>
            </p:nvSpPr>
            <p:spPr>
              <a:xfrm>
                <a:off x="55646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6" name="Google Shape;5006;p32"/>
              <p:cNvSpPr/>
              <p:nvPr/>
            </p:nvSpPr>
            <p:spPr>
              <a:xfrm>
                <a:off x="563797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7" name="Google Shape;5007;p32"/>
              <p:cNvSpPr/>
              <p:nvPr/>
            </p:nvSpPr>
            <p:spPr>
              <a:xfrm>
                <a:off x="5711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8" name="Google Shape;5008;p32"/>
              <p:cNvSpPr/>
              <p:nvPr/>
            </p:nvSpPr>
            <p:spPr>
              <a:xfrm>
                <a:off x="578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9" name="Google Shape;5009;p32"/>
              <p:cNvSpPr/>
              <p:nvPr/>
            </p:nvSpPr>
            <p:spPr>
              <a:xfrm>
                <a:off x="5857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0" name="Google Shape;5010;p32"/>
              <p:cNvSpPr/>
              <p:nvPr/>
            </p:nvSpPr>
            <p:spPr>
              <a:xfrm>
                <a:off x="59313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1" name="Google Shape;5011;p32"/>
              <p:cNvSpPr/>
              <p:nvPr/>
            </p:nvSpPr>
            <p:spPr>
              <a:xfrm>
                <a:off x="6004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2" name="Google Shape;5012;p32"/>
              <p:cNvSpPr/>
              <p:nvPr/>
            </p:nvSpPr>
            <p:spPr>
              <a:xfrm>
                <a:off x="607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3" name="Google Shape;5013;p32"/>
              <p:cNvSpPr/>
              <p:nvPr/>
            </p:nvSpPr>
            <p:spPr>
              <a:xfrm>
                <a:off x="6151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4" name="Google Shape;5014;p32"/>
              <p:cNvSpPr/>
              <p:nvPr/>
            </p:nvSpPr>
            <p:spPr>
              <a:xfrm>
                <a:off x="622465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5" name="Google Shape;5015;p32"/>
              <p:cNvSpPr/>
              <p:nvPr/>
            </p:nvSpPr>
            <p:spPr>
              <a:xfrm>
                <a:off x="6297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6" name="Google Shape;5016;p32"/>
              <p:cNvSpPr/>
              <p:nvPr/>
            </p:nvSpPr>
            <p:spPr>
              <a:xfrm>
                <a:off x="6371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7" name="Google Shape;5017;p32"/>
              <p:cNvSpPr/>
              <p:nvPr/>
            </p:nvSpPr>
            <p:spPr>
              <a:xfrm>
                <a:off x="6444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8" name="Google Shape;5018;p32"/>
              <p:cNvSpPr/>
              <p:nvPr/>
            </p:nvSpPr>
            <p:spPr>
              <a:xfrm>
                <a:off x="6448950" y="1506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92" y="631"/>
                      <a:pt x="631" y="488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9" name="Google Shape;5019;p32"/>
              <p:cNvSpPr/>
              <p:nvPr/>
            </p:nvSpPr>
            <p:spPr>
              <a:xfrm>
                <a:off x="6448950" y="1579350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39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39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0" name="Google Shape;5020;p32"/>
              <p:cNvSpPr/>
              <p:nvPr/>
            </p:nvSpPr>
            <p:spPr>
              <a:xfrm>
                <a:off x="6448950" y="16516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0"/>
                      <a:pt x="316" y="630"/>
                    </a:cubicBezTo>
                    <a:cubicBezTo>
                      <a:pt x="492" y="630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1" name="Google Shape;5021;p32"/>
              <p:cNvSpPr/>
              <p:nvPr/>
            </p:nvSpPr>
            <p:spPr>
              <a:xfrm>
                <a:off x="6448950" y="1724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2" name="Google Shape;5022;p32"/>
              <p:cNvSpPr/>
              <p:nvPr/>
            </p:nvSpPr>
            <p:spPr>
              <a:xfrm>
                <a:off x="6448950" y="17964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3" name="Google Shape;5023;p32"/>
              <p:cNvSpPr/>
              <p:nvPr/>
            </p:nvSpPr>
            <p:spPr>
              <a:xfrm>
                <a:off x="6448950" y="18687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4" name="Google Shape;5024;p32"/>
              <p:cNvSpPr/>
              <p:nvPr/>
            </p:nvSpPr>
            <p:spPr>
              <a:xfrm>
                <a:off x="6448950" y="1941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5" name="Google Shape;5025;p32"/>
              <p:cNvSpPr/>
              <p:nvPr/>
            </p:nvSpPr>
            <p:spPr>
              <a:xfrm>
                <a:off x="6448950" y="2013575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6" name="Google Shape;5026;p32"/>
              <p:cNvSpPr/>
              <p:nvPr/>
            </p:nvSpPr>
            <p:spPr>
              <a:xfrm>
                <a:off x="6448950" y="208590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92" y="631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7" name="Google Shape;5027;p32"/>
              <p:cNvSpPr/>
              <p:nvPr/>
            </p:nvSpPr>
            <p:spPr>
              <a:xfrm>
                <a:off x="6448950" y="2158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8" name="Google Shape;5028;p32"/>
              <p:cNvSpPr/>
              <p:nvPr/>
            </p:nvSpPr>
            <p:spPr>
              <a:xfrm>
                <a:off x="6448950" y="2230675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3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9" name="Google Shape;5029;p32"/>
              <p:cNvSpPr/>
              <p:nvPr/>
            </p:nvSpPr>
            <p:spPr>
              <a:xfrm>
                <a:off x="6448950" y="23030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0" name="Google Shape;5030;p32"/>
              <p:cNvSpPr/>
              <p:nvPr/>
            </p:nvSpPr>
            <p:spPr>
              <a:xfrm>
                <a:off x="6448950" y="23754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1" name="Google Shape;5031;p32"/>
              <p:cNvSpPr/>
              <p:nvPr/>
            </p:nvSpPr>
            <p:spPr>
              <a:xfrm>
                <a:off x="6448950" y="2447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2" name="Google Shape;5032;p32"/>
              <p:cNvSpPr/>
              <p:nvPr/>
            </p:nvSpPr>
            <p:spPr>
              <a:xfrm>
                <a:off x="6448950" y="25201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3" name="Google Shape;5033;p32"/>
              <p:cNvSpPr/>
              <p:nvPr/>
            </p:nvSpPr>
            <p:spPr>
              <a:xfrm>
                <a:off x="47626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4" name="Google Shape;5034;p32"/>
              <p:cNvSpPr/>
              <p:nvPr/>
            </p:nvSpPr>
            <p:spPr>
              <a:xfrm>
                <a:off x="483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5" name="Google Shape;5035;p32"/>
              <p:cNvSpPr/>
              <p:nvPr/>
            </p:nvSpPr>
            <p:spPr>
              <a:xfrm>
                <a:off x="49092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6" name="Google Shape;5036;p32"/>
              <p:cNvSpPr/>
              <p:nvPr/>
            </p:nvSpPr>
            <p:spPr>
              <a:xfrm>
                <a:off x="498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7" name="Google Shape;5037;p32"/>
              <p:cNvSpPr/>
              <p:nvPr/>
            </p:nvSpPr>
            <p:spPr>
              <a:xfrm>
                <a:off x="50558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8" name="Google Shape;5038;p32"/>
              <p:cNvSpPr/>
              <p:nvPr/>
            </p:nvSpPr>
            <p:spPr>
              <a:xfrm>
                <a:off x="512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9" name="Google Shape;5039;p32"/>
              <p:cNvSpPr/>
              <p:nvPr/>
            </p:nvSpPr>
            <p:spPr>
              <a:xfrm>
                <a:off x="52025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0" name="Google Shape;5040;p32"/>
              <p:cNvSpPr/>
              <p:nvPr/>
            </p:nvSpPr>
            <p:spPr>
              <a:xfrm>
                <a:off x="527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1" name="Google Shape;5041;p32"/>
              <p:cNvSpPr/>
              <p:nvPr/>
            </p:nvSpPr>
            <p:spPr>
              <a:xfrm>
                <a:off x="53492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2" name="Google Shape;5042;p32"/>
              <p:cNvSpPr/>
              <p:nvPr/>
            </p:nvSpPr>
            <p:spPr>
              <a:xfrm>
                <a:off x="54226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3" name="Google Shape;5043;p32"/>
              <p:cNvSpPr/>
              <p:nvPr/>
            </p:nvSpPr>
            <p:spPr>
              <a:xfrm>
                <a:off x="549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4" name="Google Shape;5044;p32"/>
              <p:cNvSpPr/>
              <p:nvPr/>
            </p:nvSpPr>
            <p:spPr>
              <a:xfrm>
                <a:off x="55692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5" name="Google Shape;5045;p32"/>
              <p:cNvSpPr/>
              <p:nvPr/>
            </p:nvSpPr>
            <p:spPr>
              <a:xfrm>
                <a:off x="564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6" name="Google Shape;5046;p32"/>
              <p:cNvSpPr/>
              <p:nvPr/>
            </p:nvSpPr>
            <p:spPr>
              <a:xfrm>
                <a:off x="5715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7" name="Google Shape;5047;p32"/>
              <p:cNvSpPr/>
              <p:nvPr/>
            </p:nvSpPr>
            <p:spPr>
              <a:xfrm>
                <a:off x="578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8" name="Google Shape;5048;p32"/>
              <p:cNvSpPr/>
              <p:nvPr/>
            </p:nvSpPr>
            <p:spPr>
              <a:xfrm>
                <a:off x="5862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9" name="Google Shape;5049;p32"/>
              <p:cNvSpPr/>
              <p:nvPr/>
            </p:nvSpPr>
            <p:spPr>
              <a:xfrm>
                <a:off x="593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0" name="Google Shape;5050;p32"/>
              <p:cNvSpPr/>
              <p:nvPr/>
            </p:nvSpPr>
            <p:spPr>
              <a:xfrm>
                <a:off x="6009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1" name="Google Shape;5051;p32"/>
              <p:cNvSpPr/>
              <p:nvPr/>
            </p:nvSpPr>
            <p:spPr>
              <a:xfrm>
                <a:off x="60825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2" name="Google Shape;5052;p32"/>
              <p:cNvSpPr/>
              <p:nvPr/>
            </p:nvSpPr>
            <p:spPr>
              <a:xfrm>
                <a:off x="6155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3" name="Google Shape;5053;p32"/>
              <p:cNvSpPr/>
              <p:nvPr/>
            </p:nvSpPr>
            <p:spPr>
              <a:xfrm>
                <a:off x="6229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4" name="Google Shape;5054;p32"/>
              <p:cNvSpPr/>
              <p:nvPr/>
            </p:nvSpPr>
            <p:spPr>
              <a:xfrm>
                <a:off x="6302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5" name="Google Shape;5055;p32"/>
              <p:cNvSpPr/>
              <p:nvPr/>
            </p:nvSpPr>
            <p:spPr>
              <a:xfrm>
                <a:off x="6375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6" name="Google Shape;5056;p32"/>
              <p:cNvSpPr/>
              <p:nvPr/>
            </p:nvSpPr>
            <p:spPr>
              <a:xfrm>
                <a:off x="64493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7" name="Google Shape;5057;p32"/>
              <p:cNvSpPr/>
              <p:nvPr/>
            </p:nvSpPr>
            <p:spPr>
              <a:xfrm>
                <a:off x="6453625" y="38546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8" name="Google Shape;5058;p32"/>
              <p:cNvSpPr/>
              <p:nvPr/>
            </p:nvSpPr>
            <p:spPr>
              <a:xfrm>
                <a:off x="6453625" y="3782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9" name="Google Shape;5059;p32"/>
              <p:cNvSpPr/>
              <p:nvPr/>
            </p:nvSpPr>
            <p:spPr>
              <a:xfrm>
                <a:off x="6453625" y="37099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9"/>
                      <a:pt x="316" y="629"/>
                    </a:cubicBezTo>
                    <a:cubicBezTo>
                      <a:pt x="489" y="629"/>
                      <a:pt x="631" y="489"/>
                      <a:pt x="631" y="313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0" name="Google Shape;5060;p32"/>
              <p:cNvSpPr/>
              <p:nvPr/>
            </p:nvSpPr>
            <p:spPr>
              <a:xfrm>
                <a:off x="6453625" y="36375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1" name="Google Shape;5061;p32"/>
              <p:cNvSpPr/>
              <p:nvPr/>
            </p:nvSpPr>
            <p:spPr>
              <a:xfrm>
                <a:off x="6453625" y="3565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2" name="Google Shape;5062;p32"/>
              <p:cNvSpPr/>
              <p:nvPr/>
            </p:nvSpPr>
            <p:spPr>
              <a:xfrm>
                <a:off x="6453625" y="34928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6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3" name="Google Shape;5063;p32"/>
              <p:cNvSpPr/>
              <p:nvPr/>
            </p:nvSpPr>
            <p:spPr>
              <a:xfrm>
                <a:off x="6453625" y="34204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4" name="Google Shape;5064;p32"/>
              <p:cNvSpPr/>
              <p:nvPr/>
            </p:nvSpPr>
            <p:spPr>
              <a:xfrm>
                <a:off x="6453625" y="3348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89" y="631"/>
                      <a:pt x="631" y="492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5" name="Google Shape;5065;p32"/>
              <p:cNvSpPr/>
              <p:nvPr/>
            </p:nvSpPr>
            <p:spPr>
              <a:xfrm>
                <a:off x="6453625" y="3275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6" name="Google Shape;5066;p32"/>
              <p:cNvSpPr/>
              <p:nvPr/>
            </p:nvSpPr>
            <p:spPr>
              <a:xfrm>
                <a:off x="6453625" y="32033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7" name="Google Shape;5067;p32"/>
              <p:cNvSpPr/>
              <p:nvPr/>
            </p:nvSpPr>
            <p:spPr>
              <a:xfrm>
                <a:off x="6453625" y="3130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89" y="631"/>
                      <a:pt x="631" y="491"/>
                      <a:pt x="631" y="315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8" name="Google Shape;5068;p32"/>
              <p:cNvSpPr/>
              <p:nvPr/>
            </p:nvSpPr>
            <p:spPr>
              <a:xfrm>
                <a:off x="6453625" y="30586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9" name="Google Shape;5069;p32"/>
              <p:cNvSpPr/>
              <p:nvPr/>
            </p:nvSpPr>
            <p:spPr>
              <a:xfrm>
                <a:off x="6453625" y="29862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0" name="Google Shape;5070;p32"/>
              <p:cNvSpPr/>
              <p:nvPr/>
            </p:nvSpPr>
            <p:spPr>
              <a:xfrm>
                <a:off x="6453625" y="291390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3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1" name="Google Shape;5071;p32"/>
              <p:cNvSpPr/>
              <p:nvPr/>
            </p:nvSpPr>
            <p:spPr>
              <a:xfrm>
                <a:off x="6453625" y="28415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2" name="Google Shape;5072;p32"/>
              <p:cNvSpPr/>
              <p:nvPr/>
            </p:nvSpPr>
            <p:spPr>
              <a:xfrm>
                <a:off x="4488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77244" y="3384"/>
                    </a:moveTo>
                    <a:lnTo>
                      <a:pt x="77244" y="20500"/>
                    </a:lnTo>
                    <a:lnTo>
                      <a:pt x="53927" y="3384"/>
                    </a:lnTo>
                    <a:close/>
                    <a:moveTo>
                      <a:pt x="77030" y="363"/>
                    </a:moveTo>
                    <a:cubicBezTo>
                      <a:pt x="77356" y="363"/>
                      <a:pt x="78372" y="429"/>
                      <a:pt x="79216" y="1167"/>
                    </a:cubicBezTo>
                    <a:cubicBezTo>
                      <a:pt x="79989" y="1842"/>
                      <a:pt x="80427" y="2896"/>
                      <a:pt x="80514" y="4302"/>
                    </a:cubicBezTo>
                    <a:cubicBezTo>
                      <a:pt x="80776" y="8573"/>
                      <a:pt x="80517" y="41512"/>
                      <a:pt x="80514" y="41844"/>
                    </a:cubicBezTo>
                    <a:cubicBezTo>
                      <a:pt x="80514" y="41878"/>
                      <a:pt x="80636" y="44299"/>
                      <a:pt x="80000" y="45398"/>
                    </a:cubicBezTo>
                    <a:cubicBezTo>
                      <a:pt x="79462" y="46327"/>
                      <a:pt x="79216" y="46595"/>
                      <a:pt x="79152" y="46657"/>
                    </a:cubicBezTo>
                    <a:cubicBezTo>
                      <a:pt x="78441" y="45443"/>
                      <a:pt x="77685" y="44659"/>
                      <a:pt x="77504" y="44478"/>
                    </a:cubicBezTo>
                    <a:lnTo>
                      <a:pt x="77504" y="3125"/>
                    </a:lnTo>
                    <a:lnTo>
                      <a:pt x="8158" y="3125"/>
                    </a:lnTo>
                    <a:cubicBezTo>
                      <a:pt x="8774" y="2366"/>
                      <a:pt x="9156" y="1409"/>
                      <a:pt x="9184" y="366"/>
                    </a:cubicBezTo>
                    <a:lnTo>
                      <a:pt x="76923" y="366"/>
                    </a:lnTo>
                    <a:cubicBezTo>
                      <a:pt x="76927" y="365"/>
                      <a:pt x="76965" y="363"/>
                      <a:pt x="77030" y="363"/>
                    </a:cubicBezTo>
                    <a:close/>
                    <a:moveTo>
                      <a:pt x="77375" y="44718"/>
                    </a:moveTo>
                    <a:cubicBezTo>
                      <a:pt x="77858" y="45214"/>
                      <a:pt x="80112" y="47697"/>
                      <a:pt x="80282" y="51059"/>
                    </a:cubicBezTo>
                    <a:cubicBezTo>
                      <a:pt x="80427" y="53930"/>
                      <a:pt x="77883" y="57199"/>
                      <a:pt x="77367" y="57835"/>
                    </a:cubicBezTo>
                    <a:cubicBezTo>
                      <a:pt x="76831" y="57266"/>
                      <a:pt x="74306" y="54429"/>
                      <a:pt x="74385" y="51536"/>
                    </a:cubicBezTo>
                    <a:lnTo>
                      <a:pt x="74385" y="51031"/>
                    </a:lnTo>
                    <a:cubicBezTo>
                      <a:pt x="74306" y="48116"/>
                      <a:pt x="76859" y="45265"/>
                      <a:pt x="77375" y="44718"/>
                    </a:cubicBezTo>
                    <a:close/>
                    <a:moveTo>
                      <a:pt x="77244" y="40572"/>
                    </a:moveTo>
                    <a:lnTo>
                      <a:pt x="77244" y="44481"/>
                    </a:lnTo>
                    <a:cubicBezTo>
                      <a:pt x="76862" y="44871"/>
                      <a:pt x="74041" y="47859"/>
                      <a:pt x="74125" y="51034"/>
                    </a:cubicBezTo>
                    <a:lnTo>
                      <a:pt x="74125" y="51533"/>
                    </a:lnTo>
                    <a:cubicBezTo>
                      <a:pt x="74041" y="54702"/>
                      <a:pt x="76862" y="57693"/>
                      <a:pt x="77244" y="58084"/>
                    </a:cubicBezTo>
                    <a:lnTo>
                      <a:pt x="77244" y="61666"/>
                    </a:lnTo>
                    <a:cubicBezTo>
                      <a:pt x="74270" y="60048"/>
                      <a:pt x="72287" y="55849"/>
                      <a:pt x="72287" y="51118"/>
                    </a:cubicBezTo>
                    <a:cubicBezTo>
                      <a:pt x="72287" y="46389"/>
                      <a:pt x="74270" y="42187"/>
                      <a:pt x="77244" y="40572"/>
                    </a:cubicBezTo>
                    <a:close/>
                    <a:moveTo>
                      <a:pt x="77244" y="82452"/>
                    </a:moveTo>
                    <a:lnTo>
                      <a:pt x="77244" y="99177"/>
                    </a:lnTo>
                    <a:lnTo>
                      <a:pt x="53079" y="99177"/>
                    </a:lnTo>
                    <a:lnTo>
                      <a:pt x="77244" y="82452"/>
                    </a:lnTo>
                    <a:close/>
                    <a:moveTo>
                      <a:pt x="11" y="0"/>
                    </a:moveTo>
                    <a:lnTo>
                      <a:pt x="9" y="73"/>
                    </a:lnTo>
                    <a:cubicBezTo>
                      <a:pt x="6" y="126"/>
                      <a:pt x="0" y="179"/>
                      <a:pt x="0" y="232"/>
                    </a:cubicBezTo>
                    <a:cubicBezTo>
                      <a:pt x="0" y="2765"/>
                      <a:pt x="2062" y="4824"/>
                      <a:pt x="4595" y="4824"/>
                    </a:cubicBezTo>
                    <a:cubicBezTo>
                      <a:pt x="5909" y="4824"/>
                      <a:pt x="7095" y="4272"/>
                      <a:pt x="7932" y="3384"/>
                    </a:cubicBezTo>
                    <a:lnTo>
                      <a:pt x="53489" y="3384"/>
                    </a:lnTo>
                    <a:lnTo>
                      <a:pt x="77244" y="20823"/>
                    </a:lnTo>
                    <a:lnTo>
                      <a:pt x="77244" y="40279"/>
                    </a:lnTo>
                    <a:cubicBezTo>
                      <a:pt x="74122" y="41889"/>
                      <a:pt x="72030" y="46233"/>
                      <a:pt x="72030" y="51118"/>
                    </a:cubicBezTo>
                    <a:cubicBezTo>
                      <a:pt x="72030" y="56005"/>
                      <a:pt x="74122" y="60346"/>
                      <a:pt x="77244" y="61959"/>
                    </a:cubicBezTo>
                    <a:lnTo>
                      <a:pt x="77244" y="82135"/>
                    </a:lnTo>
                    <a:lnTo>
                      <a:pt x="52621" y="99177"/>
                    </a:lnTo>
                    <a:lnTo>
                      <a:pt x="8618" y="99177"/>
                    </a:lnTo>
                    <a:lnTo>
                      <a:pt x="8618" y="99437"/>
                    </a:lnTo>
                    <a:lnTo>
                      <a:pt x="77504" y="99437"/>
                    </a:lnTo>
                    <a:lnTo>
                      <a:pt x="77504" y="58075"/>
                    </a:lnTo>
                    <a:cubicBezTo>
                      <a:pt x="77677" y="57869"/>
                      <a:pt x="78463" y="56917"/>
                      <a:pt x="79191" y="55626"/>
                    </a:cubicBezTo>
                    <a:cubicBezTo>
                      <a:pt x="79286" y="55732"/>
                      <a:pt x="79532" y="56039"/>
                      <a:pt x="80000" y="56851"/>
                    </a:cubicBezTo>
                    <a:cubicBezTo>
                      <a:pt x="80636" y="57952"/>
                      <a:pt x="80517" y="60380"/>
                      <a:pt x="80514" y="60405"/>
                    </a:cubicBezTo>
                    <a:cubicBezTo>
                      <a:pt x="80517" y="60745"/>
                      <a:pt x="80776" y="93734"/>
                      <a:pt x="80514" y="98014"/>
                    </a:cubicBezTo>
                    <a:cubicBezTo>
                      <a:pt x="80427" y="99423"/>
                      <a:pt x="79992" y="100483"/>
                      <a:pt x="79216" y="101158"/>
                    </a:cubicBezTo>
                    <a:cubicBezTo>
                      <a:pt x="78363" y="101903"/>
                      <a:pt x="77337" y="101960"/>
                      <a:pt x="77030" y="101960"/>
                    </a:cubicBezTo>
                    <a:cubicBezTo>
                      <a:pt x="76974" y="101960"/>
                      <a:pt x="76942" y="101958"/>
                      <a:pt x="76940" y="101958"/>
                    </a:cubicBezTo>
                    <a:lnTo>
                      <a:pt x="9352" y="101958"/>
                    </a:lnTo>
                    <a:cubicBezTo>
                      <a:pt x="9290" y="99476"/>
                      <a:pt x="7254" y="97478"/>
                      <a:pt x="4760" y="97478"/>
                    </a:cubicBezTo>
                    <a:cubicBezTo>
                      <a:pt x="2266" y="97478"/>
                      <a:pt x="168" y="99540"/>
                      <a:pt x="168" y="102070"/>
                    </a:cubicBezTo>
                    <a:lnTo>
                      <a:pt x="168" y="102073"/>
                    </a:lnTo>
                    <a:cubicBezTo>
                      <a:pt x="168" y="102123"/>
                      <a:pt x="171" y="102176"/>
                      <a:pt x="173" y="102226"/>
                    </a:cubicBezTo>
                    <a:lnTo>
                      <a:pt x="179" y="102302"/>
                    </a:lnTo>
                    <a:lnTo>
                      <a:pt x="438" y="102290"/>
                    </a:lnTo>
                    <a:lnTo>
                      <a:pt x="433" y="102210"/>
                    </a:lnTo>
                    <a:cubicBezTo>
                      <a:pt x="430" y="102162"/>
                      <a:pt x="427" y="102118"/>
                      <a:pt x="427" y="102070"/>
                    </a:cubicBezTo>
                    <a:cubicBezTo>
                      <a:pt x="427" y="99682"/>
                      <a:pt x="2372" y="97738"/>
                      <a:pt x="4760" y="97738"/>
                    </a:cubicBezTo>
                    <a:cubicBezTo>
                      <a:pt x="7151" y="97738"/>
                      <a:pt x="9095" y="99682"/>
                      <a:pt x="9095" y="102070"/>
                    </a:cubicBezTo>
                    <a:cubicBezTo>
                      <a:pt x="9095" y="102118"/>
                      <a:pt x="9092" y="102165"/>
                      <a:pt x="9087" y="102212"/>
                    </a:cubicBezTo>
                    <a:lnTo>
                      <a:pt x="9084" y="102290"/>
                    </a:lnTo>
                    <a:lnTo>
                      <a:pt x="9343" y="102302"/>
                    </a:lnTo>
                    <a:lnTo>
                      <a:pt x="9346" y="102229"/>
                    </a:lnTo>
                    <a:lnTo>
                      <a:pt x="9349" y="102215"/>
                    </a:lnTo>
                    <a:lnTo>
                      <a:pt x="76932" y="102215"/>
                    </a:lnTo>
                    <a:cubicBezTo>
                      <a:pt x="76940" y="102218"/>
                      <a:pt x="76985" y="102221"/>
                      <a:pt x="77060" y="102221"/>
                    </a:cubicBezTo>
                    <a:cubicBezTo>
                      <a:pt x="77420" y="102221"/>
                      <a:pt x="78477" y="102145"/>
                      <a:pt x="79384" y="101356"/>
                    </a:cubicBezTo>
                    <a:cubicBezTo>
                      <a:pt x="80215" y="100633"/>
                      <a:pt x="80681" y="99512"/>
                      <a:pt x="80773" y="98028"/>
                    </a:cubicBezTo>
                    <a:cubicBezTo>
                      <a:pt x="81035" y="93743"/>
                      <a:pt x="80776" y="60742"/>
                      <a:pt x="80773" y="60410"/>
                    </a:cubicBezTo>
                    <a:cubicBezTo>
                      <a:pt x="80779" y="60315"/>
                      <a:pt x="80899" y="57891"/>
                      <a:pt x="80226" y="56722"/>
                    </a:cubicBezTo>
                    <a:cubicBezTo>
                      <a:pt x="79666" y="55754"/>
                      <a:pt x="79403" y="55467"/>
                      <a:pt x="79320" y="55389"/>
                    </a:cubicBezTo>
                    <a:cubicBezTo>
                      <a:pt x="80012" y="54111"/>
                      <a:pt x="80617" y="52543"/>
                      <a:pt x="80542" y="51045"/>
                    </a:cubicBezTo>
                    <a:cubicBezTo>
                      <a:pt x="80458" y="49393"/>
                      <a:pt x="79883" y="47948"/>
                      <a:pt x="79256" y="46835"/>
                    </a:cubicBezTo>
                    <a:lnTo>
                      <a:pt x="79256" y="46835"/>
                    </a:lnTo>
                    <a:lnTo>
                      <a:pt x="79289" y="46883"/>
                    </a:lnTo>
                    <a:cubicBezTo>
                      <a:pt x="79317" y="46863"/>
                      <a:pt x="79565" y="46668"/>
                      <a:pt x="80224" y="45530"/>
                    </a:cubicBezTo>
                    <a:cubicBezTo>
                      <a:pt x="80899" y="44361"/>
                      <a:pt x="80779" y="41942"/>
                      <a:pt x="80773" y="41839"/>
                    </a:cubicBezTo>
                    <a:cubicBezTo>
                      <a:pt x="80776" y="41515"/>
                      <a:pt x="81035" y="8565"/>
                      <a:pt x="80773" y="4286"/>
                    </a:cubicBezTo>
                    <a:cubicBezTo>
                      <a:pt x="80681" y="2807"/>
                      <a:pt x="80215" y="1691"/>
                      <a:pt x="79384" y="966"/>
                    </a:cubicBezTo>
                    <a:cubicBezTo>
                      <a:pt x="78471" y="172"/>
                      <a:pt x="77404" y="100"/>
                      <a:pt x="77040" y="100"/>
                    </a:cubicBezTo>
                    <a:cubicBezTo>
                      <a:pt x="76966" y="100"/>
                      <a:pt x="76921" y="103"/>
                      <a:pt x="76912" y="104"/>
                    </a:cubicBezTo>
                    <a:lnTo>
                      <a:pt x="9184" y="104"/>
                    </a:lnTo>
                    <a:cubicBezTo>
                      <a:pt x="9182" y="92"/>
                      <a:pt x="9182" y="84"/>
                      <a:pt x="9182" y="73"/>
                    </a:cubicBezTo>
                    <a:lnTo>
                      <a:pt x="9176" y="0"/>
                    </a:lnTo>
                    <a:lnTo>
                      <a:pt x="8917" y="14"/>
                    </a:lnTo>
                    <a:lnTo>
                      <a:pt x="8922" y="90"/>
                    </a:lnTo>
                    <a:cubicBezTo>
                      <a:pt x="8925" y="137"/>
                      <a:pt x="8928" y="185"/>
                      <a:pt x="8928" y="232"/>
                    </a:cubicBezTo>
                    <a:cubicBezTo>
                      <a:pt x="8928" y="2620"/>
                      <a:pt x="6983" y="4564"/>
                      <a:pt x="4595" y="4564"/>
                    </a:cubicBezTo>
                    <a:cubicBezTo>
                      <a:pt x="2204" y="4564"/>
                      <a:pt x="260" y="2620"/>
                      <a:pt x="260" y="232"/>
                    </a:cubicBezTo>
                    <a:cubicBezTo>
                      <a:pt x="260" y="185"/>
                      <a:pt x="263" y="137"/>
                      <a:pt x="268" y="90"/>
                    </a:cubicBezTo>
                    <a:lnTo>
                      <a:pt x="271" y="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3" name="Google Shape;5073;p32"/>
              <p:cNvSpPr/>
              <p:nvPr/>
            </p:nvSpPr>
            <p:spPr>
              <a:xfrm>
                <a:off x="4581550" y="3915000"/>
                <a:ext cx="51425" cy="51425"/>
              </a:xfrm>
              <a:custGeom>
                <a:rect b="b" l="l" r="r" t="t"/>
                <a:pathLst>
                  <a:path extrusionOk="0" h="2057" w="2057">
                    <a:moveTo>
                      <a:pt x="1027" y="1"/>
                    </a:moveTo>
                    <a:cubicBezTo>
                      <a:pt x="460" y="1"/>
                      <a:pt x="0" y="461"/>
                      <a:pt x="0" y="1028"/>
                    </a:cubicBezTo>
                    <a:cubicBezTo>
                      <a:pt x="0" y="1597"/>
                      <a:pt x="460" y="2057"/>
                      <a:pt x="1027" y="2057"/>
                    </a:cubicBezTo>
                    <a:cubicBezTo>
                      <a:pt x="1596" y="2057"/>
                      <a:pt x="2056" y="1597"/>
                      <a:pt x="2056" y="1028"/>
                    </a:cubicBezTo>
                    <a:cubicBezTo>
                      <a:pt x="2056" y="461"/>
                      <a:pt x="1596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4" name="Google Shape;5074;p32"/>
              <p:cNvSpPr/>
              <p:nvPr/>
            </p:nvSpPr>
            <p:spPr>
              <a:xfrm>
                <a:off x="457742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5" name="Google Shape;5075;p32"/>
              <p:cNvSpPr/>
              <p:nvPr/>
            </p:nvSpPr>
            <p:spPr>
              <a:xfrm>
                <a:off x="6378800" y="2646950"/>
                <a:ext cx="88525" cy="85325"/>
              </a:xfrm>
              <a:custGeom>
                <a:rect b="b" l="l" r="r" t="t"/>
                <a:pathLst>
                  <a:path extrusionOk="0" h="3413" w="3541">
                    <a:moveTo>
                      <a:pt x="1769" y="0"/>
                    </a:moveTo>
                    <a:cubicBezTo>
                      <a:pt x="881" y="0"/>
                      <a:pt x="131" y="688"/>
                      <a:pt x="67" y="1587"/>
                    </a:cubicBezTo>
                    <a:cubicBezTo>
                      <a:pt x="0" y="2527"/>
                      <a:pt x="709" y="3341"/>
                      <a:pt x="1649" y="3408"/>
                    </a:cubicBezTo>
                    <a:cubicBezTo>
                      <a:pt x="1690" y="3411"/>
                      <a:pt x="1731" y="3413"/>
                      <a:pt x="1772" y="3413"/>
                    </a:cubicBezTo>
                    <a:cubicBezTo>
                      <a:pt x="2660" y="3413"/>
                      <a:pt x="3410" y="2728"/>
                      <a:pt x="3474" y="1829"/>
                    </a:cubicBezTo>
                    <a:cubicBezTo>
                      <a:pt x="3540" y="886"/>
                      <a:pt x="2832" y="72"/>
                      <a:pt x="1892" y="5"/>
                    </a:cubicBezTo>
                    <a:cubicBezTo>
                      <a:pt x="1850" y="2"/>
                      <a:pt x="1810" y="0"/>
                      <a:pt x="1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6" name="Google Shape;5076;p32"/>
            <p:cNvGrpSpPr/>
            <p:nvPr/>
          </p:nvGrpSpPr>
          <p:grpSpPr>
            <a:xfrm flipH="1">
              <a:off x="358217" y="316379"/>
              <a:ext cx="3568825" cy="4510753"/>
              <a:chOff x="4488225" y="1405825"/>
              <a:chExt cx="2025900" cy="2560600"/>
            </a:xfrm>
          </p:grpSpPr>
          <p:sp>
            <p:nvSpPr>
              <p:cNvPr id="5077" name="Google Shape;5077;p32"/>
              <p:cNvSpPr/>
              <p:nvPr/>
            </p:nvSpPr>
            <p:spPr>
              <a:xfrm>
                <a:off x="475792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8" name="Google Shape;5078;p32"/>
              <p:cNvSpPr/>
              <p:nvPr/>
            </p:nvSpPr>
            <p:spPr>
              <a:xfrm>
                <a:off x="4831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9" name="Google Shape;5079;p32"/>
              <p:cNvSpPr/>
              <p:nvPr/>
            </p:nvSpPr>
            <p:spPr>
              <a:xfrm>
                <a:off x="49046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0" name="Google Shape;5080;p32"/>
              <p:cNvSpPr/>
              <p:nvPr/>
            </p:nvSpPr>
            <p:spPr>
              <a:xfrm>
                <a:off x="49779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1" name="Google Shape;5081;p32"/>
              <p:cNvSpPr/>
              <p:nvPr/>
            </p:nvSpPr>
            <p:spPr>
              <a:xfrm>
                <a:off x="505127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2" name="Google Shape;5082;p32"/>
              <p:cNvSpPr/>
              <p:nvPr/>
            </p:nvSpPr>
            <p:spPr>
              <a:xfrm>
                <a:off x="512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3" name="Google Shape;5083;p32"/>
              <p:cNvSpPr/>
              <p:nvPr/>
            </p:nvSpPr>
            <p:spPr>
              <a:xfrm>
                <a:off x="519795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4" name="Google Shape;5084;p32"/>
              <p:cNvSpPr/>
              <p:nvPr/>
            </p:nvSpPr>
            <p:spPr>
              <a:xfrm>
                <a:off x="52712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5" name="Google Shape;5085;p32"/>
              <p:cNvSpPr/>
              <p:nvPr/>
            </p:nvSpPr>
            <p:spPr>
              <a:xfrm>
                <a:off x="534462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6" name="Google Shape;5086;p32"/>
              <p:cNvSpPr/>
              <p:nvPr/>
            </p:nvSpPr>
            <p:spPr>
              <a:xfrm>
                <a:off x="541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7" name="Google Shape;5087;p32"/>
              <p:cNvSpPr/>
              <p:nvPr/>
            </p:nvSpPr>
            <p:spPr>
              <a:xfrm>
                <a:off x="54912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8" name="Google Shape;5088;p32"/>
              <p:cNvSpPr/>
              <p:nvPr/>
            </p:nvSpPr>
            <p:spPr>
              <a:xfrm>
                <a:off x="55646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9" name="Google Shape;5089;p32"/>
              <p:cNvSpPr/>
              <p:nvPr/>
            </p:nvSpPr>
            <p:spPr>
              <a:xfrm>
                <a:off x="563797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0" name="Google Shape;5090;p32"/>
              <p:cNvSpPr/>
              <p:nvPr/>
            </p:nvSpPr>
            <p:spPr>
              <a:xfrm>
                <a:off x="5711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1" name="Google Shape;5091;p32"/>
              <p:cNvSpPr/>
              <p:nvPr/>
            </p:nvSpPr>
            <p:spPr>
              <a:xfrm>
                <a:off x="578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2" name="Google Shape;5092;p32"/>
              <p:cNvSpPr/>
              <p:nvPr/>
            </p:nvSpPr>
            <p:spPr>
              <a:xfrm>
                <a:off x="5857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3" name="Google Shape;5093;p32"/>
              <p:cNvSpPr/>
              <p:nvPr/>
            </p:nvSpPr>
            <p:spPr>
              <a:xfrm>
                <a:off x="59313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4" name="Google Shape;5094;p32"/>
              <p:cNvSpPr/>
              <p:nvPr/>
            </p:nvSpPr>
            <p:spPr>
              <a:xfrm>
                <a:off x="6004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5" name="Google Shape;5095;p32"/>
              <p:cNvSpPr/>
              <p:nvPr/>
            </p:nvSpPr>
            <p:spPr>
              <a:xfrm>
                <a:off x="607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6" name="Google Shape;5096;p32"/>
              <p:cNvSpPr/>
              <p:nvPr/>
            </p:nvSpPr>
            <p:spPr>
              <a:xfrm>
                <a:off x="6151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7" name="Google Shape;5097;p32"/>
              <p:cNvSpPr/>
              <p:nvPr/>
            </p:nvSpPr>
            <p:spPr>
              <a:xfrm>
                <a:off x="622465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8" name="Google Shape;5098;p32"/>
              <p:cNvSpPr/>
              <p:nvPr/>
            </p:nvSpPr>
            <p:spPr>
              <a:xfrm>
                <a:off x="6297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9" name="Google Shape;5099;p32"/>
              <p:cNvSpPr/>
              <p:nvPr/>
            </p:nvSpPr>
            <p:spPr>
              <a:xfrm>
                <a:off x="6371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0" name="Google Shape;5100;p32"/>
              <p:cNvSpPr/>
              <p:nvPr/>
            </p:nvSpPr>
            <p:spPr>
              <a:xfrm>
                <a:off x="6444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1" name="Google Shape;5101;p32"/>
              <p:cNvSpPr/>
              <p:nvPr/>
            </p:nvSpPr>
            <p:spPr>
              <a:xfrm>
                <a:off x="6448950" y="1506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92" y="631"/>
                      <a:pt x="631" y="488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2" name="Google Shape;5102;p32"/>
              <p:cNvSpPr/>
              <p:nvPr/>
            </p:nvSpPr>
            <p:spPr>
              <a:xfrm>
                <a:off x="6448950" y="1579350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39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39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3" name="Google Shape;5103;p32"/>
              <p:cNvSpPr/>
              <p:nvPr/>
            </p:nvSpPr>
            <p:spPr>
              <a:xfrm>
                <a:off x="6448950" y="16516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0"/>
                      <a:pt x="316" y="630"/>
                    </a:cubicBezTo>
                    <a:cubicBezTo>
                      <a:pt x="492" y="630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4" name="Google Shape;5104;p32"/>
              <p:cNvSpPr/>
              <p:nvPr/>
            </p:nvSpPr>
            <p:spPr>
              <a:xfrm>
                <a:off x="6448950" y="1724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5" name="Google Shape;5105;p32"/>
              <p:cNvSpPr/>
              <p:nvPr/>
            </p:nvSpPr>
            <p:spPr>
              <a:xfrm>
                <a:off x="6448950" y="17964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6" name="Google Shape;5106;p32"/>
              <p:cNvSpPr/>
              <p:nvPr/>
            </p:nvSpPr>
            <p:spPr>
              <a:xfrm>
                <a:off x="6448950" y="18687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7" name="Google Shape;5107;p32"/>
              <p:cNvSpPr/>
              <p:nvPr/>
            </p:nvSpPr>
            <p:spPr>
              <a:xfrm>
                <a:off x="6448950" y="1941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8" name="Google Shape;5108;p32"/>
              <p:cNvSpPr/>
              <p:nvPr/>
            </p:nvSpPr>
            <p:spPr>
              <a:xfrm>
                <a:off x="6448950" y="2013575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9" name="Google Shape;5109;p32"/>
              <p:cNvSpPr/>
              <p:nvPr/>
            </p:nvSpPr>
            <p:spPr>
              <a:xfrm>
                <a:off x="6448950" y="208590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92" y="631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0" name="Google Shape;5110;p32"/>
              <p:cNvSpPr/>
              <p:nvPr/>
            </p:nvSpPr>
            <p:spPr>
              <a:xfrm>
                <a:off x="6448950" y="2158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1" name="Google Shape;5111;p32"/>
              <p:cNvSpPr/>
              <p:nvPr/>
            </p:nvSpPr>
            <p:spPr>
              <a:xfrm>
                <a:off x="6448950" y="2230675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3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2" name="Google Shape;5112;p32"/>
              <p:cNvSpPr/>
              <p:nvPr/>
            </p:nvSpPr>
            <p:spPr>
              <a:xfrm>
                <a:off x="6448950" y="23030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3" name="Google Shape;5113;p32"/>
              <p:cNvSpPr/>
              <p:nvPr/>
            </p:nvSpPr>
            <p:spPr>
              <a:xfrm>
                <a:off x="6448950" y="23754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4" name="Google Shape;5114;p32"/>
              <p:cNvSpPr/>
              <p:nvPr/>
            </p:nvSpPr>
            <p:spPr>
              <a:xfrm>
                <a:off x="6448950" y="2447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5" name="Google Shape;5115;p32"/>
              <p:cNvSpPr/>
              <p:nvPr/>
            </p:nvSpPr>
            <p:spPr>
              <a:xfrm>
                <a:off x="6448950" y="25201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6" name="Google Shape;5116;p32"/>
              <p:cNvSpPr/>
              <p:nvPr/>
            </p:nvSpPr>
            <p:spPr>
              <a:xfrm>
                <a:off x="47626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7" name="Google Shape;5117;p32"/>
              <p:cNvSpPr/>
              <p:nvPr/>
            </p:nvSpPr>
            <p:spPr>
              <a:xfrm>
                <a:off x="483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8" name="Google Shape;5118;p32"/>
              <p:cNvSpPr/>
              <p:nvPr/>
            </p:nvSpPr>
            <p:spPr>
              <a:xfrm>
                <a:off x="49092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9" name="Google Shape;5119;p32"/>
              <p:cNvSpPr/>
              <p:nvPr/>
            </p:nvSpPr>
            <p:spPr>
              <a:xfrm>
                <a:off x="498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0" name="Google Shape;5120;p32"/>
              <p:cNvSpPr/>
              <p:nvPr/>
            </p:nvSpPr>
            <p:spPr>
              <a:xfrm>
                <a:off x="50558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1" name="Google Shape;5121;p32"/>
              <p:cNvSpPr/>
              <p:nvPr/>
            </p:nvSpPr>
            <p:spPr>
              <a:xfrm>
                <a:off x="512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2" name="Google Shape;5122;p32"/>
              <p:cNvSpPr/>
              <p:nvPr/>
            </p:nvSpPr>
            <p:spPr>
              <a:xfrm>
                <a:off x="52025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3" name="Google Shape;5123;p32"/>
              <p:cNvSpPr/>
              <p:nvPr/>
            </p:nvSpPr>
            <p:spPr>
              <a:xfrm>
                <a:off x="527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4" name="Google Shape;5124;p32"/>
              <p:cNvSpPr/>
              <p:nvPr/>
            </p:nvSpPr>
            <p:spPr>
              <a:xfrm>
                <a:off x="53492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5" name="Google Shape;5125;p32"/>
              <p:cNvSpPr/>
              <p:nvPr/>
            </p:nvSpPr>
            <p:spPr>
              <a:xfrm>
                <a:off x="54226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6" name="Google Shape;5126;p32"/>
              <p:cNvSpPr/>
              <p:nvPr/>
            </p:nvSpPr>
            <p:spPr>
              <a:xfrm>
                <a:off x="549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7" name="Google Shape;5127;p32"/>
              <p:cNvSpPr/>
              <p:nvPr/>
            </p:nvSpPr>
            <p:spPr>
              <a:xfrm>
                <a:off x="55692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8" name="Google Shape;5128;p32"/>
              <p:cNvSpPr/>
              <p:nvPr/>
            </p:nvSpPr>
            <p:spPr>
              <a:xfrm>
                <a:off x="564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9" name="Google Shape;5129;p32"/>
              <p:cNvSpPr/>
              <p:nvPr/>
            </p:nvSpPr>
            <p:spPr>
              <a:xfrm>
                <a:off x="5715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0" name="Google Shape;5130;p32"/>
              <p:cNvSpPr/>
              <p:nvPr/>
            </p:nvSpPr>
            <p:spPr>
              <a:xfrm>
                <a:off x="578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1" name="Google Shape;5131;p32"/>
              <p:cNvSpPr/>
              <p:nvPr/>
            </p:nvSpPr>
            <p:spPr>
              <a:xfrm>
                <a:off x="5862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2" name="Google Shape;5132;p32"/>
              <p:cNvSpPr/>
              <p:nvPr/>
            </p:nvSpPr>
            <p:spPr>
              <a:xfrm>
                <a:off x="593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3" name="Google Shape;5133;p32"/>
              <p:cNvSpPr/>
              <p:nvPr/>
            </p:nvSpPr>
            <p:spPr>
              <a:xfrm>
                <a:off x="6009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4" name="Google Shape;5134;p32"/>
              <p:cNvSpPr/>
              <p:nvPr/>
            </p:nvSpPr>
            <p:spPr>
              <a:xfrm>
                <a:off x="60825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5" name="Google Shape;5135;p32"/>
              <p:cNvSpPr/>
              <p:nvPr/>
            </p:nvSpPr>
            <p:spPr>
              <a:xfrm>
                <a:off x="6155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6" name="Google Shape;5136;p32"/>
              <p:cNvSpPr/>
              <p:nvPr/>
            </p:nvSpPr>
            <p:spPr>
              <a:xfrm>
                <a:off x="6229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7" name="Google Shape;5137;p32"/>
              <p:cNvSpPr/>
              <p:nvPr/>
            </p:nvSpPr>
            <p:spPr>
              <a:xfrm>
                <a:off x="6302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8" name="Google Shape;5138;p32"/>
              <p:cNvSpPr/>
              <p:nvPr/>
            </p:nvSpPr>
            <p:spPr>
              <a:xfrm>
                <a:off x="6375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9" name="Google Shape;5139;p32"/>
              <p:cNvSpPr/>
              <p:nvPr/>
            </p:nvSpPr>
            <p:spPr>
              <a:xfrm>
                <a:off x="64493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0" name="Google Shape;5140;p32"/>
              <p:cNvSpPr/>
              <p:nvPr/>
            </p:nvSpPr>
            <p:spPr>
              <a:xfrm>
                <a:off x="6453625" y="38546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1" name="Google Shape;5141;p32"/>
              <p:cNvSpPr/>
              <p:nvPr/>
            </p:nvSpPr>
            <p:spPr>
              <a:xfrm>
                <a:off x="6453625" y="3782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2" name="Google Shape;5142;p32"/>
              <p:cNvSpPr/>
              <p:nvPr/>
            </p:nvSpPr>
            <p:spPr>
              <a:xfrm>
                <a:off x="6453625" y="37099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9"/>
                      <a:pt x="316" y="629"/>
                    </a:cubicBezTo>
                    <a:cubicBezTo>
                      <a:pt x="489" y="629"/>
                      <a:pt x="631" y="489"/>
                      <a:pt x="631" y="313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3" name="Google Shape;5143;p32"/>
              <p:cNvSpPr/>
              <p:nvPr/>
            </p:nvSpPr>
            <p:spPr>
              <a:xfrm>
                <a:off x="6453625" y="36375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4" name="Google Shape;5144;p32"/>
              <p:cNvSpPr/>
              <p:nvPr/>
            </p:nvSpPr>
            <p:spPr>
              <a:xfrm>
                <a:off x="6453625" y="3565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5" name="Google Shape;5145;p32"/>
              <p:cNvSpPr/>
              <p:nvPr/>
            </p:nvSpPr>
            <p:spPr>
              <a:xfrm>
                <a:off x="6453625" y="34928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6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6" name="Google Shape;5146;p32"/>
              <p:cNvSpPr/>
              <p:nvPr/>
            </p:nvSpPr>
            <p:spPr>
              <a:xfrm>
                <a:off x="6453625" y="34204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7" name="Google Shape;5147;p32"/>
              <p:cNvSpPr/>
              <p:nvPr/>
            </p:nvSpPr>
            <p:spPr>
              <a:xfrm>
                <a:off x="6453625" y="3348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89" y="631"/>
                      <a:pt x="631" y="492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8" name="Google Shape;5148;p32"/>
              <p:cNvSpPr/>
              <p:nvPr/>
            </p:nvSpPr>
            <p:spPr>
              <a:xfrm>
                <a:off x="6453625" y="3275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9" name="Google Shape;5149;p32"/>
              <p:cNvSpPr/>
              <p:nvPr/>
            </p:nvSpPr>
            <p:spPr>
              <a:xfrm>
                <a:off x="6453625" y="32033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0" name="Google Shape;5150;p32"/>
              <p:cNvSpPr/>
              <p:nvPr/>
            </p:nvSpPr>
            <p:spPr>
              <a:xfrm>
                <a:off x="6453625" y="3130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89" y="631"/>
                      <a:pt x="631" y="491"/>
                      <a:pt x="631" y="315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1" name="Google Shape;5151;p32"/>
              <p:cNvSpPr/>
              <p:nvPr/>
            </p:nvSpPr>
            <p:spPr>
              <a:xfrm>
                <a:off x="6453625" y="30586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2" name="Google Shape;5152;p32"/>
              <p:cNvSpPr/>
              <p:nvPr/>
            </p:nvSpPr>
            <p:spPr>
              <a:xfrm>
                <a:off x="6453625" y="29862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3" name="Google Shape;5153;p32"/>
              <p:cNvSpPr/>
              <p:nvPr/>
            </p:nvSpPr>
            <p:spPr>
              <a:xfrm>
                <a:off x="6453625" y="291390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3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4" name="Google Shape;5154;p32"/>
              <p:cNvSpPr/>
              <p:nvPr/>
            </p:nvSpPr>
            <p:spPr>
              <a:xfrm>
                <a:off x="6453625" y="28415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5" name="Google Shape;5155;p32"/>
              <p:cNvSpPr/>
              <p:nvPr/>
            </p:nvSpPr>
            <p:spPr>
              <a:xfrm>
                <a:off x="4488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77244" y="3384"/>
                    </a:moveTo>
                    <a:lnTo>
                      <a:pt x="77244" y="20500"/>
                    </a:lnTo>
                    <a:lnTo>
                      <a:pt x="53927" y="3384"/>
                    </a:lnTo>
                    <a:close/>
                    <a:moveTo>
                      <a:pt x="77030" y="363"/>
                    </a:moveTo>
                    <a:cubicBezTo>
                      <a:pt x="77356" y="363"/>
                      <a:pt x="78372" y="429"/>
                      <a:pt x="79216" y="1167"/>
                    </a:cubicBezTo>
                    <a:cubicBezTo>
                      <a:pt x="79989" y="1842"/>
                      <a:pt x="80427" y="2896"/>
                      <a:pt x="80514" y="4302"/>
                    </a:cubicBezTo>
                    <a:cubicBezTo>
                      <a:pt x="80776" y="8573"/>
                      <a:pt x="80517" y="41512"/>
                      <a:pt x="80514" y="41844"/>
                    </a:cubicBezTo>
                    <a:cubicBezTo>
                      <a:pt x="80514" y="41878"/>
                      <a:pt x="80636" y="44299"/>
                      <a:pt x="80000" y="45398"/>
                    </a:cubicBezTo>
                    <a:cubicBezTo>
                      <a:pt x="79462" y="46327"/>
                      <a:pt x="79216" y="46595"/>
                      <a:pt x="79152" y="46657"/>
                    </a:cubicBezTo>
                    <a:cubicBezTo>
                      <a:pt x="78441" y="45443"/>
                      <a:pt x="77685" y="44659"/>
                      <a:pt x="77504" y="44478"/>
                    </a:cubicBezTo>
                    <a:lnTo>
                      <a:pt x="77504" y="3125"/>
                    </a:lnTo>
                    <a:lnTo>
                      <a:pt x="8158" y="3125"/>
                    </a:lnTo>
                    <a:cubicBezTo>
                      <a:pt x="8774" y="2366"/>
                      <a:pt x="9156" y="1409"/>
                      <a:pt x="9184" y="366"/>
                    </a:cubicBezTo>
                    <a:lnTo>
                      <a:pt x="76923" y="366"/>
                    </a:lnTo>
                    <a:cubicBezTo>
                      <a:pt x="76927" y="365"/>
                      <a:pt x="76965" y="363"/>
                      <a:pt x="77030" y="363"/>
                    </a:cubicBezTo>
                    <a:close/>
                    <a:moveTo>
                      <a:pt x="77375" y="44718"/>
                    </a:moveTo>
                    <a:cubicBezTo>
                      <a:pt x="77858" y="45214"/>
                      <a:pt x="80112" y="47697"/>
                      <a:pt x="80282" y="51059"/>
                    </a:cubicBezTo>
                    <a:cubicBezTo>
                      <a:pt x="80427" y="53930"/>
                      <a:pt x="77883" y="57199"/>
                      <a:pt x="77367" y="57835"/>
                    </a:cubicBezTo>
                    <a:cubicBezTo>
                      <a:pt x="76831" y="57266"/>
                      <a:pt x="74306" y="54429"/>
                      <a:pt x="74385" y="51536"/>
                    </a:cubicBezTo>
                    <a:lnTo>
                      <a:pt x="74385" y="51031"/>
                    </a:lnTo>
                    <a:cubicBezTo>
                      <a:pt x="74306" y="48116"/>
                      <a:pt x="76859" y="45265"/>
                      <a:pt x="77375" y="44718"/>
                    </a:cubicBezTo>
                    <a:close/>
                    <a:moveTo>
                      <a:pt x="77244" y="40572"/>
                    </a:moveTo>
                    <a:lnTo>
                      <a:pt x="77244" y="44481"/>
                    </a:lnTo>
                    <a:cubicBezTo>
                      <a:pt x="76862" y="44871"/>
                      <a:pt x="74041" y="47859"/>
                      <a:pt x="74125" y="51034"/>
                    </a:cubicBezTo>
                    <a:lnTo>
                      <a:pt x="74125" y="51533"/>
                    </a:lnTo>
                    <a:cubicBezTo>
                      <a:pt x="74041" y="54702"/>
                      <a:pt x="76862" y="57693"/>
                      <a:pt x="77244" y="58084"/>
                    </a:cubicBezTo>
                    <a:lnTo>
                      <a:pt x="77244" y="61666"/>
                    </a:lnTo>
                    <a:cubicBezTo>
                      <a:pt x="74270" y="60048"/>
                      <a:pt x="72287" y="55849"/>
                      <a:pt x="72287" y="51118"/>
                    </a:cubicBezTo>
                    <a:cubicBezTo>
                      <a:pt x="72287" y="46389"/>
                      <a:pt x="74270" y="42187"/>
                      <a:pt x="77244" y="40572"/>
                    </a:cubicBezTo>
                    <a:close/>
                    <a:moveTo>
                      <a:pt x="77244" y="82452"/>
                    </a:moveTo>
                    <a:lnTo>
                      <a:pt x="77244" y="99177"/>
                    </a:lnTo>
                    <a:lnTo>
                      <a:pt x="53079" y="99177"/>
                    </a:lnTo>
                    <a:lnTo>
                      <a:pt x="77244" y="82452"/>
                    </a:lnTo>
                    <a:close/>
                    <a:moveTo>
                      <a:pt x="11" y="0"/>
                    </a:moveTo>
                    <a:lnTo>
                      <a:pt x="9" y="73"/>
                    </a:lnTo>
                    <a:cubicBezTo>
                      <a:pt x="6" y="126"/>
                      <a:pt x="0" y="179"/>
                      <a:pt x="0" y="232"/>
                    </a:cubicBezTo>
                    <a:cubicBezTo>
                      <a:pt x="0" y="2765"/>
                      <a:pt x="2062" y="4824"/>
                      <a:pt x="4595" y="4824"/>
                    </a:cubicBezTo>
                    <a:cubicBezTo>
                      <a:pt x="5909" y="4824"/>
                      <a:pt x="7095" y="4272"/>
                      <a:pt x="7932" y="3384"/>
                    </a:cubicBezTo>
                    <a:lnTo>
                      <a:pt x="53489" y="3384"/>
                    </a:lnTo>
                    <a:lnTo>
                      <a:pt x="77244" y="20823"/>
                    </a:lnTo>
                    <a:lnTo>
                      <a:pt x="77244" y="40279"/>
                    </a:lnTo>
                    <a:cubicBezTo>
                      <a:pt x="74122" y="41889"/>
                      <a:pt x="72030" y="46233"/>
                      <a:pt x="72030" y="51118"/>
                    </a:cubicBezTo>
                    <a:cubicBezTo>
                      <a:pt x="72030" y="56005"/>
                      <a:pt x="74122" y="60346"/>
                      <a:pt x="77244" y="61959"/>
                    </a:cubicBezTo>
                    <a:lnTo>
                      <a:pt x="77244" y="82135"/>
                    </a:lnTo>
                    <a:lnTo>
                      <a:pt x="52621" y="99177"/>
                    </a:lnTo>
                    <a:lnTo>
                      <a:pt x="8618" y="99177"/>
                    </a:lnTo>
                    <a:lnTo>
                      <a:pt x="8618" y="99437"/>
                    </a:lnTo>
                    <a:lnTo>
                      <a:pt x="77504" y="99437"/>
                    </a:lnTo>
                    <a:lnTo>
                      <a:pt x="77504" y="58075"/>
                    </a:lnTo>
                    <a:cubicBezTo>
                      <a:pt x="77677" y="57869"/>
                      <a:pt x="78463" y="56917"/>
                      <a:pt x="79191" y="55626"/>
                    </a:cubicBezTo>
                    <a:cubicBezTo>
                      <a:pt x="79286" y="55732"/>
                      <a:pt x="79532" y="56039"/>
                      <a:pt x="80000" y="56851"/>
                    </a:cubicBezTo>
                    <a:cubicBezTo>
                      <a:pt x="80636" y="57952"/>
                      <a:pt x="80517" y="60380"/>
                      <a:pt x="80514" y="60405"/>
                    </a:cubicBezTo>
                    <a:cubicBezTo>
                      <a:pt x="80517" y="60745"/>
                      <a:pt x="80776" y="93734"/>
                      <a:pt x="80514" y="98014"/>
                    </a:cubicBezTo>
                    <a:cubicBezTo>
                      <a:pt x="80427" y="99423"/>
                      <a:pt x="79992" y="100483"/>
                      <a:pt x="79216" y="101158"/>
                    </a:cubicBezTo>
                    <a:cubicBezTo>
                      <a:pt x="78363" y="101903"/>
                      <a:pt x="77337" y="101960"/>
                      <a:pt x="77030" y="101960"/>
                    </a:cubicBezTo>
                    <a:cubicBezTo>
                      <a:pt x="76974" y="101960"/>
                      <a:pt x="76942" y="101958"/>
                      <a:pt x="76940" y="101958"/>
                    </a:cubicBezTo>
                    <a:lnTo>
                      <a:pt x="9352" y="101958"/>
                    </a:lnTo>
                    <a:cubicBezTo>
                      <a:pt x="9290" y="99476"/>
                      <a:pt x="7254" y="97478"/>
                      <a:pt x="4760" y="97478"/>
                    </a:cubicBezTo>
                    <a:cubicBezTo>
                      <a:pt x="2266" y="97478"/>
                      <a:pt x="168" y="99540"/>
                      <a:pt x="168" y="102070"/>
                    </a:cubicBezTo>
                    <a:lnTo>
                      <a:pt x="168" y="102073"/>
                    </a:lnTo>
                    <a:cubicBezTo>
                      <a:pt x="168" y="102123"/>
                      <a:pt x="171" y="102176"/>
                      <a:pt x="173" y="102226"/>
                    </a:cubicBezTo>
                    <a:lnTo>
                      <a:pt x="179" y="102302"/>
                    </a:lnTo>
                    <a:lnTo>
                      <a:pt x="438" y="102290"/>
                    </a:lnTo>
                    <a:lnTo>
                      <a:pt x="433" y="102210"/>
                    </a:lnTo>
                    <a:cubicBezTo>
                      <a:pt x="430" y="102162"/>
                      <a:pt x="427" y="102118"/>
                      <a:pt x="427" y="102070"/>
                    </a:cubicBezTo>
                    <a:cubicBezTo>
                      <a:pt x="427" y="99682"/>
                      <a:pt x="2372" y="97738"/>
                      <a:pt x="4760" y="97738"/>
                    </a:cubicBezTo>
                    <a:cubicBezTo>
                      <a:pt x="7151" y="97738"/>
                      <a:pt x="9095" y="99682"/>
                      <a:pt x="9095" y="102070"/>
                    </a:cubicBezTo>
                    <a:cubicBezTo>
                      <a:pt x="9095" y="102118"/>
                      <a:pt x="9092" y="102165"/>
                      <a:pt x="9087" y="102212"/>
                    </a:cubicBezTo>
                    <a:lnTo>
                      <a:pt x="9084" y="102290"/>
                    </a:lnTo>
                    <a:lnTo>
                      <a:pt x="9343" y="102302"/>
                    </a:lnTo>
                    <a:lnTo>
                      <a:pt x="9346" y="102229"/>
                    </a:lnTo>
                    <a:lnTo>
                      <a:pt x="9349" y="102215"/>
                    </a:lnTo>
                    <a:lnTo>
                      <a:pt x="76932" y="102215"/>
                    </a:lnTo>
                    <a:cubicBezTo>
                      <a:pt x="76940" y="102218"/>
                      <a:pt x="76985" y="102221"/>
                      <a:pt x="77060" y="102221"/>
                    </a:cubicBezTo>
                    <a:cubicBezTo>
                      <a:pt x="77420" y="102221"/>
                      <a:pt x="78477" y="102145"/>
                      <a:pt x="79384" y="101356"/>
                    </a:cubicBezTo>
                    <a:cubicBezTo>
                      <a:pt x="80215" y="100633"/>
                      <a:pt x="80681" y="99512"/>
                      <a:pt x="80773" y="98028"/>
                    </a:cubicBezTo>
                    <a:cubicBezTo>
                      <a:pt x="81035" y="93743"/>
                      <a:pt x="80776" y="60742"/>
                      <a:pt x="80773" y="60410"/>
                    </a:cubicBezTo>
                    <a:cubicBezTo>
                      <a:pt x="80779" y="60315"/>
                      <a:pt x="80899" y="57891"/>
                      <a:pt x="80226" y="56722"/>
                    </a:cubicBezTo>
                    <a:cubicBezTo>
                      <a:pt x="79666" y="55754"/>
                      <a:pt x="79403" y="55467"/>
                      <a:pt x="79320" y="55389"/>
                    </a:cubicBezTo>
                    <a:cubicBezTo>
                      <a:pt x="80012" y="54111"/>
                      <a:pt x="80617" y="52543"/>
                      <a:pt x="80542" y="51045"/>
                    </a:cubicBezTo>
                    <a:cubicBezTo>
                      <a:pt x="80458" y="49393"/>
                      <a:pt x="79883" y="47948"/>
                      <a:pt x="79256" y="46835"/>
                    </a:cubicBezTo>
                    <a:lnTo>
                      <a:pt x="79256" y="46835"/>
                    </a:lnTo>
                    <a:lnTo>
                      <a:pt x="79289" y="46883"/>
                    </a:lnTo>
                    <a:cubicBezTo>
                      <a:pt x="79317" y="46863"/>
                      <a:pt x="79565" y="46668"/>
                      <a:pt x="80224" y="45530"/>
                    </a:cubicBezTo>
                    <a:cubicBezTo>
                      <a:pt x="80899" y="44361"/>
                      <a:pt x="80779" y="41942"/>
                      <a:pt x="80773" y="41839"/>
                    </a:cubicBezTo>
                    <a:cubicBezTo>
                      <a:pt x="80776" y="41515"/>
                      <a:pt x="81035" y="8565"/>
                      <a:pt x="80773" y="4286"/>
                    </a:cubicBezTo>
                    <a:cubicBezTo>
                      <a:pt x="80681" y="2807"/>
                      <a:pt x="80215" y="1691"/>
                      <a:pt x="79384" y="966"/>
                    </a:cubicBezTo>
                    <a:cubicBezTo>
                      <a:pt x="78471" y="172"/>
                      <a:pt x="77404" y="100"/>
                      <a:pt x="77040" y="100"/>
                    </a:cubicBezTo>
                    <a:cubicBezTo>
                      <a:pt x="76966" y="100"/>
                      <a:pt x="76921" y="103"/>
                      <a:pt x="76912" y="104"/>
                    </a:cubicBezTo>
                    <a:lnTo>
                      <a:pt x="9184" y="104"/>
                    </a:lnTo>
                    <a:cubicBezTo>
                      <a:pt x="9182" y="92"/>
                      <a:pt x="9182" y="84"/>
                      <a:pt x="9182" y="73"/>
                    </a:cubicBezTo>
                    <a:lnTo>
                      <a:pt x="9176" y="0"/>
                    </a:lnTo>
                    <a:lnTo>
                      <a:pt x="8917" y="14"/>
                    </a:lnTo>
                    <a:lnTo>
                      <a:pt x="8922" y="90"/>
                    </a:lnTo>
                    <a:cubicBezTo>
                      <a:pt x="8925" y="137"/>
                      <a:pt x="8928" y="185"/>
                      <a:pt x="8928" y="232"/>
                    </a:cubicBezTo>
                    <a:cubicBezTo>
                      <a:pt x="8928" y="2620"/>
                      <a:pt x="6983" y="4564"/>
                      <a:pt x="4595" y="4564"/>
                    </a:cubicBezTo>
                    <a:cubicBezTo>
                      <a:pt x="2204" y="4564"/>
                      <a:pt x="260" y="2620"/>
                      <a:pt x="260" y="232"/>
                    </a:cubicBezTo>
                    <a:cubicBezTo>
                      <a:pt x="260" y="185"/>
                      <a:pt x="263" y="137"/>
                      <a:pt x="268" y="90"/>
                    </a:cubicBezTo>
                    <a:lnTo>
                      <a:pt x="271" y="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6" name="Google Shape;5156;p32"/>
              <p:cNvSpPr/>
              <p:nvPr/>
            </p:nvSpPr>
            <p:spPr>
              <a:xfrm>
                <a:off x="4581550" y="3915000"/>
                <a:ext cx="51425" cy="51425"/>
              </a:xfrm>
              <a:custGeom>
                <a:rect b="b" l="l" r="r" t="t"/>
                <a:pathLst>
                  <a:path extrusionOk="0" h="2057" w="2057">
                    <a:moveTo>
                      <a:pt x="1027" y="1"/>
                    </a:moveTo>
                    <a:cubicBezTo>
                      <a:pt x="460" y="1"/>
                      <a:pt x="0" y="461"/>
                      <a:pt x="0" y="1028"/>
                    </a:cubicBezTo>
                    <a:cubicBezTo>
                      <a:pt x="0" y="1597"/>
                      <a:pt x="460" y="2057"/>
                      <a:pt x="1027" y="2057"/>
                    </a:cubicBezTo>
                    <a:cubicBezTo>
                      <a:pt x="1596" y="2057"/>
                      <a:pt x="2056" y="1597"/>
                      <a:pt x="2056" y="1028"/>
                    </a:cubicBezTo>
                    <a:cubicBezTo>
                      <a:pt x="2056" y="461"/>
                      <a:pt x="1596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7" name="Google Shape;5157;p32"/>
              <p:cNvSpPr/>
              <p:nvPr/>
            </p:nvSpPr>
            <p:spPr>
              <a:xfrm>
                <a:off x="457742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8" name="Google Shape;5158;p32"/>
              <p:cNvSpPr/>
              <p:nvPr/>
            </p:nvSpPr>
            <p:spPr>
              <a:xfrm>
                <a:off x="6378800" y="2646950"/>
                <a:ext cx="88525" cy="85325"/>
              </a:xfrm>
              <a:custGeom>
                <a:rect b="b" l="l" r="r" t="t"/>
                <a:pathLst>
                  <a:path extrusionOk="0" h="3413" w="3541">
                    <a:moveTo>
                      <a:pt x="1769" y="0"/>
                    </a:moveTo>
                    <a:cubicBezTo>
                      <a:pt x="881" y="0"/>
                      <a:pt x="131" y="688"/>
                      <a:pt x="67" y="1587"/>
                    </a:cubicBezTo>
                    <a:cubicBezTo>
                      <a:pt x="0" y="2527"/>
                      <a:pt x="709" y="3341"/>
                      <a:pt x="1649" y="3408"/>
                    </a:cubicBezTo>
                    <a:cubicBezTo>
                      <a:pt x="1690" y="3411"/>
                      <a:pt x="1731" y="3413"/>
                      <a:pt x="1772" y="3413"/>
                    </a:cubicBezTo>
                    <a:cubicBezTo>
                      <a:pt x="2660" y="3413"/>
                      <a:pt x="3410" y="2728"/>
                      <a:pt x="3474" y="1829"/>
                    </a:cubicBezTo>
                    <a:cubicBezTo>
                      <a:pt x="3540" y="886"/>
                      <a:pt x="2832" y="72"/>
                      <a:pt x="1892" y="5"/>
                    </a:cubicBezTo>
                    <a:cubicBezTo>
                      <a:pt x="1850" y="2"/>
                      <a:pt x="1810" y="0"/>
                      <a:pt x="1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59" name="Google Shape;5159;p32"/>
          <p:cNvSpPr txBox="1"/>
          <p:nvPr>
            <p:ph type="title"/>
          </p:nvPr>
        </p:nvSpPr>
        <p:spPr>
          <a:xfrm>
            <a:off x="2787900" y="866101"/>
            <a:ext cx="3568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60" name="Google Shape;5160;p32"/>
          <p:cNvSpPr txBox="1"/>
          <p:nvPr>
            <p:ph idx="1" type="subTitle"/>
          </p:nvPr>
        </p:nvSpPr>
        <p:spPr>
          <a:xfrm>
            <a:off x="2787900" y="1924800"/>
            <a:ext cx="35682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61" name="Google Shape;5161;p32"/>
          <p:cNvSpPr txBox="1"/>
          <p:nvPr/>
        </p:nvSpPr>
        <p:spPr>
          <a:xfrm>
            <a:off x="2602500" y="3436850"/>
            <a:ext cx="3939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CREDITS:</a:t>
            </a:r>
            <a:r>
              <a:rPr lang="en" sz="10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Cambay"/>
                <a:ea typeface="Cambay"/>
                <a:cs typeface="Cambay"/>
                <a:sym typeface="Cambay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 </a:t>
            </a:r>
            <a:endParaRPr b="1" sz="1000" u="sng"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162" name="Shape 5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3" name="Google Shape;5163;p33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64" name="Google Shape;5164;p33"/>
          <p:cNvGrpSpPr/>
          <p:nvPr/>
        </p:nvGrpSpPr>
        <p:grpSpPr>
          <a:xfrm>
            <a:off x="358217" y="316379"/>
            <a:ext cx="8427563" cy="4510753"/>
            <a:chOff x="358217" y="316379"/>
            <a:chExt cx="8427563" cy="4510753"/>
          </a:xfrm>
        </p:grpSpPr>
        <p:grpSp>
          <p:nvGrpSpPr>
            <p:cNvPr id="5165" name="Google Shape;5165;p33"/>
            <p:cNvGrpSpPr/>
            <p:nvPr/>
          </p:nvGrpSpPr>
          <p:grpSpPr>
            <a:xfrm>
              <a:off x="5216955" y="316379"/>
              <a:ext cx="3568825" cy="4510753"/>
              <a:chOff x="4488225" y="1405825"/>
              <a:chExt cx="2025900" cy="2560600"/>
            </a:xfrm>
          </p:grpSpPr>
          <p:sp>
            <p:nvSpPr>
              <p:cNvPr id="5166" name="Google Shape;5166;p33"/>
              <p:cNvSpPr/>
              <p:nvPr/>
            </p:nvSpPr>
            <p:spPr>
              <a:xfrm>
                <a:off x="475792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7" name="Google Shape;5167;p33"/>
              <p:cNvSpPr/>
              <p:nvPr/>
            </p:nvSpPr>
            <p:spPr>
              <a:xfrm>
                <a:off x="4831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8" name="Google Shape;5168;p33"/>
              <p:cNvSpPr/>
              <p:nvPr/>
            </p:nvSpPr>
            <p:spPr>
              <a:xfrm>
                <a:off x="49046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9" name="Google Shape;5169;p33"/>
              <p:cNvSpPr/>
              <p:nvPr/>
            </p:nvSpPr>
            <p:spPr>
              <a:xfrm>
                <a:off x="49779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0" name="Google Shape;5170;p33"/>
              <p:cNvSpPr/>
              <p:nvPr/>
            </p:nvSpPr>
            <p:spPr>
              <a:xfrm>
                <a:off x="505127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1" name="Google Shape;5171;p33"/>
              <p:cNvSpPr/>
              <p:nvPr/>
            </p:nvSpPr>
            <p:spPr>
              <a:xfrm>
                <a:off x="512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2" name="Google Shape;5172;p33"/>
              <p:cNvSpPr/>
              <p:nvPr/>
            </p:nvSpPr>
            <p:spPr>
              <a:xfrm>
                <a:off x="519795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3" name="Google Shape;5173;p33"/>
              <p:cNvSpPr/>
              <p:nvPr/>
            </p:nvSpPr>
            <p:spPr>
              <a:xfrm>
                <a:off x="52712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4" name="Google Shape;5174;p33"/>
              <p:cNvSpPr/>
              <p:nvPr/>
            </p:nvSpPr>
            <p:spPr>
              <a:xfrm>
                <a:off x="534462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5" name="Google Shape;5175;p33"/>
              <p:cNvSpPr/>
              <p:nvPr/>
            </p:nvSpPr>
            <p:spPr>
              <a:xfrm>
                <a:off x="541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6" name="Google Shape;5176;p33"/>
              <p:cNvSpPr/>
              <p:nvPr/>
            </p:nvSpPr>
            <p:spPr>
              <a:xfrm>
                <a:off x="54912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7" name="Google Shape;5177;p33"/>
              <p:cNvSpPr/>
              <p:nvPr/>
            </p:nvSpPr>
            <p:spPr>
              <a:xfrm>
                <a:off x="55646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8" name="Google Shape;5178;p33"/>
              <p:cNvSpPr/>
              <p:nvPr/>
            </p:nvSpPr>
            <p:spPr>
              <a:xfrm>
                <a:off x="563797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9" name="Google Shape;5179;p33"/>
              <p:cNvSpPr/>
              <p:nvPr/>
            </p:nvSpPr>
            <p:spPr>
              <a:xfrm>
                <a:off x="5711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0" name="Google Shape;5180;p33"/>
              <p:cNvSpPr/>
              <p:nvPr/>
            </p:nvSpPr>
            <p:spPr>
              <a:xfrm>
                <a:off x="578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1" name="Google Shape;5181;p33"/>
              <p:cNvSpPr/>
              <p:nvPr/>
            </p:nvSpPr>
            <p:spPr>
              <a:xfrm>
                <a:off x="5857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2" name="Google Shape;5182;p33"/>
              <p:cNvSpPr/>
              <p:nvPr/>
            </p:nvSpPr>
            <p:spPr>
              <a:xfrm>
                <a:off x="59313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3" name="Google Shape;5183;p33"/>
              <p:cNvSpPr/>
              <p:nvPr/>
            </p:nvSpPr>
            <p:spPr>
              <a:xfrm>
                <a:off x="6004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4" name="Google Shape;5184;p33"/>
              <p:cNvSpPr/>
              <p:nvPr/>
            </p:nvSpPr>
            <p:spPr>
              <a:xfrm>
                <a:off x="607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5" name="Google Shape;5185;p33"/>
              <p:cNvSpPr/>
              <p:nvPr/>
            </p:nvSpPr>
            <p:spPr>
              <a:xfrm>
                <a:off x="6151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6" name="Google Shape;5186;p33"/>
              <p:cNvSpPr/>
              <p:nvPr/>
            </p:nvSpPr>
            <p:spPr>
              <a:xfrm>
                <a:off x="622465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7" name="Google Shape;5187;p33"/>
              <p:cNvSpPr/>
              <p:nvPr/>
            </p:nvSpPr>
            <p:spPr>
              <a:xfrm>
                <a:off x="6297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8" name="Google Shape;5188;p33"/>
              <p:cNvSpPr/>
              <p:nvPr/>
            </p:nvSpPr>
            <p:spPr>
              <a:xfrm>
                <a:off x="6371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9" name="Google Shape;5189;p33"/>
              <p:cNvSpPr/>
              <p:nvPr/>
            </p:nvSpPr>
            <p:spPr>
              <a:xfrm>
                <a:off x="6444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0" name="Google Shape;5190;p33"/>
              <p:cNvSpPr/>
              <p:nvPr/>
            </p:nvSpPr>
            <p:spPr>
              <a:xfrm>
                <a:off x="6448950" y="1506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92" y="631"/>
                      <a:pt x="631" y="488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1" name="Google Shape;5191;p33"/>
              <p:cNvSpPr/>
              <p:nvPr/>
            </p:nvSpPr>
            <p:spPr>
              <a:xfrm>
                <a:off x="6448950" y="1579350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39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39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2" name="Google Shape;5192;p33"/>
              <p:cNvSpPr/>
              <p:nvPr/>
            </p:nvSpPr>
            <p:spPr>
              <a:xfrm>
                <a:off x="6448950" y="16516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0"/>
                      <a:pt x="316" y="630"/>
                    </a:cubicBezTo>
                    <a:cubicBezTo>
                      <a:pt x="492" y="630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3" name="Google Shape;5193;p33"/>
              <p:cNvSpPr/>
              <p:nvPr/>
            </p:nvSpPr>
            <p:spPr>
              <a:xfrm>
                <a:off x="6448950" y="1724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4" name="Google Shape;5194;p33"/>
              <p:cNvSpPr/>
              <p:nvPr/>
            </p:nvSpPr>
            <p:spPr>
              <a:xfrm>
                <a:off x="6448950" y="17964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5" name="Google Shape;5195;p33"/>
              <p:cNvSpPr/>
              <p:nvPr/>
            </p:nvSpPr>
            <p:spPr>
              <a:xfrm>
                <a:off x="6448950" y="18687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6" name="Google Shape;5196;p33"/>
              <p:cNvSpPr/>
              <p:nvPr/>
            </p:nvSpPr>
            <p:spPr>
              <a:xfrm>
                <a:off x="6448950" y="1941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7" name="Google Shape;5197;p33"/>
              <p:cNvSpPr/>
              <p:nvPr/>
            </p:nvSpPr>
            <p:spPr>
              <a:xfrm>
                <a:off x="6448950" y="2013575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8" name="Google Shape;5198;p33"/>
              <p:cNvSpPr/>
              <p:nvPr/>
            </p:nvSpPr>
            <p:spPr>
              <a:xfrm>
                <a:off x="6448950" y="208590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92" y="631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9" name="Google Shape;5199;p33"/>
              <p:cNvSpPr/>
              <p:nvPr/>
            </p:nvSpPr>
            <p:spPr>
              <a:xfrm>
                <a:off x="6448950" y="2158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0" name="Google Shape;5200;p33"/>
              <p:cNvSpPr/>
              <p:nvPr/>
            </p:nvSpPr>
            <p:spPr>
              <a:xfrm>
                <a:off x="6448950" y="2230675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3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1" name="Google Shape;5201;p33"/>
              <p:cNvSpPr/>
              <p:nvPr/>
            </p:nvSpPr>
            <p:spPr>
              <a:xfrm>
                <a:off x="6448950" y="23030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2" name="Google Shape;5202;p33"/>
              <p:cNvSpPr/>
              <p:nvPr/>
            </p:nvSpPr>
            <p:spPr>
              <a:xfrm>
                <a:off x="6448950" y="23754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3" name="Google Shape;5203;p33"/>
              <p:cNvSpPr/>
              <p:nvPr/>
            </p:nvSpPr>
            <p:spPr>
              <a:xfrm>
                <a:off x="6448950" y="2447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4" name="Google Shape;5204;p33"/>
              <p:cNvSpPr/>
              <p:nvPr/>
            </p:nvSpPr>
            <p:spPr>
              <a:xfrm>
                <a:off x="6448950" y="25201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5" name="Google Shape;5205;p33"/>
              <p:cNvSpPr/>
              <p:nvPr/>
            </p:nvSpPr>
            <p:spPr>
              <a:xfrm>
                <a:off x="47626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6" name="Google Shape;5206;p33"/>
              <p:cNvSpPr/>
              <p:nvPr/>
            </p:nvSpPr>
            <p:spPr>
              <a:xfrm>
                <a:off x="483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7" name="Google Shape;5207;p33"/>
              <p:cNvSpPr/>
              <p:nvPr/>
            </p:nvSpPr>
            <p:spPr>
              <a:xfrm>
                <a:off x="49092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8" name="Google Shape;5208;p33"/>
              <p:cNvSpPr/>
              <p:nvPr/>
            </p:nvSpPr>
            <p:spPr>
              <a:xfrm>
                <a:off x="498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9" name="Google Shape;5209;p33"/>
              <p:cNvSpPr/>
              <p:nvPr/>
            </p:nvSpPr>
            <p:spPr>
              <a:xfrm>
                <a:off x="50558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0" name="Google Shape;5210;p33"/>
              <p:cNvSpPr/>
              <p:nvPr/>
            </p:nvSpPr>
            <p:spPr>
              <a:xfrm>
                <a:off x="512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1" name="Google Shape;5211;p33"/>
              <p:cNvSpPr/>
              <p:nvPr/>
            </p:nvSpPr>
            <p:spPr>
              <a:xfrm>
                <a:off x="52025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2" name="Google Shape;5212;p33"/>
              <p:cNvSpPr/>
              <p:nvPr/>
            </p:nvSpPr>
            <p:spPr>
              <a:xfrm>
                <a:off x="527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3" name="Google Shape;5213;p33"/>
              <p:cNvSpPr/>
              <p:nvPr/>
            </p:nvSpPr>
            <p:spPr>
              <a:xfrm>
                <a:off x="53492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4" name="Google Shape;5214;p33"/>
              <p:cNvSpPr/>
              <p:nvPr/>
            </p:nvSpPr>
            <p:spPr>
              <a:xfrm>
                <a:off x="54226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5" name="Google Shape;5215;p33"/>
              <p:cNvSpPr/>
              <p:nvPr/>
            </p:nvSpPr>
            <p:spPr>
              <a:xfrm>
                <a:off x="549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6" name="Google Shape;5216;p33"/>
              <p:cNvSpPr/>
              <p:nvPr/>
            </p:nvSpPr>
            <p:spPr>
              <a:xfrm>
                <a:off x="55692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7" name="Google Shape;5217;p33"/>
              <p:cNvSpPr/>
              <p:nvPr/>
            </p:nvSpPr>
            <p:spPr>
              <a:xfrm>
                <a:off x="564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8" name="Google Shape;5218;p33"/>
              <p:cNvSpPr/>
              <p:nvPr/>
            </p:nvSpPr>
            <p:spPr>
              <a:xfrm>
                <a:off x="5715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9" name="Google Shape;5219;p33"/>
              <p:cNvSpPr/>
              <p:nvPr/>
            </p:nvSpPr>
            <p:spPr>
              <a:xfrm>
                <a:off x="578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0" name="Google Shape;5220;p33"/>
              <p:cNvSpPr/>
              <p:nvPr/>
            </p:nvSpPr>
            <p:spPr>
              <a:xfrm>
                <a:off x="5862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1" name="Google Shape;5221;p33"/>
              <p:cNvSpPr/>
              <p:nvPr/>
            </p:nvSpPr>
            <p:spPr>
              <a:xfrm>
                <a:off x="593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2" name="Google Shape;5222;p33"/>
              <p:cNvSpPr/>
              <p:nvPr/>
            </p:nvSpPr>
            <p:spPr>
              <a:xfrm>
                <a:off x="6009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3" name="Google Shape;5223;p33"/>
              <p:cNvSpPr/>
              <p:nvPr/>
            </p:nvSpPr>
            <p:spPr>
              <a:xfrm>
                <a:off x="60825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4" name="Google Shape;5224;p33"/>
              <p:cNvSpPr/>
              <p:nvPr/>
            </p:nvSpPr>
            <p:spPr>
              <a:xfrm>
                <a:off x="6155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5" name="Google Shape;5225;p33"/>
              <p:cNvSpPr/>
              <p:nvPr/>
            </p:nvSpPr>
            <p:spPr>
              <a:xfrm>
                <a:off x="6229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6" name="Google Shape;5226;p33"/>
              <p:cNvSpPr/>
              <p:nvPr/>
            </p:nvSpPr>
            <p:spPr>
              <a:xfrm>
                <a:off x="6302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7" name="Google Shape;5227;p33"/>
              <p:cNvSpPr/>
              <p:nvPr/>
            </p:nvSpPr>
            <p:spPr>
              <a:xfrm>
                <a:off x="6375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8" name="Google Shape;5228;p33"/>
              <p:cNvSpPr/>
              <p:nvPr/>
            </p:nvSpPr>
            <p:spPr>
              <a:xfrm>
                <a:off x="64493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9" name="Google Shape;5229;p33"/>
              <p:cNvSpPr/>
              <p:nvPr/>
            </p:nvSpPr>
            <p:spPr>
              <a:xfrm>
                <a:off x="6453625" y="38546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0" name="Google Shape;5230;p33"/>
              <p:cNvSpPr/>
              <p:nvPr/>
            </p:nvSpPr>
            <p:spPr>
              <a:xfrm>
                <a:off x="6453625" y="3782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1" name="Google Shape;5231;p33"/>
              <p:cNvSpPr/>
              <p:nvPr/>
            </p:nvSpPr>
            <p:spPr>
              <a:xfrm>
                <a:off x="6453625" y="37099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9"/>
                      <a:pt x="316" y="629"/>
                    </a:cubicBezTo>
                    <a:cubicBezTo>
                      <a:pt x="489" y="629"/>
                      <a:pt x="631" y="489"/>
                      <a:pt x="631" y="313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2" name="Google Shape;5232;p33"/>
              <p:cNvSpPr/>
              <p:nvPr/>
            </p:nvSpPr>
            <p:spPr>
              <a:xfrm>
                <a:off x="6453625" y="36375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3" name="Google Shape;5233;p33"/>
              <p:cNvSpPr/>
              <p:nvPr/>
            </p:nvSpPr>
            <p:spPr>
              <a:xfrm>
                <a:off x="6453625" y="3565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4" name="Google Shape;5234;p33"/>
              <p:cNvSpPr/>
              <p:nvPr/>
            </p:nvSpPr>
            <p:spPr>
              <a:xfrm>
                <a:off x="6453625" y="34928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6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5" name="Google Shape;5235;p33"/>
              <p:cNvSpPr/>
              <p:nvPr/>
            </p:nvSpPr>
            <p:spPr>
              <a:xfrm>
                <a:off x="6453625" y="34204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6" name="Google Shape;5236;p33"/>
              <p:cNvSpPr/>
              <p:nvPr/>
            </p:nvSpPr>
            <p:spPr>
              <a:xfrm>
                <a:off x="6453625" y="3348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89" y="631"/>
                      <a:pt x="631" y="492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7" name="Google Shape;5237;p33"/>
              <p:cNvSpPr/>
              <p:nvPr/>
            </p:nvSpPr>
            <p:spPr>
              <a:xfrm>
                <a:off x="6453625" y="3275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8" name="Google Shape;5238;p33"/>
              <p:cNvSpPr/>
              <p:nvPr/>
            </p:nvSpPr>
            <p:spPr>
              <a:xfrm>
                <a:off x="6453625" y="32033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9" name="Google Shape;5239;p33"/>
              <p:cNvSpPr/>
              <p:nvPr/>
            </p:nvSpPr>
            <p:spPr>
              <a:xfrm>
                <a:off x="6453625" y="3130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89" y="631"/>
                      <a:pt x="631" y="491"/>
                      <a:pt x="631" y="315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0" name="Google Shape;5240;p33"/>
              <p:cNvSpPr/>
              <p:nvPr/>
            </p:nvSpPr>
            <p:spPr>
              <a:xfrm>
                <a:off x="6453625" y="30586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1" name="Google Shape;5241;p33"/>
              <p:cNvSpPr/>
              <p:nvPr/>
            </p:nvSpPr>
            <p:spPr>
              <a:xfrm>
                <a:off x="6453625" y="29862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2" name="Google Shape;5242;p33"/>
              <p:cNvSpPr/>
              <p:nvPr/>
            </p:nvSpPr>
            <p:spPr>
              <a:xfrm>
                <a:off x="6453625" y="291390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3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3" name="Google Shape;5243;p33"/>
              <p:cNvSpPr/>
              <p:nvPr/>
            </p:nvSpPr>
            <p:spPr>
              <a:xfrm>
                <a:off x="6453625" y="28415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4" name="Google Shape;5244;p33"/>
              <p:cNvSpPr/>
              <p:nvPr/>
            </p:nvSpPr>
            <p:spPr>
              <a:xfrm>
                <a:off x="4488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77244" y="3384"/>
                    </a:moveTo>
                    <a:lnTo>
                      <a:pt x="77244" y="20500"/>
                    </a:lnTo>
                    <a:lnTo>
                      <a:pt x="53927" y="3384"/>
                    </a:lnTo>
                    <a:close/>
                    <a:moveTo>
                      <a:pt x="77030" y="363"/>
                    </a:moveTo>
                    <a:cubicBezTo>
                      <a:pt x="77356" y="363"/>
                      <a:pt x="78372" y="429"/>
                      <a:pt x="79216" y="1167"/>
                    </a:cubicBezTo>
                    <a:cubicBezTo>
                      <a:pt x="79989" y="1842"/>
                      <a:pt x="80427" y="2896"/>
                      <a:pt x="80514" y="4302"/>
                    </a:cubicBezTo>
                    <a:cubicBezTo>
                      <a:pt x="80776" y="8573"/>
                      <a:pt x="80517" y="41512"/>
                      <a:pt x="80514" y="41844"/>
                    </a:cubicBezTo>
                    <a:cubicBezTo>
                      <a:pt x="80514" y="41878"/>
                      <a:pt x="80636" y="44299"/>
                      <a:pt x="80000" y="45398"/>
                    </a:cubicBezTo>
                    <a:cubicBezTo>
                      <a:pt x="79462" y="46327"/>
                      <a:pt x="79216" y="46595"/>
                      <a:pt x="79152" y="46657"/>
                    </a:cubicBezTo>
                    <a:cubicBezTo>
                      <a:pt x="78441" y="45443"/>
                      <a:pt x="77685" y="44659"/>
                      <a:pt x="77504" y="44478"/>
                    </a:cubicBezTo>
                    <a:lnTo>
                      <a:pt x="77504" y="3125"/>
                    </a:lnTo>
                    <a:lnTo>
                      <a:pt x="8158" y="3125"/>
                    </a:lnTo>
                    <a:cubicBezTo>
                      <a:pt x="8774" y="2366"/>
                      <a:pt x="9156" y="1409"/>
                      <a:pt x="9184" y="366"/>
                    </a:cubicBezTo>
                    <a:lnTo>
                      <a:pt x="76923" y="366"/>
                    </a:lnTo>
                    <a:cubicBezTo>
                      <a:pt x="76927" y="365"/>
                      <a:pt x="76965" y="363"/>
                      <a:pt x="77030" y="363"/>
                    </a:cubicBezTo>
                    <a:close/>
                    <a:moveTo>
                      <a:pt x="77375" y="44718"/>
                    </a:moveTo>
                    <a:cubicBezTo>
                      <a:pt x="77858" y="45214"/>
                      <a:pt x="80112" y="47697"/>
                      <a:pt x="80282" y="51059"/>
                    </a:cubicBezTo>
                    <a:cubicBezTo>
                      <a:pt x="80427" y="53930"/>
                      <a:pt x="77883" y="57199"/>
                      <a:pt x="77367" y="57835"/>
                    </a:cubicBezTo>
                    <a:cubicBezTo>
                      <a:pt x="76831" y="57266"/>
                      <a:pt x="74306" y="54429"/>
                      <a:pt x="74385" y="51536"/>
                    </a:cubicBezTo>
                    <a:lnTo>
                      <a:pt x="74385" y="51031"/>
                    </a:lnTo>
                    <a:cubicBezTo>
                      <a:pt x="74306" y="48116"/>
                      <a:pt x="76859" y="45265"/>
                      <a:pt x="77375" y="44718"/>
                    </a:cubicBezTo>
                    <a:close/>
                    <a:moveTo>
                      <a:pt x="77244" y="40572"/>
                    </a:moveTo>
                    <a:lnTo>
                      <a:pt x="77244" y="44481"/>
                    </a:lnTo>
                    <a:cubicBezTo>
                      <a:pt x="76862" y="44871"/>
                      <a:pt x="74041" y="47859"/>
                      <a:pt x="74125" y="51034"/>
                    </a:cubicBezTo>
                    <a:lnTo>
                      <a:pt x="74125" y="51533"/>
                    </a:lnTo>
                    <a:cubicBezTo>
                      <a:pt x="74041" y="54702"/>
                      <a:pt x="76862" y="57693"/>
                      <a:pt x="77244" y="58084"/>
                    </a:cubicBezTo>
                    <a:lnTo>
                      <a:pt x="77244" y="61666"/>
                    </a:lnTo>
                    <a:cubicBezTo>
                      <a:pt x="74270" y="60048"/>
                      <a:pt x="72287" y="55849"/>
                      <a:pt x="72287" y="51118"/>
                    </a:cubicBezTo>
                    <a:cubicBezTo>
                      <a:pt x="72287" y="46389"/>
                      <a:pt x="74270" y="42187"/>
                      <a:pt x="77244" y="40572"/>
                    </a:cubicBezTo>
                    <a:close/>
                    <a:moveTo>
                      <a:pt x="77244" y="82452"/>
                    </a:moveTo>
                    <a:lnTo>
                      <a:pt x="77244" y="99177"/>
                    </a:lnTo>
                    <a:lnTo>
                      <a:pt x="53079" y="99177"/>
                    </a:lnTo>
                    <a:lnTo>
                      <a:pt x="77244" y="82452"/>
                    </a:lnTo>
                    <a:close/>
                    <a:moveTo>
                      <a:pt x="11" y="0"/>
                    </a:moveTo>
                    <a:lnTo>
                      <a:pt x="9" y="73"/>
                    </a:lnTo>
                    <a:cubicBezTo>
                      <a:pt x="6" y="126"/>
                      <a:pt x="0" y="179"/>
                      <a:pt x="0" y="232"/>
                    </a:cubicBezTo>
                    <a:cubicBezTo>
                      <a:pt x="0" y="2765"/>
                      <a:pt x="2062" y="4824"/>
                      <a:pt x="4595" y="4824"/>
                    </a:cubicBezTo>
                    <a:cubicBezTo>
                      <a:pt x="5909" y="4824"/>
                      <a:pt x="7095" y="4272"/>
                      <a:pt x="7932" y="3384"/>
                    </a:cubicBezTo>
                    <a:lnTo>
                      <a:pt x="53489" y="3384"/>
                    </a:lnTo>
                    <a:lnTo>
                      <a:pt x="77244" y="20823"/>
                    </a:lnTo>
                    <a:lnTo>
                      <a:pt x="77244" y="40279"/>
                    </a:lnTo>
                    <a:cubicBezTo>
                      <a:pt x="74122" y="41889"/>
                      <a:pt x="72030" y="46233"/>
                      <a:pt x="72030" y="51118"/>
                    </a:cubicBezTo>
                    <a:cubicBezTo>
                      <a:pt x="72030" y="56005"/>
                      <a:pt x="74122" y="60346"/>
                      <a:pt x="77244" y="61959"/>
                    </a:cubicBezTo>
                    <a:lnTo>
                      <a:pt x="77244" y="82135"/>
                    </a:lnTo>
                    <a:lnTo>
                      <a:pt x="52621" y="99177"/>
                    </a:lnTo>
                    <a:lnTo>
                      <a:pt x="8618" y="99177"/>
                    </a:lnTo>
                    <a:lnTo>
                      <a:pt x="8618" y="99437"/>
                    </a:lnTo>
                    <a:lnTo>
                      <a:pt x="77504" y="99437"/>
                    </a:lnTo>
                    <a:lnTo>
                      <a:pt x="77504" y="58075"/>
                    </a:lnTo>
                    <a:cubicBezTo>
                      <a:pt x="77677" y="57869"/>
                      <a:pt x="78463" y="56917"/>
                      <a:pt x="79191" y="55626"/>
                    </a:cubicBezTo>
                    <a:cubicBezTo>
                      <a:pt x="79286" y="55732"/>
                      <a:pt x="79532" y="56039"/>
                      <a:pt x="80000" y="56851"/>
                    </a:cubicBezTo>
                    <a:cubicBezTo>
                      <a:pt x="80636" y="57952"/>
                      <a:pt x="80517" y="60380"/>
                      <a:pt x="80514" y="60405"/>
                    </a:cubicBezTo>
                    <a:cubicBezTo>
                      <a:pt x="80517" y="60745"/>
                      <a:pt x="80776" y="93734"/>
                      <a:pt x="80514" y="98014"/>
                    </a:cubicBezTo>
                    <a:cubicBezTo>
                      <a:pt x="80427" y="99423"/>
                      <a:pt x="79992" y="100483"/>
                      <a:pt x="79216" y="101158"/>
                    </a:cubicBezTo>
                    <a:cubicBezTo>
                      <a:pt x="78363" y="101903"/>
                      <a:pt x="77337" y="101960"/>
                      <a:pt x="77030" y="101960"/>
                    </a:cubicBezTo>
                    <a:cubicBezTo>
                      <a:pt x="76974" y="101960"/>
                      <a:pt x="76942" y="101958"/>
                      <a:pt x="76940" y="101958"/>
                    </a:cubicBezTo>
                    <a:lnTo>
                      <a:pt x="9352" y="101958"/>
                    </a:lnTo>
                    <a:cubicBezTo>
                      <a:pt x="9290" y="99476"/>
                      <a:pt x="7254" y="97478"/>
                      <a:pt x="4760" y="97478"/>
                    </a:cubicBezTo>
                    <a:cubicBezTo>
                      <a:pt x="2266" y="97478"/>
                      <a:pt x="168" y="99540"/>
                      <a:pt x="168" y="102070"/>
                    </a:cubicBezTo>
                    <a:lnTo>
                      <a:pt x="168" y="102073"/>
                    </a:lnTo>
                    <a:cubicBezTo>
                      <a:pt x="168" y="102123"/>
                      <a:pt x="171" y="102176"/>
                      <a:pt x="173" y="102226"/>
                    </a:cubicBezTo>
                    <a:lnTo>
                      <a:pt x="179" y="102302"/>
                    </a:lnTo>
                    <a:lnTo>
                      <a:pt x="438" y="102290"/>
                    </a:lnTo>
                    <a:lnTo>
                      <a:pt x="433" y="102210"/>
                    </a:lnTo>
                    <a:cubicBezTo>
                      <a:pt x="430" y="102162"/>
                      <a:pt x="427" y="102118"/>
                      <a:pt x="427" y="102070"/>
                    </a:cubicBezTo>
                    <a:cubicBezTo>
                      <a:pt x="427" y="99682"/>
                      <a:pt x="2372" y="97738"/>
                      <a:pt x="4760" y="97738"/>
                    </a:cubicBezTo>
                    <a:cubicBezTo>
                      <a:pt x="7151" y="97738"/>
                      <a:pt x="9095" y="99682"/>
                      <a:pt x="9095" y="102070"/>
                    </a:cubicBezTo>
                    <a:cubicBezTo>
                      <a:pt x="9095" y="102118"/>
                      <a:pt x="9092" y="102165"/>
                      <a:pt x="9087" y="102212"/>
                    </a:cubicBezTo>
                    <a:lnTo>
                      <a:pt x="9084" y="102290"/>
                    </a:lnTo>
                    <a:lnTo>
                      <a:pt x="9343" y="102302"/>
                    </a:lnTo>
                    <a:lnTo>
                      <a:pt x="9346" y="102229"/>
                    </a:lnTo>
                    <a:lnTo>
                      <a:pt x="9349" y="102215"/>
                    </a:lnTo>
                    <a:lnTo>
                      <a:pt x="76932" y="102215"/>
                    </a:lnTo>
                    <a:cubicBezTo>
                      <a:pt x="76940" y="102218"/>
                      <a:pt x="76985" y="102221"/>
                      <a:pt x="77060" y="102221"/>
                    </a:cubicBezTo>
                    <a:cubicBezTo>
                      <a:pt x="77420" y="102221"/>
                      <a:pt x="78477" y="102145"/>
                      <a:pt x="79384" y="101356"/>
                    </a:cubicBezTo>
                    <a:cubicBezTo>
                      <a:pt x="80215" y="100633"/>
                      <a:pt x="80681" y="99512"/>
                      <a:pt x="80773" y="98028"/>
                    </a:cubicBezTo>
                    <a:cubicBezTo>
                      <a:pt x="81035" y="93743"/>
                      <a:pt x="80776" y="60742"/>
                      <a:pt x="80773" y="60410"/>
                    </a:cubicBezTo>
                    <a:cubicBezTo>
                      <a:pt x="80779" y="60315"/>
                      <a:pt x="80899" y="57891"/>
                      <a:pt x="80226" y="56722"/>
                    </a:cubicBezTo>
                    <a:cubicBezTo>
                      <a:pt x="79666" y="55754"/>
                      <a:pt x="79403" y="55467"/>
                      <a:pt x="79320" y="55389"/>
                    </a:cubicBezTo>
                    <a:cubicBezTo>
                      <a:pt x="80012" y="54111"/>
                      <a:pt x="80617" y="52543"/>
                      <a:pt x="80542" y="51045"/>
                    </a:cubicBezTo>
                    <a:cubicBezTo>
                      <a:pt x="80458" y="49393"/>
                      <a:pt x="79883" y="47948"/>
                      <a:pt x="79256" y="46835"/>
                    </a:cubicBezTo>
                    <a:lnTo>
                      <a:pt x="79256" y="46835"/>
                    </a:lnTo>
                    <a:lnTo>
                      <a:pt x="79289" y="46883"/>
                    </a:lnTo>
                    <a:cubicBezTo>
                      <a:pt x="79317" y="46863"/>
                      <a:pt x="79565" y="46668"/>
                      <a:pt x="80224" y="45530"/>
                    </a:cubicBezTo>
                    <a:cubicBezTo>
                      <a:pt x="80899" y="44361"/>
                      <a:pt x="80779" y="41942"/>
                      <a:pt x="80773" y="41839"/>
                    </a:cubicBezTo>
                    <a:cubicBezTo>
                      <a:pt x="80776" y="41515"/>
                      <a:pt x="81035" y="8565"/>
                      <a:pt x="80773" y="4286"/>
                    </a:cubicBezTo>
                    <a:cubicBezTo>
                      <a:pt x="80681" y="2807"/>
                      <a:pt x="80215" y="1691"/>
                      <a:pt x="79384" y="966"/>
                    </a:cubicBezTo>
                    <a:cubicBezTo>
                      <a:pt x="78471" y="172"/>
                      <a:pt x="77404" y="100"/>
                      <a:pt x="77040" y="100"/>
                    </a:cubicBezTo>
                    <a:cubicBezTo>
                      <a:pt x="76966" y="100"/>
                      <a:pt x="76921" y="103"/>
                      <a:pt x="76912" y="104"/>
                    </a:cubicBezTo>
                    <a:lnTo>
                      <a:pt x="9184" y="104"/>
                    </a:lnTo>
                    <a:cubicBezTo>
                      <a:pt x="9182" y="92"/>
                      <a:pt x="9182" y="84"/>
                      <a:pt x="9182" y="73"/>
                    </a:cubicBezTo>
                    <a:lnTo>
                      <a:pt x="9176" y="0"/>
                    </a:lnTo>
                    <a:lnTo>
                      <a:pt x="8917" y="14"/>
                    </a:lnTo>
                    <a:lnTo>
                      <a:pt x="8922" y="90"/>
                    </a:lnTo>
                    <a:cubicBezTo>
                      <a:pt x="8925" y="137"/>
                      <a:pt x="8928" y="185"/>
                      <a:pt x="8928" y="232"/>
                    </a:cubicBezTo>
                    <a:cubicBezTo>
                      <a:pt x="8928" y="2620"/>
                      <a:pt x="6983" y="4564"/>
                      <a:pt x="4595" y="4564"/>
                    </a:cubicBezTo>
                    <a:cubicBezTo>
                      <a:pt x="2204" y="4564"/>
                      <a:pt x="260" y="2620"/>
                      <a:pt x="260" y="232"/>
                    </a:cubicBezTo>
                    <a:cubicBezTo>
                      <a:pt x="260" y="185"/>
                      <a:pt x="263" y="137"/>
                      <a:pt x="268" y="90"/>
                    </a:cubicBezTo>
                    <a:lnTo>
                      <a:pt x="271" y="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5" name="Google Shape;5245;p33"/>
              <p:cNvSpPr/>
              <p:nvPr/>
            </p:nvSpPr>
            <p:spPr>
              <a:xfrm>
                <a:off x="4581550" y="3915000"/>
                <a:ext cx="51425" cy="51425"/>
              </a:xfrm>
              <a:custGeom>
                <a:rect b="b" l="l" r="r" t="t"/>
                <a:pathLst>
                  <a:path extrusionOk="0" h="2057" w="2057">
                    <a:moveTo>
                      <a:pt x="1027" y="1"/>
                    </a:moveTo>
                    <a:cubicBezTo>
                      <a:pt x="460" y="1"/>
                      <a:pt x="0" y="461"/>
                      <a:pt x="0" y="1028"/>
                    </a:cubicBezTo>
                    <a:cubicBezTo>
                      <a:pt x="0" y="1597"/>
                      <a:pt x="460" y="2057"/>
                      <a:pt x="1027" y="2057"/>
                    </a:cubicBezTo>
                    <a:cubicBezTo>
                      <a:pt x="1596" y="2057"/>
                      <a:pt x="2056" y="1597"/>
                      <a:pt x="2056" y="1028"/>
                    </a:cubicBezTo>
                    <a:cubicBezTo>
                      <a:pt x="2056" y="461"/>
                      <a:pt x="1596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6" name="Google Shape;5246;p33"/>
              <p:cNvSpPr/>
              <p:nvPr/>
            </p:nvSpPr>
            <p:spPr>
              <a:xfrm>
                <a:off x="457742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7" name="Google Shape;5247;p33"/>
              <p:cNvSpPr/>
              <p:nvPr/>
            </p:nvSpPr>
            <p:spPr>
              <a:xfrm>
                <a:off x="6378800" y="2646950"/>
                <a:ext cx="88525" cy="85325"/>
              </a:xfrm>
              <a:custGeom>
                <a:rect b="b" l="l" r="r" t="t"/>
                <a:pathLst>
                  <a:path extrusionOk="0" h="3413" w="3541">
                    <a:moveTo>
                      <a:pt x="1769" y="0"/>
                    </a:moveTo>
                    <a:cubicBezTo>
                      <a:pt x="881" y="0"/>
                      <a:pt x="131" y="688"/>
                      <a:pt x="67" y="1587"/>
                    </a:cubicBezTo>
                    <a:cubicBezTo>
                      <a:pt x="0" y="2527"/>
                      <a:pt x="709" y="3341"/>
                      <a:pt x="1649" y="3408"/>
                    </a:cubicBezTo>
                    <a:cubicBezTo>
                      <a:pt x="1690" y="3411"/>
                      <a:pt x="1731" y="3413"/>
                      <a:pt x="1772" y="3413"/>
                    </a:cubicBezTo>
                    <a:cubicBezTo>
                      <a:pt x="2660" y="3413"/>
                      <a:pt x="3410" y="2728"/>
                      <a:pt x="3474" y="1829"/>
                    </a:cubicBezTo>
                    <a:cubicBezTo>
                      <a:pt x="3540" y="886"/>
                      <a:pt x="2832" y="72"/>
                      <a:pt x="1892" y="5"/>
                    </a:cubicBezTo>
                    <a:cubicBezTo>
                      <a:pt x="1850" y="2"/>
                      <a:pt x="1810" y="0"/>
                      <a:pt x="1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48" name="Google Shape;5248;p33"/>
            <p:cNvGrpSpPr/>
            <p:nvPr/>
          </p:nvGrpSpPr>
          <p:grpSpPr>
            <a:xfrm flipH="1">
              <a:off x="358217" y="316379"/>
              <a:ext cx="3568825" cy="4510753"/>
              <a:chOff x="4488225" y="1405825"/>
              <a:chExt cx="2025900" cy="2560600"/>
            </a:xfrm>
          </p:grpSpPr>
          <p:sp>
            <p:nvSpPr>
              <p:cNvPr id="5249" name="Google Shape;5249;p33"/>
              <p:cNvSpPr/>
              <p:nvPr/>
            </p:nvSpPr>
            <p:spPr>
              <a:xfrm>
                <a:off x="475792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0" name="Google Shape;5250;p33"/>
              <p:cNvSpPr/>
              <p:nvPr/>
            </p:nvSpPr>
            <p:spPr>
              <a:xfrm>
                <a:off x="4831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1" name="Google Shape;5251;p33"/>
              <p:cNvSpPr/>
              <p:nvPr/>
            </p:nvSpPr>
            <p:spPr>
              <a:xfrm>
                <a:off x="49046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2" name="Google Shape;5252;p33"/>
              <p:cNvSpPr/>
              <p:nvPr/>
            </p:nvSpPr>
            <p:spPr>
              <a:xfrm>
                <a:off x="49779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3" name="Google Shape;5253;p33"/>
              <p:cNvSpPr/>
              <p:nvPr/>
            </p:nvSpPr>
            <p:spPr>
              <a:xfrm>
                <a:off x="505127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4" name="Google Shape;5254;p33"/>
              <p:cNvSpPr/>
              <p:nvPr/>
            </p:nvSpPr>
            <p:spPr>
              <a:xfrm>
                <a:off x="512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5" name="Google Shape;5255;p33"/>
              <p:cNvSpPr/>
              <p:nvPr/>
            </p:nvSpPr>
            <p:spPr>
              <a:xfrm>
                <a:off x="519795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6" name="Google Shape;5256;p33"/>
              <p:cNvSpPr/>
              <p:nvPr/>
            </p:nvSpPr>
            <p:spPr>
              <a:xfrm>
                <a:off x="52712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7" name="Google Shape;5257;p33"/>
              <p:cNvSpPr/>
              <p:nvPr/>
            </p:nvSpPr>
            <p:spPr>
              <a:xfrm>
                <a:off x="534462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8" name="Google Shape;5258;p33"/>
              <p:cNvSpPr/>
              <p:nvPr/>
            </p:nvSpPr>
            <p:spPr>
              <a:xfrm>
                <a:off x="541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9" name="Google Shape;5259;p33"/>
              <p:cNvSpPr/>
              <p:nvPr/>
            </p:nvSpPr>
            <p:spPr>
              <a:xfrm>
                <a:off x="54912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0" name="Google Shape;5260;p33"/>
              <p:cNvSpPr/>
              <p:nvPr/>
            </p:nvSpPr>
            <p:spPr>
              <a:xfrm>
                <a:off x="55646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1" name="Google Shape;5261;p33"/>
              <p:cNvSpPr/>
              <p:nvPr/>
            </p:nvSpPr>
            <p:spPr>
              <a:xfrm>
                <a:off x="563797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2" name="Google Shape;5262;p33"/>
              <p:cNvSpPr/>
              <p:nvPr/>
            </p:nvSpPr>
            <p:spPr>
              <a:xfrm>
                <a:off x="5711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3" name="Google Shape;5263;p33"/>
              <p:cNvSpPr/>
              <p:nvPr/>
            </p:nvSpPr>
            <p:spPr>
              <a:xfrm>
                <a:off x="578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4" name="Google Shape;5264;p33"/>
              <p:cNvSpPr/>
              <p:nvPr/>
            </p:nvSpPr>
            <p:spPr>
              <a:xfrm>
                <a:off x="5857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5" name="Google Shape;5265;p33"/>
              <p:cNvSpPr/>
              <p:nvPr/>
            </p:nvSpPr>
            <p:spPr>
              <a:xfrm>
                <a:off x="59313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6" name="Google Shape;5266;p33"/>
              <p:cNvSpPr/>
              <p:nvPr/>
            </p:nvSpPr>
            <p:spPr>
              <a:xfrm>
                <a:off x="6004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7" name="Google Shape;5267;p33"/>
              <p:cNvSpPr/>
              <p:nvPr/>
            </p:nvSpPr>
            <p:spPr>
              <a:xfrm>
                <a:off x="607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8" name="Google Shape;5268;p33"/>
              <p:cNvSpPr/>
              <p:nvPr/>
            </p:nvSpPr>
            <p:spPr>
              <a:xfrm>
                <a:off x="6151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9" name="Google Shape;5269;p33"/>
              <p:cNvSpPr/>
              <p:nvPr/>
            </p:nvSpPr>
            <p:spPr>
              <a:xfrm>
                <a:off x="622465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0" name="Google Shape;5270;p33"/>
              <p:cNvSpPr/>
              <p:nvPr/>
            </p:nvSpPr>
            <p:spPr>
              <a:xfrm>
                <a:off x="6297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1" name="Google Shape;5271;p33"/>
              <p:cNvSpPr/>
              <p:nvPr/>
            </p:nvSpPr>
            <p:spPr>
              <a:xfrm>
                <a:off x="6371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2" name="Google Shape;5272;p33"/>
              <p:cNvSpPr/>
              <p:nvPr/>
            </p:nvSpPr>
            <p:spPr>
              <a:xfrm>
                <a:off x="6444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3" name="Google Shape;5273;p33"/>
              <p:cNvSpPr/>
              <p:nvPr/>
            </p:nvSpPr>
            <p:spPr>
              <a:xfrm>
                <a:off x="6448950" y="1506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92" y="631"/>
                      <a:pt x="631" y="488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4" name="Google Shape;5274;p33"/>
              <p:cNvSpPr/>
              <p:nvPr/>
            </p:nvSpPr>
            <p:spPr>
              <a:xfrm>
                <a:off x="6448950" y="1579350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39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39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5" name="Google Shape;5275;p33"/>
              <p:cNvSpPr/>
              <p:nvPr/>
            </p:nvSpPr>
            <p:spPr>
              <a:xfrm>
                <a:off x="6448950" y="16516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0"/>
                      <a:pt x="316" y="630"/>
                    </a:cubicBezTo>
                    <a:cubicBezTo>
                      <a:pt x="492" y="630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6" name="Google Shape;5276;p33"/>
              <p:cNvSpPr/>
              <p:nvPr/>
            </p:nvSpPr>
            <p:spPr>
              <a:xfrm>
                <a:off x="6448950" y="1724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7" name="Google Shape;5277;p33"/>
              <p:cNvSpPr/>
              <p:nvPr/>
            </p:nvSpPr>
            <p:spPr>
              <a:xfrm>
                <a:off x="6448950" y="17964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8" name="Google Shape;5278;p33"/>
              <p:cNvSpPr/>
              <p:nvPr/>
            </p:nvSpPr>
            <p:spPr>
              <a:xfrm>
                <a:off x="6448950" y="18687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9" name="Google Shape;5279;p33"/>
              <p:cNvSpPr/>
              <p:nvPr/>
            </p:nvSpPr>
            <p:spPr>
              <a:xfrm>
                <a:off x="6448950" y="1941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0" name="Google Shape;5280;p33"/>
              <p:cNvSpPr/>
              <p:nvPr/>
            </p:nvSpPr>
            <p:spPr>
              <a:xfrm>
                <a:off x="6448950" y="2013575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1" name="Google Shape;5281;p33"/>
              <p:cNvSpPr/>
              <p:nvPr/>
            </p:nvSpPr>
            <p:spPr>
              <a:xfrm>
                <a:off x="6448950" y="208590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92" y="631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2" name="Google Shape;5282;p33"/>
              <p:cNvSpPr/>
              <p:nvPr/>
            </p:nvSpPr>
            <p:spPr>
              <a:xfrm>
                <a:off x="6448950" y="2158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3" name="Google Shape;5283;p33"/>
              <p:cNvSpPr/>
              <p:nvPr/>
            </p:nvSpPr>
            <p:spPr>
              <a:xfrm>
                <a:off x="6448950" y="2230675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3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4" name="Google Shape;5284;p33"/>
              <p:cNvSpPr/>
              <p:nvPr/>
            </p:nvSpPr>
            <p:spPr>
              <a:xfrm>
                <a:off x="6448950" y="23030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5" name="Google Shape;5285;p33"/>
              <p:cNvSpPr/>
              <p:nvPr/>
            </p:nvSpPr>
            <p:spPr>
              <a:xfrm>
                <a:off x="6448950" y="23754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6" name="Google Shape;5286;p33"/>
              <p:cNvSpPr/>
              <p:nvPr/>
            </p:nvSpPr>
            <p:spPr>
              <a:xfrm>
                <a:off x="6448950" y="2447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7" name="Google Shape;5287;p33"/>
              <p:cNvSpPr/>
              <p:nvPr/>
            </p:nvSpPr>
            <p:spPr>
              <a:xfrm>
                <a:off x="6448950" y="25201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8" name="Google Shape;5288;p33"/>
              <p:cNvSpPr/>
              <p:nvPr/>
            </p:nvSpPr>
            <p:spPr>
              <a:xfrm>
                <a:off x="47626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9" name="Google Shape;5289;p33"/>
              <p:cNvSpPr/>
              <p:nvPr/>
            </p:nvSpPr>
            <p:spPr>
              <a:xfrm>
                <a:off x="483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0" name="Google Shape;5290;p33"/>
              <p:cNvSpPr/>
              <p:nvPr/>
            </p:nvSpPr>
            <p:spPr>
              <a:xfrm>
                <a:off x="49092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1" name="Google Shape;5291;p33"/>
              <p:cNvSpPr/>
              <p:nvPr/>
            </p:nvSpPr>
            <p:spPr>
              <a:xfrm>
                <a:off x="498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2" name="Google Shape;5292;p33"/>
              <p:cNvSpPr/>
              <p:nvPr/>
            </p:nvSpPr>
            <p:spPr>
              <a:xfrm>
                <a:off x="50558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3" name="Google Shape;5293;p33"/>
              <p:cNvSpPr/>
              <p:nvPr/>
            </p:nvSpPr>
            <p:spPr>
              <a:xfrm>
                <a:off x="512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4" name="Google Shape;5294;p33"/>
              <p:cNvSpPr/>
              <p:nvPr/>
            </p:nvSpPr>
            <p:spPr>
              <a:xfrm>
                <a:off x="52025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5" name="Google Shape;5295;p33"/>
              <p:cNvSpPr/>
              <p:nvPr/>
            </p:nvSpPr>
            <p:spPr>
              <a:xfrm>
                <a:off x="527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6" name="Google Shape;5296;p33"/>
              <p:cNvSpPr/>
              <p:nvPr/>
            </p:nvSpPr>
            <p:spPr>
              <a:xfrm>
                <a:off x="53492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7" name="Google Shape;5297;p33"/>
              <p:cNvSpPr/>
              <p:nvPr/>
            </p:nvSpPr>
            <p:spPr>
              <a:xfrm>
                <a:off x="54226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8" name="Google Shape;5298;p33"/>
              <p:cNvSpPr/>
              <p:nvPr/>
            </p:nvSpPr>
            <p:spPr>
              <a:xfrm>
                <a:off x="549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9" name="Google Shape;5299;p33"/>
              <p:cNvSpPr/>
              <p:nvPr/>
            </p:nvSpPr>
            <p:spPr>
              <a:xfrm>
                <a:off x="55692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0" name="Google Shape;5300;p33"/>
              <p:cNvSpPr/>
              <p:nvPr/>
            </p:nvSpPr>
            <p:spPr>
              <a:xfrm>
                <a:off x="564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1" name="Google Shape;5301;p33"/>
              <p:cNvSpPr/>
              <p:nvPr/>
            </p:nvSpPr>
            <p:spPr>
              <a:xfrm>
                <a:off x="5715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2" name="Google Shape;5302;p33"/>
              <p:cNvSpPr/>
              <p:nvPr/>
            </p:nvSpPr>
            <p:spPr>
              <a:xfrm>
                <a:off x="578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3" name="Google Shape;5303;p33"/>
              <p:cNvSpPr/>
              <p:nvPr/>
            </p:nvSpPr>
            <p:spPr>
              <a:xfrm>
                <a:off x="5862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4" name="Google Shape;5304;p33"/>
              <p:cNvSpPr/>
              <p:nvPr/>
            </p:nvSpPr>
            <p:spPr>
              <a:xfrm>
                <a:off x="593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5" name="Google Shape;5305;p33"/>
              <p:cNvSpPr/>
              <p:nvPr/>
            </p:nvSpPr>
            <p:spPr>
              <a:xfrm>
                <a:off x="6009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6" name="Google Shape;5306;p33"/>
              <p:cNvSpPr/>
              <p:nvPr/>
            </p:nvSpPr>
            <p:spPr>
              <a:xfrm>
                <a:off x="60825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7" name="Google Shape;5307;p33"/>
              <p:cNvSpPr/>
              <p:nvPr/>
            </p:nvSpPr>
            <p:spPr>
              <a:xfrm>
                <a:off x="6155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8" name="Google Shape;5308;p33"/>
              <p:cNvSpPr/>
              <p:nvPr/>
            </p:nvSpPr>
            <p:spPr>
              <a:xfrm>
                <a:off x="6229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9" name="Google Shape;5309;p33"/>
              <p:cNvSpPr/>
              <p:nvPr/>
            </p:nvSpPr>
            <p:spPr>
              <a:xfrm>
                <a:off x="6302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0" name="Google Shape;5310;p33"/>
              <p:cNvSpPr/>
              <p:nvPr/>
            </p:nvSpPr>
            <p:spPr>
              <a:xfrm>
                <a:off x="6375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1" name="Google Shape;5311;p33"/>
              <p:cNvSpPr/>
              <p:nvPr/>
            </p:nvSpPr>
            <p:spPr>
              <a:xfrm>
                <a:off x="64493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2" name="Google Shape;5312;p33"/>
              <p:cNvSpPr/>
              <p:nvPr/>
            </p:nvSpPr>
            <p:spPr>
              <a:xfrm>
                <a:off x="6453625" y="38546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3" name="Google Shape;5313;p33"/>
              <p:cNvSpPr/>
              <p:nvPr/>
            </p:nvSpPr>
            <p:spPr>
              <a:xfrm>
                <a:off x="6453625" y="3782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4" name="Google Shape;5314;p33"/>
              <p:cNvSpPr/>
              <p:nvPr/>
            </p:nvSpPr>
            <p:spPr>
              <a:xfrm>
                <a:off x="6453625" y="37099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9"/>
                      <a:pt x="316" y="629"/>
                    </a:cubicBezTo>
                    <a:cubicBezTo>
                      <a:pt x="489" y="629"/>
                      <a:pt x="631" y="489"/>
                      <a:pt x="631" y="313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5" name="Google Shape;5315;p33"/>
              <p:cNvSpPr/>
              <p:nvPr/>
            </p:nvSpPr>
            <p:spPr>
              <a:xfrm>
                <a:off x="6453625" y="36375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6" name="Google Shape;5316;p33"/>
              <p:cNvSpPr/>
              <p:nvPr/>
            </p:nvSpPr>
            <p:spPr>
              <a:xfrm>
                <a:off x="6453625" y="3565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7" name="Google Shape;5317;p33"/>
              <p:cNvSpPr/>
              <p:nvPr/>
            </p:nvSpPr>
            <p:spPr>
              <a:xfrm>
                <a:off x="6453625" y="34928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6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8" name="Google Shape;5318;p33"/>
              <p:cNvSpPr/>
              <p:nvPr/>
            </p:nvSpPr>
            <p:spPr>
              <a:xfrm>
                <a:off x="6453625" y="34204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9" name="Google Shape;5319;p33"/>
              <p:cNvSpPr/>
              <p:nvPr/>
            </p:nvSpPr>
            <p:spPr>
              <a:xfrm>
                <a:off x="6453625" y="3348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89" y="631"/>
                      <a:pt x="631" y="492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0" name="Google Shape;5320;p33"/>
              <p:cNvSpPr/>
              <p:nvPr/>
            </p:nvSpPr>
            <p:spPr>
              <a:xfrm>
                <a:off x="6453625" y="3275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1" name="Google Shape;5321;p33"/>
              <p:cNvSpPr/>
              <p:nvPr/>
            </p:nvSpPr>
            <p:spPr>
              <a:xfrm>
                <a:off x="6453625" y="32033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2" name="Google Shape;5322;p33"/>
              <p:cNvSpPr/>
              <p:nvPr/>
            </p:nvSpPr>
            <p:spPr>
              <a:xfrm>
                <a:off x="6453625" y="3130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89" y="631"/>
                      <a:pt x="631" y="491"/>
                      <a:pt x="631" y="315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3" name="Google Shape;5323;p33"/>
              <p:cNvSpPr/>
              <p:nvPr/>
            </p:nvSpPr>
            <p:spPr>
              <a:xfrm>
                <a:off x="6453625" y="30586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4" name="Google Shape;5324;p33"/>
              <p:cNvSpPr/>
              <p:nvPr/>
            </p:nvSpPr>
            <p:spPr>
              <a:xfrm>
                <a:off x="6453625" y="29862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5" name="Google Shape;5325;p33"/>
              <p:cNvSpPr/>
              <p:nvPr/>
            </p:nvSpPr>
            <p:spPr>
              <a:xfrm>
                <a:off x="6453625" y="291390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3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6" name="Google Shape;5326;p33"/>
              <p:cNvSpPr/>
              <p:nvPr/>
            </p:nvSpPr>
            <p:spPr>
              <a:xfrm>
                <a:off x="6453625" y="28415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7" name="Google Shape;5327;p33"/>
              <p:cNvSpPr/>
              <p:nvPr/>
            </p:nvSpPr>
            <p:spPr>
              <a:xfrm>
                <a:off x="4488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77244" y="3384"/>
                    </a:moveTo>
                    <a:lnTo>
                      <a:pt x="77244" y="20500"/>
                    </a:lnTo>
                    <a:lnTo>
                      <a:pt x="53927" y="3384"/>
                    </a:lnTo>
                    <a:close/>
                    <a:moveTo>
                      <a:pt x="77030" y="363"/>
                    </a:moveTo>
                    <a:cubicBezTo>
                      <a:pt x="77356" y="363"/>
                      <a:pt x="78372" y="429"/>
                      <a:pt x="79216" y="1167"/>
                    </a:cubicBezTo>
                    <a:cubicBezTo>
                      <a:pt x="79989" y="1842"/>
                      <a:pt x="80427" y="2896"/>
                      <a:pt x="80514" y="4302"/>
                    </a:cubicBezTo>
                    <a:cubicBezTo>
                      <a:pt x="80776" y="8573"/>
                      <a:pt x="80517" y="41512"/>
                      <a:pt x="80514" y="41844"/>
                    </a:cubicBezTo>
                    <a:cubicBezTo>
                      <a:pt x="80514" y="41878"/>
                      <a:pt x="80636" y="44299"/>
                      <a:pt x="80000" y="45398"/>
                    </a:cubicBezTo>
                    <a:cubicBezTo>
                      <a:pt x="79462" y="46327"/>
                      <a:pt x="79216" y="46595"/>
                      <a:pt x="79152" y="46657"/>
                    </a:cubicBezTo>
                    <a:cubicBezTo>
                      <a:pt x="78441" y="45443"/>
                      <a:pt x="77685" y="44659"/>
                      <a:pt x="77504" y="44478"/>
                    </a:cubicBezTo>
                    <a:lnTo>
                      <a:pt x="77504" y="3125"/>
                    </a:lnTo>
                    <a:lnTo>
                      <a:pt x="8158" y="3125"/>
                    </a:lnTo>
                    <a:cubicBezTo>
                      <a:pt x="8774" y="2366"/>
                      <a:pt x="9156" y="1409"/>
                      <a:pt x="9184" y="366"/>
                    </a:cubicBezTo>
                    <a:lnTo>
                      <a:pt x="76923" y="366"/>
                    </a:lnTo>
                    <a:cubicBezTo>
                      <a:pt x="76927" y="365"/>
                      <a:pt x="76965" y="363"/>
                      <a:pt x="77030" y="363"/>
                    </a:cubicBezTo>
                    <a:close/>
                    <a:moveTo>
                      <a:pt x="77375" y="44718"/>
                    </a:moveTo>
                    <a:cubicBezTo>
                      <a:pt x="77858" y="45214"/>
                      <a:pt x="80112" y="47697"/>
                      <a:pt x="80282" y="51059"/>
                    </a:cubicBezTo>
                    <a:cubicBezTo>
                      <a:pt x="80427" y="53930"/>
                      <a:pt x="77883" y="57199"/>
                      <a:pt x="77367" y="57835"/>
                    </a:cubicBezTo>
                    <a:cubicBezTo>
                      <a:pt x="76831" y="57266"/>
                      <a:pt x="74306" y="54429"/>
                      <a:pt x="74385" y="51536"/>
                    </a:cubicBezTo>
                    <a:lnTo>
                      <a:pt x="74385" y="51031"/>
                    </a:lnTo>
                    <a:cubicBezTo>
                      <a:pt x="74306" y="48116"/>
                      <a:pt x="76859" y="45265"/>
                      <a:pt x="77375" y="44718"/>
                    </a:cubicBezTo>
                    <a:close/>
                    <a:moveTo>
                      <a:pt x="77244" y="40572"/>
                    </a:moveTo>
                    <a:lnTo>
                      <a:pt x="77244" y="44481"/>
                    </a:lnTo>
                    <a:cubicBezTo>
                      <a:pt x="76862" y="44871"/>
                      <a:pt x="74041" y="47859"/>
                      <a:pt x="74125" y="51034"/>
                    </a:cubicBezTo>
                    <a:lnTo>
                      <a:pt x="74125" y="51533"/>
                    </a:lnTo>
                    <a:cubicBezTo>
                      <a:pt x="74041" y="54702"/>
                      <a:pt x="76862" y="57693"/>
                      <a:pt x="77244" y="58084"/>
                    </a:cubicBezTo>
                    <a:lnTo>
                      <a:pt x="77244" y="61666"/>
                    </a:lnTo>
                    <a:cubicBezTo>
                      <a:pt x="74270" y="60048"/>
                      <a:pt x="72287" y="55849"/>
                      <a:pt x="72287" y="51118"/>
                    </a:cubicBezTo>
                    <a:cubicBezTo>
                      <a:pt x="72287" y="46389"/>
                      <a:pt x="74270" y="42187"/>
                      <a:pt x="77244" y="40572"/>
                    </a:cubicBezTo>
                    <a:close/>
                    <a:moveTo>
                      <a:pt x="77244" y="82452"/>
                    </a:moveTo>
                    <a:lnTo>
                      <a:pt x="77244" y="99177"/>
                    </a:lnTo>
                    <a:lnTo>
                      <a:pt x="53079" y="99177"/>
                    </a:lnTo>
                    <a:lnTo>
                      <a:pt x="77244" y="82452"/>
                    </a:lnTo>
                    <a:close/>
                    <a:moveTo>
                      <a:pt x="11" y="0"/>
                    </a:moveTo>
                    <a:lnTo>
                      <a:pt x="9" y="73"/>
                    </a:lnTo>
                    <a:cubicBezTo>
                      <a:pt x="6" y="126"/>
                      <a:pt x="0" y="179"/>
                      <a:pt x="0" y="232"/>
                    </a:cubicBezTo>
                    <a:cubicBezTo>
                      <a:pt x="0" y="2765"/>
                      <a:pt x="2062" y="4824"/>
                      <a:pt x="4595" y="4824"/>
                    </a:cubicBezTo>
                    <a:cubicBezTo>
                      <a:pt x="5909" y="4824"/>
                      <a:pt x="7095" y="4272"/>
                      <a:pt x="7932" y="3384"/>
                    </a:cubicBezTo>
                    <a:lnTo>
                      <a:pt x="53489" y="3384"/>
                    </a:lnTo>
                    <a:lnTo>
                      <a:pt x="77244" y="20823"/>
                    </a:lnTo>
                    <a:lnTo>
                      <a:pt x="77244" y="40279"/>
                    </a:lnTo>
                    <a:cubicBezTo>
                      <a:pt x="74122" y="41889"/>
                      <a:pt x="72030" y="46233"/>
                      <a:pt x="72030" y="51118"/>
                    </a:cubicBezTo>
                    <a:cubicBezTo>
                      <a:pt x="72030" y="56005"/>
                      <a:pt x="74122" y="60346"/>
                      <a:pt x="77244" y="61959"/>
                    </a:cubicBezTo>
                    <a:lnTo>
                      <a:pt x="77244" y="82135"/>
                    </a:lnTo>
                    <a:lnTo>
                      <a:pt x="52621" y="99177"/>
                    </a:lnTo>
                    <a:lnTo>
                      <a:pt x="8618" y="99177"/>
                    </a:lnTo>
                    <a:lnTo>
                      <a:pt x="8618" y="99437"/>
                    </a:lnTo>
                    <a:lnTo>
                      <a:pt x="77504" y="99437"/>
                    </a:lnTo>
                    <a:lnTo>
                      <a:pt x="77504" y="58075"/>
                    </a:lnTo>
                    <a:cubicBezTo>
                      <a:pt x="77677" y="57869"/>
                      <a:pt x="78463" y="56917"/>
                      <a:pt x="79191" y="55626"/>
                    </a:cubicBezTo>
                    <a:cubicBezTo>
                      <a:pt x="79286" y="55732"/>
                      <a:pt x="79532" y="56039"/>
                      <a:pt x="80000" y="56851"/>
                    </a:cubicBezTo>
                    <a:cubicBezTo>
                      <a:pt x="80636" y="57952"/>
                      <a:pt x="80517" y="60380"/>
                      <a:pt x="80514" y="60405"/>
                    </a:cubicBezTo>
                    <a:cubicBezTo>
                      <a:pt x="80517" y="60745"/>
                      <a:pt x="80776" y="93734"/>
                      <a:pt x="80514" y="98014"/>
                    </a:cubicBezTo>
                    <a:cubicBezTo>
                      <a:pt x="80427" y="99423"/>
                      <a:pt x="79992" y="100483"/>
                      <a:pt x="79216" y="101158"/>
                    </a:cubicBezTo>
                    <a:cubicBezTo>
                      <a:pt x="78363" y="101903"/>
                      <a:pt x="77337" y="101960"/>
                      <a:pt x="77030" y="101960"/>
                    </a:cubicBezTo>
                    <a:cubicBezTo>
                      <a:pt x="76974" y="101960"/>
                      <a:pt x="76942" y="101958"/>
                      <a:pt x="76940" y="101958"/>
                    </a:cubicBezTo>
                    <a:lnTo>
                      <a:pt x="9352" y="101958"/>
                    </a:lnTo>
                    <a:cubicBezTo>
                      <a:pt x="9290" y="99476"/>
                      <a:pt x="7254" y="97478"/>
                      <a:pt x="4760" y="97478"/>
                    </a:cubicBezTo>
                    <a:cubicBezTo>
                      <a:pt x="2266" y="97478"/>
                      <a:pt x="168" y="99540"/>
                      <a:pt x="168" y="102070"/>
                    </a:cubicBezTo>
                    <a:lnTo>
                      <a:pt x="168" y="102073"/>
                    </a:lnTo>
                    <a:cubicBezTo>
                      <a:pt x="168" y="102123"/>
                      <a:pt x="171" y="102176"/>
                      <a:pt x="173" y="102226"/>
                    </a:cubicBezTo>
                    <a:lnTo>
                      <a:pt x="179" y="102302"/>
                    </a:lnTo>
                    <a:lnTo>
                      <a:pt x="438" y="102290"/>
                    </a:lnTo>
                    <a:lnTo>
                      <a:pt x="433" y="102210"/>
                    </a:lnTo>
                    <a:cubicBezTo>
                      <a:pt x="430" y="102162"/>
                      <a:pt x="427" y="102118"/>
                      <a:pt x="427" y="102070"/>
                    </a:cubicBezTo>
                    <a:cubicBezTo>
                      <a:pt x="427" y="99682"/>
                      <a:pt x="2372" y="97738"/>
                      <a:pt x="4760" y="97738"/>
                    </a:cubicBezTo>
                    <a:cubicBezTo>
                      <a:pt x="7151" y="97738"/>
                      <a:pt x="9095" y="99682"/>
                      <a:pt x="9095" y="102070"/>
                    </a:cubicBezTo>
                    <a:cubicBezTo>
                      <a:pt x="9095" y="102118"/>
                      <a:pt x="9092" y="102165"/>
                      <a:pt x="9087" y="102212"/>
                    </a:cubicBezTo>
                    <a:lnTo>
                      <a:pt x="9084" y="102290"/>
                    </a:lnTo>
                    <a:lnTo>
                      <a:pt x="9343" y="102302"/>
                    </a:lnTo>
                    <a:lnTo>
                      <a:pt x="9346" y="102229"/>
                    </a:lnTo>
                    <a:lnTo>
                      <a:pt x="9349" y="102215"/>
                    </a:lnTo>
                    <a:lnTo>
                      <a:pt x="76932" y="102215"/>
                    </a:lnTo>
                    <a:cubicBezTo>
                      <a:pt x="76940" y="102218"/>
                      <a:pt x="76985" y="102221"/>
                      <a:pt x="77060" y="102221"/>
                    </a:cubicBezTo>
                    <a:cubicBezTo>
                      <a:pt x="77420" y="102221"/>
                      <a:pt x="78477" y="102145"/>
                      <a:pt x="79384" y="101356"/>
                    </a:cubicBezTo>
                    <a:cubicBezTo>
                      <a:pt x="80215" y="100633"/>
                      <a:pt x="80681" y="99512"/>
                      <a:pt x="80773" y="98028"/>
                    </a:cubicBezTo>
                    <a:cubicBezTo>
                      <a:pt x="81035" y="93743"/>
                      <a:pt x="80776" y="60742"/>
                      <a:pt x="80773" y="60410"/>
                    </a:cubicBezTo>
                    <a:cubicBezTo>
                      <a:pt x="80779" y="60315"/>
                      <a:pt x="80899" y="57891"/>
                      <a:pt x="80226" y="56722"/>
                    </a:cubicBezTo>
                    <a:cubicBezTo>
                      <a:pt x="79666" y="55754"/>
                      <a:pt x="79403" y="55467"/>
                      <a:pt x="79320" y="55389"/>
                    </a:cubicBezTo>
                    <a:cubicBezTo>
                      <a:pt x="80012" y="54111"/>
                      <a:pt x="80617" y="52543"/>
                      <a:pt x="80542" y="51045"/>
                    </a:cubicBezTo>
                    <a:cubicBezTo>
                      <a:pt x="80458" y="49393"/>
                      <a:pt x="79883" y="47948"/>
                      <a:pt x="79256" y="46835"/>
                    </a:cubicBezTo>
                    <a:lnTo>
                      <a:pt x="79256" y="46835"/>
                    </a:lnTo>
                    <a:lnTo>
                      <a:pt x="79289" y="46883"/>
                    </a:lnTo>
                    <a:cubicBezTo>
                      <a:pt x="79317" y="46863"/>
                      <a:pt x="79565" y="46668"/>
                      <a:pt x="80224" y="45530"/>
                    </a:cubicBezTo>
                    <a:cubicBezTo>
                      <a:pt x="80899" y="44361"/>
                      <a:pt x="80779" y="41942"/>
                      <a:pt x="80773" y="41839"/>
                    </a:cubicBezTo>
                    <a:cubicBezTo>
                      <a:pt x="80776" y="41515"/>
                      <a:pt x="81035" y="8565"/>
                      <a:pt x="80773" y="4286"/>
                    </a:cubicBezTo>
                    <a:cubicBezTo>
                      <a:pt x="80681" y="2807"/>
                      <a:pt x="80215" y="1691"/>
                      <a:pt x="79384" y="966"/>
                    </a:cubicBezTo>
                    <a:cubicBezTo>
                      <a:pt x="78471" y="172"/>
                      <a:pt x="77404" y="100"/>
                      <a:pt x="77040" y="100"/>
                    </a:cubicBezTo>
                    <a:cubicBezTo>
                      <a:pt x="76966" y="100"/>
                      <a:pt x="76921" y="103"/>
                      <a:pt x="76912" y="104"/>
                    </a:cubicBezTo>
                    <a:lnTo>
                      <a:pt x="9184" y="104"/>
                    </a:lnTo>
                    <a:cubicBezTo>
                      <a:pt x="9182" y="92"/>
                      <a:pt x="9182" y="84"/>
                      <a:pt x="9182" y="73"/>
                    </a:cubicBezTo>
                    <a:lnTo>
                      <a:pt x="9176" y="0"/>
                    </a:lnTo>
                    <a:lnTo>
                      <a:pt x="8917" y="14"/>
                    </a:lnTo>
                    <a:lnTo>
                      <a:pt x="8922" y="90"/>
                    </a:lnTo>
                    <a:cubicBezTo>
                      <a:pt x="8925" y="137"/>
                      <a:pt x="8928" y="185"/>
                      <a:pt x="8928" y="232"/>
                    </a:cubicBezTo>
                    <a:cubicBezTo>
                      <a:pt x="8928" y="2620"/>
                      <a:pt x="6983" y="4564"/>
                      <a:pt x="4595" y="4564"/>
                    </a:cubicBezTo>
                    <a:cubicBezTo>
                      <a:pt x="2204" y="4564"/>
                      <a:pt x="260" y="2620"/>
                      <a:pt x="260" y="232"/>
                    </a:cubicBezTo>
                    <a:cubicBezTo>
                      <a:pt x="260" y="185"/>
                      <a:pt x="263" y="137"/>
                      <a:pt x="268" y="90"/>
                    </a:cubicBezTo>
                    <a:lnTo>
                      <a:pt x="271" y="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8" name="Google Shape;5328;p33"/>
              <p:cNvSpPr/>
              <p:nvPr/>
            </p:nvSpPr>
            <p:spPr>
              <a:xfrm>
                <a:off x="4581550" y="3915000"/>
                <a:ext cx="51425" cy="51425"/>
              </a:xfrm>
              <a:custGeom>
                <a:rect b="b" l="l" r="r" t="t"/>
                <a:pathLst>
                  <a:path extrusionOk="0" h="2057" w="2057">
                    <a:moveTo>
                      <a:pt x="1027" y="1"/>
                    </a:moveTo>
                    <a:cubicBezTo>
                      <a:pt x="460" y="1"/>
                      <a:pt x="0" y="461"/>
                      <a:pt x="0" y="1028"/>
                    </a:cubicBezTo>
                    <a:cubicBezTo>
                      <a:pt x="0" y="1597"/>
                      <a:pt x="460" y="2057"/>
                      <a:pt x="1027" y="2057"/>
                    </a:cubicBezTo>
                    <a:cubicBezTo>
                      <a:pt x="1596" y="2057"/>
                      <a:pt x="2056" y="1597"/>
                      <a:pt x="2056" y="1028"/>
                    </a:cubicBezTo>
                    <a:cubicBezTo>
                      <a:pt x="2056" y="461"/>
                      <a:pt x="1596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9" name="Google Shape;5329;p33"/>
              <p:cNvSpPr/>
              <p:nvPr/>
            </p:nvSpPr>
            <p:spPr>
              <a:xfrm>
                <a:off x="457742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0" name="Google Shape;5330;p33"/>
              <p:cNvSpPr/>
              <p:nvPr/>
            </p:nvSpPr>
            <p:spPr>
              <a:xfrm>
                <a:off x="6378800" y="2646950"/>
                <a:ext cx="88525" cy="85325"/>
              </a:xfrm>
              <a:custGeom>
                <a:rect b="b" l="l" r="r" t="t"/>
                <a:pathLst>
                  <a:path extrusionOk="0" h="3413" w="3541">
                    <a:moveTo>
                      <a:pt x="1769" y="0"/>
                    </a:moveTo>
                    <a:cubicBezTo>
                      <a:pt x="881" y="0"/>
                      <a:pt x="131" y="688"/>
                      <a:pt x="67" y="1587"/>
                    </a:cubicBezTo>
                    <a:cubicBezTo>
                      <a:pt x="0" y="2527"/>
                      <a:pt x="709" y="3341"/>
                      <a:pt x="1649" y="3408"/>
                    </a:cubicBezTo>
                    <a:cubicBezTo>
                      <a:pt x="1690" y="3411"/>
                      <a:pt x="1731" y="3413"/>
                      <a:pt x="1772" y="3413"/>
                    </a:cubicBezTo>
                    <a:cubicBezTo>
                      <a:pt x="2660" y="3413"/>
                      <a:pt x="3410" y="2728"/>
                      <a:pt x="3474" y="1829"/>
                    </a:cubicBezTo>
                    <a:cubicBezTo>
                      <a:pt x="3540" y="886"/>
                      <a:pt x="2832" y="72"/>
                      <a:pt x="1892" y="5"/>
                    </a:cubicBezTo>
                    <a:cubicBezTo>
                      <a:pt x="1850" y="2"/>
                      <a:pt x="1810" y="0"/>
                      <a:pt x="1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331" name="Shape 5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2" name="Google Shape;5332;p34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33" name="Google Shape;5333;p34"/>
          <p:cNvGrpSpPr/>
          <p:nvPr/>
        </p:nvGrpSpPr>
        <p:grpSpPr>
          <a:xfrm>
            <a:off x="92092" y="144040"/>
            <a:ext cx="8964312" cy="4855410"/>
            <a:chOff x="92092" y="144040"/>
            <a:chExt cx="8964312" cy="4855410"/>
          </a:xfrm>
        </p:grpSpPr>
        <p:cxnSp>
          <p:nvCxnSpPr>
            <p:cNvPr id="5334" name="Google Shape;5334;p34"/>
            <p:cNvCxnSpPr/>
            <p:nvPr/>
          </p:nvCxnSpPr>
          <p:spPr>
            <a:xfrm flipH="1" rot="10800000">
              <a:off x="266725" y="304350"/>
              <a:ext cx="452400" cy="45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5" name="Google Shape;5335;p34"/>
            <p:cNvCxnSpPr/>
            <p:nvPr/>
          </p:nvCxnSpPr>
          <p:spPr>
            <a:xfrm flipH="1" rot="10800000">
              <a:off x="484525" y="538475"/>
              <a:ext cx="8169000" cy="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6" name="Google Shape;5336;p34"/>
            <p:cNvCxnSpPr/>
            <p:nvPr/>
          </p:nvCxnSpPr>
          <p:spPr>
            <a:xfrm rot="10800000">
              <a:off x="8421225" y="301125"/>
              <a:ext cx="459600" cy="46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337" name="Google Shape;5337;p34"/>
            <p:cNvGrpSpPr/>
            <p:nvPr/>
          </p:nvGrpSpPr>
          <p:grpSpPr>
            <a:xfrm>
              <a:off x="92092" y="144040"/>
              <a:ext cx="3841512" cy="4855410"/>
              <a:chOff x="736225" y="1405825"/>
              <a:chExt cx="2025900" cy="2560600"/>
            </a:xfrm>
          </p:grpSpPr>
          <p:sp>
            <p:nvSpPr>
              <p:cNvPr id="5338" name="Google Shape;5338;p34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9" name="Google Shape;5339;p34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0" name="Google Shape;5340;p34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1" name="Google Shape;5341;p34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2" name="Google Shape;5342;p34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3" name="Google Shape;5343;p34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4" name="Google Shape;5344;p34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5" name="Google Shape;5345;p34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6" name="Google Shape;5346;p34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7" name="Google Shape;5347;p34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8" name="Google Shape;5348;p34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9" name="Google Shape;5349;p34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0" name="Google Shape;5350;p34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1" name="Google Shape;5351;p34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2" name="Google Shape;5352;p34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3" name="Google Shape;5353;p34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4" name="Google Shape;5354;p34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5" name="Google Shape;5355;p34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6" name="Google Shape;5356;p34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7" name="Google Shape;5357;p34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8" name="Google Shape;5358;p34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9" name="Google Shape;5359;p34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0" name="Google Shape;5360;p34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1" name="Google Shape;5361;p34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2" name="Google Shape;5362;p34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3" name="Google Shape;5363;p34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4" name="Google Shape;5364;p34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5" name="Google Shape;5365;p34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6" name="Google Shape;5366;p34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7" name="Google Shape;5367;p34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8" name="Google Shape;5368;p34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9" name="Google Shape;5369;p34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0" name="Google Shape;5370;p34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1" name="Google Shape;5371;p34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2" name="Google Shape;5372;p34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3" name="Google Shape;5373;p34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4" name="Google Shape;5374;p34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5" name="Google Shape;5375;p34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6" name="Google Shape;5376;p34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7" name="Google Shape;5377;p34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8" name="Google Shape;5378;p34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9" name="Google Shape;5379;p34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0" name="Google Shape;5380;p34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1" name="Google Shape;5381;p34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2" name="Google Shape;5382;p34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3" name="Google Shape;5383;p34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4" name="Google Shape;5384;p34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5" name="Google Shape;5385;p34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6" name="Google Shape;5386;p34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7" name="Google Shape;5387;p34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8" name="Google Shape;5388;p34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9" name="Google Shape;5389;p34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0" name="Google Shape;5390;p34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1" name="Google Shape;5391;p34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2" name="Google Shape;5392;p34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3" name="Google Shape;5393;p34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4" name="Google Shape;5394;p34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5" name="Google Shape;5395;p34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6" name="Google Shape;5396;p34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7" name="Google Shape;5397;p34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8" name="Google Shape;5398;p34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9" name="Google Shape;5399;p34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0" name="Google Shape;5400;p34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1" name="Google Shape;5401;p34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2" name="Google Shape;5402;p34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3" name="Google Shape;5403;p34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4" name="Google Shape;5404;p34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5" name="Google Shape;5405;p34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6" name="Google Shape;5406;p34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7" name="Google Shape;5407;p34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8" name="Google Shape;5408;p34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9" name="Google Shape;5409;p34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0" name="Google Shape;5410;p34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1" name="Google Shape;5411;p34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2" name="Google Shape;5412;p34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3" name="Google Shape;5413;p34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4" name="Google Shape;5414;p34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5" name="Google Shape;5415;p34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6" name="Google Shape;5416;p34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7" name="Google Shape;5417;p34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8" name="Google Shape;5418;p34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9" name="Google Shape;5419;p34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20" name="Google Shape;5420;p34"/>
            <p:cNvGrpSpPr/>
            <p:nvPr/>
          </p:nvGrpSpPr>
          <p:grpSpPr>
            <a:xfrm flipH="1">
              <a:off x="5214892" y="144040"/>
              <a:ext cx="3841512" cy="4855410"/>
              <a:chOff x="736225" y="1405825"/>
              <a:chExt cx="2025900" cy="2560600"/>
            </a:xfrm>
          </p:grpSpPr>
          <p:sp>
            <p:nvSpPr>
              <p:cNvPr id="5421" name="Google Shape;5421;p34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2" name="Google Shape;5422;p34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3" name="Google Shape;5423;p34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4" name="Google Shape;5424;p34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5" name="Google Shape;5425;p34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6" name="Google Shape;5426;p34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7" name="Google Shape;5427;p34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8" name="Google Shape;5428;p34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9" name="Google Shape;5429;p34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0" name="Google Shape;5430;p34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1" name="Google Shape;5431;p34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2" name="Google Shape;5432;p34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3" name="Google Shape;5433;p34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4" name="Google Shape;5434;p34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5" name="Google Shape;5435;p34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6" name="Google Shape;5436;p34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7" name="Google Shape;5437;p34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8" name="Google Shape;5438;p34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9" name="Google Shape;5439;p34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0" name="Google Shape;5440;p34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1" name="Google Shape;5441;p34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2" name="Google Shape;5442;p34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3" name="Google Shape;5443;p34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4" name="Google Shape;5444;p34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5" name="Google Shape;5445;p34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6" name="Google Shape;5446;p34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7" name="Google Shape;5447;p34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8" name="Google Shape;5448;p34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9" name="Google Shape;5449;p34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0" name="Google Shape;5450;p34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1" name="Google Shape;5451;p34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2" name="Google Shape;5452;p34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3" name="Google Shape;5453;p34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4" name="Google Shape;5454;p34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5" name="Google Shape;5455;p34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6" name="Google Shape;5456;p34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7" name="Google Shape;5457;p34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8" name="Google Shape;5458;p34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9" name="Google Shape;5459;p34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0" name="Google Shape;5460;p34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1" name="Google Shape;5461;p34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2" name="Google Shape;5462;p34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3" name="Google Shape;5463;p34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4" name="Google Shape;5464;p34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5" name="Google Shape;5465;p34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6" name="Google Shape;5466;p34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7" name="Google Shape;5467;p34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8" name="Google Shape;5468;p34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9" name="Google Shape;5469;p34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0" name="Google Shape;5470;p34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1" name="Google Shape;5471;p34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2" name="Google Shape;5472;p34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3" name="Google Shape;5473;p34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4" name="Google Shape;5474;p34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5" name="Google Shape;5475;p34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6" name="Google Shape;5476;p34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7" name="Google Shape;5477;p34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8" name="Google Shape;5478;p34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9" name="Google Shape;5479;p34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0" name="Google Shape;5480;p34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1" name="Google Shape;5481;p34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2" name="Google Shape;5482;p34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3" name="Google Shape;5483;p34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4" name="Google Shape;5484;p34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5" name="Google Shape;5485;p34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6" name="Google Shape;5486;p34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7" name="Google Shape;5487;p34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8" name="Google Shape;5488;p34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9" name="Google Shape;5489;p34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0" name="Google Shape;5490;p34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1" name="Google Shape;5491;p34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2" name="Google Shape;5492;p34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3" name="Google Shape;5493;p34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4" name="Google Shape;5494;p34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5" name="Google Shape;5495;p34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6" name="Google Shape;5496;p34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7" name="Google Shape;5497;p34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8" name="Google Shape;5498;p34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9" name="Google Shape;5499;p34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0" name="Google Shape;5500;p34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1" name="Google Shape;5501;p34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2" name="Google Shape;5502;p34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503" name="Google Shape;5503;p34"/>
            <p:cNvCxnSpPr/>
            <p:nvPr/>
          </p:nvCxnSpPr>
          <p:spPr>
            <a:xfrm>
              <a:off x="264950" y="4377263"/>
              <a:ext cx="467100" cy="47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4" name="Google Shape;5504;p34"/>
            <p:cNvCxnSpPr/>
            <p:nvPr/>
          </p:nvCxnSpPr>
          <p:spPr>
            <a:xfrm flipH="1">
              <a:off x="8400900" y="4368150"/>
              <a:ext cx="481800" cy="48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5" name="Google Shape;5505;p34"/>
            <p:cNvCxnSpPr/>
            <p:nvPr/>
          </p:nvCxnSpPr>
          <p:spPr>
            <a:xfrm>
              <a:off x="488725" y="4607125"/>
              <a:ext cx="8155800" cy="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3" name="Google Shape;523;p5"/>
          <p:cNvGrpSpPr/>
          <p:nvPr/>
        </p:nvGrpSpPr>
        <p:grpSpPr>
          <a:xfrm>
            <a:off x="92092" y="144040"/>
            <a:ext cx="8964312" cy="4855410"/>
            <a:chOff x="92092" y="144040"/>
            <a:chExt cx="8964312" cy="4855410"/>
          </a:xfrm>
        </p:grpSpPr>
        <p:cxnSp>
          <p:nvCxnSpPr>
            <p:cNvPr id="524" name="Google Shape;524;p5"/>
            <p:cNvCxnSpPr/>
            <p:nvPr/>
          </p:nvCxnSpPr>
          <p:spPr>
            <a:xfrm flipH="1" rot="10800000">
              <a:off x="266725" y="304350"/>
              <a:ext cx="452400" cy="45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5"/>
            <p:cNvCxnSpPr/>
            <p:nvPr/>
          </p:nvCxnSpPr>
          <p:spPr>
            <a:xfrm flipH="1" rot="10800000">
              <a:off x="484525" y="538475"/>
              <a:ext cx="8169000" cy="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" name="Google Shape;526;p5"/>
            <p:cNvCxnSpPr/>
            <p:nvPr/>
          </p:nvCxnSpPr>
          <p:spPr>
            <a:xfrm rot="10800000">
              <a:off x="8421225" y="301125"/>
              <a:ext cx="459600" cy="46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7" name="Google Shape;527;p5"/>
            <p:cNvGrpSpPr/>
            <p:nvPr/>
          </p:nvGrpSpPr>
          <p:grpSpPr>
            <a:xfrm>
              <a:off x="92092" y="144040"/>
              <a:ext cx="3841512" cy="4855410"/>
              <a:chOff x="736225" y="1405825"/>
              <a:chExt cx="2025900" cy="2560600"/>
            </a:xfrm>
          </p:grpSpPr>
          <p:sp>
            <p:nvSpPr>
              <p:cNvPr id="528" name="Google Shape;528;p5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5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5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5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5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5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5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5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5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5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5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5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5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5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5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5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5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5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5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5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5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5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5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5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5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5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5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5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5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5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5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5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5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5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5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5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5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5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5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5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5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5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5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5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5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5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5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5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5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5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5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5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5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5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5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5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5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5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5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5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5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5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5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5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5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5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5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5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5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0" name="Google Shape;610;p5"/>
            <p:cNvGrpSpPr/>
            <p:nvPr/>
          </p:nvGrpSpPr>
          <p:grpSpPr>
            <a:xfrm flipH="1">
              <a:off x="5214892" y="144040"/>
              <a:ext cx="3841512" cy="4855410"/>
              <a:chOff x="736225" y="1405825"/>
              <a:chExt cx="2025900" cy="2560600"/>
            </a:xfrm>
          </p:grpSpPr>
          <p:sp>
            <p:nvSpPr>
              <p:cNvPr id="611" name="Google Shape;611;p5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5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5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5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5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5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5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5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5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5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5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5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5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5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5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5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5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5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5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5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5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5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5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5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5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5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5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5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5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5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5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5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5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5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5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5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5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5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5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5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5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5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5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5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5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5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5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5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5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5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5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5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5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5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5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5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5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5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5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5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5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5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5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5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5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5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5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5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5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5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5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5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5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5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5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5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5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5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5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5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5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5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3" name="Google Shape;693;p5"/>
            <p:cNvCxnSpPr/>
            <p:nvPr/>
          </p:nvCxnSpPr>
          <p:spPr>
            <a:xfrm>
              <a:off x="264950" y="4377263"/>
              <a:ext cx="467100" cy="47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5"/>
            <p:cNvCxnSpPr/>
            <p:nvPr/>
          </p:nvCxnSpPr>
          <p:spPr>
            <a:xfrm flipH="1">
              <a:off x="8400900" y="4368150"/>
              <a:ext cx="481800" cy="48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5"/>
            <p:cNvCxnSpPr/>
            <p:nvPr/>
          </p:nvCxnSpPr>
          <p:spPr>
            <a:xfrm>
              <a:off x="488725" y="4607125"/>
              <a:ext cx="8155800" cy="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6" name="Google Shape;696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7" name="Google Shape;697;p5"/>
          <p:cNvSpPr txBox="1"/>
          <p:nvPr>
            <p:ph idx="1" type="subTitle"/>
          </p:nvPr>
        </p:nvSpPr>
        <p:spPr>
          <a:xfrm>
            <a:off x="4842571" y="2726274"/>
            <a:ext cx="2642700" cy="1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8" name="Google Shape;698;p5"/>
          <p:cNvSpPr txBox="1"/>
          <p:nvPr>
            <p:ph idx="2" type="subTitle"/>
          </p:nvPr>
        </p:nvSpPr>
        <p:spPr>
          <a:xfrm>
            <a:off x="1658729" y="2726273"/>
            <a:ext cx="2642700" cy="1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9" name="Google Shape;699;p5"/>
          <p:cNvSpPr txBox="1"/>
          <p:nvPr>
            <p:ph idx="3" type="subTitle"/>
          </p:nvPr>
        </p:nvSpPr>
        <p:spPr>
          <a:xfrm>
            <a:off x="4842571" y="2229783"/>
            <a:ext cx="2642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0" name="Google Shape;700;p5"/>
          <p:cNvSpPr txBox="1"/>
          <p:nvPr>
            <p:ph idx="4" type="subTitle"/>
          </p:nvPr>
        </p:nvSpPr>
        <p:spPr>
          <a:xfrm>
            <a:off x="1658729" y="2229783"/>
            <a:ext cx="2642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Google Shape;702;p6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3" name="Google Shape;703;p6"/>
          <p:cNvGrpSpPr/>
          <p:nvPr/>
        </p:nvGrpSpPr>
        <p:grpSpPr>
          <a:xfrm>
            <a:off x="92092" y="144040"/>
            <a:ext cx="8964312" cy="4855410"/>
            <a:chOff x="92092" y="144040"/>
            <a:chExt cx="8964312" cy="4855410"/>
          </a:xfrm>
        </p:grpSpPr>
        <p:cxnSp>
          <p:nvCxnSpPr>
            <p:cNvPr id="704" name="Google Shape;704;p6"/>
            <p:cNvCxnSpPr/>
            <p:nvPr/>
          </p:nvCxnSpPr>
          <p:spPr>
            <a:xfrm flipH="1" rot="10800000">
              <a:off x="266725" y="304350"/>
              <a:ext cx="452400" cy="45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6"/>
            <p:cNvCxnSpPr/>
            <p:nvPr/>
          </p:nvCxnSpPr>
          <p:spPr>
            <a:xfrm flipH="1" rot="10800000">
              <a:off x="484525" y="538475"/>
              <a:ext cx="8169000" cy="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6"/>
            <p:cNvCxnSpPr/>
            <p:nvPr/>
          </p:nvCxnSpPr>
          <p:spPr>
            <a:xfrm rot="10800000">
              <a:off x="8421225" y="301125"/>
              <a:ext cx="459600" cy="46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7" name="Google Shape;707;p6"/>
            <p:cNvGrpSpPr/>
            <p:nvPr/>
          </p:nvGrpSpPr>
          <p:grpSpPr>
            <a:xfrm>
              <a:off x="92092" y="144040"/>
              <a:ext cx="3841512" cy="4855410"/>
              <a:chOff x="736225" y="1405825"/>
              <a:chExt cx="2025900" cy="2560600"/>
            </a:xfrm>
          </p:grpSpPr>
          <p:sp>
            <p:nvSpPr>
              <p:cNvPr id="708" name="Google Shape;708;p6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6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6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6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6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6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6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6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6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6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6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6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6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6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6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6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6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6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6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6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6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6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6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6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6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6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6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6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6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6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6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6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6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6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6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6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6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6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6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6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6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6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6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6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6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6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6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6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6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6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6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6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6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6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6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6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6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6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6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6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6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6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6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6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6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6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6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6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6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6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6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6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6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6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6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6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6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6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6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6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6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6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6"/>
            <p:cNvGrpSpPr/>
            <p:nvPr/>
          </p:nvGrpSpPr>
          <p:grpSpPr>
            <a:xfrm flipH="1">
              <a:off x="5214892" y="144040"/>
              <a:ext cx="3841512" cy="4855410"/>
              <a:chOff x="736225" y="1405825"/>
              <a:chExt cx="2025900" cy="2560600"/>
            </a:xfrm>
          </p:grpSpPr>
          <p:sp>
            <p:nvSpPr>
              <p:cNvPr id="791" name="Google Shape;791;p6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6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6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6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6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6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6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6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6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6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6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6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6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6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6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6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6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6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6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6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6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6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6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6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6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6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6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6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6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6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6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6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6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6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6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6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6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6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6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6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6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6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6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6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6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6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6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6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6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6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6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6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6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6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6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6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6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6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6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6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6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6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6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6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6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6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6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6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6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6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6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6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6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6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6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6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6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6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6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6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6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6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73" name="Google Shape;873;p6"/>
            <p:cNvCxnSpPr/>
            <p:nvPr/>
          </p:nvCxnSpPr>
          <p:spPr>
            <a:xfrm>
              <a:off x="264950" y="4377263"/>
              <a:ext cx="467100" cy="47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6"/>
            <p:cNvCxnSpPr/>
            <p:nvPr/>
          </p:nvCxnSpPr>
          <p:spPr>
            <a:xfrm flipH="1">
              <a:off x="8400900" y="4368150"/>
              <a:ext cx="481800" cy="48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6"/>
            <p:cNvCxnSpPr/>
            <p:nvPr/>
          </p:nvCxnSpPr>
          <p:spPr>
            <a:xfrm>
              <a:off x="488725" y="4607125"/>
              <a:ext cx="8155800" cy="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76" name="Google Shape;876;p6"/>
          <p:cNvSpPr txBox="1"/>
          <p:nvPr>
            <p:ph type="title"/>
          </p:nvPr>
        </p:nvSpPr>
        <p:spPr>
          <a:xfrm>
            <a:off x="720025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" name="Google Shape;878;p7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9" name="Google Shape;879;p7"/>
          <p:cNvGrpSpPr/>
          <p:nvPr/>
        </p:nvGrpSpPr>
        <p:grpSpPr>
          <a:xfrm>
            <a:off x="92092" y="144040"/>
            <a:ext cx="8964312" cy="4855410"/>
            <a:chOff x="92092" y="144040"/>
            <a:chExt cx="8964312" cy="4855410"/>
          </a:xfrm>
        </p:grpSpPr>
        <p:cxnSp>
          <p:nvCxnSpPr>
            <p:cNvPr id="880" name="Google Shape;880;p7"/>
            <p:cNvCxnSpPr/>
            <p:nvPr/>
          </p:nvCxnSpPr>
          <p:spPr>
            <a:xfrm flipH="1" rot="10800000">
              <a:off x="266725" y="304350"/>
              <a:ext cx="452400" cy="45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7"/>
            <p:cNvCxnSpPr/>
            <p:nvPr/>
          </p:nvCxnSpPr>
          <p:spPr>
            <a:xfrm flipH="1" rot="10800000">
              <a:off x="484525" y="538475"/>
              <a:ext cx="8169000" cy="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7"/>
            <p:cNvCxnSpPr/>
            <p:nvPr/>
          </p:nvCxnSpPr>
          <p:spPr>
            <a:xfrm rot="10800000">
              <a:off x="8421225" y="301125"/>
              <a:ext cx="459600" cy="46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83" name="Google Shape;883;p7"/>
            <p:cNvGrpSpPr/>
            <p:nvPr/>
          </p:nvGrpSpPr>
          <p:grpSpPr>
            <a:xfrm>
              <a:off x="92092" y="144040"/>
              <a:ext cx="3841512" cy="4855410"/>
              <a:chOff x="736225" y="1405825"/>
              <a:chExt cx="2025900" cy="2560600"/>
            </a:xfrm>
          </p:grpSpPr>
          <p:sp>
            <p:nvSpPr>
              <p:cNvPr id="884" name="Google Shape;884;p7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7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7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7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7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7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7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7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7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7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7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7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7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7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7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7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7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7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7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7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7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7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7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7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7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7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7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7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7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7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7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7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7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7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7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7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7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7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7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7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7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7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7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7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7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7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7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7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7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7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7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7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7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7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7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7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7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7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7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7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7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7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7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7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7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7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7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7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7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7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7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7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7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7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7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7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7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7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7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7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7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7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6" name="Google Shape;966;p7"/>
            <p:cNvGrpSpPr/>
            <p:nvPr/>
          </p:nvGrpSpPr>
          <p:grpSpPr>
            <a:xfrm flipH="1">
              <a:off x="5214892" y="144040"/>
              <a:ext cx="3841512" cy="4855410"/>
              <a:chOff x="736225" y="1405825"/>
              <a:chExt cx="2025900" cy="2560600"/>
            </a:xfrm>
          </p:grpSpPr>
          <p:sp>
            <p:nvSpPr>
              <p:cNvPr id="967" name="Google Shape;967;p7"/>
              <p:cNvSpPr/>
              <p:nvPr/>
            </p:nvSpPr>
            <p:spPr>
              <a:xfrm>
                <a:off x="247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7"/>
              <p:cNvSpPr/>
              <p:nvPr/>
            </p:nvSpPr>
            <p:spPr>
              <a:xfrm>
                <a:off x="24033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7"/>
              <p:cNvSpPr/>
              <p:nvPr/>
            </p:nvSpPr>
            <p:spPr>
              <a:xfrm>
                <a:off x="232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7"/>
              <p:cNvSpPr/>
              <p:nvPr/>
            </p:nvSpPr>
            <p:spPr>
              <a:xfrm>
                <a:off x="22566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7"/>
              <p:cNvSpPr/>
              <p:nvPr/>
            </p:nvSpPr>
            <p:spPr>
              <a:xfrm>
                <a:off x="218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7"/>
              <p:cNvSpPr/>
              <p:nvPr/>
            </p:nvSpPr>
            <p:spPr>
              <a:xfrm>
                <a:off x="211000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5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7"/>
              <p:cNvSpPr/>
              <p:nvPr/>
            </p:nvSpPr>
            <p:spPr>
              <a:xfrm>
                <a:off x="20366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7"/>
              <p:cNvSpPr/>
              <p:nvPr/>
            </p:nvSpPr>
            <p:spPr>
              <a:xfrm>
                <a:off x="19633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7"/>
              <p:cNvSpPr/>
              <p:nvPr/>
            </p:nvSpPr>
            <p:spPr>
              <a:xfrm>
                <a:off x="1889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7"/>
              <p:cNvSpPr/>
              <p:nvPr/>
            </p:nvSpPr>
            <p:spPr>
              <a:xfrm>
                <a:off x="18166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7"/>
              <p:cNvSpPr/>
              <p:nvPr/>
            </p:nvSpPr>
            <p:spPr>
              <a:xfrm>
                <a:off x="1743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7"/>
              <p:cNvSpPr/>
              <p:nvPr/>
            </p:nvSpPr>
            <p:spPr>
              <a:xfrm>
                <a:off x="16699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7"/>
              <p:cNvSpPr/>
              <p:nvPr/>
            </p:nvSpPr>
            <p:spPr>
              <a:xfrm>
                <a:off x="159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7"/>
              <p:cNvSpPr/>
              <p:nvPr/>
            </p:nvSpPr>
            <p:spPr>
              <a:xfrm>
                <a:off x="15233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7"/>
              <p:cNvSpPr/>
              <p:nvPr/>
            </p:nvSpPr>
            <p:spPr>
              <a:xfrm>
                <a:off x="144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7"/>
              <p:cNvSpPr/>
              <p:nvPr/>
            </p:nvSpPr>
            <p:spPr>
              <a:xfrm>
                <a:off x="1376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7"/>
              <p:cNvSpPr/>
              <p:nvPr/>
            </p:nvSpPr>
            <p:spPr>
              <a:xfrm>
                <a:off x="785600" y="17964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7"/>
              <p:cNvSpPr/>
              <p:nvPr/>
            </p:nvSpPr>
            <p:spPr>
              <a:xfrm>
                <a:off x="785600" y="18687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7"/>
              <p:cNvSpPr/>
              <p:nvPr/>
            </p:nvSpPr>
            <p:spPr>
              <a:xfrm>
                <a:off x="785600" y="1941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7"/>
              <p:cNvSpPr/>
              <p:nvPr/>
            </p:nvSpPr>
            <p:spPr>
              <a:xfrm>
                <a:off x="785600" y="2013575"/>
                <a:ext cx="15725" cy="15700"/>
              </a:xfrm>
              <a:custGeom>
                <a:rect b="b" l="l" r="r" t="t"/>
                <a:pathLst>
                  <a:path extrusionOk="0" h="628" w="629">
                    <a:moveTo>
                      <a:pt x="313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28"/>
                      <a:pt x="313" y="628"/>
                    </a:cubicBezTo>
                    <a:cubicBezTo>
                      <a:pt x="489" y="628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7"/>
              <p:cNvSpPr/>
              <p:nvPr/>
            </p:nvSpPr>
            <p:spPr>
              <a:xfrm>
                <a:off x="785600" y="208590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1"/>
                      <a:pt x="313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7"/>
              <p:cNvSpPr/>
              <p:nvPr/>
            </p:nvSpPr>
            <p:spPr>
              <a:xfrm>
                <a:off x="785600" y="2158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7"/>
              <p:cNvSpPr/>
              <p:nvPr/>
            </p:nvSpPr>
            <p:spPr>
              <a:xfrm>
                <a:off x="785600" y="2230675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3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7"/>
              <p:cNvSpPr/>
              <p:nvPr/>
            </p:nvSpPr>
            <p:spPr>
              <a:xfrm>
                <a:off x="785600" y="23030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7"/>
              <p:cNvSpPr/>
              <p:nvPr/>
            </p:nvSpPr>
            <p:spPr>
              <a:xfrm>
                <a:off x="785600" y="237540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7"/>
              <p:cNvSpPr/>
              <p:nvPr/>
            </p:nvSpPr>
            <p:spPr>
              <a:xfrm>
                <a:off x="785600" y="2447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3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7"/>
              <p:cNvSpPr/>
              <p:nvPr/>
            </p:nvSpPr>
            <p:spPr>
              <a:xfrm>
                <a:off x="785600" y="25201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7"/>
              <p:cNvSpPr/>
              <p:nvPr/>
            </p:nvSpPr>
            <p:spPr>
              <a:xfrm>
                <a:off x="247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7"/>
              <p:cNvSpPr/>
              <p:nvPr/>
            </p:nvSpPr>
            <p:spPr>
              <a:xfrm>
                <a:off x="23986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7"/>
              <p:cNvSpPr/>
              <p:nvPr/>
            </p:nvSpPr>
            <p:spPr>
              <a:xfrm>
                <a:off x="23253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3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7"/>
              <p:cNvSpPr/>
              <p:nvPr/>
            </p:nvSpPr>
            <p:spPr>
              <a:xfrm>
                <a:off x="22520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7"/>
              <p:cNvSpPr/>
              <p:nvPr/>
            </p:nvSpPr>
            <p:spPr>
              <a:xfrm>
                <a:off x="21786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7"/>
              <p:cNvSpPr/>
              <p:nvPr/>
            </p:nvSpPr>
            <p:spPr>
              <a:xfrm>
                <a:off x="21053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7"/>
              <p:cNvSpPr/>
              <p:nvPr/>
            </p:nvSpPr>
            <p:spPr>
              <a:xfrm>
                <a:off x="2031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7"/>
              <p:cNvSpPr/>
              <p:nvPr/>
            </p:nvSpPr>
            <p:spPr>
              <a:xfrm>
                <a:off x="19586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7"/>
              <p:cNvSpPr/>
              <p:nvPr/>
            </p:nvSpPr>
            <p:spPr>
              <a:xfrm>
                <a:off x="18853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7"/>
              <p:cNvSpPr/>
              <p:nvPr/>
            </p:nvSpPr>
            <p:spPr>
              <a:xfrm>
                <a:off x="18119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7"/>
              <p:cNvSpPr/>
              <p:nvPr/>
            </p:nvSpPr>
            <p:spPr>
              <a:xfrm>
                <a:off x="173867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7"/>
              <p:cNvSpPr/>
              <p:nvPr/>
            </p:nvSpPr>
            <p:spPr>
              <a:xfrm>
                <a:off x="16653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7"/>
              <p:cNvSpPr/>
              <p:nvPr/>
            </p:nvSpPr>
            <p:spPr>
              <a:xfrm>
                <a:off x="159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7"/>
              <p:cNvSpPr/>
              <p:nvPr/>
            </p:nvSpPr>
            <p:spPr>
              <a:xfrm>
                <a:off x="1518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7"/>
              <p:cNvSpPr/>
              <p:nvPr/>
            </p:nvSpPr>
            <p:spPr>
              <a:xfrm>
                <a:off x="144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7"/>
              <p:cNvSpPr/>
              <p:nvPr/>
            </p:nvSpPr>
            <p:spPr>
              <a:xfrm>
                <a:off x="1371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7"/>
              <p:cNvSpPr/>
              <p:nvPr/>
            </p:nvSpPr>
            <p:spPr>
              <a:xfrm>
                <a:off x="129865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7"/>
              <p:cNvSpPr/>
              <p:nvPr/>
            </p:nvSpPr>
            <p:spPr>
              <a:xfrm>
                <a:off x="1225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7"/>
              <p:cNvSpPr/>
              <p:nvPr/>
            </p:nvSpPr>
            <p:spPr>
              <a:xfrm>
                <a:off x="11519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7"/>
              <p:cNvSpPr/>
              <p:nvPr/>
            </p:nvSpPr>
            <p:spPr>
              <a:xfrm>
                <a:off x="1078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7"/>
              <p:cNvSpPr/>
              <p:nvPr/>
            </p:nvSpPr>
            <p:spPr>
              <a:xfrm>
                <a:off x="10053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7"/>
              <p:cNvSpPr/>
              <p:nvPr/>
            </p:nvSpPr>
            <p:spPr>
              <a:xfrm>
                <a:off x="931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7"/>
              <p:cNvSpPr/>
              <p:nvPr/>
            </p:nvSpPr>
            <p:spPr>
              <a:xfrm>
                <a:off x="858625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7"/>
              <p:cNvSpPr/>
              <p:nvPr/>
            </p:nvSpPr>
            <p:spPr>
              <a:xfrm>
                <a:off x="785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7"/>
              <p:cNvSpPr/>
              <p:nvPr/>
            </p:nvSpPr>
            <p:spPr>
              <a:xfrm>
                <a:off x="780925" y="38546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7"/>
              <p:cNvSpPr/>
              <p:nvPr/>
            </p:nvSpPr>
            <p:spPr>
              <a:xfrm>
                <a:off x="780925" y="37822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7"/>
              <p:cNvSpPr/>
              <p:nvPr/>
            </p:nvSpPr>
            <p:spPr>
              <a:xfrm>
                <a:off x="780925" y="37099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3"/>
                    </a:cubicBezTo>
                    <a:cubicBezTo>
                      <a:pt x="1" y="489"/>
                      <a:pt x="140" y="629"/>
                      <a:pt x="316" y="629"/>
                    </a:cubicBezTo>
                    <a:cubicBezTo>
                      <a:pt x="489" y="629"/>
                      <a:pt x="629" y="489"/>
                      <a:pt x="629" y="313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7"/>
              <p:cNvSpPr/>
              <p:nvPr/>
            </p:nvSpPr>
            <p:spPr>
              <a:xfrm>
                <a:off x="780925" y="36375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7"/>
              <p:cNvSpPr/>
              <p:nvPr/>
            </p:nvSpPr>
            <p:spPr>
              <a:xfrm>
                <a:off x="780925" y="35651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7"/>
              <p:cNvSpPr/>
              <p:nvPr/>
            </p:nvSpPr>
            <p:spPr>
              <a:xfrm>
                <a:off x="780925" y="349285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6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6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7"/>
              <p:cNvSpPr/>
              <p:nvPr/>
            </p:nvSpPr>
            <p:spPr>
              <a:xfrm>
                <a:off x="780925" y="34204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7"/>
              <p:cNvSpPr/>
              <p:nvPr/>
            </p:nvSpPr>
            <p:spPr>
              <a:xfrm>
                <a:off x="780925" y="3348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92"/>
                      <a:pt x="140" y="631"/>
                      <a:pt x="316" y="631"/>
                    </a:cubicBezTo>
                    <a:cubicBezTo>
                      <a:pt x="489" y="631"/>
                      <a:pt x="629" y="492"/>
                      <a:pt x="629" y="316"/>
                    </a:cubicBezTo>
                    <a:cubicBezTo>
                      <a:pt x="629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7"/>
              <p:cNvSpPr/>
              <p:nvPr/>
            </p:nvSpPr>
            <p:spPr>
              <a:xfrm>
                <a:off x="780925" y="32757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7"/>
              <p:cNvSpPr/>
              <p:nvPr/>
            </p:nvSpPr>
            <p:spPr>
              <a:xfrm>
                <a:off x="780925" y="3203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7"/>
              <p:cNvSpPr/>
              <p:nvPr/>
            </p:nvSpPr>
            <p:spPr>
              <a:xfrm>
                <a:off x="780925" y="31309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5"/>
                    </a:cubicBezTo>
                    <a:cubicBezTo>
                      <a:pt x="1" y="491"/>
                      <a:pt x="140" y="631"/>
                      <a:pt x="316" y="631"/>
                    </a:cubicBezTo>
                    <a:cubicBezTo>
                      <a:pt x="489" y="631"/>
                      <a:pt x="629" y="491"/>
                      <a:pt x="629" y="315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7"/>
              <p:cNvSpPr/>
              <p:nvPr/>
            </p:nvSpPr>
            <p:spPr>
              <a:xfrm>
                <a:off x="780925" y="30586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5"/>
                    </a:cubicBezTo>
                    <a:cubicBezTo>
                      <a:pt x="1" y="488"/>
                      <a:pt x="140" y="631"/>
                      <a:pt x="316" y="631"/>
                    </a:cubicBezTo>
                    <a:cubicBezTo>
                      <a:pt x="489" y="631"/>
                      <a:pt x="629" y="488"/>
                      <a:pt x="629" y="315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7"/>
              <p:cNvSpPr/>
              <p:nvPr/>
            </p:nvSpPr>
            <p:spPr>
              <a:xfrm>
                <a:off x="780925" y="298622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6" y="0"/>
                    </a:moveTo>
                    <a:cubicBezTo>
                      <a:pt x="140" y="0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7"/>
              <p:cNvSpPr/>
              <p:nvPr/>
            </p:nvSpPr>
            <p:spPr>
              <a:xfrm>
                <a:off x="780925" y="2913900"/>
                <a:ext cx="15725" cy="15725"/>
              </a:xfrm>
              <a:custGeom>
                <a:rect b="b" l="l" r="r" t="t"/>
                <a:pathLst>
                  <a:path extrusionOk="0" h="629" w="629">
                    <a:moveTo>
                      <a:pt x="316" y="0"/>
                    </a:moveTo>
                    <a:cubicBezTo>
                      <a:pt x="140" y="0"/>
                      <a:pt x="1" y="140"/>
                      <a:pt x="1" y="313"/>
                    </a:cubicBezTo>
                    <a:cubicBezTo>
                      <a:pt x="1" y="489"/>
                      <a:pt x="140" y="628"/>
                      <a:pt x="316" y="628"/>
                    </a:cubicBezTo>
                    <a:cubicBezTo>
                      <a:pt x="489" y="628"/>
                      <a:pt x="629" y="489"/>
                      <a:pt x="629" y="313"/>
                    </a:cubicBezTo>
                    <a:cubicBezTo>
                      <a:pt x="629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7"/>
              <p:cNvSpPr/>
              <p:nvPr/>
            </p:nvSpPr>
            <p:spPr>
              <a:xfrm>
                <a:off x="779825" y="2841500"/>
                <a:ext cx="17950" cy="15775"/>
              </a:xfrm>
              <a:custGeom>
                <a:rect b="b" l="l" r="r" t="t"/>
                <a:pathLst>
                  <a:path extrusionOk="0" h="631" w="718">
                    <a:moveTo>
                      <a:pt x="360" y="0"/>
                    </a:moveTo>
                    <a:cubicBezTo>
                      <a:pt x="314" y="0"/>
                      <a:pt x="268" y="10"/>
                      <a:pt x="223" y="31"/>
                    </a:cubicBezTo>
                    <a:cubicBezTo>
                      <a:pt x="67" y="104"/>
                      <a:pt x="0" y="291"/>
                      <a:pt x="73" y="450"/>
                    </a:cubicBezTo>
                    <a:cubicBezTo>
                      <a:pt x="127" y="563"/>
                      <a:pt x="241" y="631"/>
                      <a:pt x="358" y="631"/>
                    </a:cubicBezTo>
                    <a:cubicBezTo>
                      <a:pt x="403" y="631"/>
                      <a:pt x="448" y="621"/>
                      <a:pt x="491" y="600"/>
                    </a:cubicBezTo>
                    <a:cubicBezTo>
                      <a:pt x="650" y="528"/>
                      <a:pt x="717" y="338"/>
                      <a:pt x="645" y="182"/>
                    </a:cubicBezTo>
                    <a:cubicBezTo>
                      <a:pt x="590" y="67"/>
                      <a:pt x="47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7"/>
              <p:cNvSpPr/>
              <p:nvPr/>
            </p:nvSpPr>
            <p:spPr>
              <a:xfrm>
                <a:off x="2617375" y="3915000"/>
                <a:ext cx="51450" cy="51425"/>
              </a:xfrm>
              <a:custGeom>
                <a:rect b="b" l="l" r="r" t="t"/>
                <a:pathLst>
                  <a:path extrusionOk="0" h="2057" w="2058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cubicBezTo>
                      <a:pt x="1" y="1597"/>
                      <a:pt x="461" y="2057"/>
                      <a:pt x="1028" y="2057"/>
                    </a:cubicBezTo>
                    <a:cubicBezTo>
                      <a:pt x="1597" y="2057"/>
                      <a:pt x="2057" y="1597"/>
                      <a:pt x="2057" y="1028"/>
                    </a:cubicBezTo>
                    <a:cubicBezTo>
                      <a:pt x="2057" y="461"/>
                      <a:pt x="1597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7"/>
              <p:cNvSpPr/>
              <p:nvPr/>
            </p:nvSpPr>
            <p:spPr>
              <a:xfrm>
                <a:off x="262157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7"/>
              <p:cNvSpPr/>
              <p:nvPr/>
            </p:nvSpPr>
            <p:spPr>
              <a:xfrm>
                <a:off x="783725" y="2646600"/>
                <a:ext cx="88525" cy="85400"/>
              </a:xfrm>
              <a:custGeom>
                <a:rect b="b" l="l" r="r" t="t"/>
                <a:pathLst>
                  <a:path extrusionOk="0" h="3416" w="3541">
                    <a:moveTo>
                      <a:pt x="1772" y="0"/>
                    </a:moveTo>
                    <a:cubicBezTo>
                      <a:pt x="1732" y="0"/>
                      <a:pt x="1691" y="2"/>
                      <a:pt x="1649" y="5"/>
                    </a:cubicBezTo>
                    <a:cubicBezTo>
                      <a:pt x="709" y="72"/>
                      <a:pt x="1" y="889"/>
                      <a:pt x="67" y="1829"/>
                    </a:cubicBezTo>
                    <a:cubicBezTo>
                      <a:pt x="132" y="2728"/>
                      <a:pt x="882" y="3415"/>
                      <a:pt x="1769" y="3415"/>
                    </a:cubicBezTo>
                    <a:cubicBezTo>
                      <a:pt x="1810" y="3415"/>
                      <a:pt x="1851" y="3414"/>
                      <a:pt x="1892" y="3411"/>
                    </a:cubicBezTo>
                    <a:cubicBezTo>
                      <a:pt x="2832" y="3344"/>
                      <a:pt x="3541" y="2527"/>
                      <a:pt x="3474" y="1587"/>
                    </a:cubicBezTo>
                    <a:cubicBezTo>
                      <a:pt x="3410" y="688"/>
                      <a:pt x="2660" y="0"/>
                      <a:pt x="1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7"/>
              <p:cNvSpPr/>
              <p:nvPr/>
            </p:nvSpPr>
            <p:spPr>
              <a:xfrm>
                <a:off x="1303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7"/>
              <p:cNvSpPr/>
              <p:nvPr/>
            </p:nvSpPr>
            <p:spPr>
              <a:xfrm>
                <a:off x="1229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7"/>
              <p:cNvSpPr/>
              <p:nvPr/>
            </p:nvSpPr>
            <p:spPr>
              <a:xfrm>
                <a:off x="11565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7"/>
              <p:cNvSpPr/>
              <p:nvPr/>
            </p:nvSpPr>
            <p:spPr>
              <a:xfrm>
                <a:off x="1083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7"/>
              <p:cNvSpPr/>
              <p:nvPr/>
            </p:nvSpPr>
            <p:spPr>
              <a:xfrm>
                <a:off x="10099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7"/>
              <p:cNvSpPr/>
              <p:nvPr/>
            </p:nvSpPr>
            <p:spPr>
              <a:xfrm>
                <a:off x="936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7"/>
              <p:cNvSpPr/>
              <p:nvPr/>
            </p:nvSpPr>
            <p:spPr>
              <a:xfrm>
                <a:off x="863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7"/>
              <p:cNvSpPr/>
              <p:nvPr/>
            </p:nvSpPr>
            <p:spPr>
              <a:xfrm>
                <a:off x="7899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7"/>
              <p:cNvSpPr/>
              <p:nvPr/>
            </p:nvSpPr>
            <p:spPr>
              <a:xfrm>
                <a:off x="785550" y="1506950"/>
                <a:ext cx="15775" cy="15775"/>
              </a:xfrm>
              <a:custGeom>
                <a:rect b="b" l="l" r="r" t="t"/>
                <a:pathLst>
                  <a:path extrusionOk="0" h="631" w="631">
                    <a:moveTo>
                      <a:pt x="315" y="0"/>
                    </a:moveTo>
                    <a:cubicBezTo>
                      <a:pt x="142" y="0"/>
                      <a:pt x="0" y="142"/>
                      <a:pt x="0" y="315"/>
                    </a:cubicBezTo>
                    <a:cubicBezTo>
                      <a:pt x="0" y="488"/>
                      <a:pt x="142" y="631"/>
                      <a:pt x="315" y="631"/>
                    </a:cubicBezTo>
                    <a:cubicBezTo>
                      <a:pt x="491" y="631"/>
                      <a:pt x="631" y="488"/>
                      <a:pt x="631" y="315"/>
                    </a:cubicBezTo>
                    <a:cubicBezTo>
                      <a:pt x="631" y="142"/>
                      <a:pt x="49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7"/>
              <p:cNvSpPr/>
              <p:nvPr/>
            </p:nvSpPr>
            <p:spPr>
              <a:xfrm>
                <a:off x="785600" y="1579350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39"/>
                      <a:pt x="1" y="315"/>
                    </a:cubicBezTo>
                    <a:cubicBezTo>
                      <a:pt x="1" y="488"/>
                      <a:pt x="140" y="630"/>
                      <a:pt x="313" y="630"/>
                    </a:cubicBezTo>
                    <a:cubicBezTo>
                      <a:pt x="489" y="630"/>
                      <a:pt x="629" y="488"/>
                      <a:pt x="629" y="315"/>
                    </a:cubicBezTo>
                    <a:cubicBezTo>
                      <a:pt x="629" y="139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7"/>
              <p:cNvSpPr/>
              <p:nvPr/>
            </p:nvSpPr>
            <p:spPr>
              <a:xfrm>
                <a:off x="785600" y="1651675"/>
                <a:ext cx="15725" cy="15775"/>
              </a:xfrm>
              <a:custGeom>
                <a:rect b="b" l="l" r="r" t="t"/>
                <a:pathLst>
                  <a:path extrusionOk="0" h="631" w="629">
                    <a:moveTo>
                      <a:pt x="313" y="0"/>
                    </a:moveTo>
                    <a:cubicBezTo>
                      <a:pt x="140" y="0"/>
                      <a:pt x="1" y="142"/>
                      <a:pt x="1" y="315"/>
                    </a:cubicBezTo>
                    <a:cubicBezTo>
                      <a:pt x="1" y="491"/>
                      <a:pt x="140" y="630"/>
                      <a:pt x="313" y="630"/>
                    </a:cubicBezTo>
                    <a:cubicBezTo>
                      <a:pt x="489" y="630"/>
                      <a:pt x="629" y="491"/>
                      <a:pt x="629" y="315"/>
                    </a:cubicBezTo>
                    <a:cubicBezTo>
                      <a:pt x="629" y="142"/>
                      <a:pt x="4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7"/>
              <p:cNvSpPr/>
              <p:nvPr/>
            </p:nvSpPr>
            <p:spPr>
              <a:xfrm>
                <a:off x="785600" y="1724050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7"/>
              <p:cNvSpPr/>
              <p:nvPr/>
            </p:nvSpPr>
            <p:spPr>
              <a:xfrm>
                <a:off x="736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4007" y="363"/>
                    </a:moveTo>
                    <a:cubicBezTo>
                      <a:pt x="4071" y="363"/>
                      <a:pt x="4109" y="365"/>
                      <a:pt x="4113" y="366"/>
                    </a:cubicBezTo>
                    <a:lnTo>
                      <a:pt x="71849" y="366"/>
                    </a:lnTo>
                    <a:cubicBezTo>
                      <a:pt x="71880" y="1409"/>
                      <a:pt x="72259" y="2369"/>
                      <a:pt x="72878" y="3125"/>
                    </a:cubicBezTo>
                    <a:lnTo>
                      <a:pt x="3533" y="3125"/>
                    </a:lnTo>
                    <a:lnTo>
                      <a:pt x="3533" y="44481"/>
                    </a:lnTo>
                    <a:cubicBezTo>
                      <a:pt x="3351" y="44659"/>
                      <a:pt x="2595" y="45446"/>
                      <a:pt x="1881" y="46657"/>
                    </a:cubicBezTo>
                    <a:cubicBezTo>
                      <a:pt x="1820" y="46595"/>
                      <a:pt x="1574" y="46327"/>
                      <a:pt x="1036" y="45398"/>
                    </a:cubicBezTo>
                    <a:cubicBezTo>
                      <a:pt x="400" y="44299"/>
                      <a:pt x="520" y="41878"/>
                      <a:pt x="522" y="41844"/>
                    </a:cubicBezTo>
                    <a:cubicBezTo>
                      <a:pt x="520" y="41512"/>
                      <a:pt x="260" y="8573"/>
                      <a:pt x="522" y="4302"/>
                    </a:cubicBezTo>
                    <a:cubicBezTo>
                      <a:pt x="609" y="2896"/>
                      <a:pt x="1044" y="1842"/>
                      <a:pt x="1820" y="1167"/>
                    </a:cubicBezTo>
                    <a:cubicBezTo>
                      <a:pt x="2664" y="429"/>
                      <a:pt x="3680" y="363"/>
                      <a:pt x="4007" y="363"/>
                    </a:cubicBezTo>
                    <a:close/>
                    <a:moveTo>
                      <a:pt x="3661" y="44718"/>
                    </a:moveTo>
                    <a:cubicBezTo>
                      <a:pt x="4177" y="45265"/>
                      <a:pt x="6730" y="48116"/>
                      <a:pt x="6652" y="51031"/>
                    </a:cubicBezTo>
                    <a:lnTo>
                      <a:pt x="6652" y="51536"/>
                    </a:lnTo>
                    <a:cubicBezTo>
                      <a:pt x="6727" y="54429"/>
                      <a:pt x="4205" y="57266"/>
                      <a:pt x="3669" y="57835"/>
                    </a:cubicBezTo>
                    <a:cubicBezTo>
                      <a:pt x="3150" y="57199"/>
                      <a:pt x="609" y="53930"/>
                      <a:pt x="754" y="51059"/>
                    </a:cubicBezTo>
                    <a:cubicBezTo>
                      <a:pt x="924" y="47700"/>
                      <a:pt x="3178" y="45214"/>
                      <a:pt x="3661" y="44718"/>
                    </a:cubicBezTo>
                    <a:close/>
                    <a:moveTo>
                      <a:pt x="3792" y="40572"/>
                    </a:moveTo>
                    <a:cubicBezTo>
                      <a:pt x="6763" y="42187"/>
                      <a:pt x="8747" y="46389"/>
                      <a:pt x="8747" y="51118"/>
                    </a:cubicBezTo>
                    <a:cubicBezTo>
                      <a:pt x="8747" y="55849"/>
                      <a:pt x="6763" y="60050"/>
                      <a:pt x="3792" y="61666"/>
                    </a:cubicBezTo>
                    <a:lnTo>
                      <a:pt x="3792" y="58084"/>
                    </a:lnTo>
                    <a:cubicBezTo>
                      <a:pt x="4174" y="57693"/>
                      <a:pt x="6995" y="54702"/>
                      <a:pt x="6911" y="51533"/>
                    </a:cubicBezTo>
                    <a:lnTo>
                      <a:pt x="6911" y="51034"/>
                    </a:lnTo>
                    <a:cubicBezTo>
                      <a:pt x="6995" y="47859"/>
                      <a:pt x="4174" y="44871"/>
                      <a:pt x="3792" y="44481"/>
                    </a:cubicBezTo>
                    <a:lnTo>
                      <a:pt x="3792" y="40572"/>
                    </a:lnTo>
                    <a:close/>
                    <a:moveTo>
                      <a:pt x="71860" y="0"/>
                    </a:moveTo>
                    <a:lnTo>
                      <a:pt x="71855" y="73"/>
                    </a:lnTo>
                    <a:cubicBezTo>
                      <a:pt x="71855" y="84"/>
                      <a:pt x="71852" y="95"/>
                      <a:pt x="71852" y="104"/>
                    </a:cubicBezTo>
                    <a:lnTo>
                      <a:pt x="4124" y="104"/>
                    </a:lnTo>
                    <a:cubicBezTo>
                      <a:pt x="4115" y="103"/>
                      <a:pt x="4070" y="100"/>
                      <a:pt x="3996" y="100"/>
                    </a:cubicBezTo>
                    <a:cubicBezTo>
                      <a:pt x="3632" y="100"/>
                      <a:pt x="2565" y="172"/>
                      <a:pt x="1652" y="966"/>
                    </a:cubicBezTo>
                    <a:cubicBezTo>
                      <a:pt x="821" y="1691"/>
                      <a:pt x="355" y="2807"/>
                      <a:pt x="263" y="4286"/>
                    </a:cubicBezTo>
                    <a:cubicBezTo>
                      <a:pt x="1" y="8565"/>
                      <a:pt x="260" y="41515"/>
                      <a:pt x="263" y="41839"/>
                    </a:cubicBezTo>
                    <a:cubicBezTo>
                      <a:pt x="257" y="41942"/>
                      <a:pt x="137" y="44361"/>
                      <a:pt x="813" y="45530"/>
                    </a:cubicBezTo>
                    <a:cubicBezTo>
                      <a:pt x="1471" y="46668"/>
                      <a:pt x="1719" y="46863"/>
                      <a:pt x="1747" y="46883"/>
                    </a:cubicBezTo>
                    <a:lnTo>
                      <a:pt x="1781" y="46835"/>
                    </a:lnTo>
                    <a:lnTo>
                      <a:pt x="1781" y="46835"/>
                    </a:lnTo>
                    <a:cubicBezTo>
                      <a:pt x="1153" y="47948"/>
                      <a:pt x="578" y="49393"/>
                      <a:pt x="494" y="51045"/>
                    </a:cubicBezTo>
                    <a:cubicBezTo>
                      <a:pt x="419" y="52543"/>
                      <a:pt x="1022" y="54111"/>
                      <a:pt x="1716" y="55391"/>
                    </a:cubicBezTo>
                    <a:cubicBezTo>
                      <a:pt x="1633" y="55467"/>
                      <a:pt x="1370" y="55754"/>
                      <a:pt x="810" y="56722"/>
                    </a:cubicBezTo>
                    <a:cubicBezTo>
                      <a:pt x="137" y="57891"/>
                      <a:pt x="257" y="60315"/>
                      <a:pt x="263" y="60410"/>
                    </a:cubicBezTo>
                    <a:cubicBezTo>
                      <a:pt x="260" y="60742"/>
                      <a:pt x="1" y="93743"/>
                      <a:pt x="263" y="98028"/>
                    </a:cubicBezTo>
                    <a:cubicBezTo>
                      <a:pt x="355" y="99515"/>
                      <a:pt x="821" y="100633"/>
                      <a:pt x="1652" y="101359"/>
                    </a:cubicBezTo>
                    <a:cubicBezTo>
                      <a:pt x="2559" y="102145"/>
                      <a:pt x="3616" y="102221"/>
                      <a:pt x="3976" y="102221"/>
                    </a:cubicBezTo>
                    <a:cubicBezTo>
                      <a:pt x="4051" y="102221"/>
                      <a:pt x="4096" y="102218"/>
                      <a:pt x="4104" y="102218"/>
                    </a:cubicBezTo>
                    <a:lnTo>
                      <a:pt x="71687" y="102218"/>
                    </a:lnTo>
                    <a:lnTo>
                      <a:pt x="71690" y="102229"/>
                    </a:lnTo>
                    <a:lnTo>
                      <a:pt x="71693" y="102302"/>
                    </a:lnTo>
                    <a:lnTo>
                      <a:pt x="71952" y="102290"/>
                    </a:lnTo>
                    <a:lnTo>
                      <a:pt x="71949" y="102212"/>
                    </a:lnTo>
                    <a:cubicBezTo>
                      <a:pt x="71944" y="102165"/>
                      <a:pt x="71941" y="102120"/>
                      <a:pt x="71941" y="102070"/>
                    </a:cubicBezTo>
                    <a:cubicBezTo>
                      <a:pt x="71941" y="99682"/>
                      <a:pt x="73886" y="97738"/>
                      <a:pt x="76276" y="97738"/>
                    </a:cubicBezTo>
                    <a:cubicBezTo>
                      <a:pt x="78664" y="97738"/>
                      <a:pt x="80609" y="99682"/>
                      <a:pt x="80609" y="102070"/>
                    </a:cubicBezTo>
                    <a:cubicBezTo>
                      <a:pt x="80609" y="102118"/>
                      <a:pt x="80606" y="102165"/>
                      <a:pt x="80603" y="102210"/>
                    </a:cubicBezTo>
                    <a:lnTo>
                      <a:pt x="80598" y="102290"/>
                    </a:lnTo>
                    <a:lnTo>
                      <a:pt x="80857" y="102302"/>
                    </a:lnTo>
                    <a:lnTo>
                      <a:pt x="80863" y="102226"/>
                    </a:lnTo>
                    <a:cubicBezTo>
                      <a:pt x="80866" y="102176"/>
                      <a:pt x="80868" y="102123"/>
                      <a:pt x="80868" y="102073"/>
                    </a:cubicBezTo>
                    <a:cubicBezTo>
                      <a:pt x="80868" y="99540"/>
                      <a:pt x="78810" y="97478"/>
                      <a:pt x="76276" y="97478"/>
                    </a:cubicBezTo>
                    <a:cubicBezTo>
                      <a:pt x="73780" y="97478"/>
                      <a:pt x="71743" y="99478"/>
                      <a:pt x="71684" y="101958"/>
                    </a:cubicBezTo>
                    <a:lnTo>
                      <a:pt x="4093" y="101958"/>
                    </a:lnTo>
                    <a:cubicBezTo>
                      <a:pt x="4092" y="101958"/>
                      <a:pt x="4060" y="101960"/>
                      <a:pt x="4004" y="101960"/>
                    </a:cubicBezTo>
                    <a:cubicBezTo>
                      <a:pt x="3699" y="101960"/>
                      <a:pt x="2673" y="101903"/>
                      <a:pt x="1820" y="101158"/>
                    </a:cubicBezTo>
                    <a:cubicBezTo>
                      <a:pt x="1044" y="100483"/>
                      <a:pt x="609" y="99423"/>
                      <a:pt x="522" y="98014"/>
                    </a:cubicBezTo>
                    <a:cubicBezTo>
                      <a:pt x="260" y="93737"/>
                      <a:pt x="520" y="60745"/>
                      <a:pt x="522" y="60405"/>
                    </a:cubicBezTo>
                    <a:cubicBezTo>
                      <a:pt x="520" y="60380"/>
                      <a:pt x="400" y="57952"/>
                      <a:pt x="1036" y="56851"/>
                    </a:cubicBezTo>
                    <a:cubicBezTo>
                      <a:pt x="1504" y="56039"/>
                      <a:pt x="1750" y="55732"/>
                      <a:pt x="1845" y="55626"/>
                    </a:cubicBezTo>
                    <a:cubicBezTo>
                      <a:pt x="2573" y="56917"/>
                      <a:pt x="3357" y="57869"/>
                      <a:pt x="3533" y="58078"/>
                    </a:cubicBezTo>
                    <a:lnTo>
                      <a:pt x="3533" y="99437"/>
                    </a:lnTo>
                    <a:lnTo>
                      <a:pt x="72415" y="99437"/>
                    </a:lnTo>
                    <a:lnTo>
                      <a:pt x="72415" y="99177"/>
                    </a:lnTo>
                    <a:lnTo>
                      <a:pt x="3792" y="99177"/>
                    </a:lnTo>
                    <a:lnTo>
                      <a:pt x="3792" y="61959"/>
                    </a:lnTo>
                    <a:cubicBezTo>
                      <a:pt x="6914" y="60349"/>
                      <a:pt x="9006" y="56005"/>
                      <a:pt x="9006" y="51120"/>
                    </a:cubicBezTo>
                    <a:cubicBezTo>
                      <a:pt x="9006" y="46233"/>
                      <a:pt x="6914" y="41889"/>
                      <a:pt x="3792" y="40279"/>
                    </a:cubicBezTo>
                    <a:lnTo>
                      <a:pt x="3792" y="24877"/>
                    </a:lnTo>
                    <a:lnTo>
                      <a:pt x="3792" y="3384"/>
                    </a:lnTo>
                    <a:lnTo>
                      <a:pt x="73104" y="3384"/>
                    </a:lnTo>
                    <a:cubicBezTo>
                      <a:pt x="73941" y="4272"/>
                      <a:pt x="75127" y="4824"/>
                      <a:pt x="76441" y="4824"/>
                    </a:cubicBezTo>
                    <a:cubicBezTo>
                      <a:pt x="78974" y="4824"/>
                      <a:pt x="81036" y="2765"/>
                      <a:pt x="81036" y="232"/>
                    </a:cubicBezTo>
                    <a:cubicBezTo>
                      <a:pt x="81036" y="179"/>
                      <a:pt x="81030" y="126"/>
                      <a:pt x="81027" y="73"/>
                    </a:cubicBezTo>
                    <a:lnTo>
                      <a:pt x="81022" y="0"/>
                    </a:lnTo>
                    <a:lnTo>
                      <a:pt x="80765" y="14"/>
                    </a:lnTo>
                    <a:lnTo>
                      <a:pt x="80768" y="90"/>
                    </a:lnTo>
                    <a:cubicBezTo>
                      <a:pt x="80771" y="137"/>
                      <a:pt x="80776" y="185"/>
                      <a:pt x="80776" y="232"/>
                    </a:cubicBezTo>
                    <a:cubicBezTo>
                      <a:pt x="80776" y="2620"/>
                      <a:pt x="78832" y="4564"/>
                      <a:pt x="76441" y="4564"/>
                    </a:cubicBezTo>
                    <a:cubicBezTo>
                      <a:pt x="74050" y="4564"/>
                      <a:pt x="72106" y="2623"/>
                      <a:pt x="72106" y="232"/>
                    </a:cubicBezTo>
                    <a:cubicBezTo>
                      <a:pt x="72106" y="185"/>
                      <a:pt x="72111" y="137"/>
                      <a:pt x="72114" y="90"/>
                    </a:cubicBezTo>
                    <a:lnTo>
                      <a:pt x="72117" y="14"/>
                    </a:lnTo>
                    <a:lnTo>
                      <a:pt x="71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49" name="Google Shape;1049;p7"/>
            <p:cNvCxnSpPr/>
            <p:nvPr/>
          </p:nvCxnSpPr>
          <p:spPr>
            <a:xfrm>
              <a:off x="264950" y="4377263"/>
              <a:ext cx="467100" cy="47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7"/>
            <p:cNvCxnSpPr/>
            <p:nvPr/>
          </p:nvCxnSpPr>
          <p:spPr>
            <a:xfrm flipH="1">
              <a:off x="8400900" y="4368150"/>
              <a:ext cx="481800" cy="48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7"/>
            <p:cNvCxnSpPr/>
            <p:nvPr/>
          </p:nvCxnSpPr>
          <p:spPr>
            <a:xfrm>
              <a:off x="488725" y="4607125"/>
              <a:ext cx="8155800" cy="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52" name="Google Shape;1052;p7"/>
          <p:cNvSpPr txBox="1"/>
          <p:nvPr>
            <p:ph type="title"/>
          </p:nvPr>
        </p:nvSpPr>
        <p:spPr>
          <a:xfrm>
            <a:off x="847613" y="842563"/>
            <a:ext cx="37269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3" name="Google Shape;1053;p7"/>
          <p:cNvSpPr txBox="1"/>
          <p:nvPr>
            <p:ph idx="1" type="subTitle"/>
          </p:nvPr>
        </p:nvSpPr>
        <p:spPr>
          <a:xfrm>
            <a:off x="850950" y="2120849"/>
            <a:ext cx="3726900" cy="21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054" name="Google Shape;1054;p7"/>
          <p:cNvSpPr/>
          <p:nvPr>
            <p:ph idx="2" type="pic"/>
          </p:nvPr>
        </p:nvSpPr>
        <p:spPr>
          <a:xfrm>
            <a:off x="5232950" y="1087925"/>
            <a:ext cx="2914800" cy="2955300"/>
          </a:xfrm>
          <a:prstGeom prst="roundRect">
            <a:avLst>
              <a:gd fmla="val 758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Google Shape;1056;p8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7" name="Google Shape;1057;p8"/>
          <p:cNvGrpSpPr/>
          <p:nvPr/>
        </p:nvGrpSpPr>
        <p:grpSpPr>
          <a:xfrm>
            <a:off x="358217" y="316379"/>
            <a:ext cx="8427563" cy="4510753"/>
            <a:chOff x="358217" y="316379"/>
            <a:chExt cx="8427563" cy="4510753"/>
          </a:xfrm>
        </p:grpSpPr>
        <p:grpSp>
          <p:nvGrpSpPr>
            <p:cNvPr id="1058" name="Google Shape;1058;p8"/>
            <p:cNvGrpSpPr/>
            <p:nvPr/>
          </p:nvGrpSpPr>
          <p:grpSpPr>
            <a:xfrm>
              <a:off x="5216955" y="316379"/>
              <a:ext cx="3568825" cy="4510753"/>
              <a:chOff x="4488225" y="1405825"/>
              <a:chExt cx="2025900" cy="2560600"/>
            </a:xfrm>
          </p:grpSpPr>
          <p:sp>
            <p:nvSpPr>
              <p:cNvPr id="1059" name="Google Shape;1059;p8"/>
              <p:cNvSpPr/>
              <p:nvPr/>
            </p:nvSpPr>
            <p:spPr>
              <a:xfrm>
                <a:off x="475792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8"/>
              <p:cNvSpPr/>
              <p:nvPr/>
            </p:nvSpPr>
            <p:spPr>
              <a:xfrm>
                <a:off x="4831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8"/>
              <p:cNvSpPr/>
              <p:nvPr/>
            </p:nvSpPr>
            <p:spPr>
              <a:xfrm>
                <a:off x="49046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8"/>
              <p:cNvSpPr/>
              <p:nvPr/>
            </p:nvSpPr>
            <p:spPr>
              <a:xfrm>
                <a:off x="49779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8"/>
              <p:cNvSpPr/>
              <p:nvPr/>
            </p:nvSpPr>
            <p:spPr>
              <a:xfrm>
                <a:off x="505127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8"/>
              <p:cNvSpPr/>
              <p:nvPr/>
            </p:nvSpPr>
            <p:spPr>
              <a:xfrm>
                <a:off x="512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8"/>
              <p:cNvSpPr/>
              <p:nvPr/>
            </p:nvSpPr>
            <p:spPr>
              <a:xfrm>
                <a:off x="519795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8"/>
              <p:cNvSpPr/>
              <p:nvPr/>
            </p:nvSpPr>
            <p:spPr>
              <a:xfrm>
                <a:off x="52712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8"/>
              <p:cNvSpPr/>
              <p:nvPr/>
            </p:nvSpPr>
            <p:spPr>
              <a:xfrm>
                <a:off x="534462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8"/>
              <p:cNvSpPr/>
              <p:nvPr/>
            </p:nvSpPr>
            <p:spPr>
              <a:xfrm>
                <a:off x="541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8"/>
              <p:cNvSpPr/>
              <p:nvPr/>
            </p:nvSpPr>
            <p:spPr>
              <a:xfrm>
                <a:off x="54912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8"/>
              <p:cNvSpPr/>
              <p:nvPr/>
            </p:nvSpPr>
            <p:spPr>
              <a:xfrm>
                <a:off x="55646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8"/>
              <p:cNvSpPr/>
              <p:nvPr/>
            </p:nvSpPr>
            <p:spPr>
              <a:xfrm>
                <a:off x="563797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8"/>
              <p:cNvSpPr/>
              <p:nvPr/>
            </p:nvSpPr>
            <p:spPr>
              <a:xfrm>
                <a:off x="5711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8"/>
              <p:cNvSpPr/>
              <p:nvPr/>
            </p:nvSpPr>
            <p:spPr>
              <a:xfrm>
                <a:off x="578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8"/>
              <p:cNvSpPr/>
              <p:nvPr/>
            </p:nvSpPr>
            <p:spPr>
              <a:xfrm>
                <a:off x="5857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8"/>
              <p:cNvSpPr/>
              <p:nvPr/>
            </p:nvSpPr>
            <p:spPr>
              <a:xfrm>
                <a:off x="59313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8"/>
              <p:cNvSpPr/>
              <p:nvPr/>
            </p:nvSpPr>
            <p:spPr>
              <a:xfrm>
                <a:off x="6004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8"/>
              <p:cNvSpPr/>
              <p:nvPr/>
            </p:nvSpPr>
            <p:spPr>
              <a:xfrm>
                <a:off x="607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8"/>
              <p:cNvSpPr/>
              <p:nvPr/>
            </p:nvSpPr>
            <p:spPr>
              <a:xfrm>
                <a:off x="6151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8"/>
              <p:cNvSpPr/>
              <p:nvPr/>
            </p:nvSpPr>
            <p:spPr>
              <a:xfrm>
                <a:off x="622465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8"/>
              <p:cNvSpPr/>
              <p:nvPr/>
            </p:nvSpPr>
            <p:spPr>
              <a:xfrm>
                <a:off x="6297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8"/>
              <p:cNvSpPr/>
              <p:nvPr/>
            </p:nvSpPr>
            <p:spPr>
              <a:xfrm>
                <a:off x="6371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8"/>
              <p:cNvSpPr/>
              <p:nvPr/>
            </p:nvSpPr>
            <p:spPr>
              <a:xfrm>
                <a:off x="6444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8"/>
              <p:cNvSpPr/>
              <p:nvPr/>
            </p:nvSpPr>
            <p:spPr>
              <a:xfrm>
                <a:off x="6448950" y="1506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92" y="631"/>
                      <a:pt x="631" y="488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8"/>
              <p:cNvSpPr/>
              <p:nvPr/>
            </p:nvSpPr>
            <p:spPr>
              <a:xfrm>
                <a:off x="6448950" y="1579350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39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39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8"/>
              <p:cNvSpPr/>
              <p:nvPr/>
            </p:nvSpPr>
            <p:spPr>
              <a:xfrm>
                <a:off x="6448950" y="16516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0"/>
                      <a:pt x="316" y="630"/>
                    </a:cubicBezTo>
                    <a:cubicBezTo>
                      <a:pt x="492" y="630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8"/>
              <p:cNvSpPr/>
              <p:nvPr/>
            </p:nvSpPr>
            <p:spPr>
              <a:xfrm>
                <a:off x="6448950" y="1724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8"/>
              <p:cNvSpPr/>
              <p:nvPr/>
            </p:nvSpPr>
            <p:spPr>
              <a:xfrm>
                <a:off x="6448950" y="17964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8"/>
              <p:cNvSpPr/>
              <p:nvPr/>
            </p:nvSpPr>
            <p:spPr>
              <a:xfrm>
                <a:off x="6448950" y="18687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8"/>
              <p:cNvSpPr/>
              <p:nvPr/>
            </p:nvSpPr>
            <p:spPr>
              <a:xfrm>
                <a:off x="6448950" y="1941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8"/>
              <p:cNvSpPr/>
              <p:nvPr/>
            </p:nvSpPr>
            <p:spPr>
              <a:xfrm>
                <a:off x="6448950" y="2013575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8"/>
              <p:cNvSpPr/>
              <p:nvPr/>
            </p:nvSpPr>
            <p:spPr>
              <a:xfrm>
                <a:off x="6448950" y="208590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92" y="631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8"/>
              <p:cNvSpPr/>
              <p:nvPr/>
            </p:nvSpPr>
            <p:spPr>
              <a:xfrm>
                <a:off x="6448950" y="2158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8"/>
              <p:cNvSpPr/>
              <p:nvPr/>
            </p:nvSpPr>
            <p:spPr>
              <a:xfrm>
                <a:off x="6448950" y="2230675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3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8"/>
              <p:cNvSpPr/>
              <p:nvPr/>
            </p:nvSpPr>
            <p:spPr>
              <a:xfrm>
                <a:off x="6448950" y="23030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8"/>
              <p:cNvSpPr/>
              <p:nvPr/>
            </p:nvSpPr>
            <p:spPr>
              <a:xfrm>
                <a:off x="6448950" y="23754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8"/>
              <p:cNvSpPr/>
              <p:nvPr/>
            </p:nvSpPr>
            <p:spPr>
              <a:xfrm>
                <a:off x="6448950" y="2447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8"/>
              <p:cNvSpPr/>
              <p:nvPr/>
            </p:nvSpPr>
            <p:spPr>
              <a:xfrm>
                <a:off x="6448950" y="25201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8"/>
              <p:cNvSpPr/>
              <p:nvPr/>
            </p:nvSpPr>
            <p:spPr>
              <a:xfrm>
                <a:off x="47626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8"/>
              <p:cNvSpPr/>
              <p:nvPr/>
            </p:nvSpPr>
            <p:spPr>
              <a:xfrm>
                <a:off x="483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8"/>
              <p:cNvSpPr/>
              <p:nvPr/>
            </p:nvSpPr>
            <p:spPr>
              <a:xfrm>
                <a:off x="49092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8"/>
              <p:cNvSpPr/>
              <p:nvPr/>
            </p:nvSpPr>
            <p:spPr>
              <a:xfrm>
                <a:off x="498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8"/>
              <p:cNvSpPr/>
              <p:nvPr/>
            </p:nvSpPr>
            <p:spPr>
              <a:xfrm>
                <a:off x="50558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8"/>
              <p:cNvSpPr/>
              <p:nvPr/>
            </p:nvSpPr>
            <p:spPr>
              <a:xfrm>
                <a:off x="512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8"/>
              <p:cNvSpPr/>
              <p:nvPr/>
            </p:nvSpPr>
            <p:spPr>
              <a:xfrm>
                <a:off x="52025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8"/>
              <p:cNvSpPr/>
              <p:nvPr/>
            </p:nvSpPr>
            <p:spPr>
              <a:xfrm>
                <a:off x="527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8"/>
              <p:cNvSpPr/>
              <p:nvPr/>
            </p:nvSpPr>
            <p:spPr>
              <a:xfrm>
                <a:off x="53492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8"/>
              <p:cNvSpPr/>
              <p:nvPr/>
            </p:nvSpPr>
            <p:spPr>
              <a:xfrm>
                <a:off x="54226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8"/>
              <p:cNvSpPr/>
              <p:nvPr/>
            </p:nvSpPr>
            <p:spPr>
              <a:xfrm>
                <a:off x="549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8"/>
              <p:cNvSpPr/>
              <p:nvPr/>
            </p:nvSpPr>
            <p:spPr>
              <a:xfrm>
                <a:off x="55692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8"/>
              <p:cNvSpPr/>
              <p:nvPr/>
            </p:nvSpPr>
            <p:spPr>
              <a:xfrm>
                <a:off x="564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8"/>
              <p:cNvSpPr/>
              <p:nvPr/>
            </p:nvSpPr>
            <p:spPr>
              <a:xfrm>
                <a:off x="5715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8"/>
              <p:cNvSpPr/>
              <p:nvPr/>
            </p:nvSpPr>
            <p:spPr>
              <a:xfrm>
                <a:off x="578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8"/>
              <p:cNvSpPr/>
              <p:nvPr/>
            </p:nvSpPr>
            <p:spPr>
              <a:xfrm>
                <a:off x="5862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8"/>
              <p:cNvSpPr/>
              <p:nvPr/>
            </p:nvSpPr>
            <p:spPr>
              <a:xfrm>
                <a:off x="593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8"/>
              <p:cNvSpPr/>
              <p:nvPr/>
            </p:nvSpPr>
            <p:spPr>
              <a:xfrm>
                <a:off x="6009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8"/>
              <p:cNvSpPr/>
              <p:nvPr/>
            </p:nvSpPr>
            <p:spPr>
              <a:xfrm>
                <a:off x="60825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8"/>
              <p:cNvSpPr/>
              <p:nvPr/>
            </p:nvSpPr>
            <p:spPr>
              <a:xfrm>
                <a:off x="6155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8"/>
              <p:cNvSpPr/>
              <p:nvPr/>
            </p:nvSpPr>
            <p:spPr>
              <a:xfrm>
                <a:off x="6229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8"/>
              <p:cNvSpPr/>
              <p:nvPr/>
            </p:nvSpPr>
            <p:spPr>
              <a:xfrm>
                <a:off x="6302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8"/>
              <p:cNvSpPr/>
              <p:nvPr/>
            </p:nvSpPr>
            <p:spPr>
              <a:xfrm>
                <a:off x="6375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8"/>
              <p:cNvSpPr/>
              <p:nvPr/>
            </p:nvSpPr>
            <p:spPr>
              <a:xfrm>
                <a:off x="64493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8"/>
              <p:cNvSpPr/>
              <p:nvPr/>
            </p:nvSpPr>
            <p:spPr>
              <a:xfrm>
                <a:off x="6453625" y="38546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8"/>
              <p:cNvSpPr/>
              <p:nvPr/>
            </p:nvSpPr>
            <p:spPr>
              <a:xfrm>
                <a:off x="6453625" y="3782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8"/>
              <p:cNvSpPr/>
              <p:nvPr/>
            </p:nvSpPr>
            <p:spPr>
              <a:xfrm>
                <a:off x="6453625" y="37099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9"/>
                      <a:pt x="316" y="629"/>
                    </a:cubicBezTo>
                    <a:cubicBezTo>
                      <a:pt x="489" y="629"/>
                      <a:pt x="631" y="489"/>
                      <a:pt x="631" y="313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8"/>
              <p:cNvSpPr/>
              <p:nvPr/>
            </p:nvSpPr>
            <p:spPr>
              <a:xfrm>
                <a:off x="6453625" y="36375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8"/>
              <p:cNvSpPr/>
              <p:nvPr/>
            </p:nvSpPr>
            <p:spPr>
              <a:xfrm>
                <a:off x="6453625" y="3565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8"/>
              <p:cNvSpPr/>
              <p:nvPr/>
            </p:nvSpPr>
            <p:spPr>
              <a:xfrm>
                <a:off x="6453625" y="34928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6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8"/>
              <p:cNvSpPr/>
              <p:nvPr/>
            </p:nvSpPr>
            <p:spPr>
              <a:xfrm>
                <a:off x="6453625" y="34204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8"/>
              <p:cNvSpPr/>
              <p:nvPr/>
            </p:nvSpPr>
            <p:spPr>
              <a:xfrm>
                <a:off x="6453625" y="3348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89" y="631"/>
                      <a:pt x="631" y="492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8"/>
              <p:cNvSpPr/>
              <p:nvPr/>
            </p:nvSpPr>
            <p:spPr>
              <a:xfrm>
                <a:off x="6453625" y="3275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8"/>
              <p:cNvSpPr/>
              <p:nvPr/>
            </p:nvSpPr>
            <p:spPr>
              <a:xfrm>
                <a:off x="6453625" y="32033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8"/>
              <p:cNvSpPr/>
              <p:nvPr/>
            </p:nvSpPr>
            <p:spPr>
              <a:xfrm>
                <a:off x="6453625" y="3130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89" y="631"/>
                      <a:pt x="631" y="491"/>
                      <a:pt x="631" y="315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8"/>
              <p:cNvSpPr/>
              <p:nvPr/>
            </p:nvSpPr>
            <p:spPr>
              <a:xfrm>
                <a:off x="6453625" y="30586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8"/>
              <p:cNvSpPr/>
              <p:nvPr/>
            </p:nvSpPr>
            <p:spPr>
              <a:xfrm>
                <a:off x="6453625" y="29862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8"/>
              <p:cNvSpPr/>
              <p:nvPr/>
            </p:nvSpPr>
            <p:spPr>
              <a:xfrm>
                <a:off x="6453625" y="291390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3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8"/>
              <p:cNvSpPr/>
              <p:nvPr/>
            </p:nvSpPr>
            <p:spPr>
              <a:xfrm>
                <a:off x="6453625" y="28415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8"/>
              <p:cNvSpPr/>
              <p:nvPr/>
            </p:nvSpPr>
            <p:spPr>
              <a:xfrm>
                <a:off x="4488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77244" y="3384"/>
                    </a:moveTo>
                    <a:lnTo>
                      <a:pt x="77244" y="20500"/>
                    </a:lnTo>
                    <a:lnTo>
                      <a:pt x="53927" y="3384"/>
                    </a:lnTo>
                    <a:close/>
                    <a:moveTo>
                      <a:pt x="77030" y="363"/>
                    </a:moveTo>
                    <a:cubicBezTo>
                      <a:pt x="77356" y="363"/>
                      <a:pt x="78372" y="429"/>
                      <a:pt x="79216" y="1167"/>
                    </a:cubicBezTo>
                    <a:cubicBezTo>
                      <a:pt x="79989" y="1842"/>
                      <a:pt x="80427" y="2896"/>
                      <a:pt x="80514" y="4302"/>
                    </a:cubicBezTo>
                    <a:cubicBezTo>
                      <a:pt x="80776" y="8573"/>
                      <a:pt x="80517" y="41512"/>
                      <a:pt x="80514" y="41844"/>
                    </a:cubicBezTo>
                    <a:cubicBezTo>
                      <a:pt x="80514" y="41878"/>
                      <a:pt x="80636" y="44299"/>
                      <a:pt x="80000" y="45398"/>
                    </a:cubicBezTo>
                    <a:cubicBezTo>
                      <a:pt x="79462" y="46327"/>
                      <a:pt x="79216" y="46595"/>
                      <a:pt x="79152" y="46657"/>
                    </a:cubicBezTo>
                    <a:cubicBezTo>
                      <a:pt x="78441" y="45443"/>
                      <a:pt x="77685" y="44659"/>
                      <a:pt x="77504" y="44478"/>
                    </a:cubicBezTo>
                    <a:lnTo>
                      <a:pt x="77504" y="3125"/>
                    </a:lnTo>
                    <a:lnTo>
                      <a:pt x="8158" y="3125"/>
                    </a:lnTo>
                    <a:cubicBezTo>
                      <a:pt x="8774" y="2366"/>
                      <a:pt x="9156" y="1409"/>
                      <a:pt x="9184" y="366"/>
                    </a:cubicBezTo>
                    <a:lnTo>
                      <a:pt x="76923" y="366"/>
                    </a:lnTo>
                    <a:cubicBezTo>
                      <a:pt x="76927" y="365"/>
                      <a:pt x="76965" y="363"/>
                      <a:pt x="77030" y="363"/>
                    </a:cubicBezTo>
                    <a:close/>
                    <a:moveTo>
                      <a:pt x="77375" y="44718"/>
                    </a:moveTo>
                    <a:cubicBezTo>
                      <a:pt x="77858" y="45214"/>
                      <a:pt x="80112" y="47697"/>
                      <a:pt x="80282" y="51059"/>
                    </a:cubicBezTo>
                    <a:cubicBezTo>
                      <a:pt x="80427" y="53930"/>
                      <a:pt x="77883" y="57199"/>
                      <a:pt x="77367" y="57835"/>
                    </a:cubicBezTo>
                    <a:cubicBezTo>
                      <a:pt x="76831" y="57266"/>
                      <a:pt x="74306" y="54429"/>
                      <a:pt x="74385" y="51536"/>
                    </a:cubicBezTo>
                    <a:lnTo>
                      <a:pt x="74385" y="51031"/>
                    </a:lnTo>
                    <a:cubicBezTo>
                      <a:pt x="74306" y="48116"/>
                      <a:pt x="76859" y="45265"/>
                      <a:pt x="77375" y="44718"/>
                    </a:cubicBezTo>
                    <a:close/>
                    <a:moveTo>
                      <a:pt x="77244" y="40572"/>
                    </a:moveTo>
                    <a:lnTo>
                      <a:pt x="77244" y="44481"/>
                    </a:lnTo>
                    <a:cubicBezTo>
                      <a:pt x="76862" y="44871"/>
                      <a:pt x="74041" y="47859"/>
                      <a:pt x="74125" y="51034"/>
                    </a:cubicBezTo>
                    <a:lnTo>
                      <a:pt x="74125" y="51533"/>
                    </a:lnTo>
                    <a:cubicBezTo>
                      <a:pt x="74041" y="54702"/>
                      <a:pt x="76862" y="57693"/>
                      <a:pt x="77244" y="58084"/>
                    </a:cubicBezTo>
                    <a:lnTo>
                      <a:pt x="77244" y="61666"/>
                    </a:lnTo>
                    <a:cubicBezTo>
                      <a:pt x="74270" y="60048"/>
                      <a:pt x="72287" y="55849"/>
                      <a:pt x="72287" y="51118"/>
                    </a:cubicBezTo>
                    <a:cubicBezTo>
                      <a:pt x="72287" y="46389"/>
                      <a:pt x="74270" y="42187"/>
                      <a:pt x="77244" y="40572"/>
                    </a:cubicBezTo>
                    <a:close/>
                    <a:moveTo>
                      <a:pt x="77244" y="82452"/>
                    </a:moveTo>
                    <a:lnTo>
                      <a:pt x="77244" y="99177"/>
                    </a:lnTo>
                    <a:lnTo>
                      <a:pt x="53079" y="99177"/>
                    </a:lnTo>
                    <a:lnTo>
                      <a:pt x="77244" y="82452"/>
                    </a:lnTo>
                    <a:close/>
                    <a:moveTo>
                      <a:pt x="11" y="0"/>
                    </a:moveTo>
                    <a:lnTo>
                      <a:pt x="9" y="73"/>
                    </a:lnTo>
                    <a:cubicBezTo>
                      <a:pt x="6" y="126"/>
                      <a:pt x="0" y="179"/>
                      <a:pt x="0" y="232"/>
                    </a:cubicBezTo>
                    <a:cubicBezTo>
                      <a:pt x="0" y="2765"/>
                      <a:pt x="2062" y="4824"/>
                      <a:pt x="4595" y="4824"/>
                    </a:cubicBezTo>
                    <a:cubicBezTo>
                      <a:pt x="5909" y="4824"/>
                      <a:pt x="7095" y="4272"/>
                      <a:pt x="7932" y="3384"/>
                    </a:cubicBezTo>
                    <a:lnTo>
                      <a:pt x="53489" y="3384"/>
                    </a:lnTo>
                    <a:lnTo>
                      <a:pt x="77244" y="20823"/>
                    </a:lnTo>
                    <a:lnTo>
                      <a:pt x="77244" y="40279"/>
                    </a:lnTo>
                    <a:cubicBezTo>
                      <a:pt x="74122" y="41889"/>
                      <a:pt x="72030" y="46233"/>
                      <a:pt x="72030" y="51118"/>
                    </a:cubicBezTo>
                    <a:cubicBezTo>
                      <a:pt x="72030" y="56005"/>
                      <a:pt x="74122" y="60346"/>
                      <a:pt x="77244" y="61959"/>
                    </a:cubicBezTo>
                    <a:lnTo>
                      <a:pt x="77244" y="82135"/>
                    </a:lnTo>
                    <a:lnTo>
                      <a:pt x="52621" y="99177"/>
                    </a:lnTo>
                    <a:lnTo>
                      <a:pt x="8618" y="99177"/>
                    </a:lnTo>
                    <a:lnTo>
                      <a:pt x="8618" y="99437"/>
                    </a:lnTo>
                    <a:lnTo>
                      <a:pt x="77504" y="99437"/>
                    </a:lnTo>
                    <a:lnTo>
                      <a:pt x="77504" y="58075"/>
                    </a:lnTo>
                    <a:cubicBezTo>
                      <a:pt x="77677" y="57869"/>
                      <a:pt x="78463" y="56917"/>
                      <a:pt x="79191" y="55626"/>
                    </a:cubicBezTo>
                    <a:cubicBezTo>
                      <a:pt x="79286" y="55732"/>
                      <a:pt x="79532" y="56039"/>
                      <a:pt x="80000" y="56851"/>
                    </a:cubicBezTo>
                    <a:cubicBezTo>
                      <a:pt x="80636" y="57952"/>
                      <a:pt x="80517" y="60380"/>
                      <a:pt x="80514" y="60405"/>
                    </a:cubicBezTo>
                    <a:cubicBezTo>
                      <a:pt x="80517" y="60745"/>
                      <a:pt x="80776" y="93734"/>
                      <a:pt x="80514" y="98014"/>
                    </a:cubicBezTo>
                    <a:cubicBezTo>
                      <a:pt x="80427" y="99423"/>
                      <a:pt x="79992" y="100483"/>
                      <a:pt x="79216" y="101158"/>
                    </a:cubicBezTo>
                    <a:cubicBezTo>
                      <a:pt x="78363" y="101903"/>
                      <a:pt x="77337" y="101960"/>
                      <a:pt x="77030" y="101960"/>
                    </a:cubicBezTo>
                    <a:cubicBezTo>
                      <a:pt x="76974" y="101960"/>
                      <a:pt x="76942" y="101958"/>
                      <a:pt x="76940" y="101958"/>
                    </a:cubicBezTo>
                    <a:lnTo>
                      <a:pt x="9352" y="101958"/>
                    </a:lnTo>
                    <a:cubicBezTo>
                      <a:pt x="9290" y="99476"/>
                      <a:pt x="7254" y="97478"/>
                      <a:pt x="4760" y="97478"/>
                    </a:cubicBezTo>
                    <a:cubicBezTo>
                      <a:pt x="2266" y="97478"/>
                      <a:pt x="168" y="99540"/>
                      <a:pt x="168" y="102070"/>
                    </a:cubicBezTo>
                    <a:lnTo>
                      <a:pt x="168" y="102073"/>
                    </a:lnTo>
                    <a:cubicBezTo>
                      <a:pt x="168" y="102123"/>
                      <a:pt x="171" y="102176"/>
                      <a:pt x="173" y="102226"/>
                    </a:cubicBezTo>
                    <a:lnTo>
                      <a:pt x="179" y="102302"/>
                    </a:lnTo>
                    <a:lnTo>
                      <a:pt x="438" y="102290"/>
                    </a:lnTo>
                    <a:lnTo>
                      <a:pt x="433" y="102210"/>
                    </a:lnTo>
                    <a:cubicBezTo>
                      <a:pt x="430" y="102162"/>
                      <a:pt x="427" y="102118"/>
                      <a:pt x="427" y="102070"/>
                    </a:cubicBezTo>
                    <a:cubicBezTo>
                      <a:pt x="427" y="99682"/>
                      <a:pt x="2372" y="97738"/>
                      <a:pt x="4760" y="97738"/>
                    </a:cubicBezTo>
                    <a:cubicBezTo>
                      <a:pt x="7151" y="97738"/>
                      <a:pt x="9095" y="99682"/>
                      <a:pt x="9095" y="102070"/>
                    </a:cubicBezTo>
                    <a:cubicBezTo>
                      <a:pt x="9095" y="102118"/>
                      <a:pt x="9092" y="102165"/>
                      <a:pt x="9087" y="102212"/>
                    </a:cubicBezTo>
                    <a:lnTo>
                      <a:pt x="9084" y="102290"/>
                    </a:lnTo>
                    <a:lnTo>
                      <a:pt x="9343" y="102302"/>
                    </a:lnTo>
                    <a:lnTo>
                      <a:pt x="9346" y="102229"/>
                    </a:lnTo>
                    <a:lnTo>
                      <a:pt x="9349" y="102215"/>
                    </a:lnTo>
                    <a:lnTo>
                      <a:pt x="76932" y="102215"/>
                    </a:lnTo>
                    <a:cubicBezTo>
                      <a:pt x="76940" y="102218"/>
                      <a:pt x="76985" y="102221"/>
                      <a:pt x="77060" y="102221"/>
                    </a:cubicBezTo>
                    <a:cubicBezTo>
                      <a:pt x="77420" y="102221"/>
                      <a:pt x="78477" y="102145"/>
                      <a:pt x="79384" y="101356"/>
                    </a:cubicBezTo>
                    <a:cubicBezTo>
                      <a:pt x="80215" y="100633"/>
                      <a:pt x="80681" y="99512"/>
                      <a:pt x="80773" y="98028"/>
                    </a:cubicBezTo>
                    <a:cubicBezTo>
                      <a:pt x="81035" y="93743"/>
                      <a:pt x="80776" y="60742"/>
                      <a:pt x="80773" y="60410"/>
                    </a:cubicBezTo>
                    <a:cubicBezTo>
                      <a:pt x="80779" y="60315"/>
                      <a:pt x="80899" y="57891"/>
                      <a:pt x="80226" y="56722"/>
                    </a:cubicBezTo>
                    <a:cubicBezTo>
                      <a:pt x="79666" y="55754"/>
                      <a:pt x="79403" y="55467"/>
                      <a:pt x="79320" y="55389"/>
                    </a:cubicBezTo>
                    <a:cubicBezTo>
                      <a:pt x="80012" y="54111"/>
                      <a:pt x="80617" y="52543"/>
                      <a:pt x="80542" y="51045"/>
                    </a:cubicBezTo>
                    <a:cubicBezTo>
                      <a:pt x="80458" y="49393"/>
                      <a:pt x="79883" y="47948"/>
                      <a:pt x="79256" y="46835"/>
                    </a:cubicBezTo>
                    <a:lnTo>
                      <a:pt x="79256" y="46835"/>
                    </a:lnTo>
                    <a:lnTo>
                      <a:pt x="79289" y="46883"/>
                    </a:lnTo>
                    <a:cubicBezTo>
                      <a:pt x="79317" y="46863"/>
                      <a:pt x="79565" y="46668"/>
                      <a:pt x="80224" y="45530"/>
                    </a:cubicBezTo>
                    <a:cubicBezTo>
                      <a:pt x="80899" y="44361"/>
                      <a:pt x="80779" y="41942"/>
                      <a:pt x="80773" y="41839"/>
                    </a:cubicBezTo>
                    <a:cubicBezTo>
                      <a:pt x="80776" y="41515"/>
                      <a:pt x="81035" y="8565"/>
                      <a:pt x="80773" y="4286"/>
                    </a:cubicBezTo>
                    <a:cubicBezTo>
                      <a:pt x="80681" y="2807"/>
                      <a:pt x="80215" y="1691"/>
                      <a:pt x="79384" y="966"/>
                    </a:cubicBezTo>
                    <a:cubicBezTo>
                      <a:pt x="78471" y="172"/>
                      <a:pt x="77404" y="100"/>
                      <a:pt x="77040" y="100"/>
                    </a:cubicBezTo>
                    <a:cubicBezTo>
                      <a:pt x="76966" y="100"/>
                      <a:pt x="76921" y="103"/>
                      <a:pt x="76912" y="104"/>
                    </a:cubicBezTo>
                    <a:lnTo>
                      <a:pt x="9184" y="104"/>
                    </a:lnTo>
                    <a:cubicBezTo>
                      <a:pt x="9182" y="92"/>
                      <a:pt x="9182" y="84"/>
                      <a:pt x="9182" y="73"/>
                    </a:cubicBezTo>
                    <a:lnTo>
                      <a:pt x="9176" y="0"/>
                    </a:lnTo>
                    <a:lnTo>
                      <a:pt x="8917" y="14"/>
                    </a:lnTo>
                    <a:lnTo>
                      <a:pt x="8922" y="90"/>
                    </a:lnTo>
                    <a:cubicBezTo>
                      <a:pt x="8925" y="137"/>
                      <a:pt x="8928" y="185"/>
                      <a:pt x="8928" y="232"/>
                    </a:cubicBezTo>
                    <a:cubicBezTo>
                      <a:pt x="8928" y="2620"/>
                      <a:pt x="6983" y="4564"/>
                      <a:pt x="4595" y="4564"/>
                    </a:cubicBezTo>
                    <a:cubicBezTo>
                      <a:pt x="2204" y="4564"/>
                      <a:pt x="260" y="2620"/>
                      <a:pt x="260" y="232"/>
                    </a:cubicBezTo>
                    <a:cubicBezTo>
                      <a:pt x="260" y="185"/>
                      <a:pt x="263" y="137"/>
                      <a:pt x="268" y="90"/>
                    </a:cubicBezTo>
                    <a:lnTo>
                      <a:pt x="271" y="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8"/>
              <p:cNvSpPr/>
              <p:nvPr/>
            </p:nvSpPr>
            <p:spPr>
              <a:xfrm>
                <a:off x="4581550" y="3915000"/>
                <a:ext cx="51425" cy="51425"/>
              </a:xfrm>
              <a:custGeom>
                <a:rect b="b" l="l" r="r" t="t"/>
                <a:pathLst>
                  <a:path extrusionOk="0" h="2057" w="2057">
                    <a:moveTo>
                      <a:pt x="1027" y="1"/>
                    </a:moveTo>
                    <a:cubicBezTo>
                      <a:pt x="460" y="1"/>
                      <a:pt x="0" y="461"/>
                      <a:pt x="0" y="1028"/>
                    </a:cubicBezTo>
                    <a:cubicBezTo>
                      <a:pt x="0" y="1597"/>
                      <a:pt x="460" y="2057"/>
                      <a:pt x="1027" y="2057"/>
                    </a:cubicBezTo>
                    <a:cubicBezTo>
                      <a:pt x="1596" y="2057"/>
                      <a:pt x="2056" y="1597"/>
                      <a:pt x="2056" y="1028"/>
                    </a:cubicBezTo>
                    <a:cubicBezTo>
                      <a:pt x="2056" y="461"/>
                      <a:pt x="1596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8"/>
              <p:cNvSpPr/>
              <p:nvPr/>
            </p:nvSpPr>
            <p:spPr>
              <a:xfrm>
                <a:off x="457742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8"/>
              <p:cNvSpPr/>
              <p:nvPr/>
            </p:nvSpPr>
            <p:spPr>
              <a:xfrm>
                <a:off x="6378800" y="2646950"/>
                <a:ext cx="88525" cy="85325"/>
              </a:xfrm>
              <a:custGeom>
                <a:rect b="b" l="l" r="r" t="t"/>
                <a:pathLst>
                  <a:path extrusionOk="0" h="3413" w="3541">
                    <a:moveTo>
                      <a:pt x="1769" y="0"/>
                    </a:moveTo>
                    <a:cubicBezTo>
                      <a:pt x="881" y="0"/>
                      <a:pt x="131" y="688"/>
                      <a:pt x="67" y="1587"/>
                    </a:cubicBezTo>
                    <a:cubicBezTo>
                      <a:pt x="0" y="2527"/>
                      <a:pt x="709" y="3341"/>
                      <a:pt x="1649" y="3408"/>
                    </a:cubicBezTo>
                    <a:cubicBezTo>
                      <a:pt x="1690" y="3411"/>
                      <a:pt x="1731" y="3413"/>
                      <a:pt x="1772" y="3413"/>
                    </a:cubicBezTo>
                    <a:cubicBezTo>
                      <a:pt x="2660" y="3413"/>
                      <a:pt x="3410" y="2728"/>
                      <a:pt x="3474" y="1829"/>
                    </a:cubicBezTo>
                    <a:cubicBezTo>
                      <a:pt x="3540" y="886"/>
                      <a:pt x="2832" y="72"/>
                      <a:pt x="1892" y="5"/>
                    </a:cubicBezTo>
                    <a:cubicBezTo>
                      <a:pt x="1850" y="2"/>
                      <a:pt x="1810" y="0"/>
                      <a:pt x="1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1" name="Google Shape;1141;p8"/>
            <p:cNvGrpSpPr/>
            <p:nvPr/>
          </p:nvGrpSpPr>
          <p:grpSpPr>
            <a:xfrm flipH="1">
              <a:off x="358217" y="316379"/>
              <a:ext cx="3568825" cy="4510753"/>
              <a:chOff x="4488225" y="1405825"/>
              <a:chExt cx="2025900" cy="2560600"/>
            </a:xfrm>
          </p:grpSpPr>
          <p:sp>
            <p:nvSpPr>
              <p:cNvPr id="1142" name="Google Shape;1142;p8"/>
              <p:cNvSpPr/>
              <p:nvPr/>
            </p:nvSpPr>
            <p:spPr>
              <a:xfrm>
                <a:off x="475792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8"/>
              <p:cNvSpPr/>
              <p:nvPr/>
            </p:nvSpPr>
            <p:spPr>
              <a:xfrm>
                <a:off x="4831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8"/>
              <p:cNvSpPr/>
              <p:nvPr/>
            </p:nvSpPr>
            <p:spPr>
              <a:xfrm>
                <a:off x="49046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8"/>
              <p:cNvSpPr/>
              <p:nvPr/>
            </p:nvSpPr>
            <p:spPr>
              <a:xfrm>
                <a:off x="49779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8"/>
              <p:cNvSpPr/>
              <p:nvPr/>
            </p:nvSpPr>
            <p:spPr>
              <a:xfrm>
                <a:off x="505127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8"/>
              <p:cNvSpPr/>
              <p:nvPr/>
            </p:nvSpPr>
            <p:spPr>
              <a:xfrm>
                <a:off x="512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8"/>
              <p:cNvSpPr/>
              <p:nvPr/>
            </p:nvSpPr>
            <p:spPr>
              <a:xfrm>
                <a:off x="519795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8"/>
              <p:cNvSpPr/>
              <p:nvPr/>
            </p:nvSpPr>
            <p:spPr>
              <a:xfrm>
                <a:off x="52712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8"/>
              <p:cNvSpPr/>
              <p:nvPr/>
            </p:nvSpPr>
            <p:spPr>
              <a:xfrm>
                <a:off x="534462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8"/>
              <p:cNvSpPr/>
              <p:nvPr/>
            </p:nvSpPr>
            <p:spPr>
              <a:xfrm>
                <a:off x="541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8"/>
              <p:cNvSpPr/>
              <p:nvPr/>
            </p:nvSpPr>
            <p:spPr>
              <a:xfrm>
                <a:off x="54912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8"/>
              <p:cNvSpPr/>
              <p:nvPr/>
            </p:nvSpPr>
            <p:spPr>
              <a:xfrm>
                <a:off x="55646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8"/>
              <p:cNvSpPr/>
              <p:nvPr/>
            </p:nvSpPr>
            <p:spPr>
              <a:xfrm>
                <a:off x="563797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8"/>
              <p:cNvSpPr/>
              <p:nvPr/>
            </p:nvSpPr>
            <p:spPr>
              <a:xfrm>
                <a:off x="5711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8"/>
              <p:cNvSpPr/>
              <p:nvPr/>
            </p:nvSpPr>
            <p:spPr>
              <a:xfrm>
                <a:off x="578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8"/>
              <p:cNvSpPr/>
              <p:nvPr/>
            </p:nvSpPr>
            <p:spPr>
              <a:xfrm>
                <a:off x="5857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8"/>
              <p:cNvSpPr/>
              <p:nvPr/>
            </p:nvSpPr>
            <p:spPr>
              <a:xfrm>
                <a:off x="59313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8"/>
              <p:cNvSpPr/>
              <p:nvPr/>
            </p:nvSpPr>
            <p:spPr>
              <a:xfrm>
                <a:off x="6004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8"/>
              <p:cNvSpPr/>
              <p:nvPr/>
            </p:nvSpPr>
            <p:spPr>
              <a:xfrm>
                <a:off x="607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8"/>
              <p:cNvSpPr/>
              <p:nvPr/>
            </p:nvSpPr>
            <p:spPr>
              <a:xfrm>
                <a:off x="6151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8"/>
              <p:cNvSpPr/>
              <p:nvPr/>
            </p:nvSpPr>
            <p:spPr>
              <a:xfrm>
                <a:off x="622465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8"/>
              <p:cNvSpPr/>
              <p:nvPr/>
            </p:nvSpPr>
            <p:spPr>
              <a:xfrm>
                <a:off x="6297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8"/>
              <p:cNvSpPr/>
              <p:nvPr/>
            </p:nvSpPr>
            <p:spPr>
              <a:xfrm>
                <a:off x="6371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8"/>
              <p:cNvSpPr/>
              <p:nvPr/>
            </p:nvSpPr>
            <p:spPr>
              <a:xfrm>
                <a:off x="6444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8"/>
              <p:cNvSpPr/>
              <p:nvPr/>
            </p:nvSpPr>
            <p:spPr>
              <a:xfrm>
                <a:off x="6448950" y="1506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92" y="631"/>
                      <a:pt x="631" y="488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8"/>
              <p:cNvSpPr/>
              <p:nvPr/>
            </p:nvSpPr>
            <p:spPr>
              <a:xfrm>
                <a:off x="6448950" y="1579350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39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39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8"/>
              <p:cNvSpPr/>
              <p:nvPr/>
            </p:nvSpPr>
            <p:spPr>
              <a:xfrm>
                <a:off x="6448950" y="16516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0"/>
                      <a:pt x="316" y="630"/>
                    </a:cubicBezTo>
                    <a:cubicBezTo>
                      <a:pt x="492" y="630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8"/>
              <p:cNvSpPr/>
              <p:nvPr/>
            </p:nvSpPr>
            <p:spPr>
              <a:xfrm>
                <a:off x="6448950" y="1724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8"/>
              <p:cNvSpPr/>
              <p:nvPr/>
            </p:nvSpPr>
            <p:spPr>
              <a:xfrm>
                <a:off x="6448950" y="17964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8"/>
              <p:cNvSpPr/>
              <p:nvPr/>
            </p:nvSpPr>
            <p:spPr>
              <a:xfrm>
                <a:off x="6448950" y="18687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8"/>
              <p:cNvSpPr/>
              <p:nvPr/>
            </p:nvSpPr>
            <p:spPr>
              <a:xfrm>
                <a:off x="6448950" y="1941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8"/>
              <p:cNvSpPr/>
              <p:nvPr/>
            </p:nvSpPr>
            <p:spPr>
              <a:xfrm>
                <a:off x="6448950" y="2013575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8"/>
              <p:cNvSpPr/>
              <p:nvPr/>
            </p:nvSpPr>
            <p:spPr>
              <a:xfrm>
                <a:off x="6448950" y="208590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92" y="631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8"/>
              <p:cNvSpPr/>
              <p:nvPr/>
            </p:nvSpPr>
            <p:spPr>
              <a:xfrm>
                <a:off x="6448950" y="2158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8"/>
              <p:cNvSpPr/>
              <p:nvPr/>
            </p:nvSpPr>
            <p:spPr>
              <a:xfrm>
                <a:off x="6448950" y="2230675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3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8"/>
              <p:cNvSpPr/>
              <p:nvPr/>
            </p:nvSpPr>
            <p:spPr>
              <a:xfrm>
                <a:off x="6448950" y="23030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8"/>
              <p:cNvSpPr/>
              <p:nvPr/>
            </p:nvSpPr>
            <p:spPr>
              <a:xfrm>
                <a:off x="6448950" y="23754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8"/>
              <p:cNvSpPr/>
              <p:nvPr/>
            </p:nvSpPr>
            <p:spPr>
              <a:xfrm>
                <a:off x="6448950" y="2447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8"/>
              <p:cNvSpPr/>
              <p:nvPr/>
            </p:nvSpPr>
            <p:spPr>
              <a:xfrm>
                <a:off x="6448950" y="25201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8"/>
              <p:cNvSpPr/>
              <p:nvPr/>
            </p:nvSpPr>
            <p:spPr>
              <a:xfrm>
                <a:off x="47626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8"/>
              <p:cNvSpPr/>
              <p:nvPr/>
            </p:nvSpPr>
            <p:spPr>
              <a:xfrm>
                <a:off x="483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8"/>
              <p:cNvSpPr/>
              <p:nvPr/>
            </p:nvSpPr>
            <p:spPr>
              <a:xfrm>
                <a:off x="49092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8"/>
              <p:cNvSpPr/>
              <p:nvPr/>
            </p:nvSpPr>
            <p:spPr>
              <a:xfrm>
                <a:off x="498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8"/>
              <p:cNvSpPr/>
              <p:nvPr/>
            </p:nvSpPr>
            <p:spPr>
              <a:xfrm>
                <a:off x="50558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8"/>
              <p:cNvSpPr/>
              <p:nvPr/>
            </p:nvSpPr>
            <p:spPr>
              <a:xfrm>
                <a:off x="512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8"/>
              <p:cNvSpPr/>
              <p:nvPr/>
            </p:nvSpPr>
            <p:spPr>
              <a:xfrm>
                <a:off x="52025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8"/>
              <p:cNvSpPr/>
              <p:nvPr/>
            </p:nvSpPr>
            <p:spPr>
              <a:xfrm>
                <a:off x="527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8"/>
              <p:cNvSpPr/>
              <p:nvPr/>
            </p:nvSpPr>
            <p:spPr>
              <a:xfrm>
                <a:off x="53492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8"/>
              <p:cNvSpPr/>
              <p:nvPr/>
            </p:nvSpPr>
            <p:spPr>
              <a:xfrm>
                <a:off x="54226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8"/>
              <p:cNvSpPr/>
              <p:nvPr/>
            </p:nvSpPr>
            <p:spPr>
              <a:xfrm>
                <a:off x="549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8"/>
              <p:cNvSpPr/>
              <p:nvPr/>
            </p:nvSpPr>
            <p:spPr>
              <a:xfrm>
                <a:off x="55692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8"/>
              <p:cNvSpPr/>
              <p:nvPr/>
            </p:nvSpPr>
            <p:spPr>
              <a:xfrm>
                <a:off x="564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8"/>
              <p:cNvSpPr/>
              <p:nvPr/>
            </p:nvSpPr>
            <p:spPr>
              <a:xfrm>
                <a:off x="5715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8"/>
              <p:cNvSpPr/>
              <p:nvPr/>
            </p:nvSpPr>
            <p:spPr>
              <a:xfrm>
                <a:off x="578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8"/>
              <p:cNvSpPr/>
              <p:nvPr/>
            </p:nvSpPr>
            <p:spPr>
              <a:xfrm>
                <a:off x="5862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8"/>
              <p:cNvSpPr/>
              <p:nvPr/>
            </p:nvSpPr>
            <p:spPr>
              <a:xfrm>
                <a:off x="593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8"/>
              <p:cNvSpPr/>
              <p:nvPr/>
            </p:nvSpPr>
            <p:spPr>
              <a:xfrm>
                <a:off x="6009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8"/>
              <p:cNvSpPr/>
              <p:nvPr/>
            </p:nvSpPr>
            <p:spPr>
              <a:xfrm>
                <a:off x="60825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8"/>
              <p:cNvSpPr/>
              <p:nvPr/>
            </p:nvSpPr>
            <p:spPr>
              <a:xfrm>
                <a:off x="6155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8"/>
              <p:cNvSpPr/>
              <p:nvPr/>
            </p:nvSpPr>
            <p:spPr>
              <a:xfrm>
                <a:off x="6229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8"/>
              <p:cNvSpPr/>
              <p:nvPr/>
            </p:nvSpPr>
            <p:spPr>
              <a:xfrm>
                <a:off x="6302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8"/>
              <p:cNvSpPr/>
              <p:nvPr/>
            </p:nvSpPr>
            <p:spPr>
              <a:xfrm>
                <a:off x="6375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8"/>
              <p:cNvSpPr/>
              <p:nvPr/>
            </p:nvSpPr>
            <p:spPr>
              <a:xfrm>
                <a:off x="64493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8"/>
              <p:cNvSpPr/>
              <p:nvPr/>
            </p:nvSpPr>
            <p:spPr>
              <a:xfrm>
                <a:off x="6453625" y="38546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8"/>
              <p:cNvSpPr/>
              <p:nvPr/>
            </p:nvSpPr>
            <p:spPr>
              <a:xfrm>
                <a:off x="6453625" y="3782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8"/>
              <p:cNvSpPr/>
              <p:nvPr/>
            </p:nvSpPr>
            <p:spPr>
              <a:xfrm>
                <a:off x="6453625" y="37099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9"/>
                      <a:pt x="316" y="629"/>
                    </a:cubicBezTo>
                    <a:cubicBezTo>
                      <a:pt x="489" y="629"/>
                      <a:pt x="631" y="489"/>
                      <a:pt x="631" y="313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8"/>
              <p:cNvSpPr/>
              <p:nvPr/>
            </p:nvSpPr>
            <p:spPr>
              <a:xfrm>
                <a:off x="6453625" y="36375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8"/>
              <p:cNvSpPr/>
              <p:nvPr/>
            </p:nvSpPr>
            <p:spPr>
              <a:xfrm>
                <a:off x="6453625" y="3565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8"/>
              <p:cNvSpPr/>
              <p:nvPr/>
            </p:nvSpPr>
            <p:spPr>
              <a:xfrm>
                <a:off x="6453625" y="34928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6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8"/>
              <p:cNvSpPr/>
              <p:nvPr/>
            </p:nvSpPr>
            <p:spPr>
              <a:xfrm>
                <a:off x="6453625" y="34204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8"/>
              <p:cNvSpPr/>
              <p:nvPr/>
            </p:nvSpPr>
            <p:spPr>
              <a:xfrm>
                <a:off x="6453625" y="3348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89" y="631"/>
                      <a:pt x="631" y="492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8"/>
              <p:cNvSpPr/>
              <p:nvPr/>
            </p:nvSpPr>
            <p:spPr>
              <a:xfrm>
                <a:off x="6453625" y="3275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8"/>
              <p:cNvSpPr/>
              <p:nvPr/>
            </p:nvSpPr>
            <p:spPr>
              <a:xfrm>
                <a:off x="6453625" y="32033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8"/>
              <p:cNvSpPr/>
              <p:nvPr/>
            </p:nvSpPr>
            <p:spPr>
              <a:xfrm>
                <a:off x="6453625" y="3130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89" y="631"/>
                      <a:pt x="631" y="491"/>
                      <a:pt x="631" y="315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8"/>
              <p:cNvSpPr/>
              <p:nvPr/>
            </p:nvSpPr>
            <p:spPr>
              <a:xfrm>
                <a:off x="6453625" y="30586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8"/>
              <p:cNvSpPr/>
              <p:nvPr/>
            </p:nvSpPr>
            <p:spPr>
              <a:xfrm>
                <a:off x="6453625" y="29862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8"/>
              <p:cNvSpPr/>
              <p:nvPr/>
            </p:nvSpPr>
            <p:spPr>
              <a:xfrm>
                <a:off x="6453625" y="291390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3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8"/>
              <p:cNvSpPr/>
              <p:nvPr/>
            </p:nvSpPr>
            <p:spPr>
              <a:xfrm>
                <a:off x="6453625" y="28415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8"/>
              <p:cNvSpPr/>
              <p:nvPr/>
            </p:nvSpPr>
            <p:spPr>
              <a:xfrm>
                <a:off x="4488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77244" y="3384"/>
                    </a:moveTo>
                    <a:lnTo>
                      <a:pt x="77244" y="20500"/>
                    </a:lnTo>
                    <a:lnTo>
                      <a:pt x="53927" y="3384"/>
                    </a:lnTo>
                    <a:close/>
                    <a:moveTo>
                      <a:pt x="77030" y="363"/>
                    </a:moveTo>
                    <a:cubicBezTo>
                      <a:pt x="77356" y="363"/>
                      <a:pt x="78372" y="429"/>
                      <a:pt x="79216" y="1167"/>
                    </a:cubicBezTo>
                    <a:cubicBezTo>
                      <a:pt x="79989" y="1842"/>
                      <a:pt x="80427" y="2896"/>
                      <a:pt x="80514" y="4302"/>
                    </a:cubicBezTo>
                    <a:cubicBezTo>
                      <a:pt x="80776" y="8573"/>
                      <a:pt x="80517" y="41512"/>
                      <a:pt x="80514" y="41844"/>
                    </a:cubicBezTo>
                    <a:cubicBezTo>
                      <a:pt x="80514" y="41878"/>
                      <a:pt x="80636" y="44299"/>
                      <a:pt x="80000" y="45398"/>
                    </a:cubicBezTo>
                    <a:cubicBezTo>
                      <a:pt x="79462" y="46327"/>
                      <a:pt x="79216" y="46595"/>
                      <a:pt x="79152" y="46657"/>
                    </a:cubicBezTo>
                    <a:cubicBezTo>
                      <a:pt x="78441" y="45443"/>
                      <a:pt x="77685" y="44659"/>
                      <a:pt x="77504" y="44478"/>
                    </a:cubicBezTo>
                    <a:lnTo>
                      <a:pt x="77504" y="3125"/>
                    </a:lnTo>
                    <a:lnTo>
                      <a:pt x="8158" y="3125"/>
                    </a:lnTo>
                    <a:cubicBezTo>
                      <a:pt x="8774" y="2366"/>
                      <a:pt x="9156" y="1409"/>
                      <a:pt x="9184" y="366"/>
                    </a:cubicBezTo>
                    <a:lnTo>
                      <a:pt x="76923" y="366"/>
                    </a:lnTo>
                    <a:cubicBezTo>
                      <a:pt x="76927" y="365"/>
                      <a:pt x="76965" y="363"/>
                      <a:pt x="77030" y="363"/>
                    </a:cubicBezTo>
                    <a:close/>
                    <a:moveTo>
                      <a:pt x="77375" y="44718"/>
                    </a:moveTo>
                    <a:cubicBezTo>
                      <a:pt x="77858" y="45214"/>
                      <a:pt x="80112" y="47697"/>
                      <a:pt x="80282" y="51059"/>
                    </a:cubicBezTo>
                    <a:cubicBezTo>
                      <a:pt x="80427" y="53930"/>
                      <a:pt x="77883" y="57199"/>
                      <a:pt x="77367" y="57835"/>
                    </a:cubicBezTo>
                    <a:cubicBezTo>
                      <a:pt x="76831" y="57266"/>
                      <a:pt x="74306" y="54429"/>
                      <a:pt x="74385" y="51536"/>
                    </a:cubicBezTo>
                    <a:lnTo>
                      <a:pt x="74385" y="51031"/>
                    </a:lnTo>
                    <a:cubicBezTo>
                      <a:pt x="74306" y="48116"/>
                      <a:pt x="76859" y="45265"/>
                      <a:pt x="77375" y="44718"/>
                    </a:cubicBezTo>
                    <a:close/>
                    <a:moveTo>
                      <a:pt x="77244" y="40572"/>
                    </a:moveTo>
                    <a:lnTo>
                      <a:pt x="77244" y="44481"/>
                    </a:lnTo>
                    <a:cubicBezTo>
                      <a:pt x="76862" y="44871"/>
                      <a:pt x="74041" y="47859"/>
                      <a:pt x="74125" y="51034"/>
                    </a:cubicBezTo>
                    <a:lnTo>
                      <a:pt x="74125" y="51533"/>
                    </a:lnTo>
                    <a:cubicBezTo>
                      <a:pt x="74041" y="54702"/>
                      <a:pt x="76862" y="57693"/>
                      <a:pt x="77244" y="58084"/>
                    </a:cubicBezTo>
                    <a:lnTo>
                      <a:pt x="77244" y="61666"/>
                    </a:lnTo>
                    <a:cubicBezTo>
                      <a:pt x="74270" y="60048"/>
                      <a:pt x="72287" y="55849"/>
                      <a:pt x="72287" y="51118"/>
                    </a:cubicBezTo>
                    <a:cubicBezTo>
                      <a:pt x="72287" y="46389"/>
                      <a:pt x="74270" y="42187"/>
                      <a:pt x="77244" y="40572"/>
                    </a:cubicBezTo>
                    <a:close/>
                    <a:moveTo>
                      <a:pt x="77244" y="82452"/>
                    </a:moveTo>
                    <a:lnTo>
                      <a:pt x="77244" y="99177"/>
                    </a:lnTo>
                    <a:lnTo>
                      <a:pt x="53079" y="99177"/>
                    </a:lnTo>
                    <a:lnTo>
                      <a:pt x="77244" y="82452"/>
                    </a:lnTo>
                    <a:close/>
                    <a:moveTo>
                      <a:pt x="11" y="0"/>
                    </a:moveTo>
                    <a:lnTo>
                      <a:pt x="9" y="73"/>
                    </a:lnTo>
                    <a:cubicBezTo>
                      <a:pt x="6" y="126"/>
                      <a:pt x="0" y="179"/>
                      <a:pt x="0" y="232"/>
                    </a:cubicBezTo>
                    <a:cubicBezTo>
                      <a:pt x="0" y="2765"/>
                      <a:pt x="2062" y="4824"/>
                      <a:pt x="4595" y="4824"/>
                    </a:cubicBezTo>
                    <a:cubicBezTo>
                      <a:pt x="5909" y="4824"/>
                      <a:pt x="7095" y="4272"/>
                      <a:pt x="7932" y="3384"/>
                    </a:cubicBezTo>
                    <a:lnTo>
                      <a:pt x="53489" y="3384"/>
                    </a:lnTo>
                    <a:lnTo>
                      <a:pt x="77244" y="20823"/>
                    </a:lnTo>
                    <a:lnTo>
                      <a:pt x="77244" y="40279"/>
                    </a:lnTo>
                    <a:cubicBezTo>
                      <a:pt x="74122" y="41889"/>
                      <a:pt x="72030" y="46233"/>
                      <a:pt x="72030" y="51118"/>
                    </a:cubicBezTo>
                    <a:cubicBezTo>
                      <a:pt x="72030" y="56005"/>
                      <a:pt x="74122" y="60346"/>
                      <a:pt x="77244" y="61959"/>
                    </a:cubicBezTo>
                    <a:lnTo>
                      <a:pt x="77244" y="82135"/>
                    </a:lnTo>
                    <a:lnTo>
                      <a:pt x="52621" y="99177"/>
                    </a:lnTo>
                    <a:lnTo>
                      <a:pt x="8618" y="99177"/>
                    </a:lnTo>
                    <a:lnTo>
                      <a:pt x="8618" y="99437"/>
                    </a:lnTo>
                    <a:lnTo>
                      <a:pt x="77504" y="99437"/>
                    </a:lnTo>
                    <a:lnTo>
                      <a:pt x="77504" y="58075"/>
                    </a:lnTo>
                    <a:cubicBezTo>
                      <a:pt x="77677" y="57869"/>
                      <a:pt x="78463" y="56917"/>
                      <a:pt x="79191" y="55626"/>
                    </a:cubicBezTo>
                    <a:cubicBezTo>
                      <a:pt x="79286" y="55732"/>
                      <a:pt x="79532" y="56039"/>
                      <a:pt x="80000" y="56851"/>
                    </a:cubicBezTo>
                    <a:cubicBezTo>
                      <a:pt x="80636" y="57952"/>
                      <a:pt x="80517" y="60380"/>
                      <a:pt x="80514" y="60405"/>
                    </a:cubicBezTo>
                    <a:cubicBezTo>
                      <a:pt x="80517" y="60745"/>
                      <a:pt x="80776" y="93734"/>
                      <a:pt x="80514" y="98014"/>
                    </a:cubicBezTo>
                    <a:cubicBezTo>
                      <a:pt x="80427" y="99423"/>
                      <a:pt x="79992" y="100483"/>
                      <a:pt x="79216" y="101158"/>
                    </a:cubicBezTo>
                    <a:cubicBezTo>
                      <a:pt x="78363" y="101903"/>
                      <a:pt x="77337" y="101960"/>
                      <a:pt x="77030" y="101960"/>
                    </a:cubicBezTo>
                    <a:cubicBezTo>
                      <a:pt x="76974" y="101960"/>
                      <a:pt x="76942" y="101958"/>
                      <a:pt x="76940" y="101958"/>
                    </a:cubicBezTo>
                    <a:lnTo>
                      <a:pt x="9352" y="101958"/>
                    </a:lnTo>
                    <a:cubicBezTo>
                      <a:pt x="9290" y="99476"/>
                      <a:pt x="7254" y="97478"/>
                      <a:pt x="4760" y="97478"/>
                    </a:cubicBezTo>
                    <a:cubicBezTo>
                      <a:pt x="2266" y="97478"/>
                      <a:pt x="168" y="99540"/>
                      <a:pt x="168" y="102070"/>
                    </a:cubicBezTo>
                    <a:lnTo>
                      <a:pt x="168" y="102073"/>
                    </a:lnTo>
                    <a:cubicBezTo>
                      <a:pt x="168" y="102123"/>
                      <a:pt x="171" y="102176"/>
                      <a:pt x="173" y="102226"/>
                    </a:cubicBezTo>
                    <a:lnTo>
                      <a:pt x="179" y="102302"/>
                    </a:lnTo>
                    <a:lnTo>
                      <a:pt x="438" y="102290"/>
                    </a:lnTo>
                    <a:lnTo>
                      <a:pt x="433" y="102210"/>
                    </a:lnTo>
                    <a:cubicBezTo>
                      <a:pt x="430" y="102162"/>
                      <a:pt x="427" y="102118"/>
                      <a:pt x="427" y="102070"/>
                    </a:cubicBezTo>
                    <a:cubicBezTo>
                      <a:pt x="427" y="99682"/>
                      <a:pt x="2372" y="97738"/>
                      <a:pt x="4760" y="97738"/>
                    </a:cubicBezTo>
                    <a:cubicBezTo>
                      <a:pt x="7151" y="97738"/>
                      <a:pt x="9095" y="99682"/>
                      <a:pt x="9095" y="102070"/>
                    </a:cubicBezTo>
                    <a:cubicBezTo>
                      <a:pt x="9095" y="102118"/>
                      <a:pt x="9092" y="102165"/>
                      <a:pt x="9087" y="102212"/>
                    </a:cubicBezTo>
                    <a:lnTo>
                      <a:pt x="9084" y="102290"/>
                    </a:lnTo>
                    <a:lnTo>
                      <a:pt x="9343" y="102302"/>
                    </a:lnTo>
                    <a:lnTo>
                      <a:pt x="9346" y="102229"/>
                    </a:lnTo>
                    <a:lnTo>
                      <a:pt x="9349" y="102215"/>
                    </a:lnTo>
                    <a:lnTo>
                      <a:pt x="76932" y="102215"/>
                    </a:lnTo>
                    <a:cubicBezTo>
                      <a:pt x="76940" y="102218"/>
                      <a:pt x="76985" y="102221"/>
                      <a:pt x="77060" y="102221"/>
                    </a:cubicBezTo>
                    <a:cubicBezTo>
                      <a:pt x="77420" y="102221"/>
                      <a:pt x="78477" y="102145"/>
                      <a:pt x="79384" y="101356"/>
                    </a:cubicBezTo>
                    <a:cubicBezTo>
                      <a:pt x="80215" y="100633"/>
                      <a:pt x="80681" y="99512"/>
                      <a:pt x="80773" y="98028"/>
                    </a:cubicBezTo>
                    <a:cubicBezTo>
                      <a:pt x="81035" y="93743"/>
                      <a:pt x="80776" y="60742"/>
                      <a:pt x="80773" y="60410"/>
                    </a:cubicBezTo>
                    <a:cubicBezTo>
                      <a:pt x="80779" y="60315"/>
                      <a:pt x="80899" y="57891"/>
                      <a:pt x="80226" y="56722"/>
                    </a:cubicBezTo>
                    <a:cubicBezTo>
                      <a:pt x="79666" y="55754"/>
                      <a:pt x="79403" y="55467"/>
                      <a:pt x="79320" y="55389"/>
                    </a:cubicBezTo>
                    <a:cubicBezTo>
                      <a:pt x="80012" y="54111"/>
                      <a:pt x="80617" y="52543"/>
                      <a:pt x="80542" y="51045"/>
                    </a:cubicBezTo>
                    <a:cubicBezTo>
                      <a:pt x="80458" y="49393"/>
                      <a:pt x="79883" y="47948"/>
                      <a:pt x="79256" y="46835"/>
                    </a:cubicBezTo>
                    <a:lnTo>
                      <a:pt x="79256" y="46835"/>
                    </a:lnTo>
                    <a:lnTo>
                      <a:pt x="79289" y="46883"/>
                    </a:lnTo>
                    <a:cubicBezTo>
                      <a:pt x="79317" y="46863"/>
                      <a:pt x="79565" y="46668"/>
                      <a:pt x="80224" y="45530"/>
                    </a:cubicBezTo>
                    <a:cubicBezTo>
                      <a:pt x="80899" y="44361"/>
                      <a:pt x="80779" y="41942"/>
                      <a:pt x="80773" y="41839"/>
                    </a:cubicBezTo>
                    <a:cubicBezTo>
                      <a:pt x="80776" y="41515"/>
                      <a:pt x="81035" y="8565"/>
                      <a:pt x="80773" y="4286"/>
                    </a:cubicBezTo>
                    <a:cubicBezTo>
                      <a:pt x="80681" y="2807"/>
                      <a:pt x="80215" y="1691"/>
                      <a:pt x="79384" y="966"/>
                    </a:cubicBezTo>
                    <a:cubicBezTo>
                      <a:pt x="78471" y="172"/>
                      <a:pt x="77404" y="100"/>
                      <a:pt x="77040" y="100"/>
                    </a:cubicBezTo>
                    <a:cubicBezTo>
                      <a:pt x="76966" y="100"/>
                      <a:pt x="76921" y="103"/>
                      <a:pt x="76912" y="104"/>
                    </a:cubicBezTo>
                    <a:lnTo>
                      <a:pt x="9184" y="104"/>
                    </a:lnTo>
                    <a:cubicBezTo>
                      <a:pt x="9182" y="92"/>
                      <a:pt x="9182" y="84"/>
                      <a:pt x="9182" y="73"/>
                    </a:cubicBezTo>
                    <a:lnTo>
                      <a:pt x="9176" y="0"/>
                    </a:lnTo>
                    <a:lnTo>
                      <a:pt x="8917" y="14"/>
                    </a:lnTo>
                    <a:lnTo>
                      <a:pt x="8922" y="90"/>
                    </a:lnTo>
                    <a:cubicBezTo>
                      <a:pt x="8925" y="137"/>
                      <a:pt x="8928" y="185"/>
                      <a:pt x="8928" y="232"/>
                    </a:cubicBezTo>
                    <a:cubicBezTo>
                      <a:pt x="8928" y="2620"/>
                      <a:pt x="6983" y="4564"/>
                      <a:pt x="4595" y="4564"/>
                    </a:cubicBezTo>
                    <a:cubicBezTo>
                      <a:pt x="2204" y="4564"/>
                      <a:pt x="260" y="2620"/>
                      <a:pt x="260" y="232"/>
                    </a:cubicBezTo>
                    <a:cubicBezTo>
                      <a:pt x="260" y="185"/>
                      <a:pt x="263" y="137"/>
                      <a:pt x="268" y="90"/>
                    </a:cubicBezTo>
                    <a:lnTo>
                      <a:pt x="271" y="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8"/>
              <p:cNvSpPr/>
              <p:nvPr/>
            </p:nvSpPr>
            <p:spPr>
              <a:xfrm>
                <a:off x="4581550" y="3915000"/>
                <a:ext cx="51425" cy="51425"/>
              </a:xfrm>
              <a:custGeom>
                <a:rect b="b" l="l" r="r" t="t"/>
                <a:pathLst>
                  <a:path extrusionOk="0" h="2057" w="2057">
                    <a:moveTo>
                      <a:pt x="1027" y="1"/>
                    </a:moveTo>
                    <a:cubicBezTo>
                      <a:pt x="460" y="1"/>
                      <a:pt x="0" y="461"/>
                      <a:pt x="0" y="1028"/>
                    </a:cubicBezTo>
                    <a:cubicBezTo>
                      <a:pt x="0" y="1597"/>
                      <a:pt x="460" y="2057"/>
                      <a:pt x="1027" y="2057"/>
                    </a:cubicBezTo>
                    <a:cubicBezTo>
                      <a:pt x="1596" y="2057"/>
                      <a:pt x="2056" y="1597"/>
                      <a:pt x="2056" y="1028"/>
                    </a:cubicBezTo>
                    <a:cubicBezTo>
                      <a:pt x="2056" y="461"/>
                      <a:pt x="1596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8"/>
              <p:cNvSpPr/>
              <p:nvPr/>
            </p:nvSpPr>
            <p:spPr>
              <a:xfrm>
                <a:off x="457742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8"/>
              <p:cNvSpPr/>
              <p:nvPr/>
            </p:nvSpPr>
            <p:spPr>
              <a:xfrm>
                <a:off x="6378800" y="2646950"/>
                <a:ext cx="88525" cy="85325"/>
              </a:xfrm>
              <a:custGeom>
                <a:rect b="b" l="l" r="r" t="t"/>
                <a:pathLst>
                  <a:path extrusionOk="0" h="3413" w="3541">
                    <a:moveTo>
                      <a:pt x="1769" y="0"/>
                    </a:moveTo>
                    <a:cubicBezTo>
                      <a:pt x="881" y="0"/>
                      <a:pt x="131" y="688"/>
                      <a:pt x="67" y="1587"/>
                    </a:cubicBezTo>
                    <a:cubicBezTo>
                      <a:pt x="0" y="2527"/>
                      <a:pt x="709" y="3341"/>
                      <a:pt x="1649" y="3408"/>
                    </a:cubicBezTo>
                    <a:cubicBezTo>
                      <a:pt x="1690" y="3411"/>
                      <a:pt x="1731" y="3413"/>
                      <a:pt x="1772" y="3413"/>
                    </a:cubicBezTo>
                    <a:cubicBezTo>
                      <a:pt x="2660" y="3413"/>
                      <a:pt x="3410" y="2728"/>
                      <a:pt x="3474" y="1829"/>
                    </a:cubicBezTo>
                    <a:cubicBezTo>
                      <a:pt x="3540" y="886"/>
                      <a:pt x="2832" y="72"/>
                      <a:pt x="1892" y="5"/>
                    </a:cubicBezTo>
                    <a:cubicBezTo>
                      <a:pt x="1850" y="2"/>
                      <a:pt x="1810" y="0"/>
                      <a:pt x="1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24" name="Google Shape;1224;p8"/>
          <p:cNvSpPr txBox="1"/>
          <p:nvPr>
            <p:ph type="title"/>
          </p:nvPr>
        </p:nvSpPr>
        <p:spPr>
          <a:xfrm>
            <a:off x="1890750" y="1307100"/>
            <a:ext cx="5362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6" name="Google Shape;1226;p9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7" name="Google Shape;1227;p9"/>
          <p:cNvGrpSpPr/>
          <p:nvPr/>
        </p:nvGrpSpPr>
        <p:grpSpPr>
          <a:xfrm>
            <a:off x="358217" y="316379"/>
            <a:ext cx="8427563" cy="4510753"/>
            <a:chOff x="358217" y="316379"/>
            <a:chExt cx="8427563" cy="4510753"/>
          </a:xfrm>
        </p:grpSpPr>
        <p:grpSp>
          <p:nvGrpSpPr>
            <p:cNvPr id="1228" name="Google Shape;1228;p9"/>
            <p:cNvGrpSpPr/>
            <p:nvPr/>
          </p:nvGrpSpPr>
          <p:grpSpPr>
            <a:xfrm>
              <a:off x="5216955" y="316379"/>
              <a:ext cx="3568825" cy="4510753"/>
              <a:chOff x="4488225" y="1405825"/>
              <a:chExt cx="2025900" cy="2560600"/>
            </a:xfrm>
          </p:grpSpPr>
          <p:sp>
            <p:nvSpPr>
              <p:cNvPr id="1229" name="Google Shape;1229;p9"/>
              <p:cNvSpPr/>
              <p:nvPr/>
            </p:nvSpPr>
            <p:spPr>
              <a:xfrm>
                <a:off x="475792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9"/>
              <p:cNvSpPr/>
              <p:nvPr/>
            </p:nvSpPr>
            <p:spPr>
              <a:xfrm>
                <a:off x="4831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9"/>
              <p:cNvSpPr/>
              <p:nvPr/>
            </p:nvSpPr>
            <p:spPr>
              <a:xfrm>
                <a:off x="49046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9"/>
              <p:cNvSpPr/>
              <p:nvPr/>
            </p:nvSpPr>
            <p:spPr>
              <a:xfrm>
                <a:off x="49779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9"/>
              <p:cNvSpPr/>
              <p:nvPr/>
            </p:nvSpPr>
            <p:spPr>
              <a:xfrm>
                <a:off x="505127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9"/>
              <p:cNvSpPr/>
              <p:nvPr/>
            </p:nvSpPr>
            <p:spPr>
              <a:xfrm>
                <a:off x="512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9"/>
              <p:cNvSpPr/>
              <p:nvPr/>
            </p:nvSpPr>
            <p:spPr>
              <a:xfrm>
                <a:off x="519795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9"/>
              <p:cNvSpPr/>
              <p:nvPr/>
            </p:nvSpPr>
            <p:spPr>
              <a:xfrm>
                <a:off x="52712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9"/>
              <p:cNvSpPr/>
              <p:nvPr/>
            </p:nvSpPr>
            <p:spPr>
              <a:xfrm>
                <a:off x="534462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9"/>
              <p:cNvSpPr/>
              <p:nvPr/>
            </p:nvSpPr>
            <p:spPr>
              <a:xfrm>
                <a:off x="541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9"/>
              <p:cNvSpPr/>
              <p:nvPr/>
            </p:nvSpPr>
            <p:spPr>
              <a:xfrm>
                <a:off x="54912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9"/>
              <p:cNvSpPr/>
              <p:nvPr/>
            </p:nvSpPr>
            <p:spPr>
              <a:xfrm>
                <a:off x="55646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9"/>
              <p:cNvSpPr/>
              <p:nvPr/>
            </p:nvSpPr>
            <p:spPr>
              <a:xfrm>
                <a:off x="563797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9"/>
              <p:cNvSpPr/>
              <p:nvPr/>
            </p:nvSpPr>
            <p:spPr>
              <a:xfrm>
                <a:off x="5711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9"/>
              <p:cNvSpPr/>
              <p:nvPr/>
            </p:nvSpPr>
            <p:spPr>
              <a:xfrm>
                <a:off x="578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9"/>
              <p:cNvSpPr/>
              <p:nvPr/>
            </p:nvSpPr>
            <p:spPr>
              <a:xfrm>
                <a:off x="5857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9"/>
              <p:cNvSpPr/>
              <p:nvPr/>
            </p:nvSpPr>
            <p:spPr>
              <a:xfrm>
                <a:off x="59313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9"/>
              <p:cNvSpPr/>
              <p:nvPr/>
            </p:nvSpPr>
            <p:spPr>
              <a:xfrm>
                <a:off x="6004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9"/>
              <p:cNvSpPr/>
              <p:nvPr/>
            </p:nvSpPr>
            <p:spPr>
              <a:xfrm>
                <a:off x="607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9"/>
              <p:cNvSpPr/>
              <p:nvPr/>
            </p:nvSpPr>
            <p:spPr>
              <a:xfrm>
                <a:off x="6151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9"/>
              <p:cNvSpPr/>
              <p:nvPr/>
            </p:nvSpPr>
            <p:spPr>
              <a:xfrm>
                <a:off x="622465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9"/>
              <p:cNvSpPr/>
              <p:nvPr/>
            </p:nvSpPr>
            <p:spPr>
              <a:xfrm>
                <a:off x="6297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9"/>
              <p:cNvSpPr/>
              <p:nvPr/>
            </p:nvSpPr>
            <p:spPr>
              <a:xfrm>
                <a:off x="6371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9"/>
              <p:cNvSpPr/>
              <p:nvPr/>
            </p:nvSpPr>
            <p:spPr>
              <a:xfrm>
                <a:off x="6444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9"/>
              <p:cNvSpPr/>
              <p:nvPr/>
            </p:nvSpPr>
            <p:spPr>
              <a:xfrm>
                <a:off x="6448950" y="1506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92" y="631"/>
                      <a:pt x="631" y="488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9"/>
              <p:cNvSpPr/>
              <p:nvPr/>
            </p:nvSpPr>
            <p:spPr>
              <a:xfrm>
                <a:off x="6448950" y="1579350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39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39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9"/>
              <p:cNvSpPr/>
              <p:nvPr/>
            </p:nvSpPr>
            <p:spPr>
              <a:xfrm>
                <a:off x="6448950" y="16516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0"/>
                      <a:pt x="316" y="630"/>
                    </a:cubicBezTo>
                    <a:cubicBezTo>
                      <a:pt x="492" y="630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9"/>
              <p:cNvSpPr/>
              <p:nvPr/>
            </p:nvSpPr>
            <p:spPr>
              <a:xfrm>
                <a:off x="6448950" y="1724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9"/>
              <p:cNvSpPr/>
              <p:nvPr/>
            </p:nvSpPr>
            <p:spPr>
              <a:xfrm>
                <a:off x="6448950" y="17964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9"/>
              <p:cNvSpPr/>
              <p:nvPr/>
            </p:nvSpPr>
            <p:spPr>
              <a:xfrm>
                <a:off x="6448950" y="18687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9"/>
              <p:cNvSpPr/>
              <p:nvPr/>
            </p:nvSpPr>
            <p:spPr>
              <a:xfrm>
                <a:off x="6448950" y="1941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9"/>
              <p:cNvSpPr/>
              <p:nvPr/>
            </p:nvSpPr>
            <p:spPr>
              <a:xfrm>
                <a:off x="6448950" y="2013575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9"/>
              <p:cNvSpPr/>
              <p:nvPr/>
            </p:nvSpPr>
            <p:spPr>
              <a:xfrm>
                <a:off x="6448950" y="208590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92" y="631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9"/>
              <p:cNvSpPr/>
              <p:nvPr/>
            </p:nvSpPr>
            <p:spPr>
              <a:xfrm>
                <a:off x="6448950" y="2158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9"/>
              <p:cNvSpPr/>
              <p:nvPr/>
            </p:nvSpPr>
            <p:spPr>
              <a:xfrm>
                <a:off x="6448950" y="2230675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3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9"/>
              <p:cNvSpPr/>
              <p:nvPr/>
            </p:nvSpPr>
            <p:spPr>
              <a:xfrm>
                <a:off x="6448950" y="23030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9"/>
              <p:cNvSpPr/>
              <p:nvPr/>
            </p:nvSpPr>
            <p:spPr>
              <a:xfrm>
                <a:off x="6448950" y="23754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9"/>
              <p:cNvSpPr/>
              <p:nvPr/>
            </p:nvSpPr>
            <p:spPr>
              <a:xfrm>
                <a:off x="6448950" y="2447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9"/>
              <p:cNvSpPr/>
              <p:nvPr/>
            </p:nvSpPr>
            <p:spPr>
              <a:xfrm>
                <a:off x="6448950" y="25201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9"/>
              <p:cNvSpPr/>
              <p:nvPr/>
            </p:nvSpPr>
            <p:spPr>
              <a:xfrm>
                <a:off x="47626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9"/>
              <p:cNvSpPr/>
              <p:nvPr/>
            </p:nvSpPr>
            <p:spPr>
              <a:xfrm>
                <a:off x="483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9"/>
              <p:cNvSpPr/>
              <p:nvPr/>
            </p:nvSpPr>
            <p:spPr>
              <a:xfrm>
                <a:off x="49092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9"/>
              <p:cNvSpPr/>
              <p:nvPr/>
            </p:nvSpPr>
            <p:spPr>
              <a:xfrm>
                <a:off x="498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9"/>
              <p:cNvSpPr/>
              <p:nvPr/>
            </p:nvSpPr>
            <p:spPr>
              <a:xfrm>
                <a:off x="50558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9"/>
              <p:cNvSpPr/>
              <p:nvPr/>
            </p:nvSpPr>
            <p:spPr>
              <a:xfrm>
                <a:off x="512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9"/>
              <p:cNvSpPr/>
              <p:nvPr/>
            </p:nvSpPr>
            <p:spPr>
              <a:xfrm>
                <a:off x="52025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9"/>
              <p:cNvSpPr/>
              <p:nvPr/>
            </p:nvSpPr>
            <p:spPr>
              <a:xfrm>
                <a:off x="527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9"/>
              <p:cNvSpPr/>
              <p:nvPr/>
            </p:nvSpPr>
            <p:spPr>
              <a:xfrm>
                <a:off x="53492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9"/>
              <p:cNvSpPr/>
              <p:nvPr/>
            </p:nvSpPr>
            <p:spPr>
              <a:xfrm>
                <a:off x="54226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9"/>
              <p:cNvSpPr/>
              <p:nvPr/>
            </p:nvSpPr>
            <p:spPr>
              <a:xfrm>
                <a:off x="549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9"/>
              <p:cNvSpPr/>
              <p:nvPr/>
            </p:nvSpPr>
            <p:spPr>
              <a:xfrm>
                <a:off x="55692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9"/>
              <p:cNvSpPr/>
              <p:nvPr/>
            </p:nvSpPr>
            <p:spPr>
              <a:xfrm>
                <a:off x="564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9"/>
              <p:cNvSpPr/>
              <p:nvPr/>
            </p:nvSpPr>
            <p:spPr>
              <a:xfrm>
                <a:off x="5715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9"/>
              <p:cNvSpPr/>
              <p:nvPr/>
            </p:nvSpPr>
            <p:spPr>
              <a:xfrm>
                <a:off x="578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9"/>
              <p:cNvSpPr/>
              <p:nvPr/>
            </p:nvSpPr>
            <p:spPr>
              <a:xfrm>
                <a:off x="5862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9"/>
              <p:cNvSpPr/>
              <p:nvPr/>
            </p:nvSpPr>
            <p:spPr>
              <a:xfrm>
                <a:off x="593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9"/>
              <p:cNvSpPr/>
              <p:nvPr/>
            </p:nvSpPr>
            <p:spPr>
              <a:xfrm>
                <a:off x="6009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9"/>
              <p:cNvSpPr/>
              <p:nvPr/>
            </p:nvSpPr>
            <p:spPr>
              <a:xfrm>
                <a:off x="60825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9"/>
              <p:cNvSpPr/>
              <p:nvPr/>
            </p:nvSpPr>
            <p:spPr>
              <a:xfrm>
                <a:off x="6155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9"/>
              <p:cNvSpPr/>
              <p:nvPr/>
            </p:nvSpPr>
            <p:spPr>
              <a:xfrm>
                <a:off x="6229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9"/>
              <p:cNvSpPr/>
              <p:nvPr/>
            </p:nvSpPr>
            <p:spPr>
              <a:xfrm>
                <a:off x="6302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9"/>
              <p:cNvSpPr/>
              <p:nvPr/>
            </p:nvSpPr>
            <p:spPr>
              <a:xfrm>
                <a:off x="6375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9"/>
              <p:cNvSpPr/>
              <p:nvPr/>
            </p:nvSpPr>
            <p:spPr>
              <a:xfrm>
                <a:off x="64493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9"/>
              <p:cNvSpPr/>
              <p:nvPr/>
            </p:nvSpPr>
            <p:spPr>
              <a:xfrm>
                <a:off x="6453625" y="38546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9"/>
              <p:cNvSpPr/>
              <p:nvPr/>
            </p:nvSpPr>
            <p:spPr>
              <a:xfrm>
                <a:off x="6453625" y="3782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9"/>
              <p:cNvSpPr/>
              <p:nvPr/>
            </p:nvSpPr>
            <p:spPr>
              <a:xfrm>
                <a:off x="6453625" y="37099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9"/>
                      <a:pt x="316" y="629"/>
                    </a:cubicBezTo>
                    <a:cubicBezTo>
                      <a:pt x="489" y="629"/>
                      <a:pt x="631" y="489"/>
                      <a:pt x="631" y="313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9"/>
              <p:cNvSpPr/>
              <p:nvPr/>
            </p:nvSpPr>
            <p:spPr>
              <a:xfrm>
                <a:off x="6453625" y="36375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9"/>
              <p:cNvSpPr/>
              <p:nvPr/>
            </p:nvSpPr>
            <p:spPr>
              <a:xfrm>
                <a:off x="6453625" y="3565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9"/>
              <p:cNvSpPr/>
              <p:nvPr/>
            </p:nvSpPr>
            <p:spPr>
              <a:xfrm>
                <a:off x="6453625" y="34928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6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9"/>
              <p:cNvSpPr/>
              <p:nvPr/>
            </p:nvSpPr>
            <p:spPr>
              <a:xfrm>
                <a:off x="6453625" y="34204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9"/>
              <p:cNvSpPr/>
              <p:nvPr/>
            </p:nvSpPr>
            <p:spPr>
              <a:xfrm>
                <a:off x="6453625" y="3348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89" y="631"/>
                      <a:pt x="631" y="492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9"/>
              <p:cNvSpPr/>
              <p:nvPr/>
            </p:nvSpPr>
            <p:spPr>
              <a:xfrm>
                <a:off x="6453625" y="3275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9"/>
              <p:cNvSpPr/>
              <p:nvPr/>
            </p:nvSpPr>
            <p:spPr>
              <a:xfrm>
                <a:off x="6453625" y="32033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9"/>
              <p:cNvSpPr/>
              <p:nvPr/>
            </p:nvSpPr>
            <p:spPr>
              <a:xfrm>
                <a:off x="6453625" y="3130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89" y="631"/>
                      <a:pt x="631" y="491"/>
                      <a:pt x="631" y="315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9"/>
              <p:cNvSpPr/>
              <p:nvPr/>
            </p:nvSpPr>
            <p:spPr>
              <a:xfrm>
                <a:off x="6453625" y="30586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9"/>
              <p:cNvSpPr/>
              <p:nvPr/>
            </p:nvSpPr>
            <p:spPr>
              <a:xfrm>
                <a:off x="6453625" y="29862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9"/>
              <p:cNvSpPr/>
              <p:nvPr/>
            </p:nvSpPr>
            <p:spPr>
              <a:xfrm>
                <a:off x="6453625" y="291390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3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9"/>
              <p:cNvSpPr/>
              <p:nvPr/>
            </p:nvSpPr>
            <p:spPr>
              <a:xfrm>
                <a:off x="6453625" y="28415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9"/>
              <p:cNvSpPr/>
              <p:nvPr/>
            </p:nvSpPr>
            <p:spPr>
              <a:xfrm>
                <a:off x="4488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77244" y="3384"/>
                    </a:moveTo>
                    <a:lnTo>
                      <a:pt x="77244" y="20500"/>
                    </a:lnTo>
                    <a:lnTo>
                      <a:pt x="53927" y="3384"/>
                    </a:lnTo>
                    <a:close/>
                    <a:moveTo>
                      <a:pt x="77030" y="363"/>
                    </a:moveTo>
                    <a:cubicBezTo>
                      <a:pt x="77356" y="363"/>
                      <a:pt x="78372" y="429"/>
                      <a:pt x="79216" y="1167"/>
                    </a:cubicBezTo>
                    <a:cubicBezTo>
                      <a:pt x="79989" y="1842"/>
                      <a:pt x="80427" y="2896"/>
                      <a:pt x="80514" y="4302"/>
                    </a:cubicBezTo>
                    <a:cubicBezTo>
                      <a:pt x="80776" y="8573"/>
                      <a:pt x="80517" y="41512"/>
                      <a:pt x="80514" y="41844"/>
                    </a:cubicBezTo>
                    <a:cubicBezTo>
                      <a:pt x="80514" y="41878"/>
                      <a:pt x="80636" y="44299"/>
                      <a:pt x="80000" y="45398"/>
                    </a:cubicBezTo>
                    <a:cubicBezTo>
                      <a:pt x="79462" y="46327"/>
                      <a:pt x="79216" y="46595"/>
                      <a:pt x="79152" y="46657"/>
                    </a:cubicBezTo>
                    <a:cubicBezTo>
                      <a:pt x="78441" y="45443"/>
                      <a:pt x="77685" y="44659"/>
                      <a:pt x="77504" y="44478"/>
                    </a:cubicBezTo>
                    <a:lnTo>
                      <a:pt x="77504" y="3125"/>
                    </a:lnTo>
                    <a:lnTo>
                      <a:pt x="8158" y="3125"/>
                    </a:lnTo>
                    <a:cubicBezTo>
                      <a:pt x="8774" y="2366"/>
                      <a:pt x="9156" y="1409"/>
                      <a:pt x="9184" y="366"/>
                    </a:cubicBezTo>
                    <a:lnTo>
                      <a:pt x="76923" y="366"/>
                    </a:lnTo>
                    <a:cubicBezTo>
                      <a:pt x="76927" y="365"/>
                      <a:pt x="76965" y="363"/>
                      <a:pt x="77030" y="363"/>
                    </a:cubicBezTo>
                    <a:close/>
                    <a:moveTo>
                      <a:pt x="77375" y="44718"/>
                    </a:moveTo>
                    <a:cubicBezTo>
                      <a:pt x="77858" y="45214"/>
                      <a:pt x="80112" y="47697"/>
                      <a:pt x="80282" y="51059"/>
                    </a:cubicBezTo>
                    <a:cubicBezTo>
                      <a:pt x="80427" y="53930"/>
                      <a:pt x="77883" y="57199"/>
                      <a:pt x="77367" y="57835"/>
                    </a:cubicBezTo>
                    <a:cubicBezTo>
                      <a:pt x="76831" y="57266"/>
                      <a:pt x="74306" y="54429"/>
                      <a:pt x="74385" y="51536"/>
                    </a:cubicBezTo>
                    <a:lnTo>
                      <a:pt x="74385" y="51031"/>
                    </a:lnTo>
                    <a:cubicBezTo>
                      <a:pt x="74306" y="48116"/>
                      <a:pt x="76859" y="45265"/>
                      <a:pt x="77375" y="44718"/>
                    </a:cubicBezTo>
                    <a:close/>
                    <a:moveTo>
                      <a:pt x="77244" y="40572"/>
                    </a:moveTo>
                    <a:lnTo>
                      <a:pt x="77244" y="44481"/>
                    </a:lnTo>
                    <a:cubicBezTo>
                      <a:pt x="76862" y="44871"/>
                      <a:pt x="74041" y="47859"/>
                      <a:pt x="74125" y="51034"/>
                    </a:cubicBezTo>
                    <a:lnTo>
                      <a:pt x="74125" y="51533"/>
                    </a:lnTo>
                    <a:cubicBezTo>
                      <a:pt x="74041" y="54702"/>
                      <a:pt x="76862" y="57693"/>
                      <a:pt x="77244" y="58084"/>
                    </a:cubicBezTo>
                    <a:lnTo>
                      <a:pt x="77244" y="61666"/>
                    </a:lnTo>
                    <a:cubicBezTo>
                      <a:pt x="74270" y="60048"/>
                      <a:pt x="72287" y="55849"/>
                      <a:pt x="72287" y="51118"/>
                    </a:cubicBezTo>
                    <a:cubicBezTo>
                      <a:pt x="72287" y="46389"/>
                      <a:pt x="74270" y="42187"/>
                      <a:pt x="77244" y="40572"/>
                    </a:cubicBezTo>
                    <a:close/>
                    <a:moveTo>
                      <a:pt x="77244" y="82452"/>
                    </a:moveTo>
                    <a:lnTo>
                      <a:pt x="77244" y="99177"/>
                    </a:lnTo>
                    <a:lnTo>
                      <a:pt x="53079" y="99177"/>
                    </a:lnTo>
                    <a:lnTo>
                      <a:pt x="77244" y="82452"/>
                    </a:lnTo>
                    <a:close/>
                    <a:moveTo>
                      <a:pt x="11" y="0"/>
                    </a:moveTo>
                    <a:lnTo>
                      <a:pt x="9" y="73"/>
                    </a:lnTo>
                    <a:cubicBezTo>
                      <a:pt x="6" y="126"/>
                      <a:pt x="0" y="179"/>
                      <a:pt x="0" y="232"/>
                    </a:cubicBezTo>
                    <a:cubicBezTo>
                      <a:pt x="0" y="2765"/>
                      <a:pt x="2062" y="4824"/>
                      <a:pt x="4595" y="4824"/>
                    </a:cubicBezTo>
                    <a:cubicBezTo>
                      <a:pt x="5909" y="4824"/>
                      <a:pt x="7095" y="4272"/>
                      <a:pt x="7932" y="3384"/>
                    </a:cubicBezTo>
                    <a:lnTo>
                      <a:pt x="53489" y="3384"/>
                    </a:lnTo>
                    <a:lnTo>
                      <a:pt x="77244" y="20823"/>
                    </a:lnTo>
                    <a:lnTo>
                      <a:pt x="77244" y="40279"/>
                    </a:lnTo>
                    <a:cubicBezTo>
                      <a:pt x="74122" y="41889"/>
                      <a:pt x="72030" y="46233"/>
                      <a:pt x="72030" y="51118"/>
                    </a:cubicBezTo>
                    <a:cubicBezTo>
                      <a:pt x="72030" y="56005"/>
                      <a:pt x="74122" y="60346"/>
                      <a:pt x="77244" y="61959"/>
                    </a:cubicBezTo>
                    <a:lnTo>
                      <a:pt x="77244" y="82135"/>
                    </a:lnTo>
                    <a:lnTo>
                      <a:pt x="52621" y="99177"/>
                    </a:lnTo>
                    <a:lnTo>
                      <a:pt x="8618" y="99177"/>
                    </a:lnTo>
                    <a:lnTo>
                      <a:pt x="8618" y="99437"/>
                    </a:lnTo>
                    <a:lnTo>
                      <a:pt x="77504" y="99437"/>
                    </a:lnTo>
                    <a:lnTo>
                      <a:pt x="77504" y="58075"/>
                    </a:lnTo>
                    <a:cubicBezTo>
                      <a:pt x="77677" y="57869"/>
                      <a:pt x="78463" y="56917"/>
                      <a:pt x="79191" y="55626"/>
                    </a:cubicBezTo>
                    <a:cubicBezTo>
                      <a:pt x="79286" y="55732"/>
                      <a:pt x="79532" y="56039"/>
                      <a:pt x="80000" y="56851"/>
                    </a:cubicBezTo>
                    <a:cubicBezTo>
                      <a:pt x="80636" y="57952"/>
                      <a:pt x="80517" y="60380"/>
                      <a:pt x="80514" y="60405"/>
                    </a:cubicBezTo>
                    <a:cubicBezTo>
                      <a:pt x="80517" y="60745"/>
                      <a:pt x="80776" y="93734"/>
                      <a:pt x="80514" y="98014"/>
                    </a:cubicBezTo>
                    <a:cubicBezTo>
                      <a:pt x="80427" y="99423"/>
                      <a:pt x="79992" y="100483"/>
                      <a:pt x="79216" y="101158"/>
                    </a:cubicBezTo>
                    <a:cubicBezTo>
                      <a:pt x="78363" y="101903"/>
                      <a:pt x="77337" y="101960"/>
                      <a:pt x="77030" y="101960"/>
                    </a:cubicBezTo>
                    <a:cubicBezTo>
                      <a:pt x="76974" y="101960"/>
                      <a:pt x="76942" y="101958"/>
                      <a:pt x="76940" y="101958"/>
                    </a:cubicBezTo>
                    <a:lnTo>
                      <a:pt x="9352" y="101958"/>
                    </a:lnTo>
                    <a:cubicBezTo>
                      <a:pt x="9290" y="99476"/>
                      <a:pt x="7254" y="97478"/>
                      <a:pt x="4760" y="97478"/>
                    </a:cubicBezTo>
                    <a:cubicBezTo>
                      <a:pt x="2266" y="97478"/>
                      <a:pt x="168" y="99540"/>
                      <a:pt x="168" y="102070"/>
                    </a:cubicBezTo>
                    <a:lnTo>
                      <a:pt x="168" y="102073"/>
                    </a:lnTo>
                    <a:cubicBezTo>
                      <a:pt x="168" y="102123"/>
                      <a:pt x="171" y="102176"/>
                      <a:pt x="173" y="102226"/>
                    </a:cubicBezTo>
                    <a:lnTo>
                      <a:pt x="179" y="102302"/>
                    </a:lnTo>
                    <a:lnTo>
                      <a:pt x="438" y="102290"/>
                    </a:lnTo>
                    <a:lnTo>
                      <a:pt x="433" y="102210"/>
                    </a:lnTo>
                    <a:cubicBezTo>
                      <a:pt x="430" y="102162"/>
                      <a:pt x="427" y="102118"/>
                      <a:pt x="427" y="102070"/>
                    </a:cubicBezTo>
                    <a:cubicBezTo>
                      <a:pt x="427" y="99682"/>
                      <a:pt x="2372" y="97738"/>
                      <a:pt x="4760" y="97738"/>
                    </a:cubicBezTo>
                    <a:cubicBezTo>
                      <a:pt x="7151" y="97738"/>
                      <a:pt x="9095" y="99682"/>
                      <a:pt x="9095" y="102070"/>
                    </a:cubicBezTo>
                    <a:cubicBezTo>
                      <a:pt x="9095" y="102118"/>
                      <a:pt x="9092" y="102165"/>
                      <a:pt x="9087" y="102212"/>
                    </a:cubicBezTo>
                    <a:lnTo>
                      <a:pt x="9084" y="102290"/>
                    </a:lnTo>
                    <a:lnTo>
                      <a:pt x="9343" y="102302"/>
                    </a:lnTo>
                    <a:lnTo>
                      <a:pt x="9346" y="102229"/>
                    </a:lnTo>
                    <a:lnTo>
                      <a:pt x="9349" y="102215"/>
                    </a:lnTo>
                    <a:lnTo>
                      <a:pt x="76932" y="102215"/>
                    </a:lnTo>
                    <a:cubicBezTo>
                      <a:pt x="76940" y="102218"/>
                      <a:pt x="76985" y="102221"/>
                      <a:pt x="77060" y="102221"/>
                    </a:cubicBezTo>
                    <a:cubicBezTo>
                      <a:pt x="77420" y="102221"/>
                      <a:pt x="78477" y="102145"/>
                      <a:pt x="79384" y="101356"/>
                    </a:cubicBezTo>
                    <a:cubicBezTo>
                      <a:pt x="80215" y="100633"/>
                      <a:pt x="80681" y="99512"/>
                      <a:pt x="80773" y="98028"/>
                    </a:cubicBezTo>
                    <a:cubicBezTo>
                      <a:pt x="81035" y="93743"/>
                      <a:pt x="80776" y="60742"/>
                      <a:pt x="80773" y="60410"/>
                    </a:cubicBezTo>
                    <a:cubicBezTo>
                      <a:pt x="80779" y="60315"/>
                      <a:pt x="80899" y="57891"/>
                      <a:pt x="80226" y="56722"/>
                    </a:cubicBezTo>
                    <a:cubicBezTo>
                      <a:pt x="79666" y="55754"/>
                      <a:pt x="79403" y="55467"/>
                      <a:pt x="79320" y="55389"/>
                    </a:cubicBezTo>
                    <a:cubicBezTo>
                      <a:pt x="80012" y="54111"/>
                      <a:pt x="80617" y="52543"/>
                      <a:pt x="80542" y="51045"/>
                    </a:cubicBezTo>
                    <a:cubicBezTo>
                      <a:pt x="80458" y="49393"/>
                      <a:pt x="79883" y="47948"/>
                      <a:pt x="79256" y="46835"/>
                    </a:cubicBezTo>
                    <a:lnTo>
                      <a:pt x="79256" y="46835"/>
                    </a:lnTo>
                    <a:lnTo>
                      <a:pt x="79289" y="46883"/>
                    </a:lnTo>
                    <a:cubicBezTo>
                      <a:pt x="79317" y="46863"/>
                      <a:pt x="79565" y="46668"/>
                      <a:pt x="80224" y="45530"/>
                    </a:cubicBezTo>
                    <a:cubicBezTo>
                      <a:pt x="80899" y="44361"/>
                      <a:pt x="80779" y="41942"/>
                      <a:pt x="80773" y="41839"/>
                    </a:cubicBezTo>
                    <a:cubicBezTo>
                      <a:pt x="80776" y="41515"/>
                      <a:pt x="81035" y="8565"/>
                      <a:pt x="80773" y="4286"/>
                    </a:cubicBezTo>
                    <a:cubicBezTo>
                      <a:pt x="80681" y="2807"/>
                      <a:pt x="80215" y="1691"/>
                      <a:pt x="79384" y="966"/>
                    </a:cubicBezTo>
                    <a:cubicBezTo>
                      <a:pt x="78471" y="172"/>
                      <a:pt x="77404" y="100"/>
                      <a:pt x="77040" y="100"/>
                    </a:cubicBezTo>
                    <a:cubicBezTo>
                      <a:pt x="76966" y="100"/>
                      <a:pt x="76921" y="103"/>
                      <a:pt x="76912" y="104"/>
                    </a:cubicBezTo>
                    <a:lnTo>
                      <a:pt x="9184" y="104"/>
                    </a:lnTo>
                    <a:cubicBezTo>
                      <a:pt x="9182" y="92"/>
                      <a:pt x="9182" y="84"/>
                      <a:pt x="9182" y="73"/>
                    </a:cubicBezTo>
                    <a:lnTo>
                      <a:pt x="9176" y="0"/>
                    </a:lnTo>
                    <a:lnTo>
                      <a:pt x="8917" y="14"/>
                    </a:lnTo>
                    <a:lnTo>
                      <a:pt x="8922" y="90"/>
                    </a:lnTo>
                    <a:cubicBezTo>
                      <a:pt x="8925" y="137"/>
                      <a:pt x="8928" y="185"/>
                      <a:pt x="8928" y="232"/>
                    </a:cubicBezTo>
                    <a:cubicBezTo>
                      <a:pt x="8928" y="2620"/>
                      <a:pt x="6983" y="4564"/>
                      <a:pt x="4595" y="4564"/>
                    </a:cubicBezTo>
                    <a:cubicBezTo>
                      <a:pt x="2204" y="4564"/>
                      <a:pt x="260" y="2620"/>
                      <a:pt x="260" y="232"/>
                    </a:cubicBezTo>
                    <a:cubicBezTo>
                      <a:pt x="260" y="185"/>
                      <a:pt x="263" y="137"/>
                      <a:pt x="268" y="90"/>
                    </a:cubicBezTo>
                    <a:lnTo>
                      <a:pt x="271" y="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9"/>
              <p:cNvSpPr/>
              <p:nvPr/>
            </p:nvSpPr>
            <p:spPr>
              <a:xfrm>
                <a:off x="4581550" y="3915000"/>
                <a:ext cx="51425" cy="51425"/>
              </a:xfrm>
              <a:custGeom>
                <a:rect b="b" l="l" r="r" t="t"/>
                <a:pathLst>
                  <a:path extrusionOk="0" h="2057" w="2057">
                    <a:moveTo>
                      <a:pt x="1027" y="1"/>
                    </a:moveTo>
                    <a:cubicBezTo>
                      <a:pt x="460" y="1"/>
                      <a:pt x="0" y="461"/>
                      <a:pt x="0" y="1028"/>
                    </a:cubicBezTo>
                    <a:cubicBezTo>
                      <a:pt x="0" y="1597"/>
                      <a:pt x="460" y="2057"/>
                      <a:pt x="1027" y="2057"/>
                    </a:cubicBezTo>
                    <a:cubicBezTo>
                      <a:pt x="1596" y="2057"/>
                      <a:pt x="2056" y="1597"/>
                      <a:pt x="2056" y="1028"/>
                    </a:cubicBezTo>
                    <a:cubicBezTo>
                      <a:pt x="2056" y="461"/>
                      <a:pt x="1596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9"/>
              <p:cNvSpPr/>
              <p:nvPr/>
            </p:nvSpPr>
            <p:spPr>
              <a:xfrm>
                <a:off x="457742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9"/>
              <p:cNvSpPr/>
              <p:nvPr/>
            </p:nvSpPr>
            <p:spPr>
              <a:xfrm>
                <a:off x="6378800" y="2646950"/>
                <a:ext cx="88525" cy="85325"/>
              </a:xfrm>
              <a:custGeom>
                <a:rect b="b" l="l" r="r" t="t"/>
                <a:pathLst>
                  <a:path extrusionOk="0" h="3413" w="3541">
                    <a:moveTo>
                      <a:pt x="1769" y="0"/>
                    </a:moveTo>
                    <a:cubicBezTo>
                      <a:pt x="881" y="0"/>
                      <a:pt x="131" y="688"/>
                      <a:pt x="67" y="1587"/>
                    </a:cubicBezTo>
                    <a:cubicBezTo>
                      <a:pt x="0" y="2527"/>
                      <a:pt x="709" y="3341"/>
                      <a:pt x="1649" y="3408"/>
                    </a:cubicBezTo>
                    <a:cubicBezTo>
                      <a:pt x="1690" y="3411"/>
                      <a:pt x="1731" y="3413"/>
                      <a:pt x="1772" y="3413"/>
                    </a:cubicBezTo>
                    <a:cubicBezTo>
                      <a:pt x="2660" y="3413"/>
                      <a:pt x="3410" y="2728"/>
                      <a:pt x="3474" y="1829"/>
                    </a:cubicBezTo>
                    <a:cubicBezTo>
                      <a:pt x="3540" y="886"/>
                      <a:pt x="2832" y="72"/>
                      <a:pt x="1892" y="5"/>
                    </a:cubicBezTo>
                    <a:cubicBezTo>
                      <a:pt x="1850" y="2"/>
                      <a:pt x="1810" y="0"/>
                      <a:pt x="1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1" name="Google Shape;1311;p9"/>
            <p:cNvGrpSpPr/>
            <p:nvPr/>
          </p:nvGrpSpPr>
          <p:grpSpPr>
            <a:xfrm flipH="1">
              <a:off x="358217" y="316379"/>
              <a:ext cx="3568825" cy="4510753"/>
              <a:chOff x="4488225" y="1405825"/>
              <a:chExt cx="2025900" cy="2560600"/>
            </a:xfrm>
          </p:grpSpPr>
          <p:sp>
            <p:nvSpPr>
              <p:cNvPr id="1312" name="Google Shape;1312;p9"/>
              <p:cNvSpPr/>
              <p:nvPr/>
            </p:nvSpPr>
            <p:spPr>
              <a:xfrm>
                <a:off x="475792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9"/>
              <p:cNvSpPr/>
              <p:nvPr/>
            </p:nvSpPr>
            <p:spPr>
              <a:xfrm>
                <a:off x="48312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9"/>
              <p:cNvSpPr/>
              <p:nvPr/>
            </p:nvSpPr>
            <p:spPr>
              <a:xfrm>
                <a:off x="49046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9"/>
              <p:cNvSpPr/>
              <p:nvPr/>
            </p:nvSpPr>
            <p:spPr>
              <a:xfrm>
                <a:off x="49779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9"/>
              <p:cNvSpPr/>
              <p:nvPr/>
            </p:nvSpPr>
            <p:spPr>
              <a:xfrm>
                <a:off x="5051275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9"/>
              <p:cNvSpPr/>
              <p:nvPr/>
            </p:nvSpPr>
            <p:spPr>
              <a:xfrm>
                <a:off x="512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9"/>
              <p:cNvSpPr/>
              <p:nvPr/>
            </p:nvSpPr>
            <p:spPr>
              <a:xfrm>
                <a:off x="5197950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6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9"/>
              <p:cNvSpPr/>
              <p:nvPr/>
            </p:nvSpPr>
            <p:spPr>
              <a:xfrm>
                <a:off x="52712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9"/>
              <p:cNvSpPr/>
              <p:nvPr/>
            </p:nvSpPr>
            <p:spPr>
              <a:xfrm>
                <a:off x="534462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9"/>
              <p:cNvSpPr/>
              <p:nvPr/>
            </p:nvSpPr>
            <p:spPr>
              <a:xfrm>
                <a:off x="541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9"/>
              <p:cNvSpPr/>
              <p:nvPr/>
            </p:nvSpPr>
            <p:spPr>
              <a:xfrm>
                <a:off x="54912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0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9"/>
              <p:cNvSpPr/>
              <p:nvPr/>
            </p:nvSpPr>
            <p:spPr>
              <a:xfrm>
                <a:off x="556460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9"/>
              <p:cNvSpPr/>
              <p:nvPr/>
            </p:nvSpPr>
            <p:spPr>
              <a:xfrm>
                <a:off x="5637975" y="144562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0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8" y="631"/>
                      <a:pt x="628" y="489"/>
                      <a:pt x="628" y="316"/>
                    </a:cubicBezTo>
                    <a:cubicBezTo>
                      <a:pt x="628" y="140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9"/>
              <p:cNvSpPr/>
              <p:nvPr/>
            </p:nvSpPr>
            <p:spPr>
              <a:xfrm>
                <a:off x="57112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9"/>
              <p:cNvSpPr/>
              <p:nvPr/>
            </p:nvSpPr>
            <p:spPr>
              <a:xfrm>
                <a:off x="578457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9"/>
              <p:cNvSpPr/>
              <p:nvPr/>
            </p:nvSpPr>
            <p:spPr>
              <a:xfrm>
                <a:off x="5857950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0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9"/>
              <p:cNvSpPr/>
              <p:nvPr/>
            </p:nvSpPr>
            <p:spPr>
              <a:xfrm>
                <a:off x="593130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9" y="489"/>
                      <a:pt x="629" y="316"/>
                    </a:cubicBezTo>
                    <a:cubicBezTo>
                      <a:pt x="629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9"/>
              <p:cNvSpPr/>
              <p:nvPr/>
            </p:nvSpPr>
            <p:spPr>
              <a:xfrm>
                <a:off x="600460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9"/>
              <p:cNvSpPr/>
              <p:nvPr/>
            </p:nvSpPr>
            <p:spPr>
              <a:xfrm>
                <a:off x="6077925" y="144562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0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0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9"/>
              <p:cNvSpPr/>
              <p:nvPr/>
            </p:nvSpPr>
            <p:spPr>
              <a:xfrm>
                <a:off x="615127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9"/>
              <p:cNvSpPr/>
              <p:nvPr/>
            </p:nvSpPr>
            <p:spPr>
              <a:xfrm>
                <a:off x="6224650" y="144562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1" y="140"/>
                      <a:pt x="1" y="316"/>
                    </a:cubicBezTo>
                    <a:cubicBezTo>
                      <a:pt x="1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0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9"/>
              <p:cNvSpPr/>
              <p:nvPr/>
            </p:nvSpPr>
            <p:spPr>
              <a:xfrm>
                <a:off x="62979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9"/>
              <p:cNvSpPr/>
              <p:nvPr/>
            </p:nvSpPr>
            <p:spPr>
              <a:xfrm>
                <a:off x="6371250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9"/>
              <p:cNvSpPr/>
              <p:nvPr/>
            </p:nvSpPr>
            <p:spPr>
              <a:xfrm>
                <a:off x="6444625" y="14456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9"/>
              <p:cNvSpPr/>
              <p:nvPr/>
            </p:nvSpPr>
            <p:spPr>
              <a:xfrm>
                <a:off x="6448950" y="1506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92" y="631"/>
                      <a:pt x="631" y="488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9"/>
              <p:cNvSpPr/>
              <p:nvPr/>
            </p:nvSpPr>
            <p:spPr>
              <a:xfrm>
                <a:off x="6448950" y="1579350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39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39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9"/>
              <p:cNvSpPr/>
              <p:nvPr/>
            </p:nvSpPr>
            <p:spPr>
              <a:xfrm>
                <a:off x="6448950" y="16516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0"/>
                      <a:pt x="316" y="630"/>
                    </a:cubicBezTo>
                    <a:cubicBezTo>
                      <a:pt x="492" y="630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9"/>
              <p:cNvSpPr/>
              <p:nvPr/>
            </p:nvSpPr>
            <p:spPr>
              <a:xfrm>
                <a:off x="6448950" y="1724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9"/>
              <p:cNvSpPr/>
              <p:nvPr/>
            </p:nvSpPr>
            <p:spPr>
              <a:xfrm>
                <a:off x="6448950" y="17964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9"/>
              <p:cNvSpPr/>
              <p:nvPr/>
            </p:nvSpPr>
            <p:spPr>
              <a:xfrm>
                <a:off x="6448950" y="18687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9"/>
              <p:cNvSpPr/>
              <p:nvPr/>
            </p:nvSpPr>
            <p:spPr>
              <a:xfrm>
                <a:off x="6448950" y="1941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9"/>
              <p:cNvSpPr/>
              <p:nvPr/>
            </p:nvSpPr>
            <p:spPr>
              <a:xfrm>
                <a:off x="6448950" y="2013575"/>
                <a:ext cx="15800" cy="15700"/>
              </a:xfrm>
              <a:custGeom>
                <a:rect b="b" l="l" r="r" t="t"/>
                <a:pathLst>
                  <a:path extrusionOk="0" h="628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28"/>
                      <a:pt x="316" y="628"/>
                    </a:cubicBezTo>
                    <a:cubicBezTo>
                      <a:pt x="492" y="628"/>
                      <a:pt x="631" y="488"/>
                      <a:pt x="631" y="315"/>
                    </a:cubicBezTo>
                    <a:cubicBezTo>
                      <a:pt x="631" y="140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9"/>
              <p:cNvSpPr/>
              <p:nvPr/>
            </p:nvSpPr>
            <p:spPr>
              <a:xfrm>
                <a:off x="6448950" y="208590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92" y="631"/>
                      <a:pt x="631" y="491"/>
                      <a:pt x="631" y="315"/>
                    </a:cubicBezTo>
                    <a:cubicBezTo>
                      <a:pt x="631" y="142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9"/>
              <p:cNvSpPr/>
              <p:nvPr/>
            </p:nvSpPr>
            <p:spPr>
              <a:xfrm>
                <a:off x="6448950" y="2158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9"/>
              <p:cNvSpPr/>
              <p:nvPr/>
            </p:nvSpPr>
            <p:spPr>
              <a:xfrm>
                <a:off x="6448950" y="2230675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92" y="628"/>
                      <a:pt x="631" y="489"/>
                      <a:pt x="631" y="313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9"/>
              <p:cNvSpPr/>
              <p:nvPr/>
            </p:nvSpPr>
            <p:spPr>
              <a:xfrm>
                <a:off x="6448950" y="23030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9"/>
              <p:cNvSpPr/>
              <p:nvPr/>
            </p:nvSpPr>
            <p:spPr>
              <a:xfrm>
                <a:off x="6448950" y="23754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9"/>
              <p:cNvSpPr/>
              <p:nvPr/>
            </p:nvSpPr>
            <p:spPr>
              <a:xfrm>
                <a:off x="6448950" y="2447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92" y="631"/>
                      <a:pt x="631" y="492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9"/>
              <p:cNvSpPr/>
              <p:nvPr/>
            </p:nvSpPr>
            <p:spPr>
              <a:xfrm>
                <a:off x="6448950" y="25201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9"/>
              <p:cNvSpPr/>
              <p:nvPr/>
            </p:nvSpPr>
            <p:spPr>
              <a:xfrm>
                <a:off x="4762600" y="3915975"/>
                <a:ext cx="15725" cy="15800"/>
              </a:xfrm>
              <a:custGeom>
                <a:rect b="b" l="l" r="r" t="t"/>
                <a:pathLst>
                  <a:path extrusionOk="0" h="632" w="629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9"/>
              <p:cNvSpPr/>
              <p:nvPr/>
            </p:nvSpPr>
            <p:spPr>
              <a:xfrm>
                <a:off x="483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9"/>
              <p:cNvSpPr/>
              <p:nvPr/>
            </p:nvSpPr>
            <p:spPr>
              <a:xfrm>
                <a:off x="4909275" y="3915975"/>
                <a:ext cx="15700" cy="15800"/>
              </a:xfrm>
              <a:custGeom>
                <a:rect b="b" l="l" r="r" t="t"/>
                <a:pathLst>
                  <a:path extrusionOk="0" h="632" w="628">
                    <a:moveTo>
                      <a:pt x="313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3" y="631"/>
                    </a:cubicBezTo>
                    <a:cubicBezTo>
                      <a:pt x="489" y="631"/>
                      <a:pt x="628" y="489"/>
                      <a:pt x="628" y="316"/>
                    </a:cubicBezTo>
                    <a:cubicBezTo>
                      <a:pt x="628" y="143"/>
                      <a:pt x="489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9"/>
              <p:cNvSpPr/>
              <p:nvPr/>
            </p:nvSpPr>
            <p:spPr>
              <a:xfrm>
                <a:off x="498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9"/>
              <p:cNvSpPr/>
              <p:nvPr/>
            </p:nvSpPr>
            <p:spPr>
              <a:xfrm>
                <a:off x="50558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9"/>
              <p:cNvSpPr/>
              <p:nvPr/>
            </p:nvSpPr>
            <p:spPr>
              <a:xfrm>
                <a:off x="512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9"/>
              <p:cNvSpPr/>
              <p:nvPr/>
            </p:nvSpPr>
            <p:spPr>
              <a:xfrm>
                <a:off x="52025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9"/>
              <p:cNvSpPr/>
              <p:nvPr/>
            </p:nvSpPr>
            <p:spPr>
              <a:xfrm>
                <a:off x="527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9"/>
              <p:cNvSpPr/>
              <p:nvPr/>
            </p:nvSpPr>
            <p:spPr>
              <a:xfrm>
                <a:off x="53492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6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6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9"/>
              <p:cNvSpPr/>
              <p:nvPr/>
            </p:nvSpPr>
            <p:spPr>
              <a:xfrm>
                <a:off x="54226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9"/>
              <p:cNvSpPr/>
              <p:nvPr/>
            </p:nvSpPr>
            <p:spPr>
              <a:xfrm>
                <a:off x="549590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3" y="1"/>
                      <a:pt x="0" y="143"/>
                      <a:pt x="0" y="316"/>
                    </a:cubicBezTo>
                    <a:cubicBezTo>
                      <a:pt x="0" y="489"/>
                      <a:pt x="143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9"/>
              <p:cNvSpPr/>
              <p:nvPr/>
            </p:nvSpPr>
            <p:spPr>
              <a:xfrm>
                <a:off x="55692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9"/>
              <p:cNvSpPr/>
              <p:nvPr/>
            </p:nvSpPr>
            <p:spPr>
              <a:xfrm>
                <a:off x="564257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9"/>
              <p:cNvSpPr/>
              <p:nvPr/>
            </p:nvSpPr>
            <p:spPr>
              <a:xfrm>
                <a:off x="57159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0" y="1"/>
                      <a:pt x="0" y="143"/>
                      <a:pt x="0" y="316"/>
                    </a:cubicBezTo>
                    <a:cubicBezTo>
                      <a:pt x="0" y="489"/>
                      <a:pt x="140" y="631"/>
                      <a:pt x="315" y="631"/>
                    </a:cubicBezTo>
                    <a:cubicBezTo>
                      <a:pt x="488" y="631"/>
                      <a:pt x="631" y="489"/>
                      <a:pt x="631" y="316"/>
                    </a:cubicBezTo>
                    <a:cubicBezTo>
                      <a:pt x="631" y="143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9"/>
              <p:cNvSpPr/>
              <p:nvPr/>
            </p:nvSpPr>
            <p:spPr>
              <a:xfrm>
                <a:off x="5789250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9"/>
              <p:cNvSpPr/>
              <p:nvPr/>
            </p:nvSpPr>
            <p:spPr>
              <a:xfrm>
                <a:off x="58626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9"/>
              <p:cNvSpPr/>
              <p:nvPr/>
            </p:nvSpPr>
            <p:spPr>
              <a:xfrm>
                <a:off x="5935925" y="3915975"/>
                <a:ext cx="15775" cy="15800"/>
              </a:xfrm>
              <a:custGeom>
                <a:rect b="b" l="l" r="r" t="t"/>
                <a:pathLst>
                  <a:path extrusionOk="0" h="632" w="631">
                    <a:moveTo>
                      <a:pt x="315" y="1"/>
                    </a:moveTo>
                    <a:cubicBezTo>
                      <a:pt x="142" y="1"/>
                      <a:pt x="0" y="143"/>
                      <a:pt x="0" y="316"/>
                    </a:cubicBezTo>
                    <a:cubicBezTo>
                      <a:pt x="0" y="489"/>
                      <a:pt x="142" y="631"/>
                      <a:pt x="315" y="631"/>
                    </a:cubicBezTo>
                    <a:cubicBezTo>
                      <a:pt x="491" y="631"/>
                      <a:pt x="631" y="489"/>
                      <a:pt x="631" y="316"/>
                    </a:cubicBezTo>
                    <a:cubicBezTo>
                      <a:pt x="631" y="143"/>
                      <a:pt x="49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9"/>
              <p:cNvSpPr/>
              <p:nvPr/>
            </p:nvSpPr>
            <p:spPr>
              <a:xfrm>
                <a:off x="60092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9"/>
              <p:cNvSpPr/>
              <p:nvPr/>
            </p:nvSpPr>
            <p:spPr>
              <a:xfrm>
                <a:off x="608257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9"/>
              <p:cNvSpPr/>
              <p:nvPr/>
            </p:nvSpPr>
            <p:spPr>
              <a:xfrm>
                <a:off x="61559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9"/>
              <p:cNvSpPr/>
              <p:nvPr/>
            </p:nvSpPr>
            <p:spPr>
              <a:xfrm>
                <a:off x="622925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9"/>
              <p:cNvSpPr/>
              <p:nvPr/>
            </p:nvSpPr>
            <p:spPr>
              <a:xfrm>
                <a:off x="63026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9"/>
              <p:cNvSpPr/>
              <p:nvPr/>
            </p:nvSpPr>
            <p:spPr>
              <a:xfrm>
                <a:off x="6375925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3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9"/>
              <p:cNvSpPr/>
              <p:nvPr/>
            </p:nvSpPr>
            <p:spPr>
              <a:xfrm>
                <a:off x="6449300" y="39159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0" y="1"/>
                      <a:pt x="1" y="143"/>
                      <a:pt x="1" y="316"/>
                    </a:cubicBezTo>
                    <a:cubicBezTo>
                      <a:pt x="1" y="489"/>
                      <a:pt x="140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9"/>
              <p:cNvSpPr/>
              <p:nvPr/>
            </p:nvSpPr>
            <p:spPr>
              <a:xfrm>
                <a:off x="6453625" y="38546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9"/>
              <p:cNvSpPr/>
              <p:nvPr/>
            </p:nvSpPr>
            <p:spPr>
              <a:xfrm>
                <a:off x="6453625" y="378227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9"/>
              <p:cNvSpPr/>
              <p:nvPr/>
            </p:nvSpPr>
            <p:spPr>
              <a:xfrm>
                <a:off x="6453625" y="37099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3"/>
                    </a:cubicBezTo>
                    <a:cubicBezTo>
                      <a:pt x="1" y="489"/>
                      <a:pt x="143" y="629"/>
                      <a:pt x="316" y="629"/>
                    </a:cubicBezTo>
                    <a:cubicBezTo>
                      <a:pt x="489" y="629"/>
                      <a:pt x="631" y="489"/>
                      <a:pt x="631" y="313"/>
                    </a:cubicBezTo>
                    <a:cubicBezTo>
                      <a:pt x="631" y="140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9"/>
              <p:cNvSpPr/>
              <p:nvPr/>
            </p:nvSpPr>
            <p:spPr>
              <a:xfrm>
                <a:off x="6453625" y="36375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9"/>
              <p:cNvSpPr/>
              <p:nvPr/>
            </p:nvSpPr>
            <p:spPr>
              <a:xfrm>
                <a:off x="6453625" y="356517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9"/>
              <p:cNvSpPr/>
              <p:nvPr/>
            </p:nvSpPr>
            <p:spPr>
              <a:xfrm>
                <a:off x="6453625" y="349285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6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6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9"/>
              <p:cNvSpPr/>
              <p:nvPr/>
            </p:nvSpPr>
            <p:spPr>
              <a:xfrm>
                <a:off x="6453625" y="34204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9"/>
              <p:cNvSpPr/>
              <p:nvPr/>
            </p:nvSpPr>
            <p:spPr>
              <a:xfrm>
                <a:off x="6453625" y="334805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3"/>
                      <a:pt x="1" y="316"/>
                    </a:cubicBezTo>
                    <a:cubicBezTo>
                      <a:pt x="1" y="492"/>
                      <a:pt x="143" y="631"/>
                      <a:pt x="316" y="631"/>
                    </a:cubicBezTo>
                    <a:cubicBezTo>
                      <a:pt x="489" y="631"/>
                      <a:pt x="631" y="492"/>
                      <a:pt x="631" y="316"/>
                    </a:cubicBezTo>
                    <a:cubicBezTo>
                      <a:pt x="631" y="143"/>
                      <a:pt x="48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9"/>
              <p:cNvSpPr/>
              <p:nvPr/>
            </p:nvSpPr>
            <p:spPr>
              <a:xfrm>
                <a:off x="6453625" y="3275725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9"/>
              <p:cNvSpPr/>
              <p:nvPr/>
            </p:nvSpPr>
            <p:spPr>
              <a:xfrm>
                <a:off x="6453625" y="32033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2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2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9"/>
              <p:cNvSpPr/>
              <p:nvPr/>
            </p:nvSpPr>
            <p:spPr>
              <a:xfrm>
                <a:off x="6453625" y="3130950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5"/>
                    </a:cubicBezTo>
                    <a:cubicBezTo>
                      <a:pt x="1" y="491"/>
                      <a:pt x="143" y="631"/>
                      <a:pt x="316" y="631"/>
                    </a:cubicBezTo>
                    <a:cubicBezTo>
                      <a:pt x="489" y="631"/>
                      <a:pt x="631" y="491"/>
                      <a:pt x="631" y="315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9"/>
              <p:cNvSpPr/>
              <p:nvPr/>
            </p:nvSpPr>
            <p:spPr>
              <a:xfrm>
                <a:off x="6453625" y="30586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5"/>
                    </a:cubicBezTo>
                    <a:cubicBezTo>
                      <a:pt x="1" y="488"/>
                      <a:pt x="143" y="631"/>
                      <a:pt x="316" y="631"/>
                    </a:cubicBezTo>
                    <a:cubicBezTo>
                      <a:pt x="489" y="631"/>
                      <a:pt x="631" y="488"/>
                      <a:pt x="631" y="315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9"/>
              <p:cNvSpPr/>
              <p:nvPr/>
            </p:nvSpPr>
            <p:spPr>
              <a:xfrm>
                <a:off x="6453625" y="2986225"/>
                <a:ext cx="15800" cy="15775"/>
              </a:xfrm>
              <a:custGeom>
                <a:rect b="b" l="l" r="r" t="t"/>
                <a:pathLst>
                  <a:path extrusionOk="0" h="631" w="632">
                    <a:moveTo>
                      <a:pt x="316" y="0"/>
                    </a:moveTo>
                    <a:cubicBezTo>
                      <a:pt x="143" y="0"/>
                      <a:pt x="1" y="143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89" y="631"/>
                      <a:pt x="631" y="489"/>
                      <a:pt x="631" y="316"/>
                    </a:cubicBezTo>
                    <a:cubicBezTo>
                      <a:pt x="631" y="143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9"/>
              <p:cNvSpPr/>
              <p:nvPr/>
            </p:nvSpPr>
            <p:spPr>
              <a:xfrm>
                <a:off x="6453625" y="2913900"/>
                <a:ext cx="15800" cy="15725"/>
              </a:xfrm>
              <a:custGeom>
                <a:rect b="b" l="l" r="r" t="t"/>
                <a:pathLst>
                  <a:path extrusionOk="0" h="629" w="632">
                    <a:moveTo>
                      <a:pt x="316" y="0"/>
                    </a:moveTo>
                    <a:cubicBezTo>
                      <a:pt x="143" y="0"/>
                      <a:pt x="1" y="140"/>
                      <a:pt x="1" y="313"/>
                    </a:cubicBezTo>
                    <a:cubicBezTo>
                      <a:pt x="1" y="489"/>
                      <a:pt x="143" y="628"/>
                      <a:pt x="316" y="628"/>
                    </a:cubicBezTo>
                    <a:cubicBezTo>
                      <a:pt x="489" y="628"/>
                      <a:pt x="631" y="489"/>
                      <a:pt x="631" y="313"/>
                    </a:cubicBezTo>
                    <a:cubicBezTo>
                      <a:pt x="631" y="140"/>
                      <a:pt x="489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9"/>
              <p:cNvSpPr/>
              <p:nvPr/>
            </p:nvSpPr>
            <p:spPr>
              <a:xfrm>
                <a:off x="6453625" y="2841500"/>
                <a:ext cx="15800" cy="15800"/>
              </a:xfrm>
              <a:custGeom>
                <a:rect b="b" l="l" r="r" t="t"/>
                <a:pathLst>
                  <a:path extrusionOk="0" h="632" w="632">
                    <a:moveTo>
                      <a:pt x="316" y="1"/>
                    </a:moveTo>
                    <a:cubicBezTo>
                      <a:pt x="143" y="1"/>
                      <a:pt x="1" y="140"/>
                      <a:pt x="1" y="316"/>
                    </a:cubicBezTo>
                    <a:cubicBezTo>
                      <a:pt x="1" y="489"/>
                      <a:pt x="143" y="631"/>
                      <a:pt x="316" y="631"/>
                    </a:cubicBezTo>
                    <a:cubicBezTo>
                      <a:pt x="492" y="631"/>
                      <a:pt x="631" y="489"/>
                      <a:pt x="631" y="316"/>
                    </a:cubicBezTo>
                    <a:cubicBezTo>
                      <a:pt x="631" y="140"/>
                      <a:pt x="49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9"/>
              <p:cNvSpPr/>
              <p:nvPr/>
            </p:nvSpPr>
            <p:spPr>
              <a:xfrm>
                <a:off x="4488225" y="1407350"/>
                <a:ext cx="2025900" cy="2557550"/>
              </a:xfrm>
              <a:custGeom>
                <a:rect b="b" l="l" r="r" t="t"/>
                <a:pathLst>
                  <a:path extrusionOk="0" h="102302" w="81036">
                    <a:moveTo>
                      <a:pt x="77244" y="3384"/>
                    </a:moveTo>
                    <a:lnTo>
                      <a:pt x="77244" y="20500"/>
                    </a:lnTo>
                    <a:lnTo>
                      <a:pt x="53927" y="3384"/>
                    </a:lnTo>
                    <a:close/>
                    <a:moveTo>
                      <a:pt x="77030" y="363"/>
                    </a:moveTo>
                    <a:cubicBezTo>
                      <a:pt x="77356" y="363"/>
                      <a:pt x="78372" y="429"/>
                      <a:pt x="79216" y="1167"/>
                    </a:cubicBezTo>
                    <a:cubicBezTo>
                      <a:pt x="79989" y="1842"/>
                      <a:pt x="80427" y="2896"/>
                      <a:pt x="80514" y="4302"/>
                    </a:cubicBezTo>
                    <a:cubicBezTo>
                      <a:pt x="80776" y="8573"/>
                      <a:pt x="80517" y="41512"/>
                      <a:pt x="80514" y="41844"/>
                    </a:cubicBezTo>
                    <a:cubicBezTo>
                      <a:pt x="80514" y="41878"/>
                      <a:pt x="80636" y="44299"/>
                      <a:pt x="80000" y="45398"/>
                    </a:cubicBezTo>
                    <a:cubicBezTo>
                      <a:pt x="79462" y="46327"/>
                      <a:pt x="79216" y="46595"/>
                      <a:pt x="79152" y="46657"/>
                    </a:cubicBezTo>
                    <a:cubicBezTo>
                      <a:pt x="78441" y="45443"/>
                      <a:pt x="77685" y="44659"/>
                      <a:pt x="77504" y="44478"/>
                    </a:cubicBezTo>
                    <a:lnTo>
                      <a:pt x="77504" y="3125"/>
                    </a:lnTo>
                    <a:lnTo>
                      <a:pt x="8158" y="3125"/>
                    </a:lnTo>
                    <a:cubicBezTo>
                      <a:pt x="8774" y="2366"/>
                      <a:pt x="9156" y="1409"/>
                      <a:pt x="9184" y="366"/>
                    </a:cubicBezTo>
                    <a:lnTo>
                      <a:pt x="76923" y="366"/>
                    </a:lnTo>
                    <a:cubicBezTo>
                      <a:pt x="76927" y="365"/>
                      <a:pt x="76965" y="363"/>
                      <a:pt x="77030" y="363"/>
                    </a:cubicBezTo>
                    <a:close/>
                    <a:moveTo>
                      <a:pt x="77375" y="44718"/>
                    </a:moveTo>
                    <a:cubicBezTo>
                      <a:pt x="77858" y="45214"/>
                      <a:pt x="80112" y="47697"/>
                      <a:pt x="80282" y="51059"/>
                    </a:cubicBezTo>
                    <a:cubicBezTo>
                      <a:pt x="80427" y="53930"/>
                      <a:pt x="77883" y="57199"/>
                      <a:pt x="77367" y="57835"/>
                    </a:cubicBezTo>
                    <a:cubicBezTo>
                      <a:pt x="76831" y="57266"/>
                      <a:pt x="74306" y="54429"/>
                      <a:pt x="74385" y="51536"/>
                    </a:cubicBezTo>
                    <a:lnTo>
                      <a:pt x="74385" y="51031"/>
                    </a:lnTo>
                    <a:cubicBezTo>
                      <a:pt x="74306" y="48116"/>
                      <a:pt x="76859" y="45265"/>
                      <a:pt x="77375" y="44718"/>
                    </a:cubicBezTo>
                    <a:close/>
                    <a:moveTo>
                      <a:pt x="77244" y="40572"/>
                    </a:moveTo>
                    <a:lnTo>
                      <a:pt x="77244" y="44481"/>
                    </a:lnTo>
                    <a:cubicBezTo>
                      <a:pt x="76862" y="44871"/>
                      <a:pt x="74041" y="47859"/>
                      <a:pt x="74125" y="51034"/>
                    </a:cubicBezTo>
                    <a:lnTo>
                      <a:pt x="74125" y="51533"/>
                    </a:lnTo>
                    <a:cubicBezTo>
                      <a:pt x="74041" y="54702"/>
                      <a:pt x="76862" y="57693"/>
                      <a:pt x="77244" y="58084"/>
                    </a:cubicBezTo>
                    <a:lnTo>
                      <a:pt x="77244" y="61666"/>
                    </a:lnTo>
                    <a:cubicBezTo>
                      <a:pt x="74270" y="60048"/>
                      <a:pt x="72287" y="55849"/>
                      <a:pt x="72287" y="51118"/>
                    </a:cubicBezTo>
                    <a:cubicBezTo>
                      <a:pt x="72287" y="46389"/>
                      <a:pt x="74270" y="42187"/>
                      <a:pt x="77244" y="40572"/>
                    </a:cubicBezTo>
                    <a:close/>
                    <a:moveTo>
                      <a:pt x="77244" y="82452"/>
                    </a:moveTo>
                    <a:lnTo>
                      <a:pt x="77244" y="99177"/>
                    </a:lnTo>
                    <a:lnTo>
                      <a:pt x="53079" y="99177"/>
                    </a:lnTo>
                    <a:lnTo>
                      <a:pt x="77244" y="82452"/>
                    </a:lnTo>
                    <a:close/>
                    <a:moveTo>
                      <a:pt x="11" y="0"/>
                    </a:moveTo>
                    <a:lnTo>
                      <a:pt x="9" y="73"/>
                    </a:lnTo>
                    <a:cubicBezTo>
                      <a:pt x="6" y="126"/>
                      <a:pt x="0" y="179"/>
                      <a:pt x="0" y="232"/>
                    </a:cubicBezTo>
                    <a:cubicBezTo>
                      <a:pt x="0" y="2765"/>
                      <a:pt x="2062" y="4824"/>
                      <a:pt x="4595" y="4824"/>
                    </a:cubicBezTo>
                    <a:cubicBezTo>
                      <a:pt x="5909" y="4824"/>
                      <a:pt x="7095" y="4272"/>
                      <a:pt x="7932" y="3384"/>
                    </a:cubicBezTo>
                    <a:lnTo>
                      <a:pt x="53489" y="3384"/>
                    </a:lnTo>
                    <a:lnTo>
                      <a:pt x="77244" y="20823"/>
                    </a:lnTo>
                    <a:lnTo>
                      <a:pt x="77244" y="40279"/>
                    </a:lnTo>
                    <a:cubicBezTo>
                      <a:pt x="74122" y="41889"/>
                      <a:pt x="72030" y="46233"/>
                      <a:pt x="72030" y="51118"/>
                    </a:cubicBezTo>
                    <a:cubicBezTo>
                      <a:pt x="72030" y="56005"/>
                      <a:pt x="74122" y="60346"/>
                      <a:pt x="77244" y="61959"/>
                    </a:cubicBezTo>
                    <a:lnTo>
                      <a:pt x="77244" y="82135"/>
                    </a:lnTo>
                    <a:lnTo>
                      <a:pt x="52621" y="99177"/>
                    </a:lnTo>
                    <a:lnTo>
                      <a:pt x="8618" y="99177"/>
                    </a:lnTo>
                    <a:lnTo>
                      <a:pt x="8618" y="99437"/>
                    </a:lnTo>
                    <a:lnTo>
                      <a:pt x="77504" y="99437"/>
                    </a:lnTo>
                    <a:lnTo>
                      <a:pt x="77504" y="58075"/>
                    </a:lnTo>
                    <a:cubicBezTo>
                      <a:pt x="77677" y="57869"/>
                      <a:pt x="78463" y="56917"/>
                      <a:pt x="79191" y="55626"/>
                    </a:cubicBezTo>
                    <a:cubicBezTo>
                      <a:pt x="79286" y="55732"/>
                      <a:pt x="79532" y="56039"/>
                      <a:pt x="80000" y="56851"/>
                    </a:cubicBezTo>
                    <a:cubicBezTo>
                      <a:pt x="80636" y="57952"/>
                      <a:pt x="80517" y="60380"/>
                      <a:pt x="80514" y="60405"/>
                    </a:cubicBezTo>
                    <a:cubicBezTo>
                      <a:pt x="80517" y="60745"/>
                      <a:pt x="80776" y="93734"/>
                      <a:pt x="80514" y="98014"/>
                    </a:cubicBezTo>
                    <a:cubicBezTo>
                      <a:pt x="80427" y="99423"/>
                      <a:pt x="79992" y="100483"/>
                      <a:pt x="79216" y="101158"/>
                    </a:cubicBezTo>
                    <a:cubicBezTo>
                      <a:pt x="78363" y="101903"/>
                      <a:pt x="77337" y="101960"/>
                      <a:pt x="77030" y="101960"/>
                    </a:cubicBezTo>
                    <a:cubicBezTo>
                      <a:pt x="76974" y="101960"/>
                      <a:pt x="76942" y="101958"/>
                      <a:pt x="76940" y="101958"/>
                    </a:cubicBezTo>
                    <a:lnTo>
                      <a:pt x="9352" y="101958"/>
                    </a:lnTo>
                    <a:cubicBezTo>
                      <a:pt x="9290" y="99476"/>
                      <a:pt x="7254" y="97478"/>
                      <a:pt x="4760" y="97478"/>
                    </a:cubicBezTo>
                    <a:cubicBezTo>
                      <a:pt x="2266" y="97478"/>
                      <a:pt x="168" y="99540"/>
                      <a:pt x="168" y="102070"/>
                    </a:cubicBezTo>
                    <a:lnTo>
                      <a:pt x="168" y="102073"/>
                    </a:lnTo>
                    <a:cubicBezTo>
                      <a:pt x="168" y="102123"/>
                      <a:pt x="171" y="102176"/>
                      <a:pt x="173" y="102226"/>
                    </a:cubicBezTo>
                    <a:lnTo>
                      <a:pt x="179" y="102302"/>
                    </a:lnTo>
                    <a:lnTo>
                      <a:pt x="438" y="102290"/>
                    </a:lnTo>
                    <a:lnTo>
                      <a:pt x="433" y="102210"/>
                    </a:lnTo>
                    <a:cubicBezTo>
                      <a:pt x="430" y="102162"/>
                      <a:pt x="427" y="102118"/>
                      <a:pt x="427" y="102070"/>
                    </a:cubicBezTo>
                    <a:cubicBezTo>
                      <a:pt x="427" y="99682"/>
                      <a:pt x="2372" y="97738"/>
                      <a:pt x="4760" y="97738"/>
                    </a:cubicBezTo>
                    <a:cubicBezTo>
                      <a:pt x="7151" y="97738"/>
                      <a:pt x="9095" y="99682"/>
                      <a:pt x="9095" y="102070"/>
                    </a:cubicBezTo>
                    <a:cubicBezTo>
                      <a:pt x="9095" y="102118"/>
                      <a:pt x="9092" y="102165"/>
                      <a:pt x="9087" y="102212"/>
                    </a:cubicBezTo>
                    <a:lnTo>
                      <a:pt x="9084" y="102290"/>
                    </a:lnTo>
                    <a:lnTo>
                      <a:pt x="9343" y="102302"/>
                    </a:lnTo>
                    <a:lnTo>
                      <a:pt x="9346" y="102229"/>
                    </a:lnTo>
                    <a:lnTo>
                      <a:pt x="9349" y="102215"/>
                    </a:lnTo>
                    <a:lnTo>
                      <a:pt x="76932" y="102215"/>
                    </a:lnTo>
                    <a:cubicBezTo>
                      <a:pt x="76940" y="102218"/>
                      <a:pt x="76985" y="102221"/>
                      <a:pt x="77060" y="102221"/>
                    </a:cubicBezTo>
                    <a:cubicBezTo>
                      <a:pt x="77420" y="102221"/>
                      <a:pt x="78477" y="102145"/>
                      <a:pt x="79384" y="101356"/>
                    </a:cubicBezTo>
                    <a:cubicBezTo>
                      <a:pt x="80215" y="100633"/>
                      <a:pt x="80681" y="99512"/>
                      <a:pt x="80773" y="98028"/>
                    </a:cubicBezTo>
                    <a:cubicBezTo>
                      <a:pt x="81035" y="93743"/>
                      <a:pt x="80776" y="60742"/>
                      <a:pt x="80773" y="60410"/>
                    </a:cubicBezTo>
                    <a:cubicBezTo>
                      <a:pt x="80779" y="60315"/>
                      <a:pt x="80899" y="57891"/>
                      <a:pt x="80226" y="56722"/>
                    </a:cubicBezTo>
                    <a:cubicBezTo>
                      <a:pt x="79666" y="55754"/>
                      <a:pt x="79403" y="55467"/>
                      <a:pt x="79320" y="55389"/>
                    </a:cubicBezTo>
                    <a:cubicBezTo>
                      <a:pt x="80012" y="54111"/>
                      <a:pt x="80617" y="52543"/>
                      <a:pt x="80542" y="51045"/>
                    </a:cubicBezTo>
                    <a:cubicBezTo>
                      <a:pt x="80458" y="49393"/>
                      <a:pt x="79883" y="47948"/>
                      <a:pt x="79256" y="46835"/>
                    </a:cubicBezTo>
                    <a:lnTo>
                      <a:pt x="79256" y="46835"/>
                    </a:lnTo>
                    <a:lnTo>
                      <a:pt x="79289" y="46883"/>
                    </a:lnTo>
                    <a:cubicBezTo>
                      <a:pt x="79317" y="46863"/>
                      <a:pt x="79565" y="46668"/>
                      <a:pt x="80224" y="45530"/>
                    </a:cubicBezTo>
                    <a:cubicBezTo>
                      <a:pt x="80899" y="44361"/>
                      <a:pt x="80779" y="41942"/>
                      <a:pt x="80773" y="41839"/>
                    </a:cubicBezTo>
                    <a:cubicBezTo>
                      <a:pt x="80776" y="41515"/>
                      <a:pt x="81035" y="8565"/>
                      <a:pt x="80773" y="4286"/>
                    </a:cubicBezTo>
                    <a:cubicBezTo>
                      <a:pt x="80681" y="2807"/>
                      <a:pt x="80215" y="1691"/>
                      <a:pt x="79384" y="966"/>
                    </a:cubicBezTo>
                    <a:cubicBezTo>
                      <a:pt x="78471" y="172"/>
                      <a:pt x="77404" y="100"/>
                      <a:pt x="77040" y="100"/>
                    </a:cubicBezTo>
                    <a:cubicBezTo>
                      <a:pt x="76966" y="100"/>
                      <a:pt x="76921" y="103"/>
                      <a:pt x="76912" y="104"/>
                    </a:cubicBezTo>
                    <a:lnTo>
                      <a:pt x="9184" y="104"/>
                    </a:lnTo>
                    <a:cubicBezTo>
                      <a:pt x="9182" y="92"/>
                      <a:pt x="9182" y="84"/>
                      <a:pt x="9182" y="73"/>
                    </a:cubicBezTo>
                    <a:lnTo>
                      <a:pt x="9176" y="0"/>
                    </a:lnTo>
                    <a:lnTo>
                      <a:pt x="8917" y="14"/>
                    </a:lnTo>
                    <a:lnTo>
                      <a:pt x="8922" y="90"/>
                    </a:lnTo>
                    <a:cubicBezTo>
                      <a:pt x="8925" y="137"/>
                      <a:pt x="8928" y="185"/>
                      <a:pt x="8928" y="232"/>
                    </a:cubicBezTo>
                    <a:cubicBezTo>
                      <a:pt x="8928" y="2620"/>
                      <a:pt x="6983" y="4564"/>
                      <a:pt x="4595" y="4564"/>
                    </a:cubicBezTo>
                    <a:cubicBezTo>
                      <a:pt x="2204" y="4564"/>
                      <a:pt x="260" y="2620"/>
                      <a:pt x="260" y="232"/>
                    </a:cubicBezTo>
                    <a:cubicBezTo>
                      <a:pt x="260" y="185"/>
                      <a:pt x="263" y="137"/>
                      <a:pt x="268" y="90"/>
                    </a:cubicBezTo>
                    <a:lnTo>
                      <a:pt x="271" y="1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9"/>
              <p:cNvSpPr/>
              <p:nvPr/>
            </p:nvSpPr>
            <p:spPr>
              <a:xfrm>
                <a:off x="4581550" y="3915000"/>
                <a:ext cx="51425" cy="51425"/>
              </a:xfrm>
              <a:custGeom>
                <a:rect b="b" l="l" r="r" t="t"/>
                <a:pathLst>
                  <a:path extrusionOk="0" h="2057" w="2057">
                    <a:moveTo>
                      <a:pt x="1027" y="1"/>
                    </a:moveTo>
                    <a:cubicBezTo>
                      <a:pt x="460" y="1"/>
                      <a:pt x="0" y="461"/>
                      <a:pt x="0" y="1028"/>
                    </a:cubicBezTo>
                    <a:cubicBezTo>
                      <a:pt x="0" y="1597"/>
                      <a:pt x="460" y="2057"/>
                      <a:pt x="1027" y="2057"/>
                    </a:cubicBezTo>
                    <a:cubicBezTo>
                      <a:pt x="1596" y="2057"/>
                      <a:pt x="2056" y="1597"/>
                      <a:pt x="2056" y="1028"/>
                    </a:cubicBezTo>
                    <a:cubicBezTo>
                      <a:pt x="2056" y="461"/>
                      <a:pt x="1596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9"/>
              <p:cNvSpPr/>
              <p:nvPr/>
            </p:nvSpPr>
            <p:spPr>
              <a:xfrm>
                <a:off x="4577425" y="1405825"/>
                <a:ext cx="51350" cy="51425"/>
              </a:xfrm>
              <a:custGeom>
                <a:rect b="b" l="l" r="r" t="t"/>
                <a:pathLst>
                  <a:path extrusionOk="0" h="2057" w="2054">
                    <a:moveTo>
                      <a:pt x="1027" y="0"/>
                    </a:moveTo>
                    <a:cubicBezTo>
                      <a:pt x="458" y="0"/>
                      <a:pt x="0" y="460"/>
                      <a:pt x="0" y="1029"/>
                    </a:cubicBezTo>
                    <a:cubicBezTo>
                      <a:pt x="0" y="1596"/>
                      <a:pt x="458" y="2056"/>
                      <a:pt x="1027" y="2056"/>
                    </a:cubicBezTo>
                    <a:cubicBezTo>
                      <a:pt x="1593" y="2056"/>
                      <a:pt x="2054" y="1596"/>
                      <a:pt x="2054" y="1029"/>
                    </a:cubicBezTo>
                    <a:cubicBezTo>
                      <a:pt x="2054" y="460"/>
                      <a:pt x="1593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9"/>
              <p:cNvSpPr/>
              <p:nvPr/>
            </p:nvSpPr>
            <p:spPr>
              <a:xfrm>
                <a:off x="6378800" y="2646950"/>
                <a:ext cx="88525" cy="85325"/>
              </a:xfrm>
              <a:custGeom>
                <a:rect b="b" l="l" r="r" t="t"/>
                <a:pathLst>
                  <a:path extrusionOk="0" h="3413" w="3541">
                    <a:moveTo>
                      <a:pt x="1769" y="0"/>
                    </a:moveTo>
                    <a:cubicBezTo>
                      <a:pt x="881" y="0"/>
                      <a:pt x="131" y="688"/>
                      <a:pt x="67" y="1587"/>
                    </a:cubicBezTo>
                    <a:cubicBezTo>
                      <a:pt x="0" y="2527"/>
                      <a:pt x="709" y="3341"/>
                      <a:pt x="1649" y="3408"/>
                    </a:cubicBezTo>
                    <a:cubicBezTo>
                      <a:pt x="1690" y="3411"/>
                      <a:pt x="1731" y="3413"/>
                      <a:pt x="1772" y="3413"/>
                    </a:cubicBezTo>
                    <a:cubicBezTo>
                      <a:pt x="2660" y="3413"/>
                      <a:pt x="3410" y="2728"/>
                      <a:pt x="3474" y="1829"/>
                    </a:cubicBezTo>
                    <a:cubicBezTo>
                      <a:pt x="3540" y="886"/>
                      <a:pt x="2832" y="72"/>
                      <a:pt x="1892" y="5"/>
                    </a:cubicBezTo>
                    <a:cubicBezTo>
                      <a:pt x="1850" y="2"/>
                      <a:pt x="1810" y="0"/>
                      <a:pt x="1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94" name="Google Shape;1394;p9"/>
          <p:cNvSpPr txBox="1"/>
          <p:nvPr>
            <p:ph type="title"/>
          </p:nvPr>
        </p:nvSpPr>
        <p:spPr>
          <a:xfrm>
            <a:off x="2714075" y="1394250"/>
            <a:ext cx="3707100" cy="15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95" name="Google Shape;1395;p9"/>
          <p:cNvSpPr txBox="1"/>
          <p:nvPr>
            <p:ph idx="1" type="subTitle"/>
          </p:nvPr>
        </p:nvSpPr>
        <p:spPr>
          <a:xfrm>
            <a:off x="1678175" y="2938950"/>
            <a:ext cx="5778900" cy="692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0"/>
          <p:cNvSpPr/>
          <p:nvPr>
            <p:ph idx="2" type="pic"/>
          </p:nvPr>
        </p:nvSpPr>
        <p:spPr>
          <a:xfrm>
            <a:off x="-27900" y="0"/>
            <a:ext cx="9199800" cy="52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398" name="Google Shape;1398;p10"/>
          <p:cNvSpPr txBox="1"/>
          <p:nvPr>
            <p:ph type="title"/>
          </p:nvPr>
        </p:nvSpPr>
        <p:spPr>
          <a:xfrm>
            <a:off x="720000" y="4036225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0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ice"/>
              <a:buNone/>
              <a:defRPr sz="35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449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●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○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■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●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○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■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●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○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■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9" name="Shape 5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10" name="Google Shape;5510;p35"/>
          <p:cNvCxnSpPr/>
          <p:nvPr/>
        </p:nvCxnSpPr>
        <p:spPr>
          <a:xfrm>
            <a:off x="1013675" y="866100"/>
            <a:ext cx="711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1" name="Google Shape;5511;p35"/>
          <p:cNvCxnSpPr/>
          <p:nvPr/>
        </p:nvCxnSpPr>
        <p:spPr>
          <a:xfrm>
            <a:off x="1012050" y="4279600"/>
            <a:ext cx="711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2" name="Google Shape;5512;p35"/>
          <p:cNvSpPr/>
          <p:nvPr/>
        </p:nvSpPr>
        <p:spPr>
          <a:xfrm>
            <a:off x="1149550" y="950575"/>
            <a:ext cx="6668700" cy="2601300"/>
          </a:xfrm>
          <a:prstGeom prst="roundRect">
            <a:avLst>
              <a:gd fmla="val 809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13" name="Google Shape;55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525" y="1078075"/>
            <a:ext cx="6324600" cy="232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14" name="Google Shape;5514;p35"/>
          <p:cNvSpPr txBox="1"/>
          <p:nvPr/>
        </p:nvSpPr>
        <p:spPr>
          <a:xfrm>
            <a:off x="2363225" y="3636350"/>
            <a:ext cx="4438500" cy="30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DATA MINING PROJECT : SEM 1 </a:t>
            </a:r>
            <a:endParaRPr b="1" i="1" sz="1900"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  <a:p>
            <a:pPr indent="457200" lvl="0" marL="18288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     </a:t>
            </a:r>
            <a:endParaRPr b="1" i="1" sz="1500"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8" name="Shape 5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9" name="Google Shape;5599;p44"/>
          <p:cNvSpPr txBox="1"/>
          <p:nvPr>
            <p:ph type="title"/>
          </p:nvPr>
        </p:nvSpPr>
        <p:spPr>
          <a:xfrm>
            <a:off x="898250" y="563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 Words and Emoji Analysis</a:t>
            </a:r>
            <a:endParaRPr/>
          </a:p>
        </p:txBody>
      </p:sp>
      <p:sp>
        <p:nvSpPr>
          <p:cNvPr id="5600" name="Google Shape;5600;p44"/>
          <p:cNvSpPr/>
          <p:nvPr/>
        </p:nvSpPr>
        <p:spPr>
          <a:xfrm>
            <a:off x="5641275" y="1309725"/>
            <a:ext cx="2658000" cy="2912400"/>
          </a:xfrm>
          <a:prstGeom prst="roundRect">
            <a:avLst>
              <a:gd fmla="val 809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01" name="Google Shape;5601;p4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2068" r="12076" t="0"/>
          <a:stretch/>
        </p:blipFill>
        <p:spPr>
          <a:xfrm>
            <a:off x="5761125" y="1488525"/>
            <a:ext cx="2418300" cy="2554800"/>
          </a:xfrm>
          <a:prstGeom prst="roundRect">
            <a:avLst>
              <a:gd fmla="val 7189" name="adj"/>
            </a:avLst>
          </a:prstGeom>
          <a:noFill/>
          <a:ln>
            <a:noFill/>
          </a:ln>
        </p:spPr>
      </p:pic>
      <p:sp>
        <p:nvSpPr>
          <p:cNvPr id="5602" name="Google Shape;5602;p44"/>
          <p:cNvSpPr txBox="1"/>
          <p:nvPr/>
        </p:nvSpPr>
        <p:spPr>
          <a:xfrm>
            <a:off x="582150" y="1761175"/>
            <a:ext cx="4974000" cy="28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The WhatsApp Chat Analyzer identifies and displays the most common words used by the selected user.</a:t>
            </a:r>
            <a:endParaRPr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This analysis can reveal the user's thematic preferences and interests, providing insights into their personality and communication style.</a:t>
            </a:r>
            <a:endParaRPr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The tool also counts and displays the most frequently used emojis by the selected user, along with a pie chart visualization.</a:t>
            </a:r>
            <a:endParaRPr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Emoji analysis can provide additional context about the user's emotional tone and communication style</a:t>
            </a:r>
            <a:endParaRPr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6" name="Shape 5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7" name="Google Shape;5607;p4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5608" name="Google Shape;5608;p45"/>
          <p:cNvSpPr txBox="1"/>
          <p:nvPr>
            <p:ph idx="1" type="subTitle"/>
          </p:nvPr>
        </p:nvSpPr>
        <p:spPr>
          <a:xfrm>
            <a:off x="956323" y="1930900"/>
            <a:ext cx="32913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WhatsApp Chat Analyzer is a comprehensive tool that empowers users to gain valuable insights from their WhatsApp chat data.</a:t>
            </a:r>
            <a:endParaRPr/>
          </a:p>
        </p:txBody>
      </p:sp>
      <p:sp>
        <p:nvSpPr>
          <p:cNvPr id="5609" name="Google Shape;5609;p45"/>
          <p:cNvSpPr txBox="1"/>
          <p:nvPr>
            <p:ph idx="2" type="subTitle"/>
          </p:nvPr>
        </p:nvSpPr>
        <p:spPr>
          <a:xfrm>
            <a:off x="4897296" y="1930900"/>
            <a:ext cx="32913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analyzing message patterns, word usage, and emoji usage, the tool provides a deeper understanding of communication habits, social dynamics, and individual communication styles.</a:t>
            </a:r>
            <a:endParaRPr/>
          </a:p>
        </p:txBody>
      </p:sp>
      <p:sp>
        <p:nvSpPr>
          <p:cNvPr id="5610" name="Google Shape;5610;p45"/>
          <p:cNvSpPr txBox="1"/>
          <p:nvPr>
            <p:ph idx="4" type="subTitle"/>
          </p:nvPr>
        </p:nvSpPr>
        <p:spPr>
          <a:xfrm>
            <a:off x="2926338" y="3521800"/>
            <a:ext cx="32913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tool can be used for personal reflection, self-improvement, and understanding group dynamics.</a:t>
            </a:r>
            <a:endParaRPr/>
          </a:p>
        </p:txBody>
      </p:sp>
      <p:sp>
        <p:nvSpPr>
          <p:cNvPr id="5611" name="Google Shape;5611;p45"/>
          <p:cNvSpPr txBox="1"/>
          <p:nvPr>
            <p:ph idx="5" type="subTitle"/>
          </p:nvPr>
        </p:nvSpPr>
        <p:spPr>
          <a:xfrm>
            <a:off x="955388" y="1425300"/>
            <a:ext cx="3293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1</a:t>
            </a:r>
            <a:endParaRPr/>
          </a:p>
        </p:txBody>
      </p:sp>
      <p:sp>
        <p:nvSpPr>
          <p:cNvPr id="5612" name="Google Shape;5612;p45"/>
          <p:cNvSpPr txBox="1"/>
          <p:nvPr>
            <p:ph idx="7" type="subTitle"/>
          </p:nvPr>
        </p:nvSpPr>
        <p:spPr>
          <a:xfrm>
            <a:off x="4897311" y="1425300"/>
            <a:ext cx="32913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2</a:t>
            </a:r>
            <a:endParaRPr/>
          </a:p>
        </p:txBody>
      </p:sp>
      <p:sp>
        <p:nvSpPr>
          <p:cNvPr id="5613" name="Google Shape;5613;p45"/>
          <p:cNvSpPr txBox="1"/>
          <p:nvPr>
            <p:ph idx="8" type="subTitle"/>
          </p:nvPr>
        </p:nvSpPr>
        <p:spPr>
          <a:xfrm>
            <a:off x="2926339" y="2980275"/>
            <a:ext cx="32913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8" name="Shape 5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" name="Google Shape;5519;p36"/>
          <p:cNvSpPr txBox="1"/>
          <p:nvPr>
            <p:ph type="ctrTitle"/>
          </p:nvPr>
        </p:nvSpPr>
        <p:spPr>
          <a:xfrm>
            <a:off x="1403788" y="1393325"/>
            <a:ext cx="6339600" cy="16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WhatsApp Chat Analyzer</a:t>
            </a:r>
            <a:endParaRPr sz="2700"/>
          </a:p>
        </p:txBody>
      </p:sp>
      <p:sp>
        <p:nvSpPr>
          <p:cNvPr id="5520" name="Google Shape;5520;p36"/>
          <p:cNvSpPr txBox="1"/>
          <p:nvPr>
            <p:ph idx="1" type="subTitle"/>
          </p:nvPr>
        </p:nvSpPr>
        <p:spPr>
          <a:xfrm>
            <a:off x="1403863" y="3235425"/>
            <a:ext cx="63396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Comprehensive Analysis of Your Chat Data</a:t>
            </a:r>
            <a:endParaRPr/>
          </a:p>
        </p:txBody>
      </p:sp>
      <p:cxnSp>
        <p:nvCxnSpPr>
          <p:cNvPr id="5521" name="Google Shape;5521;p36"/>
          <p:cNvCxnSpPr/>
          <p:nvPr/>
        </p:nvCxnSpPr>
        <p:spPr>
          <a:xfrm>
            <a:off x="1013675" y="866100"/>
            <a:ext cx="711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2" name="Google Shape;5522;p36"/>
          <p:cNvCxnSpPr/>
          <p:nvPr/>
        </p:nvCxnSpPr>
        <p:spPr>
          <a:xfrm>
            <a:off x="1012050" y="4279600"/>
            <a:ext cx="711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6" name="Shape 5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7" name="Google Shape;5527;p3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</a:t>
            </a:r>
            <a:endParaRPr/>
          </a:p>
        </p:txBody>
      </p:sp>
      <p:sp>
        <p:nvSpPr>
          <p:cNvPr id="5528" name="Google Shape;5528;p37"/>
          <p:cNvSpPr txBox="1"/>
          <p:nvPr>
            <p:ph idx="4" type="subTitle"/>
          </p:nvPr>
        </p:nvSpPr>
        <p:spPr>
          <a:xfrm>
            <a:off x="937625" y="2398650"/>
            <a:ext cx="2175300" cy="4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MOHD Zaid </a:t>
            </a:r>
            <a:endParaRPr/>
          </a:p>
        </p:txBody>
      </p:sp>
      <p:sp>
        <p:nvSpPr>
          <p:cNvPr id="5529" name="Google Shape;5529;p37"/>
          <p:cNvSpPr txBox="1"/>
          <p:nvPr>
            <p:ph idx="5" type="subTitle"/>
          </p:nvPr>
        </p:nvSpPr>
        <p:spPr>
          <a:xfrm>
            <a:off x="3054175" y="2285400"/>
            <a:ext cx="2976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Shreyash</a:t>
            </a:r>
            <a:r>
              <a:rPr lang="en"/>
              <a:t>.v.patil</a:t>
            </a:r>
            <a:endParaRPr/>
          </a:p>
        </p:txBody>
      </p:sp>
      <p:sp>
        <p:nvSpPr>
          <p:cNvPr id="5530" name="Google Shape;5530;p37"/>
          <p:cNvSpPr txBox="1"/>
          <p:nvPr>
            <p:ph idx="6" type="subTitle"/>
          </p:nvPr>
        </p:nvSpPr>
        <p:spPr>
          <a:xfrm>
            <a:off x="6031075" y="2398650"/>
            <a:ext cx="2715900" cy="4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Rohan Biturwar</a:t>
            </a:r>
            <a:endParaRPr/>
          </a:p>
        </p:txBody>
      </p:sp>
      <p:sp>
        <p:nvSpPr>
          <p:cNvPr id="5531" name="Google Shape;5531;p37"/>
          <p:cNvSpPr txBox="1"/>
          <p:nvPr/>
        </p:nvSpPr>
        <p:spPr>
          <a:xfrm>
            <a:off x="1142175" y="2748625"/>
            <a:ext cx="1547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Prn. 20230804016</a:t>
            </a:r>
            <a:endParaRPr b="1"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5532" name="Google Shape;5532;p37"/>
          <p:cNvSpPr txBox="1"/>
          <p:nvPr/>
        </p:nvSpPr>
        <p:spPr>
          <a:xfrm>
            <a:off x="3842500" y="2748625"/>
            <a:ext cx="1547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Prn. 20230804002</a:t>
            </a:r>
            <a:endParaRPr b="1"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5533" name="Google Shape;5533;p37"/>
          <p:cNvSpPr txBox="1"/>
          <p:nvPr/>
        </p:nvSpPr>
        <p:spPr>
          <a:xfrm>
            <a:off x="6395675" y="2790500"/>
            <a:ext cx="1547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Prn. 20230804013</a:t>
            </a:r>
            <a:endParaRPr b="1"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7" name="Shape 5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8" name="Google Shape;5538;p3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539" name="Google Shape;5539;p38"/>
          <p:cNvSpPr txBox="1"/>
          <p:nvPr/>
        </p:nvSpPr>
        <p:spPr>
          <a:xfrm flipH="1">
            <a:off x="464350" y="2194175"/>
            <a:ext cx="14589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Introduction</a:t>
            </a:r>
            <a:endParaRPr b="1" sz="1700"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cxnSp>
        <p:nvCxnSpPr>
          <p:cNvPr id="5540" name="Google Shape;5540;p38"/>
          <p:cNvCxnSpPr>
            <a:stCxn id="5541" idx="6"/>
            <a:endCxn id="5542" idx="6"/>
          </p:cNvCxnSpPr>
          <p:nvPr/>
        </p:nvCxnSpPr>
        <p:spPr>
          <a:xfrm>
            <a:off x="1220475" y="2853988"/>
            <a:ext cx="60729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41" name="Google Shape;5541;p38"/>
          <p:cNvSpPr/>
          <p:nvPr/>
        </p:nvSpPr>
        <p:spPr>
          <a:xfrm>
            <a:off x="1066275" y="2776888"/>
            <a:ext cx="154200" cy="15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43" name="Google Shape;5543;p38"/>
          <p:cNvCxnSpPr/>
          <p:nvPr/>
        </p:nvCxnSpPr>
        <p:spPr>
          <a:xfrm rot="10800000">
            <a:off x="1143375" y="2491925"/>
            <a:ext cx="0" cy="30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544" name="Google Shape;5544;p38"/>
          <p:cNvSpPr/>
          <p:nvPr/>
        </p:nvSpPr>
        <p:spPr>
          <a:xfrm>
            <a:off x="2004300" y="2782175"/>
            <a:ext cx="154200" cy="15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45" name="Google Shape;5545;p38"/>
          <p:cNvCxnSpPr/>
          <p:nvPr/>
        </p:nvCxnSpPr>
        <p:spPr>
          <a:xfrm flipH="1">
            <a:off x="2081112" y="2881975"/>
            <a:ext cx="600" cy="3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546" name="Google Shape;5546;p38"/>
          <p:cNvSpPr txBox="1"/>
          <p:nvPr/>
        </p:nvSpPr>
        <p:spPr>
          <a:xfrm flipH="1">
            <a:off x="1143375" y="3219538"/>
            <a:ext cx="19566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Data </a:t>
            </a:r>
            <a:r>
              <a:rPr b="1" lang="en" sz="17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Processing</a:t>
            </a:r>
            <a:endParaRPr b="1" sz="1700"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5547" name="Google Shape;5547;p38"/>
          <p:cNvSpPr/>
          <p:nvPr/>
        </p:nvSpPr>
        <p:spPr>
          <a:xfrm>
            <a:off x="3099987" y="2782175"/>
            <a:ext cx="154200" cy="15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48" name="Google Shape;5548;p38"/>
          <p:cNvCxnSpPr/>
          <p:nvPr/>
        </p:nvCxnSpPr>
        <p:spPr>
          <a:xfrm rot="10800000">
            <a:off x="3177087" y="2544400"/>
            <a:ext cx="0" cy="3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549" name="Google Shape;5549;p38"/>
          <p:cNvSpPr txBox="1"/>
          <p:nvPr/>
        </p:nvSpPr>
        <p:spPr>
          <a:xfrm flipH="1">
            <a:off x="4109775" y="1956538"/>
            <a:ext cx="21738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User Selection and Basic Statistics</a:t>
            </a:r>
            <a:endParaRPr b="1" sz="1700"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5550" name="Google Shape;5550;p38"/>
          <p:cNvSpPr/>
          <p:nvPr/>
        </p:nvSpPr>
        <p:spPr>
          <a:xfrm>
            <a:off x="4109775" y="2776900"/>
            <a:ext cx="154200" cy="15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51" name="Google Shape;5551;p38"/>
          <p:cNvCxnSpPr/>
          <p:nvPr/>
        </p:nvCxnSpPr>
        <p:spPr>
          <a:xfrm flipH="1">
            <a:off x="4186587" y="2884675"/>
            <a:ext cx="600" cy="3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552" name="Google Shape;5552;p38"/>
          <p:cNvSpPr txBox="1"/>
          <p:nvPr/>
        </p:nvSpPr>
        <p:spPr>
          <a:xfrm flipH="1">
            <a:off x="3099975" y="3224951"/>
            <a:ext cx="21738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Timeline</a:t>
            </a:r>
            <a:r>
              <a:rPr b="1" lang="en" sz="17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 </a:t>
            </a:r>
            <a:r>
              <a:rPr b="1" lang="en" sz="17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Analysis</a:t>
            </a:r>
            <a:endParaRPr b="1" sz="1700"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5553" name="Google Shape;5553;p38"/>
          <p:cNvSpPr/>
          <p:nvPr/>
        </p:nvSpPr>
        <p:spPr>
          <a:xfrm>
            <a:off x="5119587" y="2779600"/>
            <a:ext cx="154200" cy="15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54" name="Google Shape;5554;p38"/>
          <p:cNvCxnSpPr/>
          <p:nvPr/>
        </p:nvCxnSpPr>
        <p:spPr>
          <a:xfrm rot="10800000">
            <a:off x="5196687" y="2544400"/>
            <a:ext cx="0" cy="3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555" name="Google Shape;5555;p38"/>
          <p:cNvSpPr txBox="1"/>
          <p:nvPr/>
        </p:nvSpPr>
        <p:spPr>
          <a:xfrm flipH="1">
            <a:off x="2230575" y="2161288"/>
            <a:ext cx="19566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BLOCK DIAGRAM</a:t>
            </a:r>
            <a:endParaRPr b="1" sz="1700"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5556" name="Google Shape;5556;p38"/>
          <p:cNvSpPr/>
          <p:nvPr/>
        </p:nvSpPr>
        <p:spPr>
          <a:xfrm>
            <a:off x="6129375" y="2782175"/>
            <a:ext cx="154200" cy="15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57" name="Google Shape;5557;p38"/>
          <p:cNvCxnSpPr/>
          <p:nvPr/>
        </p:nvCxnSpPr>
        <p:spPr>
          <a:xfrm flipH="1">
            <a:off x="6206187" y="2881975"/>
            <a:ext cx="600" cy="3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558" name="Google Shape;5558;p38"/>
          <p:cNvSpPr txBox="1"/>
          <p:nvPr/>
        </p:nvSpPr>
        <p:spPr>
          <a:xfrm flipH="1">
            <a:off x="5119575" y="3224950"/>
            <a:ext cx="23766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Most Common Words and Emoji Analysis</a:t>
            </a:r>
            <a:endParaRPr b="1" sz="1700"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5542" name="Google Shape;5542;p38"/>
          <p:cNvSpPr/>
          <p:nvPr/>
        </p:nvSpPr>
        <p:spPr>
          <a:xfrm>
            <a:off x="7139175" y="2779600"/>
            <a:ext cx="154200" cy="15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9" name="Google Shape;5559;p38"/>
          <p:cNvSpPr txBox="1"/>
          <p:nvPr/>
        </p:nvSpPr>
        <p:spPr>
          <a:xfrm flipH="1">
            <a:off x="6237975" y="2161288"/>
            <a:ext cx="19566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Conclusion</a:t>
            </a:r>
            <a:endParaRPr b="1" sz="1700"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cxnSp>
        <p:nvCxnSpPr>
          <p:cNvPr id="5560" name="Google Shape;5560;p38"/>
          <p:cNvCxnSpPr/>
          <p:nvPr/>
        </p:nvCxnSpPr>
        <p:spPr>
          <a:xfrm rot="10800000">
            <a:off x="7216287" y="2544400"/>
            <a:ext cx="0" cy="3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4" name="Shape 5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5" name="Google Shape;5565;p39"/>
          <p:cNvSpPr txBox="1"/>
          <p:nvPr>
            <p:ph idx="1" type="subTitle"/>
          </p:nvPr>
        </p:nvSpPr>
        <p:spPr>
          <a:xfrm>
            <a:off x="2898600" y="2843575"/>
            <a:ext cx="33468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introduces the WhatsApp Chat Analyzer, a tool that enables comprehensive analysis of your WhatsApp chat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6" name="Google Shape;5566;p39"/>
          <p:cNvSpPr txBox="1"/>
          <p:nvPr>
            <p:ph idx="2" type="subTitle"/>
          </p:nvPr>
        </p:nvSpPr>
        <p:spPr>
          <a:xfrm>
            <a:off x="945200" y="1539275"/>
            <a:ext cx="3344700" cy="10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WhatsApp has become an integral part of our daily communication, serving as a hub for personal and professional interactions. </a:t>
            </a:r>
            <a:endParaRPr/>
          </a:p>
        </p:txBody>
      </p:sp>
      <p:sp>
        <p:nvSpPr>
          <p:cNvPr id="5567" name="Google Shape;5567;p3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568" name="Google Shape;5568;p39"/>
          <p:cNvSpPr txBox="1"/>
          <p:nvPr/>
        </p:nvSpPr>
        <p:spPr>
          <a:xfrm>
            <a:off x="5122575" y="1491125"/>
            <a:ext cx="30000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Analyzing WhatsApp chat data can provide valuable insights into our communication patterns, language usage, and social dynamics. </a:t>
            </a:r>
            <a:endParaRPr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2" name="Shape 5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3" name="Google Shape;5573;p4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5574" name="Google Shape;5574;p40"/>
          <p:cNvSpPr txBox="1"/>
          <p:nvPr>
            <p:ph idx="2" type="subTitle"/>
          </p:nvPr>
        </p:nvSpPr>
        <p:spPr>
          <a:xfrm>
            <a:off x="1548169" y="1503252"/>
            <a:ext cx="6594300" cy="25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WhatsApp Chat Analyzer begins by preprocessing the chat data file, extracting relevant information like sender, message content, timestamps, and media attachments.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cleans and normalizes the text, removing irrelevant characters, emojis, and punctuation.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preprocessed data serves as the foundation for further analysis and insights.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8" name="Shape 5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9" name="Google Shape;5579;p41"/>
          <p:cNvSpPr txBox="1"/>
          <p:nvPr>
            <p:ph type="title"/>
          </p:nvPr>
        </p:nvSpPr>
        <p:spPr>
          <a:xfrm>
            <a:off x="720000" y="591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5580" name="Google Shape;55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500" y="1163750"/>
            <a:ext cx="2667550" cy="35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4" name="Shape 5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5" name="Google Shape;5585;p42"/>
          <p:cNvSpPr/>
          <p:nvPr/>
        </p:nvSpPr>
        <p:spPr>
          <a:xfrm>
            <a:off x="5019125" y="926700"/>
            <a:ext cx="3283500" cy="3290100"/>
          </a:xfrm>
          <a:prstGeom prst="roundRect">
            <a:avLst>
              <a:gd fmla="val 809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6" name="Google Shape;5586;p42"/>
          <p:cNvSpPr txBox="1"/>
          <p:nvPr>
            <p:ph type="title"/>
          </p:nvPr>
        </p:nvSpPr>
        <p:spPr>
          <a:xfrm>
            <a:off x="847613" y="842563"/>
            <a:ext cx="37269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Analysis</a:t>
            </a:r>
            <a:endParaRPr/>
          </a:p>
        </p:txBody>
      </p:sp>
      <p:sp>
        <p:nvSpPr>
          <p:cNvPr id="5587" name="Google Shape;5587;p42"/>
          <p:cNvSpPr txBox="1"/>
          <p:nvPr>
            <p:ph idx="1" type="subTitle"/>
          </p:nvPr>
        </p:nvSpPr>
        <p:spPr>
          <a:xfrm>
            <a:off x="847625" y="1569575"/>
            <a:ext cx="37269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WhatsApp Chat Analyzer generates monthly and daily timelines to visualize message activity over time.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These timelines reveal patterns in communication trends, identifying periods of increased or decreased activity.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Understanding these patterns can provide insights into individual communication styles and group dynamics.</a:t>
            </a:r>
            <a:endParaRPr/>
          </a:p>
        </p:txBody>
      </p:sp>
      <p:pic>
        <p:nvPicPr>
          <p:cNvPr id="5588" name="Google Shape;5588;p4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0864" r="10857" t="0"/>
          <a:stretch/>
        </p:blipFill>
        <p:spPr>
          <a:xfrm>
            <a:off x="5213400" y="1087925"/>
            <a:ext cx="2914800" cy="2955300"/>
          </a:xfrm>
          <a:prstGeom prst="roundRect">
            <a:avLst>
              <a:gd fmla="val 718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2" name="Shape 5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3" name="Google Shape;5593;p4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Selection and Basic Statistics</a:t>
            </a:r>
            <a:endParaRPr/>
          </a:p>
        </p:txBody>
      </p:sp>
      <p:sp>
        <p:nvSpPr>
          <p:cNvPr id="5594" name="Google Shape;5594;p43"/>
          <p:cNvSpPr txBox="1"/>
          <p:nvPr>
            <p:ph idx="2" type="subTitle"/>
          </p:nvPr>
        </p:nvSpPr>
        <p:spPr>
          <a:xfrm>
            <a:off x="1548169" y="1503252"/>
            <a:ext cx="6594300" cy="25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tool allows users to select a specific user for analysis or view overall chat statistics.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individual user analysis, it provides basic statistics like the total number of messages, words, media messages, and links shared.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initial overview sets the stage for deeper exploration of the chat data.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 Degree Final Year Project by Slidesgo">
  <a:themeElements>
    <a:clrScheme name="Simple Light">
      <a:dk1>
        <a:srgbClr val="262342"/>
      </a:dk1>
      <a:lt1>
        <a:srgbClr val="F0EDE4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3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