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Sorts Mill Goudy"/>
      <p:regular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ortsMillGoudy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SortsMillGoudy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8" name="Google Shape;87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icture">
  <p:cSld name="Content Pictu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313685" y="400049"/>
            <a:ext cx="7310152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/>
          <p:nvPr>
            <p:ph idx="2" type="pic"/>
          </p:nvPr>
        </p:nvSpPr>
        <p:spPr>
          <a:xfrm>
            <a:off x="450810" y="430212"/>
            <a:ext cx="2989063" cy="5997575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4313685" y="1997132"/>
            <a:ext cx="7314440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sz="18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4313684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1"/>
          <p:cNvSpPr txBox="1"/>
          <p:nvPr>
            <p:ph idx="1" type="body"/>
          </p:nvPr>
        </p:nvSpPr>
        <p:spPr>
          <a:xfrm>
            <a:off x="989399" y="1736732"/>
            <a:ext cx="4928400" cy="661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4" name="Google Shape;284;p11"/>
          <p:cNvSpPr txBox="1"/>
          <p:nvPr>
            <p:ph idx="2" type="body"/>
          </p:nvPr>
        </p:nvSpPr>
        <p:spPr>
          <a:xfrm>
            <a:off x="989400" y="2431256"/>
            <a:ext cx="4928400" cy="334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11"/>
          <p:cNvSpPr txBox="1"/>
          <p:nvPr>
            <p:ph idx="3" type="body"/>
          </p:nvPr>
        </p:nvSpPr>
        <p:spPr>
          <a:xfrm>
            <a:off x="6274200" y="1736732"/>
            <a:ext cx="4928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6" name="Google Shape;286;p11"/>
          <p:cNvSpPr txBox="1"/>
          <p:nvPr>
            <p:ph idx="4" type="body"/>
          </p:nvPr>
        </p:nvSpPr>
        <p:spPr>
          <a:xfrm>
            <a:off x="6274200" y="2431257"/>
            <a:ext cx="4928400" cy="334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11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1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1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2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2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2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5" name="Google Shape;295;p12"/>
          <p:cNvGrpSpPr/>
          <p:nvPr/>
        </p:nvGrpSpPr>
        <p:grpSpPr>
          <a:xfrm>
            <a:off x="5847282" y="-154767"/>
            <a:ext cx="6622454" cy="7140044"/>
            <a:chOff x="5847282" y="-154767"/>
            <a:chExt cx="6622454" cy="7140044"/>
          </a:xfrm>
        </p:grpSpPr>
        <p:grpSp>
          <p:nvGrpSpPr>
            <p:cNvPr id="296" name="Google Shape;296;p12"/>
            <p:cNvGrpSpPr/>
            <p:nvPr/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297" name="Google Shape;297;p12"/>
              <p:cNvSpPr/>
              <p:nvPr/>
            </p:nvSpPr>
            <p:spPr>
              <a:xfrm>
                <a:off x="6376988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96076" y="280988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99" name="Google Shape;299;p12"/>
              <p:cNvCxnSpPr/>
              <p:nvPr/>
            </p:nvCxnSpPr>
            <p:spPr>
              <a:xfrm rot="10800000">
                <a:off x="6696076" y="280988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00" name="Google Shape;300;p12"/>
            <p:cNvGrpSpPr/>
            <p:nvPr/>
          </p:nvGrpSpPr>
          <p:grpSpPr>
            <a:xfrm>
              <a:off x="8017772" y="-98150"/>
              <a:ext cx="4451964" cy="7083427"/>
              <a:chOff x="8017772" y="-98150"/>
              <a:chExt cx="4451964" cy="7083427"/>
            </a:xfrm>
          </p:grpSpPr>
          <p:sp>
            <p:nvSpPr>
              <p:cNvPr id="301" name="Google Shape;301;p12"/>
              <p:cNvSpPr/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302" name="Google Shape;302;p12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03" name="Google Shape;303;p12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04" name="Google Shape;304;p12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05" name="Google Shape;305;p12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06" name="Google Shape;306;p12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07" name="Google Shape;307;p12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08" name="Google Shape;308;p12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09" name="Google Shape;309;p12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0" name="Google Shape;310;p12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1" name="Google Shape;311;p12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2" name="Google Shape;312;p12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3" name="Google Shape;313;p12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4" name="Google Shape;314;p12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5" name="Google Shape;315;p12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6" name="Google Shape;316;p12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317" name="Google Shape;317;p12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318" name="Google Shape;318;p12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9" name="Google Shape;319;p12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0" name="Google Shape;320;p12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1" name="Google Shape;321;p12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2" name="Google Shape;322;p12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3" name="Google Shape;323;p12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4" name="Google Shape;324;p12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25" name="Google Shape;325;p12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326" name="Google Shape;326;p12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327" name="Google Shape;327;p12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28" name="Google Shape;328;p12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29" name="Google Shape;329;p12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30" name="Google Shape;330;p12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331" name="Google Shape;331;p12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332" name="Google Shape;332;p12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33" name="Google Shape;333;p12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334" name="Google Shape;334;p12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35" name="Google Shape;335;p12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336" name="Google Shape;336;p12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37" name="Google Shape;337;p12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338" name="Google Shape;338;p12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39" name="Google Shape;339;p12"/>
            <p:cNvGrpSpPr/>
            <p:nvPr/>
          </p:nvGrpSpPr>
          <p:grpSpPr>
            <a:xfrm rot="10800000">
              <a:off x="5847282" y="-154767"/>
              <a:ext cx="4451964" cy="7083427"/>
              <a:chOff x="8017772" y="-98150"/>
              <a:chExt cx="4451964" cy="7083427"/>
            </a:xfrm>
          </p:grpSpPr>
          <p:sp>
            <p:nvSpPr>
              <p:cNvPr id="340" name="Google Shape;340;p12"/>
              <p:cNvSpPr/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341" name="Google Shape;341;p12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42" name="Google Shape;342;p12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43" name="Google Shape;343;p12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44" name="Google Shape;344;p12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45" name="Google Shape;345;p12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46" name="Google Shape;346;p12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47" name="Google Shape;347;p12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48" name="Google Shape;348;p12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49" name="Google Shape;349;p12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0" name="Google Shape;350;p12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1" name="Google Shape;351;p12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2" name="Google Shape;352;p12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3" name="Google Shape;353;p12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4" name="Google Shape;354;p12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5" name="Google Shape;355;p12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356" name="Google Shape;356;p12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357" name="Google Shape;357;p12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58" name="Google Shape;358;p12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59" name="Google Shape;359;p12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60" name="Google Shape;360;p12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61" name="Google Shape;361;p12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62" name="Google Shape;362;p12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63" name="Google Shape;363;p12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64" name="Google Shape;364;p12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365" name="Google Shape;365;p12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366" name="Google Shape;366;p12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67" name="Google Shape;367;p12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68" name="Google Shape;368;p12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69" name="Google Shape;369;p12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370" name="Google Shape;370;p12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371" name="Google Shape;371;p12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72" name="Google Shape;372;p12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373" name="Google Shape;373;p12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74" name="Google Shape;374;p12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375" name="Google Shape;375;p12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76" name="Google Shape;376;p12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377" name="Google Shape;377;p12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3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3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4"/>
          <p:cNvSpPr txBox="1"/>
          <p:nvPr>
            <p:ph type="title"/>
          </p:nvPr>
        </p:nvSpPr>
        <p:spPr>
          <a:xfrm>
            <a:off x="990001" y="955674"/>
            <a:ext cx="3531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ts Mill Goudy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4"/>
          <p:cNvSpPr txBox="1"/>
          <p:nvPr>
            <p:ph idx="1" type="body"/>
          </p:nvPr>
        </p:nvSpPr>
        <p:spPr>
          <a:xfrm>
            <a:off x="5444850" y="882651"/>
            <a:ext cx="5760000" cy="4895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Char char="·"/>
              <a:defRPr sz="32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·"/>
              <a:defRPr sz="24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·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85" name="Google Shape;385;p14"/>
          <p:cNvSpPr txBox="1"/>
          <p:nvPr>
            <p:ph idx="2" type="body"/>
          </p:nvPr>
        </p:nvSpPr>
        <p:spPr>
          <a:xfrm>
            <a:off x="989401" y="2584759"/>
            <a:ext cx="3531600" cy="319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86" name="Google Shape;386;p14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4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4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9" name="Google Shape;389;p14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"/>
          <p:cNvSpPr txBox="1"/>
          <p:nvPr>
            <p:ph type="title"/>
          </p:nvPr>
        </p:nvSpPr>
        <p:spPr>
          <a:xfrm>
            <a:off x="990000" y="955456"/>
            <a:ext cx="3531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ts Mill Goudy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15"/>
          <p:cNvSpPr/>
          <p:nvPr>
            <p:ph idx="2" type="pic"/>
          </p:nvPr>
        </p:nvSpPr>
        <p:spPr>
          <a:xfrm>
            <a:off x="5537200" y="540001"/>
            <a:ext cx="6115050" cy="52385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15"/>
          <p:cNvSpPr txBox="1"/>
          <p:nvPr>
            <p:ph idx="1" type="body"/>
          </p:nvPr>
        </p:nvSpPr>
        <p:spPr>
          <a:xfrm>
            <a:off x="990000" y="2584758"/>
            <a:ext cx="3531600" cy="3284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4" name="Google Shape;394;p15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5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15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7" name="Google Shape;397;p15"/>
          <p:cNvCxnSpPr/>
          <p:nvPr/>
        </p:nvCxnSpPr>
        <p:spPr>
          <a:xfrm>
            <a:off x="4979988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16"/>
          <p:cNvSpPr txBox="1"/>
          <p:nvPr>
            <p:ph idx="1" type="body"/>
          </p:nvPr>
        </p:nvSpPr>
        <p:spPr>
          <a:xfrm rot="5400000">
            <a:off x="4075905" y="-1400579"/>
            <a:ext cx="4040191" cy="10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1" name="Google Shape;401;p16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p17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7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7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icture">
  <p:cSld name="Title Picture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Google Shape;412;p18"/>
          <p:cNvSpPr txBox="1"/>
          <p:nvPr>
            <p:ph type="title"/>
          </p:nvPr>
        </p:nvSpPr>
        <p:spPr>
          <a:xfrm>
            <a:off x="462643" y="995760"/>
            <a:ext cx="5170860" cy="4869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8"/>
          <p:cNvSpPr/>
          <p:nvPr>
            <p:ph idx="2" type="pic"/>
          </p:nvPr>
        </p:nvSpPr>
        <p:spPr>
          <a:xfrm>
            <a:off x="6654800" y="430213"/>
            <a:ext cx="4995863" cy="5997574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14" name="Google Shape;414;p18"/>
          <p:cNvGrpSpPr/>
          <p:nvPr/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415" name="Google Shape;415;p18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16" name="Google Shape;416;p18"/>
            <p:cNvGrpSpPr/>
            <p:nvPr/>
          </p:nvGrpSpPr>
          <p:grpSpPr>
            <a:xfrm>
              <a:off x="5422657" y="2958667"/>
              <a:ext cx="1332015" cy="987941"/>
              <a:chOff x="6580978" y="2958667"/>
              <a:chExt cx="1332015" cy="987941"/>
            </a:xfrm>
          </p:grpSpPr>
          <p:grpSp>
            <p:nvGrpSpPr>
              <p:cNvPr id="417" name="Google Shape;417;p18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18" name="Google Shape;418;p18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19" name="Google Shape;419;p18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20" name="Google Shape;420;p18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21" name="Google Shape;421;p18"/>
              <p:cNvGrpSpPr/>
              <p:nvPr/>
            </p:nvGrpSpPr>
            <p:grpSpPr>
              <a:xfrm flipH="1" rot="-2700000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22" name="Google Shape;422;p18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23" name="Google Shape;423;p18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24" name="Google Shape;424;p18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425" name="Google Shape;425;p18"/>
          <p:cNvGrpSpPr/>
          <p:nvPr/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426" name="Google Shape;426;p18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27" name="Google Shape;427;p18"/>
            <p:cNvGrpSpPr/>
            <p:nvPr/>
          </p:nvGrpSpPr>
          <p:grpSpPr>
            <a:xfrm>
              <a:off x="5422657" y="2958667"/>
              <a:ext cx="1332015" cy="987941"/>
              <a:chOff x="6580978" y="2958667"/>
              <a:chExt cx="1332015" cy="987941"/>
            </a:xfrm>
          </p:grpSpPr>
          <p:grpSp>
            <p:nvGrpSpPr>
              <p:cNvPr id="428" name="Google Shape;428;p18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29" name="Google Shape;429;p18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30" name="Google Shape;430;p18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31" name="Google Shape;431;p18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32" name="Google Shape;432;p18"/>
              <p:cNvGrpSpPr/>
              <p:nvPr/>
            </p:nvGrpSpPr>
            <p:grpSpPr>
              <a:xfrm flipH="1" rot="-2700000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33" name="Google Shape;433;p18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34" name="Google Shape;434;p18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35" name="Google Shape;435;p18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">
  <p:cSld name="Title Subtitle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8" name="Google Shape;438;p19"/>
          <p:cNvSpPr txBox="1"/>
          <p:nvPr>
            <p:ph type="title"/>
          </p:nvPr>
        </p:nvSpPr>
        <p:spPr>
          <a:xfrm>
            <a:off x="462643" y="995761"/>
            <a:ext cx="5160757" cy="2972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9"/>
          <p:cNvSpPr txBox="1"/>
          <p:nvPr>
            <p:ph idx="1" type="subTitle"/>
          </p:nvPr>
        </p:nvSpPr>
        <p:spPr>
          <a:xfrm>
            <a:off x="462643" y="4081727"/>
            <a:ext cx="5160757" cy="1780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lvl="3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40" name="Google Shape;440;p19"/>
          <p:cNvGrpSpPr/>
          <p:nvPr/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441" name="Google Shape;441;p19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42" name="Google Shape;442;p19"/>
            <p:cNvGrpSpPr/>
            <p:nvPr/>
          </p:nvGrpSpPr>
          <p:grpSpPr>
            <a:xfrm>
              <a:off x="5422657" y="2958667"/>
              <a:ext cx="1332015" cy="987941"/>
              <a:chOff x="6580978" y="2958667"/>
              <a:chExt cx="1332015" cy="987941"/>
            </a:xfrm>
          </p:grpSpPr>
          <p:grpSp>
            <p:nvGrpSpPr>
              <p:cNvPr id="443" name="Google Shape;443;p19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44" name="Google Shape;444;p19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45" name="Google Shape;445;p19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46" name="Google Shape;446;p19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47" name="Google Shape;447;p19"/>
              <p:cNvGrpSpPr/>
              <p:nvPr/>
            </p:nvGrpSpPr>
            <p:grpSpPr>
              <a:xfrm flipH="1" rot="-2700000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48" name="Google Shape;448;p19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50" name="Google Shape;450;p19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451" name="Google Shape;451;p19"/>
          <p:cNvGrpSpPr/>
          <p:nvPr/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452" name="Google Shape;452;p19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53" name="Google Shape;453;p19"/>
            <p:cNvGrpSpPr/>
            <p:nvPr/>
          </p:nvGrpSpPr>
          <p:grpSpPr>
            <a:xfrm>
              <a:off x="5422657" y="2958667"/>
              <a:ext cx="1332015" cy="987941"/>
              <a:chOff x="6580978" y="2958667"/>
              <a:chExt cx="1332015" cy="987941"/>
            </a:xfrm>
          </p:grpSpPr>
          <p:grpSp>
            <p:nvGrpSpPr>
              <p:cNvPr id="454" name="Google Shape;454;p19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55" name="Google Shape;455;p19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57" name="Google Shape;457;p19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58" name="Google Shape;458;p19"/>
              <p:cNvGrpSpPr/>
              <p:nvPr/>
            </p:nvGrpSpPr>
            <p:grpSpPr>
              <a:xfrm flipH="1" rot="-2700000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59" name="Google Shape;459;p19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60" name="Google Shape;460;p19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461" name="Google Shape;461;p19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462" name="Google Shape;462;p19"/>
          <p:cNvSpPr/>
          <p:nvPr>
            <p:ph idx="2" type="pic"/>
          </p:nvPr>
        </p:nvSpPr>
        <p:spPr>
          <a:xfrm>
            <a:off x="6654800" y="430213"/>
            <a:ext cx="4995863" cy="599757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0"/>
          <p:cNvSpPr txBox="1"/>
          <p:nvPr>
            <p:ph type="title"/>
          </p:nvPr>
        </p:nvSpPr>
        <p:spPr>
          <a:xfrm>
            <a:off x="568163" y="400049"/>
            <a:ext cx="8647721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568163" y="1997132"/>
            <a:ext cx="8652793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429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66" name="Google Shape;466;p20"/>
          <p:cNvGrpSpPr/>
          <p:nvPr/>
        </p:nvGrpSpPr>
        <p:grpSpPr>
          <a:xfrm>
            <a:off x="9449450" y="-98150"/>
            <a:ext cx="2862334" cy="3263529"/>
            <a:chOff x="9420492" y="-98150"/>
            <a:chExt cx="2862334" cy="3263529"/>
          </a:xfrm>
        </p:grpSpPr>
        <p:grpSp>
          <p:nvGrpSpPr>
            <p:cNvPr id="467" name="Google Shape;467;p20"/>
            <p:cNvGrpSpPr/>
            <p:nvPr/>
          </p:nvGrpSpPr>
          <p:grpSpPr>
            <a:xfrm rot="2700000">
              <a:off x="9958667" y="202033"/>
              <a:ext cx="1785984" cy="2261968"/>
              <a:chOff x="3125006" y="3120856"/>
              <a:chExt cx="1785984" cy="2261968"/>
            </a:xfrm>
          </p:grpSpPr>
          <p:grpSp>
            <p:nvGrpSpPr>
              <p:cNvPr id="468" name="Google Shape;468;p20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469" name="Google Shape;469;p20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0" name="Google Shape;470;p20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1" name="Google Shape;471;p20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72" name="Google Shape;472;p20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grpSp>
            <p:nvGrpSpPr>
              <p:cNvPr id="473" name="Google Shape;473;p20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474" name="Google Shape;474;p20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75" name="Google Shape;475;p20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  <p:grpSp>
          <p:nvGrpSpPr>
            <p:cNvPr id="476" name="Google Shape;476;p20"/>
            <p:cNvGrpSpPr/>
            <p:nvPr/>
          </p:nvGrpSpPr>
          <p:grpSpPr>
            <a:xfrm rot="5400000">
              <a:off x="10400269" y="1917603"/>
              <a:ext cx="633413" cy="1862138"/>
              <a:chOff x="5959192" y="333389"/>
              <a:chExt cx="633413" cy="1862138"/>
            </a:xfrm>
          </p:grpSpPr>
          <p:grpSp>
            <p:nvGrpSpPr>
              <p:cNvPr id="477" name="Google Shape;477;p20"/>
              <p:cNvGrpSpPr/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478" name="Google Shape;478;p20"/>
                <p:cNvSpPr/>
                <p:nvPr/>
              </p:nvSpPr>
              <p:spPr>
                <a:xfrm>
                  <a:off x="5959192" y="333389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79" name="Google Shape;479;p20"/>
                <p:cNvSpPr/>
                <p:nvPr/>
              </p:nvSpPr>
              <p:spPr>
                <a:xfrm>
                  <a:off x="6278280" y="333389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cxnSp>
            <p:nvCxnSpPr>
              <p:cNvPr id="480" name="Google Shape;480;p20"/>
              <p:cNvCxnSpPr/>
              <p:nvPr/>
            </p:nvCxnSpPr>
            <p:spPr>
              <a:xfrm rot="10800000">
                <a:off x="6278281" y="333389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481" name="Google Shape;481;p20"/>
          <p:cNvCxnSpPr/>
          <p:nvPr/>
        </p:nvCxnSpPr>
        <p:spPr>
          <a:xfrm>
            <a:off x="568163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2" name="Google Shape;482;p20"/>
          <p:cNvGrpSpPr/>
          <p:nvPr/>
        </p:nvGrpSpPr>
        <p:grpSpPr>
          <a:xfrm flipH="1" rot="10800000">
            <a:off x="9432804" y="3721101"/>
            <a:ext cx="2862334" cy="3263529"/>
            <a:chOff x="9420492" y="-98150"/>
            <a:chExt cx="2862334" cy="3263529"/>
          </a:xfrm>
        </p:grpSpPr>
        <p:grpSp>
          <p:nvGrpSpPr>
            <p:cNvPr id="483" name="Google Shape;483;p20"/>
            <p:cNvGrpSpPr/>
            <p:nvPr/>
          </p:nvGrpSpPr>
          <p:grpSpPr>
            <a:xfrm rot="2700000">
              <a:off x="9958667" y="202033"/>
              <a:ext cx="1785984" cy="2261968"/>
              <a:chOff x="3125006" y="3120856"/>
              <a:chExt cx="1785984" cy="2261968"/>
            </a:xfrm>
          </p:grpSpPr>
          <p:grpSp>
            <p:nvGrpSpPr>
              <p:cNvPr id="484" name="Google Shape;484;p20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485" name="Google Shape;485;p20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6" name="Google Shape;486;p20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87" name="Google Shape;487;p20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88" name="Google Shape;488;p20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grpSp>
            <p:nvGrpSpPr>
              <p:cNvPr id="489" name="Google Shape;489;p20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490" name="Google Shape;490;p20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91" name="Google Shape;491;p20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  <p:grpSp>
          <p:nvGrpSpPr>
            <p:cNvPr id="492" name="Google Shape;492;p20"/>
            <p:cNvGrpSpPr/>
            <p:nvPr/>
          </p:nvGrpSpPr>
          <p:grpSpPr>
            <a:xfrm rot="5400000">
              <a:off x="10400269" y="1917603"/>
              <a:ext cx="633413" cy="1862138"/>
              <a:chOff x="5959192" y="333389"/>
              <a:chExt cx="633413" cy="1862138"/>
            </a:xfrm>
          </p:grpSpPr>
          <p:grpSp>
            <p:nvGrpSpPr>
              <p:cNvPr id="493" name="Google Shape;493;p20"/>
              <p:cNvGrpSpPr/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494" name="Google Shape;494;p20"/>
                <p:cNvSpPr/>
                <p:nvPr/>
              </p:nvSpPr>
              <p:spPr>
                <a:xfrm>
                  <a:off x="5959192" y="333389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495" name="Google Shape;495;p20"/>
                <p:cNvSpPr/>
                <p:nvPr/>
              </p:nvSpPr>
              <p:spPr>
                <a:xfrm>
                  <a:off x="6278280" y="333389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cxnSp>
            <p:nvCxnSpPr>
              <p:cNvPr id="496" name="Google Shape;496;p20"/>
              <p:cNvCxnSpPr/>
              <p:nvPr/>
            </p:nvCxnSpPr>
            <p:spPr>
              <a:xfrm rot="10800000">
                <a:off x="6278281" y="333389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497" name="Google Shape;497;p20"/>
          <p:cNvSpPr txBox="1"/>
          <p:nvPr>
            <p:ph idx="10" type="dt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20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Picture">
  <p:cSld name="Title Subtitle Pictur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530307" y="430521"/>
            <a:ext cx="3389065" cy="1847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" name="Google Shape;27;p3"/>
          <p:cNvCxnSpPr/>
          <p:nvPr/>
        </p:nvCxnSpPr>
        <p:spPr>
          <a:xfrm>
            <a:off x="1954839" y="2511829"/>
            <a:ext cx="5400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30307" y="2745610"/>
            <a:ext cx="3389065" cy="3499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2" type="pic"/>
          </p:nvPr>
        </p:nvSpPr>
        <p:spPr>
          <a:xfrm>
            <a:off x="4979988" y="430521"/>
            <a:ext cx="6681704" cy="601926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1"/>
          <p:cNvSpPr txBox="1"/>
          <p:nvPr>
            <p:ph type="title"/>
          </p:nvPr>
        </p:nvSpPr>
        <p:spPr>
          <a:xfrm>
            <a:off x="3890507" y="395289"/>
            <a:ext cx="7733329" cy="1189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21"/>
          <p:cNvSpPr txBox="1"/>
          <p:nvPr>
            <p:ph idx="1" type="body"/>
          </p:nvPr>
        </p:nvSpPr>
        <p:spPr>
          <a:xfrm>
            <a:off x="3890507" y="1997132"/>
            <a:ext cx="2765356" cy="4465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sz="1800"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3" name="Google Shape;503;p21"/>
          <p:cNvSpPr txBox="1"/>
          <p:nvPr>
            <p:ph idx="2" type="body"/>
          </p:nvPr>
        </p:nvSpPr>
        <p:spPr>
          <a:xfrm>
            <a:off x="6815634" y="1997132"/>
            <a:ext cx="4808202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sz="1800"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04" name="Google Shape;504;p21"/>
          <p:cNvCxnSpPr/>
          <p:nvPr/>
        </p:nvCxnSpPr>
        <p:spPr>
          <a:xfrm>
            <a:off x="3890509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5" name="Google Shape;505;p21"/>
          <p:cNvGrpSpPr/>
          <p:nvPr/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506" name="Google Shape;506;p21"/>
            <p:cNvSpPr/>
            <p:nvPr/>
          </p:nvSpPr>
          <p:spPr>
            <a:xfrm>
              <a:off x="1816101" y="1443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1816101" y="2205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587376" y="1443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587376" y="2205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87376" y="2967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1816101" y="2967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1816101" y="280988"/>
              <a:ext cx="319088" cy="1419225"/>
            </a:xfrm>
            <a:custGeom>
              <a:rect b="b" l="l" r="r" t="t"/>
              <a:pathLst>
                <a:path extrusionOk="0" h="298" w="67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1497013" y="280988"/>
              <a:ext cx="319088" cy="1419225"/>
            </a:xfrm>
            <a:custGeom>
              <a:rect b="b" l="l" r="r" t="t"/>
              <a:pathLst>
                <a:path extrusionOk="0" h="298" w="67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587376" y="1390651"/>
              <a:ext cx="1228725" cy="761999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1816101" y="1362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587376" y="2124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1816101" y="2124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587376" y="2886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1816101" y="2886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20" name="Google Shape;520;p21"/>
            <p:cNvGrpSpPr/>
            <p:nvPr/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cxnSp>
            <p:nvCxnSpPr>
              <p:cNvPr id="521" name="Google Shape;521;p21"/>
              <p:cNvCxnSpPr/>
              <p:nvPr/>
            </p:nvCxnSpPr>
            <p:spPr>
              <a:xfrm>
                <a:off x="587376" y="1443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21"/>
              <p:cNvCxnSpPr/>
              <p:nvPr/>
            </p:nvCxnSpPr>
            <p:spPr>
              <a:xfrm flipH="1" rot="10800000">
                <a:off x="1816101" y="1443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21"/>
              <p:cNvCxnSpPr/>
              <p:nvPr/>
            </p:nvCxnSpPr>
            <p:spPr>
              <a:xfrm rot="10800000">
                <a:off x="1816101" y="280988"/>
                <a:ext cx="0" cy="38385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21"/>
              <p:cNvCxnSpPr/>
              <p:nvPr/>
            </p:nvCxnSpPr>
            <p:spPr>
              <a:xfrm>
                <a:off x="587376" y="2205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21"/>
              <p:cNvCxnSpPr/>
              <p:nvPr/>
            </p:nvCxnSpPr>
            <p:spPr>
              <a:xfrm flipH="1" rot="10800000">
                <a:off x="1816101" y="2205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21"/>
              <p:cNvCxnSpPr/>
              <p:nvPr/>
            </p:nvCxnSpPr>
            <p:spPr>
              <a:xfrm>
                <a:off x="587376" y="2967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21"/>
              <p:cNvCxnSpPr/>
              <p:nvPr/>
            </p:nvCxnSpPr>
            <p:spPr>
              <a:xfrm flipH="1" rot="10800000">
                <a:off x="1816101" y="2967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28" name="Google Shape;528;p21"/>
          <p:cNvGrpSpPr/>
          <p:nvPr/>
        </p:nvGrpSpPr>
        <p:grpSpPr>
          <a:xfrm flipH="1" rot="8100000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529" name="Google Shape;529;p21"/>
            <p:cNvSpPr/>
            <p:nvPr/>
          </p:nvSpPr>
          <p:spPr>
            <a:xfrm>
              <a:off x="1816101" y="1443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1816101" y="2205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587376" y="1443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587376" y="2205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587376" y="2967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1816101" y="2967038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1816101" y="280988"/>
              <a:ext cx="319088" cy="1419225"/>
            </a:xfrm>
            <a:custGeom>
              <a:rect b="b" l="l" r="r" t="t"/>
              <a:pathLst>
                <a:path extrusionOk="0" h="298" w="67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1497013" y="280988"/>
              <a:ext cx="319088" cy="1419225"/>
            </a:xfrm>
            <a:custGeom>
              <a:rect b="b" l="l" r="r" t="t"/>
              <a:pathLst>
                <a:path extrusionOk="0" h="298" w="67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587376" y="1390651"/>
              <a:ext cx="1228725" cy="761999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1816101" y="1362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87376" y="2124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1816101" y="2124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587376" y="2886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1816101" y="2886075"/>
              <a:ext cx="1228725" cy="790575"/>
            </a:xfrm>
            <a:custGeom>
              <a:rect b="b" l="l" r="r" t="t"/>
              <a:pathLst>
                <a:path extrusionOk="0" h="166" w="258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43" name="Google Shape;543;p21"/>
            <p:cNvGrpSpPr/>
            <p:nvPr/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cxnSp>
            <p:nvCxnSpPr>
              <p:cNvPr id="544" name="Google Shape;544;p21"/>
              <p:cNvCxnSpPr/>
              <p:nvPr/>
            </p:nvCxnSpPr>
            <p:spPr>
              <a:xfrm>
                <a:off x="587376" y="1443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21"/>
              <p:cNvCxnSpPr/>
              <p:nvPr/>
            </p:nvCxnSpPr>
            <p:spPr>
              <a:xfrm flipH="1" rot="10800000">
                <a:off x="1816101" y="1443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21"/>
              <p:cNvCxnSpPr/>
              <p:nvPr/>
            </p:nvCxnSpPr>
            <p:spPr>
              <a:xfrm rot="10800000">
                <a:off x="1816101" y="280988"/>
                <a:ext cx="0" cy="3838575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21"/>
              <p:cNvCxnSpPr/>
              <p:nvPr/>
            </p:nvCxnSpPr>
            <p:spPr>
              <a:xfrm>
                <a:off x="587376" y="2205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21"/>
              <p:cNvCxnSpPr/>
              <p:nvPr/>
            </p:nvCxnSpPr>
            <p:spPr>
              <a:xfrm flipH="1" rot="10800000">
                <a:off x="1816101" y="2205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21"/>
              <p:cNvCxnSpPr/>
              <p:nvPr/>
            </p:nvCxnSpPr>
            <p:spPr>
              <a:xfrm>
                <a:off x="587376" y="2967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21"/>
              <p:cNvCxnSpPr/>
              <p:nvPr/>
            </p:nvCxnSpPr>
            <p:spPr>
              <a:xfrm flipH="1" rot="10800000">
                <a:off x="1816101" y="2967038"/>
                <a:ext cx="1228725" cy="709613"/>
              </a:xfrm>
              <a:prstGeom prst="straightConnector1">
                <a:avLst/>
              </a:prstGeom>
              <a:noFill/>
              <a:ln cap="rnd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551" name="Google Shape;551;p21"/>
          <p:cNvSpPr txBox="1"/>
          <p:nvPr>
            <p:ph idx="10" type="dt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21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able">
  <p:cSld name="Content Table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2"/>
          <p:cNvSpPr txBox="1"/>
          <p:nvPr>
            <p:ph type="title"/>
          </p:nvPr>
        </p:nvSpPr>
        <p:spPr>
          <a:xfrm>
            <a:off x="568164" y="400049"/>
            <a:ext cx="11047042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22"/>
          <p:cNvSpPr txBox="1"/>
          <p:nvPr>
            <p:ph idx="1" type="body"/>
          </p:nvPr>
        </p:nvSpPr>
        <p:spPr>
          <a:xfrm>
            <a:off x="568164" y="1997132"/>
            <a:ext cx="4105436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sz="18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7" name="Google Shape;557;p22"/>
          <p:cNvCxnSpPr/>
          <p:nvPr/>
        </p:nvCxnSpPr>
        <p:spPr>
          <a:xfrm>
            <a:off x="568164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8" name="Google Shape;558;p22"/>
          <p:cNvSpPr txBox="1"/>
          <p:nvPr>
            <p:ph idx="10" type="dt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22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3">
  <p:cSld name="Two Content 3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"/>
          <p:cNvSpPr txBox="1"/>
          <p:nvPr>
            <p:ph type="title"/>
          </p:nvPr>
        </p:nvSpPr>
        <p:spPr>
          <a:xfrm>
            <a:off x="3157636" y="400049"/>
            <a:ext cx="8467760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3"/>
          <p:cNvSpPr txBox="1"/>
          <p:nvPr>
            <p:ph idx="1" type="body"/>
          </p:nvPr>
        </p:nvSpPr>
        <p:spPr>
          <a:xfrm>
            <a:off x="3157636" y="1997132"/>
            <a:ext cx="5597686" cy="4356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228600" lvl="2" marL="1371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228600" lvl="4" marL="22860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4" name="Google Shape;564;p23"/>
          <p:cNvSpPr txBox="1"/>
          <p:nvPr>
            <p:ph idx="2" type="body"/>
          </p:nvPr>
        </p:nvSpPr>
        <p:spPr>
          <a:xfrm>
            <a:off x="8945821" y="1997134"/>
            <a:ext cx="2679575" cy="435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sz="1800"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5" name="Google Shape;565;p23"/>
          <p:cNvGrpSpPr/>
          <p:nvPr/>
        </p:nvGrpSpPr>
        <p:grpSpPr>
          <a:xfrm flipH="1">
            <a:off x="-58397" y="-98150"/>
            <a:ext cx="2862334" cy="3263529"/>
            <a:chOff x="9420492" y="-98150"/>
            <a:chExt cx="2862334" cy="3263529"/>
          </a:xfrm>
        </p:grpSpPr>
        <p:grpSp>
          <p:nvGrpSpPr>
            <p:cNvPr id="566" name="Google Shape;566;p23"/>
            <p:cNvGrpSpPr/>
            <p:nvPr/>
          </p:nvGrpSpPr>
          <p:grpSpPr>
            <a:xfrm rot="2700000">
              <a:off x="9958667" y="202033"/>
              <a:ext cx="1785984" cy="2261968"/>
              <a:chOff x="3125006" y="3120856"/>
              <a:chExt cx="1785984" cy="2261968"/>
            </a:xfrm>
          </p:grpSpPr>
          <p:grpSp>
            <p:nvGrpSpPr>
              <p:cNvPr id="567" name="Google Shape;567;p23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568" name="Google Shape;568;p23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9" name="Google Shape;569;p23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570" name="Google Shape;570;p23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grpSp>
            <p:nvGrpSpPr>
              <p:cNvPr id="572" name="Google Shape;572;p23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73" name="Google Shape;573;p23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74" name="Google Shape;574;p23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  <p:grpSp>
          <p:nvGrpSpPr>
            <p:cNvPr id="575" name="Google Shape;575;p23"/>
            <p:cNvGrpSpPr/>
            <p:nvPr/>
          </p:nvGrpSpPr>
          <p:grpSpPr>
            <a:xfrm rot="5400000">
              <a:off x="10400269" y="1917603"/>
              <a:ext cx="633413" cy="1862138"/>
              <a:chOff x="5959192" y="333389"/>
              <a:chExt cx="633413" cy="1862138"/>
            </a:xfrm>
          </p:grpSpPr>
          <p:grpSp>
            <p:nvGrpSpPr>
              <p:cNvPr id="576" name="Google Shape;576;p23"/>
              <p:cNvGrpSpPr/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77" name="Google Shape;577;p23"/>
                <p:cNvSpPr/>
                <p:nvPr/>
              </p:nvSpPr>
              <p:spPr>
                <a:xfrm>
                  <a:off x="5959192" y="333389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78" name="Google Shape;578;p23"/>
                <p:cNvSpPr/>
                <p:nvPr/>
              </p:nvSpPr>
              <p:spPr>
                <a:xfrm>
                  <a:off x="6278280" y="333389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cxnSp>
            <p:nvCxnSpPr>
              <p:cNvPr id="579" name="Google Shape;579;p23"/>
              <p:cNvCxnSpPr/>
              <p:nvPr/>
            </p:nvCxnSpPr>
            <p:spPr>
              <a:xfrm rot="10800000">
                <a:off x="6278281" y="333389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0" name="Google Shape;580;p23"/>
          <p:cNvGrpSpPr/>
          <p:nvPr/>
        </p:nvGrpSpPr>
        <p:grpSpPr>
          <a:xfrm rot="10800000">
            <a:off x="-75043" y="3721101"/>
            <a:ext cx="2862334" cy="3263529"/>
            <a:chOff x="9420492" y="-98150"/>
            <a:chExt cx="2862334" cy="3263529"/>
          </a:xfrm>
        </p:grpSpPr>
        <p:grpSp>
          <p:nvGrpSpPr>
            <p:cNvPr id="581" name="Google Shape;581;p23"/>
            <p:cNvGrpSpPr/>
            <p:nvPr/>
          </p:nvGrpSpPr>
          <p:grpSpPr>
            <a:xfrm rot="2700000">
              <a:off x="9958667" y="202033"/>
              <a:ext cx="1785984" cy="2261968"/>
              <a:chOff x="3125006" y="3120856"/>
              <a:chExt cx="1785984" cy="2261968"/>
            </a:xfrm>
          </p:grpSpPr>
          <p:grpSp>
            <p:nvGrpSpPr>
              <p:cNvPr id="582" name="Google Shape;582;p23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583" name="Google Shape;583;p23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4" name="Google Shape;584;p23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585" name="Google Shape;585;p23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86" name="Google Shape;586;p23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grpSp>
            <p:nvGrpSpPr>
              <p:cNvPr id="587" name="Google Shape;587;p23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8" name="Google Shape;588;p23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89" name="Google Shape;589;p23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  <p:grpSp>
          <p:nvGrpSpPr>
            <p:cNvPr id="590" name="Google Shape;590;p23"/>
            <p:cNvGrpSpPr/>
            <p:nvPr/>
          </p:nvGrpSpPr>
          <p:grpSpPr>
            <a:xfrm rot="5400000">
              <a:off x="10400269" y="1917603"/>
              <a:ext cx="633413" cy="1862138"/>
              <a:chOff x="5959192" y="333389"/>
              <a:chExt cx="633413" cy="1862138"/>
            </a:xfrm>
          </p:grpSpPr>
          <p:grpSp>
            <p:nvGrpSpPr>
              <p:cNvPr id="591" name="Google Shape;591;p23"/>
              <p:cNvGrpSpPr/>
              <p:nvPr/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92" name="Google Shape;592;p23"/>
                <p:cNvSpPr/>
                <p:nvPr/>
              </p:nvSpPr>
              <p:spPr>
                <a:xfrm>
                  <a:off x="5959192" y="333389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593" name="Google Shape;593;p23"/>
                <p:cNvSpPr/>
                <p:nvPr/>
              </p:nvSpPr>
              <p:spPr>
                <a:xfrm>
                  <a:off x="6278280" y="333389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cxnSp>
            <p:nvCxnSpPr>
              <p:cNvPr id="594" name="Google Shape;594;p23"/>
              <p:cNvCxnSpPr/>
              <p:nvPr/>
            </p:nvCxnSpPr>
            <p:spPr>
              <a:xfrm rot="10800000">
                <a:off x="6278281" y="333389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595" name="Google Shape;595;p23"/>
          <p:cNvCxnSpPr/>
          <p:nvPr/>
        </p:nvCxnSpPr>
        <p:spPr>
          <a:xfrm>
            <a:off x="3157636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6" name="Google Shape;596;p23"/>
          <p:cNvSpPr txBox="1"/>
          <p:nvPr>
            <p:ph idx="10" type="dt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23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4"/>
          <p:cNvSpPr txBox="1"/>
          <p:nvPr>
            <p:ph type="title"/>
          </p:nvPr>
        </p:nvSpPr>
        <p:spPr>
          <a:xfrm>
            <a:off x="568164" y="400049"/>
            <a:ext cx="11047042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1" name="Google Shape;601;p24"/>
          <p:cNvCxnSpPr/>
          <p:nvPr/>
        </p:nvCxnSpPr>
        <p:spPr>
          <a:xfrm>
            <a:off x="568164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2" name="Google Shape;602;p24"/>
          <p:cNvSpPr txBox="1"/>
          <p:nvPr>
            <p:ph idx="10" type="dt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4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chemeClr val="lt2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5"/>
          <p:cNvSpPr txBox="1"/>
          <p:nvPr>
            <p:ph type="title"/>
          </p:nvPr>
        </p:nvSpPr>
        <p:spPr>
          <a:xfrm>
            <a:off x="984522" y="298564"/>
            <a:ext cx="4650901" cy="6260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25"/>
          <p:cNvGrpSpPr/>
          <p:nvPr/>
        </p:nvGrpSpPr>
        <p:grpSpPr>
          <a:xfrm>
            <a:off x="5847282" y="-154767"/>
            <a:ext cx="6622454" cy="7140044"/>
            <a:chOff x="5847282" y="-154767"/>
            <a:chExt cx="6622454" cy="7140044"/>
          </a:xfrm>
        </p:grpSpPr>
        <p:grpSp>
          <p:nvGrpSpPr>
            <p:cNvPr id="608" name="Google Shape;608;p25"/>
            <p:cNvGrpSpPr/>
            <p:nvPr/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609" name="Google Shape;609;p25"/>
              <p:cNvSpPr/>
              <p:nvPr/>
            </p:nvSpPr>
            <p:spPr>
              <a:xfrm>
                <a:off x="6376988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6696076" y="280988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611" name="Google Shape;611;p25"/>
              <p:cNvCxnSpPr/>
              <p:nvPr/>
            </p:nvCxnSpPr>
            <p:spPr>
              <a:xfrm rot="10800000">
                <a:off x="6696076" y="280988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12" name="Google Shape;612;p25"/>
            <p:cNvGrpSpPr/>
            <p:nvPr/>
          </p:nvGrpSpPr>
          <p:grpSpPr>
            <a:xfrm>
              <a:off x="8017772" y="-98150"/>
              <a:ext cx="4451964" cy="7083427"/>
              <a:chOff x="8017772" y="-98150"/>
              <a:chExt cx="4451964" cy="7083427"/>
            </a:xfrm>
          </p:grpSpPr>
          <p:sp>
            <p:nvSpPr>
              <p:cNvPr id="613" name="Google Shape;613;p25"/>
              <p:cNvSpPr/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614" name="Google Shape;614;p25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15" name="Google Shape;615;p25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16" name="Google Shape;616;p25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17" name="Google Shape;617;p25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18" name="Google Shape;618;p25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19" name="Google Shape;619;p25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20" name="Google Shape;620;p25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21" name="Google Shape;621;p25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22" name="Google Shape;622;p25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23" name="Google Shape;623;p25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24" name="Google Shape;624;p25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25" name="Google Shape;625;p25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26" name="Google Shape;626;p25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27" name="Google Shape;627;p25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28" name="Google Shape;628;p25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629" name="Google Shape;629;p25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630" name="Google Shape;630;p25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1" name="Google Shape;631;p25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2" name="Google Shape;632;p25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3" name="Google Shape;633;p25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4" name="Google Shape;634;p25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5" name="Google Shape;635;p25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6" name="Google Shape;636;p25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37" name="Google Shape;637;p25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638" name="Google Shape;638;p25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639" name="Google Shape;639;p25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40" name="Google Shape;640;p25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641" name="Google Shape;641;p25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642" name="Google Shape;642;p25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643" name="Google Shape;643;p25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644" name="Google Shape;644;p25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645" name="Google Shape;645;p25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646" name="Google Shape;646;p25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647" name="Google Shape;647;p25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648" name="Google Shape;648;p25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649" name="Google Shape;649;p25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650" name="Google Shape;650;p25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51" name="Google Shape;651;p25"/>
            <p:cNvGrpSpPr/>
            <p:nvPr/>
          </p:nvGrpSpPr>
          <p:grpSpPr>
            <a:xfrm rot="10800000">
              <a:off x="5847282" y="-154767"/>
              <a:ext cx="4451964" cy="7083427"/>
              <a:chOff x="8017772" y="-98150"/>
              <a:chExt cx="4451964" cy="7083427"/>
            </a:xfrm>
          </p:grpSpPr>
          <p:sp>
            <p:nvSpPr>
              <p:cNvPr id="652" name="Google Shape;652;p25"/>
              <p:cNvSpPr/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653" name="Google Shape;653;p25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54" name="Google Shape;654;p25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55" name="Google Shape;655;p25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56" name="Google Shape;656;p25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57" name="Google Shape;657;p25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58" name="Google Shape;658;p25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59" name="Google Shape;659;p25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60" name="Google Shape;660;p25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61" name="Google Shape;661;p25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62" name="Google Shape;662;p25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63" name="Google Shape;663;p25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64" name="Google Shape;664;p25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65" name="Google Shape;665;p25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66" name="Google Shape;666;p25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67" name="Google Shape;667;p25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668" name="Google Shape;668;p25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669" name="Google Shape;669;p25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0" name="Google Shape;670;p25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1" name="Google Shape;671;p25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2" name="Google Shape;672;p25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3" name="Google Shape;673;p25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4" name="Google Shape;674;p25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5" name="Google Shape;675;p25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76" name="Google Shape;676;p25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677" name="Google Shape;677;p25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678" name="Google Shape;678;p25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679" name="Google Shape;679;p25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680" name="Google Shape;680;p25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681" name="Google Shape;681;p25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682" name="Google Shape;682;p25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683" name="Google Shape;683;p25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684" name="Google Shape;684;p25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685" name="Google Shape;685;p25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686" name="Google Shape;686;p25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687" name="Google Shape;687;p25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688" name="Google Shape;688;p25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689" name="Google Shape;689;p25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>
  <p:cSld name="Content 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2968408" y="1187450"/>
            <a:ext cx="6255903" cy="2996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2286000" y="4557712"/>
            <a:ext cx="7659688" cy="163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 flipH="1">
            <a:off x="7846965" y="-280456"/>
            <a:ext cx="4451962" cy="6580281"/>
            <a:chOff x="-106927" y="-280456"/>
            <a:chExt cx="4451962" cy="6580281"/>
          </a:xfrm>
        </p:grpSpPr>
        <p:grpSp>
          <p:nvGrpSpPr>
            <p:cNvPr id="34" name="Google Shape;34;p4"/>
            <p:cNvGrpSpPr/>
            <p:nvPr/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1816101" y="1443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1816101" y="2205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587376" y="1443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587376" y="2205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587376" y="2967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1816101" y="2967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816101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1497013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587376" y="1390651"/>
                <a:ext cx="1228725" cy="761999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1816101" y="1362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587376" y="2124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1816101" y="2124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587376" y="2886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816101" y="2886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49" name="Google Shape;49;p4"/>
              <p:cNvGrpSpPr/>
              <p:nvPr/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cxnSp>
              <p:nvCxnSpPr>
                <p:cNvPr id="50" name="Google Shape;50;p4"/>
                <p:cNvCxnSpPr/>
                <p:nvPr/>
              </p:nvCxnSpPr>
              <p:spPr>
                <a:xfrm>
                  <a:off x="587376" y="1443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1" name="Google Shape;51;p4"/>
                <p:cNvCxnSpPr/>
                <p:nvPr/>
              </p:nvCxnSpPr>
              <p:spPr>
                <a:xfrm flipH="1" rot="10800000">
                  <a:off x="1816101" y="1443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4"/>
                <p:cNvCxnSpPr/>
                <p:nvPr/>
              </p:nvCxnSpPr>
              <p:spPr>
                <a:xfrm rot="10800000">
                  <a:off x="1816101" y="280988"/>
                  <a:ext cx="0" cy="38385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" name="Google Shape;53;p4"/>
                <p:cNvCxnSpPr/>
                <p:nvPr/>
              </p:nvCxnSpPr>
              <p:spPr>
                <a:xfrm>
                  <a:off x="587376" y="2205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" name="Google Shape;54;p4"/>
                <p:cNvCxnSpPr/>
                <p:nvPr/>
              </p:nvCxnSpPr>
              <p:spPr>
                <a:xfrm flipH="1" rot="10800000">
                  <a:off x="1816101" y="2205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4"/>
                <p:cNvCxnSpPr/>
                <p:nvPr/>
              </p:nvCxnSpPr>
              <p:spPr>
                <a:xfrm>
                  <a:off x="587376" y="2967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4"/>
                <p:cNvCxnSpPr/>
                <p:nvPr/>
              </p:nvCxnSpPr>
              <p:spPr>
                <a:xfrm flipH="1" rot="10800000">
                  <a:off x="1816101" y="2967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7" name="Google Shape;57;p4"/>
            <p:cNvGrpSpPr/>
            <p:nvPr/>
          </p:nvGrpSpPr>
          <p:grpSpPr>
            <a:xfrm rot="-8100000">
              <a:off x="462804" y="3304268"/>
              <a:ext cx="1785984" cy="2261968"/>
              <a:chOff x="3125006" y="3120856"/>
              <a:chExt cx="1785984" cy="2261968"/>
            </a:xfrm>
          </p:grpSpPr>
          <p:grpSp>
            <p:nvGrpSpPr>
              <p:cNvPr id="58" name="Google Shape;58;p4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59" name="Google Shape;59;p4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" name="Google Shape;60;p4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1" name="Google Shape;61;p4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grpSp>
            <p:nvGrpSpPr>
              <p:cNvPr id="63" name="Google Shape;63;p4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4" name="Google Shape;64;p4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  <p:grpSp>
          <p:nvGrpSpPr>
            <p:cNvPr id="66" name="Google Shape;66;p4"/>
            <p:cNvGrpSpPr/>
            <p:nvPr/>
          </p:nvGrpSpPr>
          <p:grpSpPr>
            <a:xfrm rot="10800000">
              <a:off x="555957" y="5254511"/>
              <a:ext cx="924389" cy="1045314"/>
              <a:chOff x="6200906" y="2967038"/>
              <a:chExt cx="924389" cy="1045314"/>
            </a:xfrm>
          </p:grpSpPr>
          <p:grpSp>
            <p:nvGrpSpPr>
              <p:cNvPr id="67" name="Google Shape;67;p4"/>
              <p:cNvGrpSpPr/>
              <p:nvPr/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6808136" y="2967038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6967908" y="2967038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70" name="Google Shape;70;p4"/>
                <p:cNvCxnSpPr/>
                <p:nvPr/>
              </p:nvCxnSpPr>
              <p:spPr>
                <a:xfrm rot="10800000">
                  <a:off x="6967908" y="2967038"/>
                  <a:ext cx="0" cy="9324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4"/>
              <p:cNvGrpSpPr/>
              <p:nvPr/>
            </p:nvGrpSpPr>
            <p:grpSpPr>
              <a:xfrm flipH="1" rot="-2700000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72" name="Google Shape;72;p4"/>
                <p:cNvSpPr/>
                <p:nvPr/>
              </p:nvSpPr>
              <p:spPr>
                <a:xfrm>
                  <a:off x="6808136" y="2967038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73" name="Google Shape;73;p4"/>
                <p:cNvSpPr/>
                <p:nvPr/>
              </p:nvSpPr>
              <p:spPr>
                <a:xfrm>
                  <a:off x="6967908" y="2967038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74" name="Google Shape;74;p4"/>
                <p:cNvCxnSpPr/>
                <p:nvPr/>
              </p:nvCxnSpPr>
              <p:spPr>
                <a:xfrm rot="10800000">
                  <a:off x="6967908" y="2967038"/>
                  <a:ext cx="0" cy="9324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75" name="Google Shape;75;p4"/>
          <p:cNvGrpSpPr/>
          <p:nvPr/>
        </p:nvGrpSpPr>
        <p:grpSpPr>
          <a:xfrm>
            <a:off x="-113838" y="-280456"/>
            <a:ext cx="4451962" cy="6580281"/>
            <a:chOff x="-106927" y="-280456"/>
            <a:chExt cx="4451962" cy="6580281"/>
          </a:xfrm>
        </p:grpSpPr>
        <p:grpSp>
          <p:nvGrpSpPr>
            <p:cNvPr id="76" name="Google Shape;76;p4"/>
            <p:cNvGrpSpPr/>
            <p:nvPr/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1816101" y="1443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816101" y="2205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87376" y="1443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87376" y="2205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87376" y="2967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1816101" y="2967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1816101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1497013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587376" y="1390651"/>
                <a:ext cx="1228725" cy="761999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1816101" y="1362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587376" y="2124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1816101" y="2124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587376" y="2886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1816101" y="2886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91" name="Google Shape;91;p4"/>
              <p:cNvGrpSpPr/>
              <p:nvPr/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cxnSp>
              <p:nvCxnSpPr>
                <p:cNvPr id="92" name="Google Shape;92;p4"/>
                <p:cNvCxnSpPr/>
                <p:nvPr/>
              </p:nvCxnSpPr>
              <p:spPr>
                <a:xfrm>
                  <a:off x="587376" y="1443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4"/>
                <p:cNvCxnSpPr/>
                <p:nvPr/>
              </p:nvCxnSpPr>
              <p:spPr>
                <a:xfrm flipH="1" rot="10800000">
                  <a:off x="1816101" y="1443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4"/>
                <p:cNvCxnSpPr/>
                <p:nvPr/>
              </p:nvCxnSpPr>
              <p:spPr>
                <a:xfrm rot="10800000">
                  <a:off x="1816101" y="280988"/>
                  <a:ext cx="0" cy="38385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4"/>
                <p:cNvCxnSpPr/>
                <p:nvPr/>
              </p:nvCxnSpPr>
              <p:spPr>
                <a:xfrm>
                  <a:off x="587376" y="2205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4"/>
                <p:cNvCxnSpPr/>
                <p:nvPr/>
              </p:nvCxnSpPr>
              <p:spPr>
                <a:xfrm flipH="1" rot="10800000">
                  <a:off x="1816101" y="2205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4"/>
                <p:cNvCxnSpPr/>
                <p:nvPr/>
              </p:nvCxnSpPr>
              <p:spPr>
                <a:xfrm>
                  <a:off x="587376" y="2967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4"/>
                <p:cNvCxnSpPr/>
                <p:nvPr/>
              </p:nvCxnSpPr>
              <p:spPr>
                <a:xfrm flipH="1" rot="10800000">
                  <a:off x="1816101" y="2967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9" name="Google Shape;99;p4"/>
            <p:cNvGrpSpPr/>
            <p:nvPr/>
          </p:nvGrpSpPr>
          <p:grpSpPr>
            <a:xfrm rot="-8100000">
              <a:off x="462804" y="3304268"/>
              <a:ext cx="1785984" cy="2261968"/>
              <a:chOff x="3125006" y="3120856"/>
              <a:chExt cx="1785984" cy="2261968"/>
            </a:xfrm>
          </p:grpSpPr>
          <p:grpSp>
            <p:nvGrpSpPr>
              <p:cNvPr id="100" name="Google Shape;100;p4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101" name="Google Shape;101;p4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" name="Google Shape;102;p4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03" name="Google Shape;103;p4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grpSp>
            <p:nvGrpSpPr>
              <p:cNvPr id="105" name="Google Shape;105;p4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6" name="Google Shape;106;p4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07" name="Google Shape;107;p4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  <p:grpSp>
          <p:nvGrpSpPr>
            <p:cNvPr id="108" name="Google Shape;108;p4"/>
            <p:cNvGrpSpPr/>
            <p:nvPr/>
          </p:nvGrpSpPr>
          <p:grpSpPr>
            <a:xfrm rot="10800000">
              <a:off x="555957" y="5254511"/>
              <a:ext cx="924389" cy="1045314"/>
              <a:chOff x="6200906" y="2967038"/>
              <a:chExt cx="924389" cy="1045314"/>
            </a:xfrm>
          </p:grpSpPr>
          <p:grpSp>
            <p:nvGrpSpPr>
              <p:cNvPr id="109" name="Google Shape;109;p4"/>
              <p:cNvGrpSpPr/>
              <p:nvPr/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10" name="Google Shape;110;p4"/>
                <p:cNvSpPr/>
                <p:nvPr/>
              </p:nvSpPr>
              <p:spPr>
                <a:xfrm>
                  <a:off x="6808136" y="2967038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11" name="Google Shape;111;p4"/>
                <p:cNvSpPr/>
                <p:nvPr/>
              </p:nvSpPr>
              <p:spPr>
                <a:xfrm>
                  <a:off x="6967908" y="2967038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12" name="Google Shape;112;p4"/>
                <p:cNvCxnSpPr/>
                <p:nvPr/>
              </p:nvCxnSpPr>
              <p:spPr>
                <a:xfrm rot="10800000">
                  <a:off x="6967908" y="2967038"/>
                  <a:ext cx="0" cy="9324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3" name="Google Shape;113;p4"/>
              <p:cNvGrpSpPr/>
              <p:nvPr/>
            </p:nvGrpSpPr>
            <p:grpSpPr>
              <a:xfrm flipH="1" rot="-2700000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14" name="Google Shape;114;p4"/>
                <p:cNvSpPr/>
                <p:nvPr/>
              </p:nvSpPr>
              <p:spPr>
                <a:xfrm>
                  <a:off x="6808136" y="2967038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6967908" y="2967038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16" name="Google Shape;116;p4"/>
                <p:cNvCxnSpPr/>
                <p:nvPr/>
              </p:nvCxnSpPr>
              <p:spPr>
                <a:xfrm rot="10800000">
                  <a:off x="6967908" y="2967038"/>
                  <a:ext cx="0" cy="9324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  <p:cxnSp>
        <p:nvCxnSpPr>
          <p:cNvPr id="117" name="Google Shape;117;p4"/>
          <p:cNvCxnSpPr/>
          <p:nvPr/>
        </p:nvCxnSpPr>
        <p:spPr>
          <a:xfrm>
            <a:off x="5826000" y="43775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568164" y="1997132"/>
            <a:ext cx="5398686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sz="1800"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2" type="body"/>
          </p:nvPr>
        </p:nvSpPr>
        <p:spPr>
          <a:xfrm>
            <a:off x="6274202" y="1997132"/>
            <a:ext cx="5398686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sz="1800"/>
            </a:lvl2pPr>
            <a:lvl3pPr indent="-342900" lvl="2" marL="1371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3pPr>
            <a:lvl4pPr indent="-228600" lvl="3" marL="18288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None/>
              <a:defRPr sz="1800"/>
            </a:lvl4pPr>
            <a:lvl5pPr indent="-342900" lvl="4" marL="22860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2" name="Google Shape;122;p5"/>
          <p:cNvCxnSpPr/>
          <p:nvPr/>
        </p:nvCxnSpPr>
        <p:spPr>
          <a:xfrm>
            <a:off x="568164" y="179949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5"/>
          <p:cNvSpPr txBox="1"/>
          <p:nvPr>
            <p:ph idx="10" type="dt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1000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7630301" y="533292"/>
            <a:ext cx="4132469" cy="22135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8" name="Google Shape;128;p6"/>
          <p:cNvCxnSpPr/>
          <p:nvPr/>
        </p:nvCxnSpPr>
        <p:spPr>
          <a:xfrm>
            <a:off x="9443525" y="2980612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" name="Google Shape;129;p6"/>
          <p:cNvGrpSpPr/>
          <p:nvPr/>
        </p:nvGrpSpPr>
        <p:grpSpPr>
          <a:xfrm>
            <a:off x="-277736" y="-132284"/>
            <a:ext cx="8295230" cy="7117561"/>
            <a:chOff x="-277736" y="-132284"/>
            <a:chExt cx="8295230" cy="7117561"/>
          </a:xfrm>
        </p:grpSpPr>
        <p:grpSp>
          <p:nvGrpSpPr>
            <p:cNvPr id="130" name="Google Shape;130;p6"/>
            <p:cNvGrpSpPr/>
            <p:nvPr/>
          </p:nvGrpSpPr>
          <p:grpSpPr>
            <a:xfrm flipH="1" rot="-2700000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7920038" y="61913"/>
                <a:ext cx="638175" cy="2843213"/>
              </a:xfrm>
              <a:custGeom>
                <a:rect b="b" l="l" r="r" t="t"/>
                <a:pathLst>
                  <a:path extrusionOk="0" h="597" w="134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8558213" y="61913"/>
                <a:ext cx="631825" cy="2843213"/>
              </a:xfrm>
              <a:custGeom>
                <a:rect b="b" l="l" r="r" t="t"/>
                <a:pathLst>
                  <a:path extrusionOk="0" h="597" w="133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133" name="Google Shape;133;p6"/>
              <p:cNvGrpSpPr/>
              <p:nvPr/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cxnSp>
              <p:nvCxnSpPr>
                <p:cNvPr id="134" name="Google Shape;134;p6"/>
                <p:cNvCxnSpPr/>
                <p:nvPr/>
              </p:nvCxnSpPr>
              <p:spPr>
                <a:xfrm rot="10800000">
                  <a:off x="8558213" y="61915"/>
                  <a:ext cx="0" cy="3384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35" name="Google Shape;135;p6"/>
                <p:cNvSpPr/>
                <p:nvPr/>
              </p:nvSpPr>
              <p:spPr>
                <a:xfrm>
                  <a:off x="8181976" y="523875"/>
                  <a:ext cx="747713" cy="376238"/>
                </a:xfrm>
                <a:custGeom>
                  <a:rect b="b" l="l" r="r" t="t"/>
                  <a:pathLst>
                    <a:path extrusionOk="0" h="237" w="471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36" name="Google Shape;136;p6"/>
                <p:cNvSpPr/>
                <p:nvPr/>
              </p:nvSpPr>
              <p:spPr>
                <a:xfrm>
                  <a:off x="7977188" y="1028700"/>
                  <a:ext cx="1157288" cy="581025"/>
                </a:xfrm>
                <a:custGeom>
                  <a:rect b="b" l="l" r="r" t="t"/>
                  <a:pathLst>
                    <a:path extrusionOk="0" h="366" w="729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37" name="Google Shape;137;p6"/>
                <p:cNvSpPr/>
                <p:nvPr/>
              </p:nvSpPr>
              <p:spPr>
                <a:xfrm>
                  <a:off x="7934326" y="1700213"/>
                  <a:ext cx="1241425" cy="619125"/>
                </a:xfrm>
                <a:custGeom>
                  <a:rect b="b" l="l" r="r" t="t"/>
                  <a:pathLst>
                    <a:path extrusionOk="0" h="390" w="782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  <p:grpSp>
          <p:nvGrpSpPr>
            <p:cNvPr id="138" name="Google Shape;138;p6"/>
            <p:cNvGrpSpPr/>
            <p:nvPr/>
          </p:nvGrpSpPr>
          <p:grpSpPr>
            <a:xfrm flipH="1">
              <a:off x="-277736" y="-98150"/>
              <a:ext cx="5849449" cy="7083427"/>
              <a:chOff x="6620287" y="-98150"/>
              <a:chExt cx="5849449" cy="7083427"/>
            </a:xfrm>
          </p:grpSpPr>
          <p:grpSp>
            <p:nvGrpSpPr>
              <p:cNvPr id="139" name="Google Shape;139;p6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40" name="Google Shape;140;p6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1" name="Google Shape;141;p6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2" name="Google Shape;142;p6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3" name="Google Shape;143;p6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4" name="Google Shape;144;p6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5" name="Google Shape;145;p6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6" name="Google Shape;146;p6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7" name="Google Shape;147;p6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8" name="Google Shape;148;p6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9" name="Google Shape;149;p6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50" name="Google Shape;150;p6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52" name="Google Shape;152;p6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53" name="Google Shape;153;p6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154" name="Google Shape;154;p6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155" name="Google Shape;155;p6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6" name="Google Shape;156;p6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7" name="Google Shape;157;p6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8" name="Google Shape;158;p6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9" name="Google Shape;159;p6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0" name="Google Shape;160;p6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1" name="Google Shape;161;p6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62" name="Google Shape;162;p6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163" name="Google Shape;163;p6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164" name="Google Shape;164;p6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5" name="Google Shape;165;p6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66" name="Google Shape;166;p6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167" name="Google Shape;167;p6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168" name="Google Shape;168;p6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9" name="Google Shape;169;p6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170" name="Google Shape;170;p6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171" name="Google Shape;171;p6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72" name="Google Shape;172;p6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73" name="Google Shape;173;p6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174" name="Google Shape;174;p6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175" name="Google Shape;175;p6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76" name="Google Shape;176;p6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77" name="Google Shape;177;p6"/>
                <p:cNvSpPr/>
                <p:nvPr/>
              </p:nvSpPr>
              <p:spPr>
                <a:xfrm>
                  <a:off x="6376988" y="280988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78" name="Google Shape;178;p6"/>
                <p:cNvSpPr/>
                <p:nvPr/>
              </p:nvSpPr>
              <p:spPr>
                <a:xfrm>
                  <a:off x="6696076" y="280988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79" name="Google Shape;179;p6"/>
                <p:cNvCxnSpPr/>
                <p:nvPr/>
              </p:nvCxnSpPr>
              <p:spPr>
                <a:xfrm rot="10800000">
                  <a:off x="6696076" y="280988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80" name="Google Shape;180;p6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81" name="Google Shape;181;p6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82" name="Google Shape;182;p6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rect b="b" l="l" r="r" t="t"/>
                    <a:pathLst>
                      <a:path extrusionOk="0" h="1920288" w="453600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183" name="Google Shape;183;p6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rect b="b" l="l" r="r" t="t"/>
                    <a:pathLst>
                      <a:path extrusionOk="0" h="1939601" w="482400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184" name="Google Shape;184;p6"/>
                <p:cNvGrpSpPr/>
                <p:nvPr/>
              </p:nvGrpSpPr>
              <p:grpSpPr>
                <a:xfrm>
                  <a:off x="9086595" y="3423463"/>
                  <a:ext cx="844464" cy="2160000"/>
                  <a:chOff x="9086595" y="3423463"/>
                  <a:chExt cx="844464" cy="2160000"/>
                </a:xfrm>
              </p:grpSpPr>
              <p:cxnSp>
                <p:nvCxnSpPr>
                  <p:cNvPr id="185" name="Google Shape;185;p6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186" name="Google Shape;186;p6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187" name="Google Shape;187;p6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</p:grpSp>
        <p:grpSp>
          <p:nvGrpSpPr>
            <p:cNvPr id="188" name="Google Shape;188;p6"/>
            <p:cNvGrpSpPr/>
            <p:nvPr/>
          </p:nvGrpSpPr>
          <p:grpSpPr>
            <a:xfrm flipH="1" rot="10800000">
              <a:off x="2168045" y="-132284"/>
              <a:ext cx="5849449" cy="7083427"/>
              <a:chOff x="6620287" y="-98150"/>
              <a:chExt cx="5849449" cy="7083427"/>
            </a:xfrm>
          </p:grpSpPr>
          <p:grpSp>
            <p:nvGrpSpPr>
              <p:cNvPr id="189" name="Google Shape;189;p6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90" name="Google Shape;190;p6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91" name="Google Shape;191;p6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92" name="Google Shape;192;p6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93" name="Google Shape;193;p6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94" name="Google Shape;194;p6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95" name="Google Shape;195;p6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96" name="Google Shape;196;p6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97" name="Google Shape;197;p6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98" name="Google Shape;198;p6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99" name="Google Shape;199;p6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00" name="Google Shape;200;p6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01" name="Google Shape;201;p6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02" name="Google Shape;202;p6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03" name="Google Shape;203;p6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204" name="Google Shape;204;p6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205" name="Google Shape;205;p6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6" name="Google Shape;206;p6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7" name="Google Shape;207;p6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8" name="Google Shape;208;p6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9" name="Google Shape;209;p6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0" name="Google Shape;210;p6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1" name="Google Shape;211;p6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12" name="Google Shape;212;p6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213" name="Google Shape;213;p6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214" name="Google Shape;214;p6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15" name="Google Shape;215;p6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16" name="Google Shape;216;p6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17" name="Google Shape;217;p6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218" name="Google Shape;218;p6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19" name="Google Shape;219;p6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20" name="Google Shape;220;p6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221" name="Google Shape;221;p6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22" name="Google Shape;222;p6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23" name="Google Shape;223;p6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24" name="Google Shape;224;p6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225" name="Google Shape;225;p6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26" name="Google Shape;226;p6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27" name="Google Shape;227;p6"/>
                <p:cNvSpPr/>
                <p:nvPr/>
              </p:nvSpPr>
              <p:spPr>
                <a:xfrm>
                  <a:off x="6376988" y="280988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28" name="Google Shape;228;p6"/>
                <p:cNvSpPr/>
                <p:nvPr/>
              </p:nvSpPr>
              <p:spPr>
                <a:xfrm>
                  <a:off x="6696076" y="280988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29" name="Google Shape;229;p6"/>
                <p:cNvCxnSpPr/>
                <p:nvPr/>
              </p:nvCxnSpPr>
              <p:spPr>
                <a:xfrm rot="10800000">
                  <a:off x="6696076" y="280988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30" name="Google Shape;230;p6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31" name="Google Shape;231;p6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232" name="Google Shape;232;p6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rect b="b" l="l" r="r" t="t"/>
                    <a:pathLst>
                      <a:path extrusionOk="0" h="1920288" w="453600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33" name="Google Shape;233;p6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rect b="b" l="l" r="r" t="t"/>
                    <a:pathLst>
                      <a:path extrusionOk="0" h="1939601" w="482400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234" name="Google Shape;234;p6"/>
                <p:cNvGrpSpPr/>
                <p:nvPr/>
              </p:nvGrpSpPr>
              <p:grpSpPr>
                <a:xfrm>
                  <a:off x="9086595" y="3423463"/>
                  <a:ext cx="844464" cy="2160000"/>
                  <a:chOff x="9086595" y="3423463"/>
                  <a:chExt cx="844464" cy="2160000"/>
                </a:xfrm>
              </p:grpSpPr>
              <p:cxnSp>
                <p:nvCxnSpPr>
                  <p:cNvPr id="235" name="Google Shape;235;p6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36" name="Google Shape;236;p6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37" name="Google Shape;237;p6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</p:grpSp>
      </p:grpSp>
      <p:sp>
        <p:nvSpPr>
          <p:cNvPr id="238" name="Google Shape;238;p6"/>
          <p:cNvSpPr txBox="1"/>
          <p:nvPr>
            <p:ph idx="1" type="body"/>
          </p:nvPr>
        </p:nvSpPr>
        <p:spPr>
          <a:xfrm>
            <a:off x="7630067" y="3219450"/>
            <a:ext cx="4128934" cy="3092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type="ctrTitle"/>
          </p:nvPr>
        </p:nvSpPr>
        <p:spPr>
          <a:xfrm>
            <a:off x="2107200" y="1096965"/>
            <a:ext cx="7977600" cy="2085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7"/>
          <p:cNvSpPr txBox="1"/>
          <p:nvPr>
            <p:ph idx="1" type="subTitle"/>
          </p:nvPr>
        </p:nvSpPr>
        <p:spPr>
          <a:xfrm>
            <a:off x="3216000" y="3945771"/>
            <a:ext cx="5760000" cy="1832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0" sz="24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2" name="Google Shape;242;p7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7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7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5" name="Google Shape;245;p7"/>
          <p:cNvCxnSpPr/>
          <p:nvPr/>
        </p:nvCxnSpPr>
        <p:spPr>
          <a:xfrm>
            <a:off x="5826000" y="3525773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6" name="Google Shape;246;p7"/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47" name="Google Shape;247;p7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5959192" y="333389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6278280" y="333389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cxnSp>
          <p:nvCxnSpPr>
            <p:cNvPr id="250" name="Google Shape;250;p7"/>
            <p:cNvCxnSpPr/>
            <p:nvPr/>
          </p:nvCxnSpPr>
          <p:spPr>
            <a:xfrm rot="10800000">
              <a:off x="6278280" y="333389"/>
              <a:ext cx="0" cy="1862138"/>
            </a:xfrm>
            <a:prstGeom prst="straightConnector1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8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8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8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8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/>
          <p:nvPr>
            <p:ph type="title"/>
          </p:nvPr>
        </p:nvSpPr>
        <p:spPr>
          <a:xfrm>
            <a:off x="99000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9"/>
          <p:cNvSpPr txBox="1"/>
          <p:nvPr>
            <p:ph idx="1" type="body"/>
          </p:nvPr>
        </p:nvSpPr>
        <p:spPr>
          <a:xfrm>
            <a:off x="6565250" y="2305800"/>
            <a:ext cx="46368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i="1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venir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0" name="Google Shape;260;p9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9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9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980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64" name="Google Shape;264;p9"/>
          <p:cNvGrpSpPr/>
          <p:nvPr/>
        </p:nvGrpSpPr>
        <p:grpSpPr>
          <a:xfrm rot="10800000">
            <a:off x="1079500" y="976581"/>
            <a:ext cx="924390" cy="1045314"/>
            <a:chOff x="6200905" y="2967038"/>
            <a:chExt cx="924390" cy="1045314"/>
          </a:xfrm>
        </p:grpSpPr>
        <p:grpSp>
          <p:nvGrpSpPr>
            <p:cNvPr id="265" name="Google Shape;265;p9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68" name="Google Shape;268;p9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69" name="Google Shape;269;p9"/>
            <p:cNvGrpSpPr/>
            <p:nvPr/>
          </p:nvGrpSpPr>
          <p:grpSpPr>
            <a:xfrm flipH="1" rot="-2700000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70" name="Google Shape;270;p9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72" name="Google Shape;272;p9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273" name="Google Shape;273;p9"/>
          <p:cNvCxnSpPr/>
          <p:nvPr/>
        </p:nvCxnSpPr>
        <p:spPr>
          <a:xfrm rot="5400000">
            <a:off x="5826000" y="3429001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0"/>
          <p:cNvSpPr txBox="1"/>
          <p:nvPr>
            <p:ph idx="1" type="body"/>
          </p:nvPr>
        </p:nvSpPr>
        <p:spPr>
          <a:xfrm>
            <a:off x="989400" y="1685925"/>
            <a:ext cx="4928400" cy="409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10"/>
          <p:cNvSpPr txBox="1"/>
          <p:nvPr>
            <p:ph idx="2" type="body"/>
          </p:nvPr>
        </p:nvSpPr>
        <p:spPr>
          <a:xfrm>
            <a:off x="6274202" y="1685925"/>
            <a:ext cx="4928400" cy="409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10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0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0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b="0" i="0" sz="3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croscopic view of a suspended bubble-like material with water in it" id="695" name="Google Shape;695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5" l="0" r="0" t="26"/>
          <a:stretch/>
        </p:blipFill>
        <p:spPr>
          <a:xfrm>
            <a:off x="428070" y="428625"/>
            <a:ext cx="2989063" cy="5997165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26"/>
          <p:cNvSpPr txBox="1"/>
          <p:nvPr/>
        </p:nvSpPr>
        <p:spPr>
          <a:xfrm>
            <a:off x="4117759" y="426128"/>
            <a:ext cx="7862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Stochastic Modeling of Gene Circuits in E. coli</a:t>
            </a:r>
            <a:endParaRPr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Author:</a:t>
            </a:r>
            <a:r>
              <a:rPr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Shreyasi Periketi</a:t>
            </a:r>
            <a:endParaRPr sz="3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Course:</a:t>
            </a:r>
            <a:r>
              <a:rPr lang="en-US" sz="3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ChE 379 Computational Biology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5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Reference [2]</a:t>
            </a:r>
            <a:endParaRPr/>
          </a:p>
        </p:txBody>
      </p:sp>
      <p:pic>
        <p:nvPicPr>
          <p:cNvPr descr="A graph of a stable&#10;&#10;Description automatically generated" id="764" name="Google Shape;764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7300" y="1952743"/>
            <a:ext cx="5493737" cy="4505947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5"/>
          <p:cNvSpPr txBox="1"/>
          <p:nvPr/>
        </p:nvSpPr>
        <p:spPr>
          <a:xfrm>
            <a:off x="566692" y="1950128"/>
            <a:ext cx="535471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Title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"A synthetic oscillatory network of transcriptional regulators"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Journal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Nature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Findings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Demonstrated the construction of a synthetic gene circuit and discussed the role of noise in gene regulation.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Relevance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Highlights the importance of noise in designing synthetic gene circuits, directly applicable to our project.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6"/>
          <p:cNvSpPr txBox="1"/>
          <p:nvPr>
            <p:ph type="title"/>
          </p:nvPr>
        </p:nvSpPr>
        <p:spPr>
          <a:xfrm>
            <a:off x="2968408" y="1187450"/>
            <a:ext cx="6255903" cy="2996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</a:pPr>
            <a:r>
              <a:rPr lang="en-US"/>
              <a:t>3. Dataset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7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Source of Data</a:t>
            </a:r>
            <a:endParaRPr/>
          </a:p>
        </p:txBody>
      </p:sp>
      <p:sp>
        <p:nvSpPr>
          <p:cNvPr id="778" name="Google Shape;778;p37"/>
          <p:cNvSpPr txBox="1"/>
          <p:nvPr>
            <p:ph idx="1" type="body"/>
          </p:nvPr>
        </p:nvSpPr>
        <p:spPr>
          <a:xfrm>
            <a:off x="568164" y="1997132"/>
            <a:ext cx="4969599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dataset was obtained from the Gene Expression Omnibus (GEO) repository.</a:t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Specific dataset: </a:t>
            </a: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GSE61633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containing CEL files for various conditions of </a:t>
            </a:r>
            <a:r>
              <a:rPr i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E. coli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samples.</a:t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https://www.ncbi.nlm.nih.gov/geo/query/acc.cgi?acc=GSE61633</a:t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A screenshot of a computer&#10;&#10;Description automatically generated" id="779" name="Google Shape;7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8157" y="1716349"/>
            <a:ext cx="6383105" cy="443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8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b="1" lang="en-US"/>
              <a:t>Description of the Dataset</a:t>
            </a:r>
            <a:endParaRPr/>
          </a:p>
        </p:txBody>
      </p:sp>
      <p:sp>
        <p:nvSpPr>
          <p:cNvPr id="786" name="Google Shape;786;p38"/>
          <p:cNvSpPr txBox="1"/>
          <p:nvPr>
            <p:ph idx="1" type="body"/>
          </p:nvPr>
        </p:nvSpPr>
        <p:spPr>
          <a:xfrm>
            <a:off x="568164" y="1997132"/>
            <a:ext cx="10991618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Type of Data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Microarray data in CEL file format.</a:t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Sample Selected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GSM1509588_M-WT-A.CEL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 Content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Contains raw microarray data.</a:t>
            </a:r>
            <a:br>
              <a:rPr lang="en-US" sz="2000"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                        Includes fluorescence intensity values for each probe on the microarray.</a:t>
            </a:r>
            <a:br>
              <a:rPr lang="en-US" sz="2000"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                        These values represent the gene expression levels in the sample.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GSM1509588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Sample ID assigned by the Gene Expression Omnibus (GEO).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M-WT-A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Experimental details including condition and replicate.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Indicates the specific experimental condition applied to the sample.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WT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Denotes that the sample is of the Wild Type strain of </a:t>
            </a:r>
            <a:r>
              <a:rPr i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E. coli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31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b="1" lang="en-US" sz="21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 Indicates that this is replicate A for condition M.</a:t>
            </a:r>
            <a:endParaRPr/>
          </a:p>
          <a:p>
            <a:pPr indent="-225425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68275" lvl="0" marL="28575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A screenshot of a black screen&#10;&#10;Description automatically generated" id="787" name="Google Shape;78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6483" y="1306219"/>
            <a:ext cx="4226511" cy="1641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9"/>
          <p:cNvSpPr txBox="1"/>
          <p:nvPr>
            <p:ph type="title"/>
          </p:nvPr>
        </p:nvSpPr>
        <p:spPr>
          <a:xfrm>
            <a:off x="2968408" y="1187450"/>
            <a:ext cx="6255903" cy="2996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</a:pPr>
            <a:r>
              <a:rPr lang="en-US"/>
              <a:t>4. Implementation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0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800" name="Google Shape;800;p40"/>
          <p:cNvSpPr txBox="1"/>
          <p:nvPr>
            <p:ph idx="1" type="body"/>
          </p:nvPr>
        </p:nvSpPr>
        <p:spPr>
          <a:xfrm>
            <a:off x="568164" y="1997132"/>
            <a:ext cx="5132356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Mean Intensity</a:t>
            </a:r>
            <a: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The average intensity value across all probes.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Standard Deviation</a:t>
            </a:r>
            <a: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Indicates the variability in the intensity values.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Min and Max Intensity</a:t>
            </a:r>
            <a: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The range of intensity values.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black background with white numbers&#10;&#10;Description automatically generated" id="801" name="Google Shape;80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059" y="4389546"/>
            <a:ext cx="3465436" cy="2170036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40"/>
          <p:cNvSpPr txBox="1"/>
          <p:nvPr/>
        </p:nvSpPr>
        <p:spPr>
          <a:xfrm>
            <a:off x="6470342" y="988380"/>
            <a:ext cx="48294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Histogram</a:t>
            </a: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The histogram shows a high frequency of low-intensity values, which is common in microarray data due to background noise. A few probes may show high-intensity values, indicating potential gene expression.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graph of a distribution of probe intensities&#10;&#10;Description automatically generated" id="803" name="Google Shape;80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3086" y="2978875"/>
            <a:ext cx="5879885" cy="325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1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Normalization</a:t>
            </a:r>
            <a:endParaRPr/>
          </a:p>
        </p:txBody>
      </p:sp>
      <p:sp>
        <p:nvSpPr>
          <p:cNvPr id="810" name="Google Shape;810;p41"/>
          <p:cNvSpPr txBox="1"/>
          <p:nvPr>
            <p:ph idx="1" type="body"/>
          </p:nvPr>
        </p:nvSpPr>
        <p:spPr>
          <a:xfrm>
            <a:off x="568164" y="1997132"/>
            <a:ext cx="3771114" cy="310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Mean Normalized Intensity: 1.2211058979286538e-17 (data is centered around 0 after normalization.)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Variance Normalized Intensity: 1.0000010327865063 (standard deviation of the normalized data is 1, as expected.)</a:t>
            </a:r>
            <a:endParaRPr/>
          </a:p>
        </p:txBody>
      </p:sp>
      <p:pic>
        <p:nvPicPr>
          <p:cNvPr descr="A graph of blue dots&#10;&#10;Description automatically generated" id="811" name="Google Shape;81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6506" y="1210739"/>
            <a:ext cx="7129047" cy="3896465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41"/>
          <p:cNvSpPr txBox="1"/>
          <p:nvPr/>
        </p:nvSpPr>
        <p:spPr>
          <a:xfrm>
            <a:off x="374342" y="5338438"/>
            <a:ext cx="114507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scatter plot of normalized probe intensities shows the distribution of normalized values across all probes. Most points are clustered near 0, with a few outliers at higher intensities. The results indicate that the normalization process was successful, and the data is now standardized for further analysis.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2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Model Development</a:t>
            </a:r>
            <a:endParaRPr/>
          </a:p>
        </p:txBody>
      </p:sp>
      <p:sp>
        <p:nvSpPr>
          <p:cNvPr id="819" name="Google Shape;819;p42"/>
          <p:cNvSpPr txBox="1"/>
          <p:nvPr>
            <p:ph idx="1" type="body"/>
          </p:nvPr>
        </p:nvSpPr>
        <p:spPr>
          <a:xfrm>
            <a:off x="568164" y="1982336"/>
            <a:ext cx="11109986" cy="4365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Define the Gene Circuit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To develop a stochastic model of gene expression, we need to define the key components involved in the gene expression process. Typically, this includes: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1. Gene: The DNA sequence that is transcribed into mRNA.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2. mRNA: The messenger RNA that is translated into protein.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3. Protein: The final product of gene expression.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3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Model Development</a:t>
            </a:r>
            <a:endParaRPr/>
          </a:p>
        </p:txBody>
      </p:sp>
      <p:sp>
        <p:nvSpPr>
          <p:cNvPr id="826" name="Google Shape;826;p43"/>
          <p:cNvSpPr txBox="1"/>
          <p:nvPr>
            <p:ph idx="1" type="body"/>
          </p:nvPr>
        </p:nvSpPr>
        <p:spPr>
          <a:xfrm>
            <a:off x="568164" y="1871365"/>
            <a:ext cx="4644084" cy="4387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1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Stochastic Differential Equations (SDEs)</a:t>
            </a:r>
            <a:endParaRPr sz="19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sz="1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Stochastic differential equations can be used to model the gene expression process, accounting for the inherent noise in biological systems. The basic model includes: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rPr lang="en-US" sz="1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1. Transcription: The process of synthesizing mRNA from a gene.</a:t>
            </a:r>
            <a:endParaRPr/>
          </a:p>
          <a:p>
            <a:pPr indent="-238759" lvl="0" marL="35941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A screenshot of a computer&#10;&#10;Description automatically generated" id="827" name="Google Shape;82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5015" y="1386841"/>
            <a:ext cx="6710319" cy="3613028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43"/>
          <p:cNvSpPr txBox="1"/>
          <p:nvPr/>
        </p:nvSpPr>
        <p:spPr>
          <a:xfrm>
            <a:off x="463119" y="5109099"/>
            <a:ext cx="10111665" cy="9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2. Translation: The process of synthesizing protein from mRNA.​</a:t>
            </a:r>
            <a:br>
              <a:rPr lang="en-US" sz="1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endParaRPr sz="19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3. Degradation: The processes by which mRNA and protein are degraded over time.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4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Model Development</a:t>
            </a:r>
            <a:endParaRPr/>
          </a:p>
        </p:txBody>
      </p:sp>
      <p:pic>
        <p:nvPicPr>
          <p:cNvPr id="835" name="Google Shape;835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3900" y="1974938"/>
            <a:ext cx="7742241" cy="4232218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4"/>
          <p:cNvSpPr txBox="1"/>
          <p:nvPr/>
        </p:nvSpPr>
        <p:spPr>
          <a:xfrm>
            <a:off x="566691" y="1779973"/>
            <a:ext cx="360137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1. The concentrations of both mRNA and protein exhibit random fluctuations over time. This is characteristic of stochastic processes in biological systems.</a:t>
            </a:r>
            <a:endParaRPr b="1"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2. Both mRNA and protein levels show burst-like increases followed by gradual decreases. This is due to the probabilistic nature of transcription and translation events.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3. The protein levels generally follow the trends in mRNA levels but with some delay. This is because protein synthesis is dependent on the availability of mRNA.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3" name="Google Shape;703;p27"/>
          <p:cNvSpPr txBox="1"/>
          <p:nvPr>
            <p:ph type="title"/>
          </p:nvPr>
        </p:nvSpPr>
        <p:spPr>
          <a:xfrm>
            <a:off x="7112369" y="395297"/>
            <a:ext cx="4078800" cy="1594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US" sz="32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Agenda</a:t>
            </a:r>
            <a:endParaRPr/>
          </a:p>
        </p:txBody>
      </p:sp>
      <p:pic>
        <p:nvPicPr>
          <p:cNvPr descr="Bacteria PowerPoint Templates | Informative Slides" id="704" name="Google Shape;704;p27"/>
          <p:cNvPicPr preferRelativeResize="0"/>
          <p:nvPr/>
        </p:nvPicPr>
        <p:blipFill rotWithShape="1">
          <a:blip r:embed="rId3">
            <a:alphaModFix/>
          </a:blip>
          <a:srcRect b="-1" l="5443" r="36557" t="0"/>
          <a:stretch/>
        </p:blipFill>
        <p:spPr>
          <a:xfrm>
            <a:off x="495064" y="540000"/>
            <a:ext cx="5778000" cy="5778000"/>
          </a:xfrm>
          <a:custGeom>
            <a:rect b="b" l="l" r="r" t="t"/>
            <a:pathLst>
              <a:path extrusionOk="0" h="5778000" w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  <a:noFill/>
          <a:ln>
            <a:noFill/>
          </a:ln>
        </p:spPr>
      </p:pic>
      <p:cxnSp>
        <p:nvCxnSpPr>
          <p:cNvPr id="705" name="Google Shape;705;p27"/>
          <p:cNvCxnSpPr/>
          <p:nvPr/>
        </p:nvCxnSpPr>
        <p:spPr>
          <a:xfrm>
            <a:off x="8881769" y="242814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6" name="Google Shape;706;p27"/>
          <p:cNvSpPr txBox="1"/>
          <p:nvPr>
            <p:ph idx="1" type="body"/>
          </p:nvPr>
        </p:nvSpPr>
        <p:spPr>
          <a:xfrm>
            <a:off x="7112369" y="2484921"/>
            <a:ext cx="4078800" cy="3293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Introduction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Literature Context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Dataset</a:t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Implementation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Takeaways &amp; Future Direction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5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Simulation</a:t>
            </a:r>
            <a:endParaRPr/>
          </a:p>
        </p:txBody>
      </p:sp>
      <p:pic>
        <p:nvPicPr>
          <p:cNvPr id="843" name="Google Shape;843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794" y="1582842"/>
            <a:ext cx="8933329" cy="489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6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Simulation</a:t>
            </a:r>
            <a:endParaRPr/>
          </a:p>
        </p:txBody>
      </p:sp>
      <p:pic>
        <p:nvPicPr>
          <p:cNvPr descr="A graph of different colored lines&#10;&#10;Description automatically generated" id="850" name="Google Shape;850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9784" y="1716006"/>
            <a:ext cx="8859347" cy="485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7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Simulation</a:t>
            </a:r>
            <a:endParaRPr/>
          </a:p>
        </p:txBody>
      </p:sp>
      <p:pic>
        <p:nvPicPr>
          <p:cNvPr descr="A diagram of a distribution of mrna&#10;&#10;Description automatically generated" id="857" name="Google Shape;857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64" y="3162934"/>
            <a:ext cx="5398686" cy="295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232" y="3141632"/>
            <a:ext cx="5583963" cy="2993903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7"/>
          <p:cNvSpPr txBox="1"/>
          <p:nvPr/>
        </p:nvSpPr>
        <p:spPr>
          <a:xfrm>
            <a:off x="566692" y="2075896"/>
            <a:ext cx="113175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Final mRNA Levels: Mean = 4.52, Standard Deviation = 1.9312172327317296 </a:t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Final Protein Levels: Mean = 11.98, Standard Deviation = 5.4313534224905675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8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Statistical Comparison</a:t>
            </a:r>
            <a:endParaRPr/>
          </a:p>
        </p:txBody>
      </p:sp>
      <p:pic>
        <p:nvPicPr>
          <p:cNvPr id="866" name="Google Shape;866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2367" y="1989734"/>
            <a:ext cx="7742241" cy="4232218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48"/>
          <p:cNvSpPr txBox="1"/>
          <p:nvPr/>
        </p:nvSpPr>
        <p:spPr>
          <a:xfrm>
            <a:off x="566691" y="2209061"/>
            <a:ext cx="312789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t-statistic = -7.185311775042743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p-value = 1.3265865347827304e-10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means of mRNA and protein levels are not significantly different.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9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Validation</a:t>
            </a:r>
            <a:endParaRPr/>
          </a:p>
        </p:txBody>
      </p:sp>
      <p:sp>
        <p:nvSpPr>
          <p:cNvPr id="874" name="Google Shape;874;p49"/>
          <p:cNvSpPr txBox="1"/>
          <p:nvPr>
            <p:ph idx="1" type="body"/>
          </p:nvPr>
        </p:nvSpPr>
        <p:spPr>
          <a:xfrm>
            <a:off x="568164" y="1997132"/>
            <a:ext cx="3904280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Experimental mRNA Levels: </a:t>
            </a:r>
            <a:b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Mean = 5.35</a:t>
            </a:r>
            <a:b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Standard Deviation = 1.013656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Experimental Protein Levels:</a:t>
            </a:r>
            <a:b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Mean = 13.6</a:t>
            </a:r>
            <a:b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Standard Deviation = 1.24096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286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286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286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A graph of a protein concentration&#10;&#10;Description automatically generated" id="875" name="Google Shape;8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8516" y="1713807"/>
            <a:ext cx="7755939" cy="419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0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Validation</a:t>
            </a:r>
            <a:endParaRPr/>
          </a:p>
        </p:txBody>
      </p:sp>
      <p:pic>
        <p:nvPicPr>
          <p:cNvPr descr="A graph of a graph&#10;&#10;Description automatically generated" id="882" name="Google Shape;882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6176" y="1716006"/>
            <a:ext cx="7773303" cy="4232218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50"/>
          <p:cNvSpPr txBox="1"/>
          <p:nvPr/>
        </p:nvSpPr>
        <p:spPr>
          <a:xfrm>
            <a:off x="307759" y="1883546"/>
            <a:ext cx="377892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KS test for mRNA: </a:t>
            </a:r>
            <a:b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KS Statistic = 0.42</a:t>
            </a:r>
            <a:b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p-value = 0.009469484835359898​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KS test for Protein:</a:t>
            </a:r>
            <a:b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KS Statistic = 0.68</a:t>
            </a:r>
            <a:b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p-value = 8.269117538376425e-07​</a:t>
            </a:r>
            <a:b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simulated and experimental mRNA distributions are not significantly different.​</a:t>
            </a:r>
            <a:b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</a:b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The simulated and experimental protein distributions are not significantly different.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1"/>
          <p:cNvSpPr txBox="1"/>
          <p:nvPr>
            <p:ph type="title"/>
          </p:nvPr>
        </p:nvSpPr>
        <p:spPr>
          <a:xfrm>
            <a:off x="2968408" y="1187450"/>
            <a:ext cx="6255903" cy="2996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</a:pPr>
            <a:r>
              <a:rPr lang="en-US"/>
              <a:t>5. Takeaways &amp; Future Direction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2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b="1" lang="en-US"/>
              <a:t>Key Takeaways</a:t>
            </a:r>
            <a:endParaRPr/>
          </a:p>
        </p:txBody>
      </p:sp>
      <p:sp>
        <p:nvSpPr>
          <p:cNvPr id="896" name="Google Shape;896;p52"/>
          <p:cNvSpPr txBox="1"/>
          <p:nvPr>
            <p:ph idx="1" type="body"/>
          </p:nvPr>
        </p:nvSpPr>
        <p:spPr>
          <a:xfrm>
            <a:off x="568164" y="1997132"/>
            <a:ext cx="10991618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Stochastic Modeling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Successfully modeled the stochastic nature of gene expression in </a:t>
            </a:r>
            <a:r>
              <a:rPr i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E. coli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 using the Gillespie algorithm.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Gene Expression Variability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Demonstrated the inherent variability in mRNA and protein levels due to random fluctuations.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Validation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Validated the model against experimental data, showing that simulated mRNA levels align closely with observed data.</a:t>
            </a:r>
            <a:endParaRPr/>
          </a:p>
          <a:p>
            <a:pPr indent="-1460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032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3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b="1" lang="en-US"/>
              <a:t>Challenges and Limitations</a:t>
            </a:r>
            <a:endParaRPr/>
          </a:p>
        </p:txBody>
      </p:sp>
      <p:sp>
        <p:nvSpPr>
          <p:cNvPr id="903" name="Google Shape;903;p53"/>
          <p:cNvSpPr txBox="1"/>
          <p:nvPr>
            <p:ph idx="1" type="body"/>
          </p:nvPr>
        </p:nvSpPr>
        <p:spPr>
          <a:xfrm>
            <a:off x="568164" y="1997132"/>
            <a:ext cx="10991618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1460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460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032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04" name="Google Shape;904;p53"/>
          <p:cNvSpPr txBox="1"/>
          <p:nvPr/>
        </p:nvSpPr>
        <p:spPr>
          <a:xfrm>
            <a:off x="803429" y="1994516"/>
            <a:ext cx="1026702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Protein Level Discrepancies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The model showed significant differences between simulated and experimental protein levels, indicating a need for further refinement.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Computational Complexity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Running multiple simulations was computationally intensive and time-consuming.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4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Future Directions</a:t>
            </a:r>
            <a:endParaRPr/>
          </a:p>
        </p:txBody>
      </p:sp>
      <p:sp>
        <p:nvSpPr>
          <p:cNvPr id="911" name="Google Shape;911;p54"/>
          <p:cNvSpPr txBox="1"/>
          <p:nvPr>
            <p:ph idx="1" type="body"/>
          </p:nvPr>
        </p:nvSpPr>
        <p:spPr>
          <a:xfrm>
            <a:off x="568164" y="1997132"/>
            <a:ext cx="10991618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Can further refine the model parameters based on more detailed experimental data to improve accuracy.</a:t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Incorporate additional biological processes and regulatory mechanisms to capture the complexity of gene expression more accurately.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Validate the model against different experimental conditions and datasets to ensure robustness and generalizability.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Integrate real-time experimental data to dynamically update and validate the model.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8"/>
          <p:cNvSpPr txBox="1"/>
          <p:nvPr>
            <p:ph type="title"/>
          </p:nvPr>
        </p:nvSpPr>
        <p:spPr>
          <a:xfrm>
            <a:off x="3094174" y="1187450"/>
            <a:ext cx="6130137" cy="2996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</a:pPr>
            <a:r>
              <a:rPr lang="en-US"/>
              <a:t>1. 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5"/>
          <p:cNvSpPr txBox="1"/>
          <p:nvPr>
            <p:ph type="title"/>
          </p:nvPr>
        </p:nvSpPr>
        <p:spPr>
          <a:xfrm>
            <a:off x="7630301" y="533292"/>
            <a:ext cx="4132469" cy="22135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9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b="1" lang="en-US"/>
              <a:t>Gene Expression Variability</a:t>
            </a:r>
            <a:endParaRPr/>
          </a:p>
        </p:txBody>
      </p:sp>
      <p:sp>
        <p:nvSpPr>
          <p:cNvPr id="719" name="Google Shape;719;p29"/>
          <p:cNvSpPr txBox="1"/>
          <p:nvPr>
            <p:ph idx="1" type="body"/>
          </p:nvPr>
        </p:nvSpPr>
        <p:spPr>
          <a:xfrm>
            <a:off x="568164" y="1997132"/>
            <a:ext cx="5398686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Gene expression is the process by which information from a gene is used to synthesize proteins.</a:t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 cells, gene expression is inherently stochastic, leading to variability in mRNA and protein levels.</a:t>
            </a:r>
            <a:endParaRPr/>
          </a:p>
        </p:txBody>
      </p:sp>
      <p:pic>
        <p:nvPicPr>
          <p:cNvPr descr="Gene Expression" id="720" name="Google Shape;720;p2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4208" y="1994070"/>
            <a:ext cx="5576641" cy="314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0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b="1" lang="en-US"/>
              <a:t>Why E. coli ?</a:t>
            </a:r>
            <a:endParaRPr/>
          </a:p>
        </p:txBody>
      </p:sp>
      <p:sp>
        <p:nvSpPr>
          <p:cNvPr id="727" name="Google Shape;727;p30"/>
          <p:cNvSpPr txBox="1"/>
          <p:nvPr>
            <p:ph idx="1" type="body"/>
          </p:nvPr>
        </p:nvSpPr>
        <p:spPr>
          <a:xfrm>
            <a:off x="775309" y="1997132"/>
            <a:ext cx="4141018" cy="4232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i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E. coli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is a widely used model organism in genetic and synthetic biology studies.</a:t>
            </a:r>
            <a:endParaRPr/>
          </a:p>
          <a:p>
            <a:pPr indent="-342900" lvl="0" marL="3429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Advantages: Well-characterized genetics and ease of manipulation.</a:t>
            </a:r>
            <a:endParaRPr/>
          </a:p>
          <a:p>
            <a:pPr indent="-152400" lvl="0" marL="28575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What Is E. Coli? | Live Science" id="728" name="Google Shape;728;p3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7228" y="1996849"/>
            <a:ext cx="5888854" cy="331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1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b="1" lang="en-US"/>
              <a:t>Stochastic Modeling</a:t>
            </a:r>
            <a:endParaRPr/>
          </a:p>
        </p:txBody>
      </p:sp>
      <p:sp>
        <p:nvSpPr>
          <p:cNvPr id="735" name="Google Shape;735;p31"/>
          <p:cNvSpPr txBox="1"/>
          <p:nvPr>
            <p:ph idx="1" type="body"/>
          </p:nvPr>
        </p:nvSpPr>
        <p:spPr>
          <a:xfrm>
            <a:off x="545970" y="1997132"/>
            <a:ext cx="11109987" cy="213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Stochasticity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Random fluctuations occur due to transcriptional and translational bursts and the degradation of mRNA and proteins.</a:t>
            </a:r>
            <a:endParaRPr>
              <a:solidFill>
                <a:srgbClr val="000000"/>
              </a:solidFill>
            </a:endParaRPr>
          </a:p>
          <a:p>
            <a:pPr indent="-342900" lvl="0" marL="3429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Understanding stochastic gene expression helps in: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36" name="Google Shape;736;p31"/>
          <p:cNvSpPr txBox="1"/>
          <p:nvPr/>
        </p:nvSpPr>
        <p:spPr>
          <a:xfrm>
            <a:off x="855216" y="3577701"/>
            <a:ext cx="1053335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rts Mill Goudy"/>
              <a:buAutoNum type="arabicPeriod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Designing robust synthetic gene circuits.​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rts Mill Goudy"/>
              <a:buAutoNum type="arabicPeriod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Predicting cellular responses to genetic modifications.​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orts Mill Goudy"/>
              <a:buAutoNum type="arabicPeriod"/>
            </a:pP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Advancing the field of synthetic biology and genetic engineering.​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2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b="1" lang="en-US"/>
              <a:t>Aims </a:t>
            </a:r>
            <a:endParaRPr/>
          </a:p>
        </p:txBody>
      </p:sp>
      <p:sp>
        <p:nvSpPr>
          <p:cNvPr id="743" name="Google Shape;743;p32"/>
          <p:cNvSpPr txBox="1"/>
          <p:nvPr>
            <p:ph idx="1" type="body"/>
          </p:nvPr>
        </p:nvSpPr>
        <p:spPr>
          <a:xfrm>
            <a:off x="545970" y="1997132"/>
            <a:ext cx="11109987" cy="213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Aim 1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Define the gene circuit and identify components involved in gene expression.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Aim 2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Formulate and simulate stochastic differential equations (SDEs) for gene expression.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Aim 3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Analyze the impact of noise on gene circuit functionality through simulations and statistical methods.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Aim 4</a:t>
            </a:r>
            <a:r>
              <a:rPr lang="en-US" sz="22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Validate the simulation results against experimental data.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3"/>
          <p:cNvSpPr txBox="1"/>
          <p:nvPr>
            <p:ph type="title"/>
          </p:nvPr>
        </p:nvSpPr>
        <p:spPr>
          <a:xfrm>
            <a:off x="2968408" y="1187450"/>
            <a:ext cx="6255903" cy="29969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</a:pPr>
            <a:r>
              <a:rPr lang="en-US"/>
              <a:t>2. Literature Study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/>
          <p:nvPr>
            <p:ph type="title"/>
          </p:nvPr>
        </p:nvSpPr>
        <p:spPr>
          <a:xfrm>
            <a:off x="568164" y="400049"/>
            <a:ext cx="11104724" cy="1185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rts Mill Goudy"/>
              <a:buNone/>
            </a:pPr>
            <a:r>
              <a:rPr lang="en-US"/>
              <a:t>Reference [1]</a:t>
            </a:r>
            <a:endParaRPr/>
          </a:p>
        </p:txBody>
      </p:sp>
      <p:sp>
        <p:nvSpPr>
          <p:cNvPr id="756" name="Google Shape;756;p34"/>
          <p:cNvSpPr txBox="1"/>
          <p:nvPr>
            <p:ph idx="1" type="body"/>
          </p:nvPr>
        </p:nvSpPr>
        <p:spPr>
          <a:xfrm>
            <a:off x="205660" y="1908355"/>
            <a:ext cx="5709406" cy="4505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Title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"Stochastic mechanisms in gene expression"</a:t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Journal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Proceedings of the National Academy of Sciences</a:t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Findings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Introduced the concept of stochasticity in gene expression and its impact on cellular function.</a:t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85750" lvl="0" marL="28575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Relevance</a:t>
            </a:r>
            <a:r>
              <a:rPr lang="en-US" sz="20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: Provides foundational concepts for modeling stochastic processes in gene expression.</a:t>
            </a:r>
            <a:endParaRPr sz="20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171450" lvl="0" marL="28575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diagram of fluorescences and fluorescences&#10;&#10;Description automatically generated" id="757" name="Google Shape;7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2654" y="1909531"/>
            <a:ext cx="5679120" cy="4414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