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e8875a1a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e8875a1a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d8c84003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d8c84003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e8875a1a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e8875a1a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e8875a1a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e8875a1a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d8c84003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d8c84003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d8c8400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d8c8400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e8875a1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e8875a1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e8875a1a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e8875a1a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e8875a1a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e8875a1a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Project 102 Mid-year progress video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Krithik Lekinwala &amp; Shreya Singaraju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Avoid using built in keyboard control for robot movement (not autonomous)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Start developing 3D point cloud visualisations using mmWave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Texas instruments visualiser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10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Allows control for a variety of sensor parameters and plots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Plug in mmWave sensor and see real-time data output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426" l="0" r="49036" t="9617"/>
          <a:stretch/>
        </p:blipFill>
        <p:spPr>
          <a:xfrm>
            <a:off x="4735023" y="1017725"/>
            <a:ext cx="2322415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334750" y="4364646"/>
            <a:ext cx="312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Texas Instruments mmWave Demo Visualizer parameters</a:t>
            </a:r>
            <a:endParaRPr i="1" sz="7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Python parser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90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PC reads sensor data through COM6 &amp; COM7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Parser accesses ports and converts bytes to readable data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Output is dictionary with parameters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044213" y="4267975"/>
            <a:ext cx="367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visualisation</a:t>
            </a:r>
            <a:endParaRPr i="1" sz="7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912" y="789175"/>
            <a:ext cx="3701626" cy="35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Python parser: Data manipulation and storage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Exported using the </a:t>
            </a:r>
            <a:r>
              <a:rPr i="1" lang="en-GB" sz="1600">
                <a:latin typeface="Times New Roman"/>
                <a:ea typeface="Times New Roman"/>
                <a:cs typeface="Times New Roman"/>
                <a:sym typeface="Times New Roman"/>
              </a:rPr>
              <a:t>writefile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r>
              <a:rPr i="1" lang="en-GB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i="1" lang="en-GB" sz="1600">
                <a:latin typeface="Times New Roman"/>
                <a:ea typeface="Times New Roman"/>
                <a:cs typeface="Times New Roman"/>
                <a:sym typeface="Times New Roman"/>
              </a:rPr>
              <a:t>append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mode from the </a:t>
            </a:r>
            <a:r>
              <a:rPr i="1" lang="en-GB" sz="1600">
                <a:latin typeface="Times New Roman"/>
                <a:ea typeface="Times New Roman"/>
                <a:cs typeface="Times New Roman"/>
                <a:sym typeface="Times New Roman"/>
              </a:rPr>
              <a:t>csv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library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Variety of parameters exported to a CSV file, allowing for data to be processed in MATLAB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X, Y, and Z values plotted in MATLAB to see how it related to the environment the data came from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275" y="1305050"/>
            <a:ext cx="3556025" cy="14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338" y="3052050"/>
            <a:ext cx="2091899" cy="1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079513" y="2677413"/>
            <a:ext cx="367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CSV data from detObj</a:t>
            </a:r>
            <a:endParaRPr i="1" sz="7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079513" y="4629613"/>
            <a:ext cx="367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data visualisation</a:t>
            </a:r>
            <a:endParaRPr i="1" sz="7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Approach 1:  Distance calculation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>
                <a:latin typeface="Times New Roman"/>
                <a:ea typeface="Times New Roman"/>
                <a:cs typeface="Times New Roman"/>
                <a:sym typeface="Times New Roman"/>
              </a:rPr>
              <a:t>							</a:t>
            </a:r>
            <a:r>
              <a:rPr lang="en-GB" sz="1700">
                <a:latin typeface="Times New Roman"/>
                <a:ea typeface="Times New Roman"/>
                <a:cs typeface="Times New Roman"/>
                <a:sym typeface="Times New Roman"/>
              </a:rPr>
              <a:t>Distance formula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1200">
                <a:latin typeface="Times New Roman"/>
                <a:ea typeface="Times New Roman"/>
                <a:cs typeface="Times New Roman"/>
                <a:sym typeface="Times New Roman"/>
              </a:rPr>
              <a:t>(point1(x) - point2(x))^2 + (point1(y) - point2(y))^2 + (point1(z) - point2(z))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419488" y="4331450"/>
            <a:ext cx="367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distance between two points</a:t>
            </a:r>
            <a:endParaRPr i="1" sz="7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750" y="2073025"/>
            <a:ext cx="3503126" cy="24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Approach 2: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KMeans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lustering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813" y="2467848"/>
            <a:ext cx="3705100" cy="17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288" y="2193034"/>
            <a:ext cx="3414601" cy="22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759913" y="4161400"/>
            <a:ext cx="367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KMeans clustering mathematical formula</a:t>
            </a:r>
            <a:endParaRPr i="1" sz="7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769288" y="4373325"/>
            <a:ext cx="367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KMeans MATLAB implementation</a:t>
            </a:r>
            <a:endParaRPr i="1" sz="7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488550" y="10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20"/>
              <a:buFont typeface="Times New Roman"/>
              <a:buChar char="●"/>
            </a:pPr>
            <a:r>
              <a:rPr lang="en-GB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ideal for real-time</a:t>
            </a:r>
            <a:endParaRPr sz="1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20"/>
              <a:buFont typeface="Times New Roman"/>
              <a:buChar char="●"/>
            </a:pPr>
            <a:r>
              <a:rPr lang="en-GB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clusters to be predetermined</a:t>
            </a:r>
            <a:endParaRPr sz="132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Approach 3: 3D Lidar Point Clouds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567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Input: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ell array</a:t>
            </a:r>
            <a:r>
              <a:rPr i="1" lang="en-GB" sz="1600">
                <a:latin typeface="Times New Roman"/>
                <a:ea typeface="Times New Roman"/>
                <a:cs typeface="Times New Roman"/>
                <a:sym typeface="Times New Roman"/>
              </a:rPr>
              <a:t> of n-by-3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matrices</a:t>
            </a:r>
            <a:r>
              <a:rPr i="1" lang="en-GB" sz="16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i="1" lang="en-GB" sz="1600">
                <a:latin typeface="Times New Roman"/>
                <a:ea typeface="Times New Roman"/>
                <a:cs typeface="Times New Roman"/>
                <a:sym typeface="Times New Roman"/>
              </a:rPr>
              <a:t> n = no. of 3D points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Columns represent xyz-coordinates associated with each captured point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Occupancy map of point cloud data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825" y="1683100"/>
            <a:ext cx="2847475" cy="21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615063" y="3771625"/>
            <a:ext cx="367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Lidar point cloud MATLAB visualisation</a:t>
            </a:r>
            <a:endParaRPr i="1" sz="7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MATLAB &amp; Python issues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Processing data concurrently difficult in real-time between two languages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Not ideal for when robot must process data on the move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Current approach: Open3D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Ability to convert x, y, z matrix into point clouds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Visualises point clouds in Python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Plenty of resources online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625" y="2571750"/>
            <a:ext cx="2935148" cy="165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27390" l="37668" r="26711" t="38922"/>
          <a:stretch/>
        </p:blipFill>
        <p:spPr>
          <a:xfrm>
            <a:off x="5220975" y="2571750"/>
            <a:ext cx="2935148" cy="1651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515638" y="4222775"/>
            <a:ext cx="367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Open3D real-life test</a:t>
            </a:r>
            <a:endParaRPr i="1" sz="7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942738" y="4222775"/>
            <a:ext cx="367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Open3D sensor output</a:t>
            </a:r>
            <a:endParaRPr i="1" sz="7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