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0EC42-EC45-4561-AED6-3EBE506B3847}" v="84" dt="2023-12-08T00:46:59.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Singh" userId="b030b8d40cb513e9" providerId="LiveId" clId="{31F0EC42-EC45-4561-AED6-3EBE506B3847}"/>
    <pc:docChg chg="undo custSel addSld delSld modSld">
      <pc:chgData name="Shreya Singh" userId="b030b8d40cb513e9" providerId="LiveId" clId="{31F0EC42-EC45-4561-AED6-3EBE506B3847}" dt="2023-12-08T00:51:41.054" v="4282" actId="1076"/>
      <pc:docMkLst>
        <pc:docMk/>
      </pc:docMkLst>
      <pc:sldChg chg="addSp delSp modSp new mod setBg">
        <pc:chgData name="Shreya Singh" userId="b030b8d40cb513e9" providerId="LiveId" clId="{31F0EC42-EC45-4561-AED6-3EBE506B3847}" dt="2023-12-07T23:47:59.910" v="3034" actId="255"/>
        <pc:sldMkLst>
          <pc:docMk/>
          <pc:sldMk cId="2848867094" sldId="256"/>
        </pc:sldMkLst>
        <pc:spChg chg="mod">
          <ac:chgData name="Shreya Singh" userId="b030b8d40cb513e9" providerId="LiveId" clId="{31F0EC42-EC45-4561-AED6-3EBE506B3847}" dt="2023-12-07T23:47:59.910" v="3034" actId="255"/>
          <ac:spMkLst>
            <pc:docMk/>
            <pc:sldMk cId="2848867094" sldId="256"/>
            <ac:spMk id="2" creationId="{E484FA3C-3619-9BC6-03FD-5B4F9CF7BD3A}"/>
          </ac:spMkLst>
        </pc:spChg>
        <pc:spChg chg="del mod">
          <ac:chgData name="Shreya Singh" userId="b030b8d40cb513e9" providerId="LiveId" clId="{31F0EC42-EC45-4561-AED6-3EBE506B3847}" dt="2023-12-07T23:46:11.738" v="3011" actId="478"/>
          <ac:spMkLst>
            <pc:docMk/>
            <pc:sldMk cId="2848867094" sldId="256"/>
            <ac:spMk id="3" creationId="{9DDBEABE-ACB3-650C-6F43-0C4C752F3C67}"/>
          </ac:spMkLst>
        </pc:spChg>
        <pc:spChg chg="add">
          <ac:chgData name="Shreya Singh" userId="b030b8d40cb513e9" providerId="LiveId" clId="{31F0EC42-EC45-4561-AED6-3EBE506B3847}" dt="2023-12-07T23:46:36.036" v="3017" actId="26606"/>
          <ac:spMkLst>
            <pc:docMk/>
            <pc:sldMk cId="2848867094" sldId="256"/>
            <ac:spMk id="9" creationId="{A3363022-C969-41E9-8EB2-E4C94908C1FA}"/>
          </ac:spMkLst>
        </pc:spChg>
        <pc:spChg chg="add">
          <ac:chgData name="Shreya Singh" userId="b030b8d40cb513e9" providerId="LiveId" clId="{31F0EC42-EC45-4561-AED6-3EBE506B3847}" dt="2023-12-07T23:46:36.036" v="3017" actId="26606"/>
          <ac:spMkLst>
            <pc:docMk/>
            <pc:sldMk cId="2848867094" sldId="256"/>
            <ac:spMk id="11" creationId="{8D1AD6B3-BE88-4CEB-BA17-790657CC4729}"/>
          </ac:spMkLst>
        </pc:spChg>
        <pc:grpChg chg="add">
          <ac:chgData name="Shreya Singh" userId="b030b8d40cb513e9" providerId="LiveId" clId="{31F0EC42-EC45-4561-AED6-3EBE506B3847}" dt="2023-12-07T23:46:36.036" v="3017" actId="26606"/>
          <ac:grpSpMkLst>
            <pc:docMk/>
            <pc:sldMk cId="2848867094" sldId="256"/>
            <ac:grpSpMk id="13" creationId="{89D1390B-7E13-4B4F-9CB2-391063412E54}"/>
          </ac:grpSpMkLst>
        </pc:grpChg>
        <pc:picChg chg="add">
          <ac:chgData name="Shreya Singh" userId="b030b8d40cb513e9" providerId="LiveId" clId="{31F0EC42-EC45-4561-AED6-3EBE506B3847}" dt="2023-12-07T23:46:36.036" v="3017" actId="26606"/>
          <ac:picMkLst>
            <pc:docMk/>
            <pc:sldMk cId="2848867094" sldId="256"/>
            <ac:picMk id="6" creationId="{298B050B-C79C-8421-72F4-1B399C9AB90D}"/>
          </ac:picMkLst>
        </pc:picChg>
      </pc:sldChg>
      <pc:sldChg chg="addSp delSp modSp new mod setBg">
        <pc:chgData name="Shreya Singh" userId="b030b8d40cb513e9" providerId="LiveId" clId="{31F0EC42-EC45-4561-AED6-3EBE506B3847}" dt="2023-12-08T00:51:26.129" v="4279" actId="122"/>
        <pc:sldMkLst>
          <pc:docMk/>
          <pc:sldMk cId="3852646364" sldId="257"/>
        </pc:sldMkLst>
        <pc:spChg chg="mod">
          <ac:chgData name="Shreya Singh" userId="b030b8d40cb513e9" providerId="LiveId" clId="{31F0EC42-EC45-4561-AED6-3EBE506B3847}" dt="2023-12-08T00:51:26.129" v="4279" actId="122"/>
          <ac:spMkLst>
            <pc:docMk/>
            <pc:sldMk cId="3852646364" sldId="257"/>
            <ac:spMk id="2" creationId="{31CC2B25-D2CC-D71C-04A4-F9516F865F13}"/>
          </ac:spMkLst>
        </pc:spChg>
        <pc:spChg chg="mod">
          <ac:chgData name="Shreya Singh" userId="b030b8d40cb513e9" providerId="LiveId" clId="{31F0EC42-EC45-4561-AED6-3EBE506B3847}" dt="2023-12-08T00:51:04.612" v="4278" actId="14100"/>
          <ac:spMkLst>
            <pc:docMk/>
            <pc:sldMk cId="3852646364" sldId="257"/>
            <ac:spMk id="3" creationId="{DB974E88-B741-9054-2363-6552E82A2840}"/>
          </ac:spMkLst>
        </pc:spChg>
        <pc:spChg chg="add del mod">
          <ac:chgData name="Shreya Singh" userId="b030b8d40cb513e9" providerId="LiveId" clId="{31F0EC42-EC45-4561-AED6-3EBE506B3847}" dt="2023-12-03T21:48:51.734" v="58"/>
          <ac:spMkLst>
            <pc:docMk/>
            <pc:sldMk cId="3852646364" sldId="257"/>
            <ac:spMk id="5" creationId="{0ECF6EAC-9357-B3EA-A52A-E2A37D38AD47}"/>
          </ac:spMkLst>
        </pc:spChg>
        <pc:spChg chg="add">
          <ac:chgData name="Shreya Singh" userId="b030b8d40cb513e9" providerId="LiveId" clId="{31F0EC42-EC45-4561-AED6-3EBE506B3847}" dt="2023-12-03T22:03:53.541" v="866" actId="26606"/>
          <ac:spMkLst>
            <pc:docMk/>
            <pc:sldMk cId="3852646364" sldId="257"/>
            <ac:spMk id="11" creationId="{45D37F4E-DDB4-456B-97E0-9937730A039F}"/>
          </ac:spMkLst>
        </pc:spChg>
        <pc:spChg chg="add">
          <ac:chgData name="Shreya Singh" userId="b030b8d40cb513e9" providerId="LiveId" clId="{31F0EC42-EC45-4561-AED6-3EBE506B3847}" dt="2023-12-03T22:03:53.541" v="866" actId="26606"/>
          <ac:spMkLst>
            <pc:docMk/>
            <pc:sldMk cId="3852646364" sldId="257"/>
            <ac:spMk id="13" creationId="{B2DD41CD-8F47-4F56-AD12-4E2FF7696987}"/>
          </ac:spMkLst>
        </pc:spChg>
        <pc:picChg chg="add del">
          <ac:chgData name="Shreya Singh" userId="b030b8d40cb513e9" providerId="LiveId" clId="{31F0EC42-EC45-4561-AED6-3EBE506B3847}" dt="2023-12-08T00:41:37.419" v="4160" actId="478"/>
          <ac:picMkLst>
            <pc:docMk/>
            <pc:sldMk cId="3852646364" sldId="257"/>
            <ac:picMk id="5" creationId="{D44525AF-0789-FDC4-C5E9-E219F4E43F89}"/>
          </ac:picMkLst>
        </pc:picChg>
        <pc:picChg chg="add mod">
          <ac:chgData name="Shreya Singh" userId="b030b8d40cb513e9" providerId="LiveId" clId="{31F0EC42-EC45-4561-AED6-3EBE506B3847}" dt="2023-12-07T22:24:51.859" v="2933" actId="1076"/>
          <ac:picMkLst>
            <pc:docMk/>
            <pc:sldMk cId="3852646364" sldId="257"/>
            <ac:picMk id="6" creationId="{52416DF1-14D8-65A4-EB49-DA6182F63DA8}"/>
          </ac:picMkLst>
        </pc:picChg>
      </pc:sldChg>
      <pc:sldChg chg="addSp delSp modSp new mod setBg">
        <pc:chgData name="Shreya Singh" userId="b030b8d40cb513e9" providerId="LiveId" clId="{31F0EC42-EC45-4561-AED6-3EBE506B3847}" dt="2023-12-08T00:51:41.054" v="4282" actId="1076"/>
        <pc:sldMkLst>
          <pc:docMk/>
          <pc:sldMk cId="3452493833" sldId="258"/>
        </pc:sldMkLst>
        <pc:spChg chg="mod">
          <ac:chgData name="Shreya Singh" userId="b030b8d40cb513e9" providerId="LiveId" clId="{31F0EC42-EC45-4561-AED6-3EBE506B3847}" dt="2023-12-08T00:51:41.054" v="4282" actId="1076"/>
          <ac:spMkLst>
            <pc:docMk/>
            <pc:sldMk cId="3452493833" sldId="258"/>
            <ac:spMk id="2" creationId="{0915A668-D2E0-5E78-0847-59E2A41EC6E2}"/>
          </ac:spMkLst>
        </pc:spChg>
        <pc:spChg chg="add del mod ord">
          <ac:chgData name="Shreya Singh" userId="b030b8d40cb513e9" providerId="LiveId" clId="{31F0EC42-EC45-4561-AED6-3EBE506B3847}" dt="2023-12-08T00:45:26.438" v="4194" actId="11529"/>
          <ac:spMkLst>
            <pc:docMk/>
            <pc:sldMk cId="3452493833" sldId="258"/>
            <ac:spMk id="3" creationId="{F63DB08F-5B9F-AF29-D63D-E363215249DF}"/>
          </ac:spMkLst>
        </pc:spChg>
        <pc:spChg chg="add del mod">
          <ac:chgData name="Shreya Singh" userId="b030b8d40cb513e9" providerId="LiveId" clId="{31F0EC42-EC45-4561-AED6-3EBE506B3847}" dt="2023-12-03T22:08:59.441" v="899" actId="26606"/>
          <ac:spMkLst>
            <pc:docMk/>
            <pc:sldMk cId="3452493833" sldId="258"/>
            <ac:spMk id="3" creationId="{FDE7E7AA-2710-BD13-8E0E-EFA0BCED91C0}"/>
          </ac:spMkLst>
        </pc:spChg>
        <pc:spChg chg="add del mod">
          <ac:chgData name="Shreya Singh" userId="b030b8d40cb513e9" providerId="LiveId" clId="{31F0EC42-EC45-4561-AED6-3EBE506B3847}" dt="2023-12-08T00:48:01.046" v="4234" actId="478"/>
          <ac:spMkLst>
            <pc:docMk/>
            <pc:sldMk cId="3452493833" sldId="258"/>
            <ac:spMk id="4" creationId="{AA9F36DC-DD18-F628-A936-B97626F018A1}"/>
          </ac:spMkLst>
        </pc:spChg>
        <pc:spChg chg="add del mod">
          <ac:chgData name="Shreya Singh" userId="b030b8d40cb513e9" providerId="LiveId" clId="{31F0EC42-EC45-4561-AED6-3EBE506B3847}" dt="2023-12-08T00:47:59.283" v="4233" actId="478"/>
          <ac:spMkLst>
            <pc:docMk/>
            <pc:sldMk cId="3452493833" sldId="258"/>
            <ac:spMk id="5" creationId="{9937D61D-65C8-04D6-0F9F-0ADE829E7218}"/>
          </ac:spMkLst>
        </pc:spChg>
        <pc:spChg chg="add mod">
          <ac:chgData name="Shreya Singh" userId="b030b8d40cb513e9" providerId="LiveId" clId="{31F0EC42-EC45-4561-AED6-3EBE506B3847}" dt="2023-12-08T00:47:55.353" v="4232" actId="113"/>
          <ac:spMkLst>
            <pc:docMk/>
            <pc:sldMk cId="3452493833" sldId="258"/>
            <ac:spMk id="6" creationId="{B2F4E320-1F34-A3D5-1A8A-12E585C0C0C8}"/>
          </ac:spMkLst>
        </pc:spChg>
        <pc:spChg chg="add mod">
          <ac:chgData name="Shreya Singh" userId="b030b8d40cb513e9" providerId="LiveId" clId="{31F0EC42-EC45-4561-AED6-3EBE506B3847}" dt="2023-12-08T00:48:04.406" v="4235" actId="1076"/>
          <ac:spMkLst>
            <pc:docMk/>
            <pc:sldMk cId="3452493833" sldId="258"/>
            <ac:spMk id="8" creationId="{60C98E34-7B93-4142-B21A-C1ADE1EB8526}"/>
          </ac:spMkLst>
        </pc:spChg>
        <pc:spChg chg="add del">
          <ac:chgData name="Shreya Singh" userId="b030b8d40cb513e9" providerId="LiveId" clId="{31F0EC42-EC45-4561-AED6-3EBE506B3847}" dt="2023-12-03T22:10:05.603" v="912" actId="26606"/>
          <ac:spMkLst>
            <pc:docMk/>
            <pc:sldMk cId="3452493833" sldId="258"/>
            <ac:spMk id="10" creationId="{743AA782-23D1-4521-8CAD-47662984AA08}"/>
          </ac:spMkLst>
        </pc:spChg>
        <pc:spChg chg="add del">
          <ac:chgData name="Shreya Singh" userId="b030b8d40cb513e9" providerId="LiveId" clId="{31F0EC42-EC45-4561-AED6-3EBE506B3847}" dt="2023-12-03T22:10:05.603" v="912" actId="26606"/>
          <ac:spMkLst>
            <pc:docMk/>
            <pc:sldMk cId="3452493833" sldId="258"/>
            <ac:spMk id="12" creationId="{650D18FE-0824-4A46-B22C-A86B52E5780A}"/>
          </ac:spMkLst>
        </pc:spChg>
        <pc:spChg chg="add del">
          <ac:chgData name="Shreya Singh" userId="b030b8d40cb513e9" providerId="LiveId" clId="{31F0EC42-EC45-4561-AED6-3EBE506B3847}" dt="2023-12-03T22:09:52.756" v="908" actId="26606"/>
          <ac:spMkLst>
            <pc:docMk/>
            <pc:sldMk cId="3452493833" sldId="258"/>
            <ac:spMk id="23" creationId="{4AC6B390-BC59-4F1D-A0EE-D71A92F0A0B2}"/>
          </ac:spMkLst>
        </pc:spChg>
        <pc:spChg chg="add del">
          <ac:chgData name="Shreya Singh" userId="b030b8d40cb513e9" providerId="LiveId" clId="{31F0EC42-EC45-4561-AED6-3EBE506B3847}" dt="2023-12-03T22:09:52.756" v="908" actId="26606"/>
          <ac:spMkLst>
            <pc:docMk/>
            <pc:sldMk cId="3452493833" sldId="258"/>
            <ac:spMk id="25" creationId="{B6C60D79-16F1-4C4B-B7E3-7634E7069CDE}"/>
          </ac:spMkLst>
        </pc:spChg>
        <pc:spChg chg="add del">
          <ac:chgData name="Shreya Singh" userId="b030b8d40cb513e9" providerId="LiveId" clId="{31F0EC42-EC45-4561-AED6-3EBE506B3847}" dt="2023-12-03T22:09:52.756" v="908" actId="26606"/>
          <ac:spMkLst>
            <pc:docMk/>
            <pc:sldMk cId="3452493833" sldId="258"/>
            <ac:spMk id="27" creationId="{426B127E-6498-4C77-9C9D-4553A5113B80}"/>
          </ac:spMkLst>
        </pc:spChg>
        <pc:spChg chg="add del">
          <ac:chgData name="Shreya Singh" userId="b030b8d40cb513e9" providerId="LiveId" clId="{31F0EC42-EC45-4561-AED6-3EBE506B3847}" dt="2023-12-03T22:10:05.603" v="912" actId="26606"/>
          <ac:spMkLst>
            <pc:docMk/>
            <pc:sldMk cId="3452493833" sldId="258"/>
            <ac:spMk id="29" creationId="{743AA782-23D1-4521-8CAD-47662984AA08}"/>
          </ac:spMkLst>
        </pc:spChg>
        <pc:spChg chg="add del">
          <ac:chgData name="Shreya Singh" userId="b030b8d40cb513e9" providerId="LiveId" clId="{31F0EC42-EC45-4561-AED6-3EBE506B3847}" dt="2023-12-03T22:10:05.603" v="912" actId="26606"/>
          <ac:spMkLst>
            <pc:docMk/>
            <pc:sldMk cId="3452493833" sldId="258"/>
            <ac:spMk id="30" creationId="{650D18FE-0824-4A46-B22C-A86B52E5780A}"/>
          </ac:spMkLst>
        </pc:spChg>
        <pc:graphicFrameChg chg="add del">
          <ac:chgData name="Shreya Singh" userId="b030b8d40cb513e9" providerId="LiveId" clId="{31F0EC42-EC45-4561-AED6-3EBE506B3847}" dt="2023-12-03T22:08:58.067" v="896" actId="26606"/>
          <ac:graphicFrameMkLst>
            <pc:docMk/>
            <pc:sldMk cId="3452493833" sldId="258"/>
            <ac:graphicFrameMk id="14" creationId="{12029287-E415-8CEF-4A7B-BD582BDAC968}"/>
          </ac:graphicFrameMkLst>
        </pc:graphicFrameChg>
        <pc:graphicFrameChg chg="add del">
          <ac:chgData name="Shreya Singh" userId="b030b8d40cb513e9" providerId="LiveId" clId="{31F0EC42-EC45-4561-AED6-3EBE506B3847}" dt="2023-12-03T22:08:59.426" v="898" actId="26606"/>
          <ac:graphicFrameMkLst>
            <pc:docMk/>
            <pc:sldMk cId="3452493833" sldId="258"/>
            <ac:graphicFrameMk id="16" creationId="{4CA1B7FC-8ED9-EA42-7EF0-0CC7A389FDAB}"/>
          </ac:graphicFrameMkLst>
        </pc:graphicFrameChg>
        <pc:graphicFrameChg chg="add mod modGraphic">
          <ac:chgData name="Shreya Singh" userId="b030b8d40cb513e9" providerId="LiveId" clId="{31F0EC42-EC45-4561-AED6-3EBE506B3847}" dt="2023-12-08T00:47:31.522" v="4225" actId="1076"/>
          <ac:graphicFrameMkLst>
            <pc:docMk/>
            <pc:sldMk cId="3452493833" sldId="258"/>
            <ac:graphicFrameMk id="18" creationId="{9B80BA6D-7F2E-7A29-5CF5-658DF1E602EE}"/>
          </ac:graphicFrameMkLst>
        </pc:graphicFrameChg>
        <pc:picChg chg="add mod ord">
          <ac:chgData name="Shreya Singh" userId="b030b8d40cb513e9" providerId="LiveId" clId="{31F0EC42-EC45-4561-AED6-3EBE506B3847}" dt="2023-12-08T00:44:25.465" v="4174" actId="1076"/>
          <ac:picMkLst>
            <pc:docMk/>
            <pc:sldMk cId="3452493833" sldId="258"/>
            <ac:picMk id="7" creationId="{4DAD962F-5CDE-8F9F-9970-A014D6DE9815}"/>
          </ac:picMkLst>
        </pc:picChg>
      </pc:sldChg>
      <pc:sldChg chg="addSp delSp modSp new mod setBg">
        <pc:chgData name="Shreya Singh" userId="b030b8d40cb513e9" providerId="LiveId" clId="{31F0EC42-EC45-4561-AED6-3EBE506B3847}" dt="2023-12-03T22:05:38.169" v="888" actId="255"/>
        <pc:sldMkLst>
          <pc:docMk/>
          <pc:sldMk cId="2045367014" sldId="259"/>
        </pc:sldMkLst>
        <pc:spChg chg="mod">
          <ac:chgData name="Shreya Singh" userId="b030b8d40cb513e9" providerId="LiveId" clId="{31F0EC42-EC45-4561-AED6-3EBE506B3847}" dt="2023-12-03T22:05:38.169" v="888" actId="255"/>
          <ac:spMkLst>
            <pc:docMk/>
            <pc:sldMk cId="2045367014" sldId="259"/>
            <ac:spMk id="2" creationId="{89B8A481-077E-C9A0-FA52-0B961988C3EA}"/>
          </ac:spMkLst>
        </pc:spChg>
        <pc:spChg chg="add del">
          <ac:chgData name="Shreya Singh" userId="b030b8d40cb513e9" providerId="LiveId" clId="{31F0EC42-EC45-4561-AED6-3EBE506B3847}" dt="2023-12-03T22:04:09.281" v="870" actId="26606"/>
          <ac:spMkLst>
            <pc:docMk/>
            <pc:sldMk cId="2045367014" sldId="259"/>
            <ac:spMk id="8" creationId="{BCED4D40-4B67-4331-AC48-79B82B4A47D8}"/>
          </ac:spMkLst>
        </pc:spChg>
        <pc:spChg chg="add del">
          <ac:chgData name="Shreya Singh" userId="b030b8d40cb513e9" providerId="LiveId" clId="{31F0EC42-EC45-4561-AED6-3EBE506B3847}" dt="2023-12-03T22:04:09.281" v="870" actId="26606"/>
          <ac:spMkLst>
            <pc:docMk/>
            <pc:sldMk cId="2045367014" sldId="259"/>
            <ac:spMk id="10" creationId="{670CEDEF-4F34-412E-84EE-329C1E936AF5}"/>
          </ac:spMkLst>
        </pc:spChg>
        <pc:spChg chg="add">
          <ac:chgData name="Shreya Singh" userId="b030b8d40cb513e9" providerId="LiveId" clId="{31F0EC42-EC45-4561-AED6-3EBE506B3847}" dt="2023-12-03T22:04:09.281" v="870" actId="26606"/>
          <ac:spMkLst>
            <pc:docMk/>
            <pc:sldMk cId="2045367014" sldId="259"/>
            <ac:spMk id="15" creationId="{665DBBEF-238B-476B-96AB-8AAC3224ECEA}"/>
          </ac:spMkLst>
        </pc:spChg>
        <pc:spChg chg="add">
          <ac:chgData name="Shreya Singh" userId="b030b8d40cb513e9" providerId="LiveId" clId="{31F0EC42-EC45-4561-AED6-3EBE506B3847}" dt="2023-12-03T22:04:09.281" v="870" actId="26606"/>
          <ac:spMkLst>
            <pc:docMk/>
            <pc:sldMk cId="2045367014" sldId="259"/>
            <ac:spMk id="17" creationId="{3FCFB1DE-0B7E-48CC-BA90-B2AB0889F9D6}"/>
          </ac:spMkLst>
        </pc:spChg>
        <pc:picChg chg="add mod">
          <ac:chgData name="Shreya Singh" userId="b030b8d40cb513e9" providerId="LiveId" clId="{31F0EC42-EC45-4561-AED6-3EBE506B3847}" dt="2023-12-03T22:04:09.281" v="870" actId="26606"/>
          <ac:picMkLst>
            <pc:docMk/>
            <pc:sldMk cId="2045367014" sldId="259"/>
            <ac:picMk id="3" creationId="{B26648A7-476E-0AD1-3897-38571C327BCE}"/>
          </ac:picMkLst>
        </pc:picChg>
      </pc:sldChg>
      <pc:sldChg chg="new del">
        <pc:chgData name="Shreya Singh" userId="b030b8d40cb513e9" providerId="LiveId" clId="{31F0EC42-EC45-4561-AED6-3EBE506B3847}" dt="2023-12-03T21:50:15.596" v="90" actId="47"/>
        <pc:sldMkLst>
          <pc:docMk/>
          <pc:sldMk cId="3580289806" sldId="259"/>
        </pc:sldMkLst>
      </pc:sldChg>
      <pc:sldChg chg="addSp delSp modSp new mod setBg">
        <pc:chgData name="Shreya Singh" userId="b030b8d40cb513e9" providerId="LiveId" clId="{31F0EC42-EC45-4561-AED6-3EBE506B3847}" dt="2023-12-08T00:50:46.838" v="4275" actId="14100"/>
        <pc:sldMkLst>
          <pc:docMk/>
          <pc:sldMk cId="1067495465" sldId="260"/>
        </pc:sldMkLst>
        <pc:spChg chg="mod">
          <ac:chgData name="Shreya Singh" userId="b030b8d40cb513e9" providerId="LiveId" clId="{31F0EC42-EC45-4561-AED6-3EBE506B3847}" dt="2023-12-07T23:53:41.332" v="3151" actId="122"/>
          <ac:spMkLst>
            <pc:docMk/>
            <pc:sldMk cId="1067495465" sldId="260"/>
            <ac:spMk id="2" creationId="{D22B81EE-28ED-8A5F-3979-BD29462208ED}"/>
          </ac:spMkLst>
        </pc:spChg>
        <pc:spChg chg="mod ord">
          <ac:chgData name="Shreya Singh" userId="b030b8d40cb513e9" providerId="LiveId" clId="{31F0EC42-EC45-4561-AED6-3EBE506B3847}" dt="2023-12-08T00:50:46.838" v="4275" actId="14100"/>
          <ac:spMkLst>
            <pc:docMk/>
            <pc:sldMk cId="1067495465" sldId="260"/>
            <ac:spMk id="3" creationId="{B08C89BF-2CD6-BADB-5670-FA90466901A0}"/>
          </ac:spMkLst>
        </pc:spChg>
        <pc:spChg chg="add del">
          <ac:chgData name="Shreya Singh" userId="b030b8d40cb513e9" providerId="LiveId" clId="{31F0EC42-EC45-4561-AED6-3EBE506B3847}" dt="2023-12-03T22:06:52.497" v="894" actId="26606"/>
          <ac:spMkLst>
            <pc:docMk/>
            <pc:sldMk cId="1067495465" sldId="260"/>
            <ac:spMk id="10" creationId="{F821940F-7A1D-4ACC-85B4-A932898ABB37}"/>
          </ac:spMkLst>
        </pc:spChg>
        <pc:spChg chg="add del">
          <ac:chgData name="Shreya Singh" userId="b030b8d40cb513e9" providerId="LiveId" clId="{31F0EC42-EC45-4561-AED6-3EBE506B3847}" dt="2023-12-03T22:06:52.497" v="894" actId="26606"/>
          <ac:spMkLst>
            <pc:docMk/>
            <pc:sldMk cId="1067495465" sldId="260"/>
            <ac:spMk id="12" creationId="{16674508-81D3-48CF-96BF-7FC60EAA572A}"/>
          </ac:spMkLst>
        </pc:spChg>
        <pc:spChg chg="add">
          <ac:chgData name="Shreya Singh" userId="b030b8d40cb513e9" providerId="LiveId" clId="{31F0EC42-EC45-4561-AED6-3EBE506B3847}" dt="2023-12-03T22:06:52.497" v="894" actId="26606"/>
          <ac:spMkLst>
            <pc:docMk/>
            <pc:sldMk cId="1067495465" sldId="260"/>
            <ac:spMk id="17" creationId="{A6D37EE4-EA1B-46EE-A54B-5233C63C9695}"/>
          </ac:spMkLst>
        </pc:spChg>
        <pc:spChg chg="add">
          <ac:chgData name="Shreya Singh" userId="b030b8d40cb513e9" providerId="LiveId" clId="{31F0EC42-EC45-4561-AED6-3EBE506B3847}" dt="2023-12-03T22:06:52.497" v="894" actId="26606"/>
          <ac:spMkLst>
            <pc:docMk/>
            <pc:sldMk cId="1067495465" sldId="260"/>
            <ac:spMk id="19" creationId="{927D5270-6648-4CC1-8F78-48BE299CAC25}"/>
          </ac:spMkLst>
        </pc:spChg>
        <pc:picChg chg="add del mod">
          <ac:chgData name="Shreya Singh" userId="b030b8d40cb513e9" providerId="LiveId" clId="{31F0EC42-EC45-4561-AED6-3EBE506B3847}" dt="2023-12-07T22:26:18.360" v="2936" actId="478"/>
          <ac:picMkLst>
            <pc:docMk/>
            <pc:sldMk cId="1067495465" sldId="260"/>
            <ac:picMk id="5" creationId="{8A1AA091-49DB-6E84-0B33-B76FC6438AC3}"/>
          </ac:picMkLst>
        </pc:picChg>
        <pc:picChg chg="add mod">
          <ac:chgData name="Shreya Singh" userId="b030b8d40cb513e9" providerId="LiveId" clId="{31F0EC42-EC45-4561-AED6-3EBE506B3847}" dt="2023-12-07T22:26:36.327" v="2943" actId="14100"/>
          <ac:picMkLst>
            <pc:docMk/>
            <pc:sldMk cId="1067495465" sldId="260"/>
            <ac:picMk id="6" creationId="{29CBB7C7-000F-2F81-1954-07B8992FEA81}"/>
          </ac:picMkLst>
        </pc:picChg>
      </pc:sldChg>
      <pc:sldChg chg="addSp delSp modSp add mod setBg">
        <pc:chgData name="Shreya Singh" userId="b030b8d40cb513e9" providerId="LiveId" clId="{31F0EC42-EC45-4561-AED6-3EBE506B3847}" dt="2023-12-08T00:50:40.870" v="4273" actId="27636"/>
        <pc:sldMkLst>
          <pc:docMk/>
          <pc:sldMk cId="2101986154" sldId="261"/>
        </pc:sldMkLst>
        <pc:spChg chg="mod">
          <ac:chgData name="Shreya Singh" userId="b030b8d40cb513e9" providerId="LiveId" clId="{31F0EC42-EC45-4561-AED6-3EBE506B3847}" dt="2023-12-07T23:53:49.685" v="3153" actId="1076"/>
          <ac:spMkLst>
            <pc:docMk/>
            <pc:sldMk cId="2101986154" sldId="261"/>
            <ac:spMk id="2" creationId="{D22B81EE-28ED-8A5F-3979-BD29462208ED}"/>
          </ac:spMkLst>
        </pc:spChg>
        <pc:spChg chg="mod">
          <ac:chgData name="Shreya Singh" userId="b030b8d40cb513e9" providerId="LiveId" clId="{31F0EC42-EC45-4561-AED6-3EBE506B3847}" dt="2023-12-08T00:50:40.870" v="4273" actId="27636"/>
          <ac:spMkLst>
            <pc:docMk/>
            <pc:sldMk cId="2101986154" sldId="261"/>
            <ac:spMk id="3" creationId="{B08C89BF-2CD6-BADB-5670-FA90466901A0}"/>
          </ac:spMkLst>
        </pc:spChg>
        <pc:spChg chg="add del">
          <ac:chgData name="Shreya Singh" userId="b030b8d40cb513e9" providerId="LiveId" clId="{31F0EC42-EC45-4561-AED6-3EBE506B3847}" dt="2023-12-03T22:06:25.504" v="893" actId="26606"/>
          <ac:spMkLst>
            <pc:docMk/>
            <pc:sldMk cId="2101986154" sldId="261"/>
            <ac:spMk id="8" creationId="{45D37F4E-DDB4-456B-97E0-9937730A039F}"/>
          </ac:spMkLst>
        </pc:spChg>
        <pc:spChg chg="add del">
          <ac:chgData name="Shreya Singh" userId="b030b8d40cb513e9" providerId="LiveId" clId="{31F0EC42-EC45-4561-AED6-3EBE506B3847}" dt="2023-12-03T22:06:25.504" v="893" actId="26606"/>
          <ac:spMkLst>
            <pc:docMk/>
            <pc:sldMk cId="2101986154" sldId="261"/>
            <ac:spMk id="9" creationId="{B2DD41CD-8F47-4F56-AD12-4E2FF7696987}"/>
          </ac:spMkLst>
        </pc:spChg>
        <pc:spChg chg="add del">
          <ac:chgData name="Shreya Singh" userId="b030b8d40cb513e9" providerId="LiveId" clId="{31F0EC42-EC45-4561-AED6-3EBE506B3847}" dt="2023-12-03T22:03:42.853" v="862" actId="26606"/>
          <ac:spMkLst>
            <pc:docMk/>
            <pc:sldMk cId="2101986154" sldId="261"/>
            <ac:spMk id="11" creationId="{45D37F4E-DDB4-456B-97E0-9937730A039F}"/>
          </ac:spMkLst>
        </pc:spChg>
        <pc:spChg chg="add del">
          <ac:chgData name="Shreya Singh" userId="b030b8d40cb513e9" providerId="LiveId" clId="{31F0EC42-EC45-4561-AED6-3EBE506B3847}" dt="2023-12-03T22:03:42.853" v="862" actId="26606"/>
          <ac:spMkLst>
            <pc:docMk/>
            <pc:sldMk cId="2101986154" sldId="261"/>
            <ac:spMk id="13" creationId="{B2DD41CD-8F47-4F56-AD12-4E2FF7696987}"/>
          </ac:spMkLst>
        </pc:spChg>
        <pc:spChg chg="add del">
          <ac:chgData name="Shreya Singh" userId="b030b8d40cb513e9" providerId="LiveId" clId="{31F0EC42-EC45-4561-AED6-3EBE506B3847}" dt="2023-12-03T22:06:14.144" v="891" actId="26606"/>
          <ac:spMkLst>
            <pc:docMk/>
            <pc:sldMk cId="2101986154" sldId="261"/>
            <ac:spMk id="14" creationId="{F821940F-7A1D-4ACC-85B4-A932898ABB37}"/>
          </ac:spMkLst>
        </pc:spChg>
        <pc:spChg chg="add del">
          <ac:chgData name="Shreya Singh" userId="b030b8d40cb513e9" providerId="LiveId" clId="{31F0EC42-EC45-4561-AED6-3EBE506B3847}" dt="2023-12-03T22:06:14.144" v="891" actId="26606"/>
          <ac:spMkLst>
            <pc:docMk/>
            <pc:sldMk cId="2101986154" sldId="261"/>
            <ac:spMk id="16" creationId="{16674508-81D3-48CF-96BF-7FC60EAA572A}"/>
          </ac:spMkLst>
        </pc:spChg>
        <pc:spChg chg="add del">
          <ac:chgData name="Shreya Singh" userId="b030b8d40cb513e9" providerId="LiveId" clId="{31F0EC42-EC45-4561-AED6-3EBE506B3847}" dt="2023-12-03T22:06:25.504" v="893" actId="26606"/>
          <ac:spMkLst>
            <pc:docMk/>
            <pc:sldMk cId="2101986154" sldId="261"/>
            <ac:spMk id="18" creationId="{743AA782-23D1-4521-8CAD-47662984AA08}"/>
          </ac:spMkLst>
        </pc:spChg>
        <pc:spChg chg="add del">
          <ac:chgData name="Shreya Singh" userId="b030b8d40cb513e9" providerId="LiveId" clId="{31F0EC42-EC45-4561-AED6-3EBE506B3847}" dt="2023-12-03T22:06:25.504" v="893" actId="26606"/>
          <ac:spMkLst>
            <pc:docMk/>
            <pc:sldMk cId="2101986154" sldId="261"/>
            <ac:spMk id="19" creationId="{650D18FE-0824-4A46-B22C-A86B52E5780A}"/>
          </ac:spMkLst>
        </pc:spChg>
        <pc:grpChg chg="add del">
          <ac:chgData name="Shreya Singh" userId="b030b8d40cb513e9" providerId="LiveId" clId="{31F0EC42-EC45-4561-AED6-3EBE506B3847}" dt="2023-12-03T22:03:45.821" v="864" actId="26606"/>
          <ac:grpSpMkLst>
            <pc:docMk/>
            <pc:sldMk cId="2101986154" sldId="261"/>
            <ac:grpSpMk id="15" creationId="{3AFCAD34-1AFC-BC1A-F6B2-C34C63912EAB}"/>
          </ac:grpSpMkLst>
        </pc:grpChg>
        <pc:picChg chg="del">
          <ac:chgData name="Shreya Singh" userId="b030b8d40cb513e9" providerId="LiveId" clId="{31F0EC42-EC45-4561-AED6-3EBE506B3847}" dt="2023-12-03T22:03:17.275" v="857" actId="478"/>
          <ac:picMkLst>
            <pc:docMk/>
            <pc:sldMk cId="2101986154" sldId="261"/>
            <ac:picMk id="5" creationId="{8A1AA091-49DB-6E84-0B33-B76FC6438AC3}"/>
          </ac:picMkLst>
        </pc:picChg>
        <pc:picChg chg="add mod">
          <ac:chgData name="Shreya Singh" userId="b030b8d40cb513e9" providerId="LiveId" clId="{31F0EC42-EC45-4561-AED6-3EBE506B3847}" dt="2023-12-03T22:15:36.922" v="1202" actId="1076"/>
          <ac:picMkLst>
            <pc:docMk/>
            <pc:sldMk cId="2101986154" sldId="261"/>
            <ac:picMk id="6" creationId="{2C3F8A24-1757-70A1-0D3A-D6166D7EDE7C}"/>
          </ac:picMkLst>
        </pc:picChg>
      </pc:sldChg>
      <pc:sldChg chg="addSp delSp modSp add del mod setBg delDesignElem">
        <pc:chgData name="Shreya Singh" userId="b030b8d40cb513e9" providerId="LiveId" clId="{31F0EC42-EC45-4561-AED6-3EBE506B3847}" dt="2023-12-03T22:05:35.433" v="887"/>
        <pc:sldMkLst>
          <pc:docMk/>
          <pc:sldMk cId="1717102165" sldId="262"/>
        </pc:sldMkLst>
        <pc:spChg chg="mod">
          <ac:chgData name="Shreya Singh" userId="b030b8d40cb513e9" providerId="LiveId" clId="{31F0EC42-EC45-4561-AED6-3EBE506B3847}" dt="2023-12-03T22:05:31.377" v="883"/>
          <ac:spMkLst>
            <pc:docMk/>
            <pc:sldMk cId="1717102165" sldId="262"/>
            <ac:spMk id="2" creationId="{31CC2B25-D2CC-D71C-04A4-F9516F865F13}"/>
          </ac:spMkLst>
        </pc:spChg>
        <pc:spChg chg="mod">
          <ac:chgData name="Shreya Singh" userId="b030b8d40cb513e9" providerId="LiveId" clId="{31F0EC42-EC45-4561-AED6-3EBE506B3847}" dt="2023-12-03T22:05:34.464" v="886"/>
          <ac:spMkLst>
            <pc:docMk/>
            <pc:sldMk cId="1717102165" sldId="262"/>
            <ac:spMk id="3" creationId="{DB974E88-B741-9054-2363-6552E82A2840}"/>
          </ac:spMkLst>
        </pc:spChg>
        <pc:spChg chg="add del">
          <ac:chgData name="Shreya Singh" userId="b030b8d40cb513e9" providerId="LiveId" clId="{31F0EC42-EC45-4561-AED6-3EBE506B3847}" dt="2023-12-03T22:05:35.433" v="887"/>
          <ac:spMkLst>
            <pc:docMk/>
            <pc:sldMk cId="1717102165" sldId="262"/>
            <ac:spMk id="11" creationId="{45D37F4E-DDB4-456B-97E0-9937730A039F}"/>
          </ac:spMkLst>
        </pc:spChg>
        <pc:spChg chg="add del">
          <ac:chgData name="Shreya Singh" userId="b030b8d40cb513e9" providerId="LiveId" clId="{31F0EC42-EC45-4561-AED6-3EBE506B3847}" dt="2023-12-03T22:05:35.433" v="887"/>
          <ac:spMkLst>
            <pc:docMk/>
            <pc:sldMk cId="1717102165" sldId="262"/>
            <ac:spMk id="13" creationId="{B2DD41CD-8F47-4F56-AD12-4E2FF7696987}"/>
          </ac:spMkLst>
        </pc:spChg>
        <pc:picChg chg="add del">
          <ac:chgData name="Shreya Singh" userId="b030b8d40cb513e9" providerId="LiveId" clId="{31F0EC42-EC45-4561-AED6-3EBE506B3847}" dt="2023-12-03T22:05:33.334" v="885" actId="478"/>
          <ac:picMkLst>
            <pc:docMk/>
            <pc:sldMk cId="1717102165" sldId="262"/>
            <ac:picMk id="6" creationId="{52416DF1-14D8-65A4-EB49-DA6182F63DA8}"/>
          </ac:picMkLst>
        </pc:picChg>
      </pc:sldChg>
      <pc:sldChg chg="addSp delSp modSp add mod setBg delDesignElem">
        <pc:chgData name="Shreya Singh" userId="b030b8d40cb513e9" providerId="LiveId" clId="{31F0EC42-EC45-4561-AED6-3EBE506B3847}" dt="2023-12-08T00:50:31.512" v="4269" actId="14100"/>
        <pc:sldMkLst>
          <pc:docMk/>
          <pc:sldMk cId="3568727289" sldId="262"/>
        </pc:sldMkLst>
        <pc:spChg chg="mod">
          <ac:chgData name="Shreya Singh" userId="b030b8d40cb513e9" providerId="LiveId" clId="{31F0EC42-EC45-4561-AED6-3EBE506B3847}" dt="2023-12-07T23:54:06.912" v="3169" actId="1076"/>
          <ac:spMkLst>
            <pc:docMk/>
            <pc:sldMk cId="3568727289" sldId="262"/>
            <ac:spMk id="2" creationId="{D22B81EE-28ED-8A5F-3979-BD29462208ED}"/>
          </ac:spMkLst>
        </pc:spChg>
        <pc:spChg chg="mod">
          <ac:chgData name="Shreya Singh" userId="b030b8d40cb513e9" providerId="LiveId" clId="{31F0EC42-EC45-4561-AED6-3EBE506B3847}" dt="2023-12-08T00:50:29.466" v="4268" actId="14100"/>
          <ac:spMkLst>
            <pc:docMk/>
            <pc:sldMk cId="3568727289" sldId="262"/>
            <ac:spMk id="3" creationId="{B08C89BF-2CD6-BADB-5670-FA90466901A0}"/>
          </ac:spMkLst>
        </pc:spChg>
        <pc:spChg chg="del">
          <ac:chgData name="Shreya Singh" userId="b030b8d40cb513e9" providerId="LiveId" clId="{31F0EC42-EC45-4561-AED6-3EBE506B3847}" dt="2023-12-03T22:17:06.432" v="1369"/>
          <ac:spMkLst>
            <pc:docMk/>
            <pc:sldMk cId="3568727289" sldId="262"/>
            <ac:spMk id="8" creationId="{45D37F4E-DDB4-456B-97E0-9937730A039F}"/>
          </ac:spMkLst>
        </pc:spChg>
        <pc:spChg chg="del">
          <ac:chgData name="Shreya Singh" userId="b030b8d40cb513e9" providerId="LiveId" clId="{31F0EC42-EC45-4561-AED6-3EBE506B3847}" dt="2023-12-03T22:17:06.432" v="1369"/>
          <ac:spMkLst>
            <pc:docMk/>
            <pc:sldMk cId="3568727289" sldId="262"/>
            <ac:spMk id="9" creationId="{B2DD41CD-8F47-4F56-AD12-4E2FF7696987}"/>
          </ac:spMkLst>
        </pc:spChg>
        <pc:spChg chg="add del">
          <ac:chgData name="Shreya Singh" userId="b030b8d40cb513e9" providerId="LiveId" clId="{31F0EC42-EC45-4561-AED6-3EBE506B3847}" dt="2023-12-07T21:01:41.597" v="1459" actId="26606"/>
          <ac:spMkLst>
            <pc:docMk/>
            <pc:sldMk cId="3568727289" sldId="262"/>
            <ac:spMk id="11" creationId="{2B97F24A-32CE-4C1C-A50D-3016B394DCFB}"/>
          </ac:spMkLst>
        </pc:spChg>
        <pc:spChg chg="add del">
          <ac:chgData name="Shreya Singh" userId="b030b8d40cb513e9" providerId="LiveId" clId="{31F0EC42-EC45-4561-AED6-3EBE506B3847}" dt="2023-12-07T21:01:41.597" v="1459" actId="26606"/>
          <ac:spMkLst>
            <pc:docMk/>
            <pc:sldMk cId="3568727289" sldId="262"/>
            <ac:spMk id="13" creationId="{6357EC4F-235E-4222-A36F-C7878ACE37F2}"/>
          </ac:spMkLst>
        </pc:spChg>
        <pc:spChg chg="add del">
          <ac:chgData name="Shreya Singh" userId="b030b8d40cb513e9" providerId="LiveId" clId="{31F0EC42-EC45-4561-AED6-3EBE506B3847}" dt="2023-12-07T21:01:47.493" v="1462" actId="26606"/>
          <ac:spMkLst>
            <pc:docMk/>
            <pc:sldMk cId="3568727289" sldId="262"/>
            <ac:spMk id="18" creationId="{2B97F24A-32CE-4C1C-A50D-3016B394DCFB}"/>
          </ac:spMkLst>
        </pc:spChg>
        <pc:spChg chg="add del">
          <ac:chgData name="Shreya Singh" userId="b030b8d40cb513e9" providerId="LiveId" clId="{31F0EC42-EC45-4561-AED6-3EBE506B3847}" dt="2023-12-07T21:01:47.493" v="1462" actId="26606"/>
          <ac:spMkLst>
            <pc:docMk/>
            <pc:sldMk cId="3568727289" sldId="262"/>
            <ac:spMk id="20" creationId="{CD8B4F24-440B-49E9-B85D-733523DC064B}"/>
          </ac:spMkLst>
        </pc:spChg>
        <pc:spChg chg="add">
          <ac:chgData name="Shreya Singh" userId="b030b8d40cb513e9" providerId="LiveId" clId="{31F0EC42-EC45-4561-AED6-3EBE506B3847}" dt="2023-12-07T21:01:47.493" v="1462" actId="26606"/>
          <ac:spMkLst>
            <pc:docMk/>
            <pc:sldMk cId="3568727289" sldId="262"/>
            <ac:spMk id="25" creationId="{45D37F4E-DDB4-456B-97E0-9937730A039F}"/>
          </ac:spMkLst>
        </pc:spChg>
        <pc:spChg chg="add">
          <ac:chgData name="Shreya Singh" userId="b030b8d40cb513e9" providerId="LiveId" clId="{31F0EC42-EC45-4561-AED6-3EBE506B3847}" dt="2023-12-07T21:01:47.493" v="1462" actId="26606"/>
          <ac:spMkLst>
            <pc:docMk/>
            <pc:sldMk cId="3568727289" sldId="262"/>
            <ac:spMk id="27" creationId="{B2DD41CD-8F47-4F56-AD12-4E2FF7696987}"/>
          </ac:spMkLst>
        </pc:spChg>
        <pc:picChg chg="add del mod">
          <ac:chgData name="Shreya Singh" userId="b030b8d40cb513e9" providerId="LiveId" clId="{31F0EC42-EC45-4561-AED6-3EBE506B3847}" dt="2023-12-07T21:02:17.328" v="1467" actId="478"/>
          <ac:picMkLst>
            <pc:docMk/>
            <pc:sldMk cId="3568727289" sldId="262"/>
            <ac:picMk id="5" creationId="{96189893-4C6E-9A8E-9838-0F1F320A1A5E}"/>
          </ac:picMkLst>
        </pc:picChg>
        <pc:picChg chg="del mod">
          <ac:chgData name="Shreya Singh" userId="b030b8d40cb513e9" providerId="LiveId" clId="{31F0EC42-EC45-4561-AED6-3EBE506B3847}" dt="2023-12-03T22:17:31.949" v="1398" actId="478"/>
          <ac:picMkLst>
            <pc:docMk/>
            <pc:sldMk cId="3568727289" sldId="262"/>
            <ac:picMk id="6" creationId="{2C3F8A24-1757-70A1-0D3A-D6166D7EDE7C}"/>
          </ac:picMkLst>
        </pc:picChg>
        <pc:picChg chg="add mod">
          <ac:chgData name="Shreya Singh" userId="b030b8d40cb513e9" providerId="LiveId" clId="{31F0EC42-EC45-4561-AED6-3EBE506B3847}" dt="2023-12-08T00:50:31.512" v="4269" actId="14100"/>
          <ac:picMkLst>
            <pc:docMk/>
            <pc:sldMk cId="3568727289" sldId="262"/>
            <ac:picMk id="7" creationId="{83C280CF-362D-1862-5391-2AC92A584BA0}"/>
          </ac:picMkLst>
        </pc:picChg>
      </pc:sldChg>
      <pc:sldChg chg="addSp delSp modSp add mod setBg delDesignElem">
        <pc:chgData name="Shreya Singh" userId="b030b8d40cb513e9" providerId="LiveId" clId="{31F0EC42-EC45-4561-AED6-3EBE506B3847}" dt="2023-12-08T00:50:18.693" v="4266" actId="14100"/>
        <pc:sldMkLst>
          <pc:docMk/>
          <pc:sldMk cId="2186191406" sldId="263"/>
        </pc:sldMkLst>
        <pc:spChg chg="mod">
          <ac:chgData name="Shreya Singh" userId="b030b8d40cb513e9" providerId="LiveId" clId="{31F0EC42-EC45-4561-AED6-3EBE506B3847}" dt="2023-12-07T23:54:26.929" v="3179" actId="1076"/>
          <ac:spMkLst>
            <pc:docMk/>
            <pc:sldMk cId="2186191406" sldId="263"/>
            <ac:spMk id="2" creationId="{D22B81EE-28ED-8A5F-3979-BD29462208ED}"/>
          </ac:spMkLst>
        </pc:spChg>
        <pc:spChg chg="mod">
          <ac:chgData name="Shreya Singh" userId="b030b8d40cb513e9" providerId="LiveId" clId="{31F0EC42-EC45-4561-AED6-3EBE506B3847}" dt="2023-12-08T00:50:18.693" v="4266" actId="14100"/>
          <ac:spMkLst>
            <pc:docMk/>
            <pc:sldMk cId="2186191406" sldId="263"/>
            <ac:spMk id="3" creationId="{B08C89BF-2CD6-BADB-5670-FA90466901A0}"/>
          </ac:spMkLst>
        </pc:spChg>
        <pc:spChg chg="add">
          <ac:chgData name="Shreya Singh" userId="b030b8d40cb513e9" providerId="LiveId" clId="{31F0EC42-EC45-4561-AED6-3EBE506B3847}" dt="2023-12-07T21:34:49.944" v="1740" actId="26606"/>
          <ac:spMkLst>
            <pc:docMk/>
            <pc:sldMk cId="2186191406" sldId="263"/>
            <ac:spMk id="10" creationId="{45D37F4E-DDB4-456B-97E0-9937730A039F}"/>
          </ac:spMkLst>
        </pc:spChg>
        <pc:spChg chg="add">
          <ac:chgData name="Shreya Singh" userId="b030b8d40cb513e9" providerId="LiveId" clId="{31F0EC42-EC45-4561-AED6-3EBE506B3847}" dt="2023-12-07T21:34:49.944" v="1740" actId="26606"/>
          <ac:spMkLst>
            <pc:docMk/>
            <pc:sldMk cId="2186191406" sldId="263"/>
            <ac:spMk id="12" creationId="{B2DD41CD-8F47-4F56-AD12-4E2FF7696987}"/>
          </ac:spMkLst>
        </pc:spChg>
        <pc:spChg chg="del">
          <ac:chgData name="Shreya Singh" userId="b030b8d40cb513e9" providerId="LiveId" clId="{31F0EC42-EC45-4561-AED6-3EBE506B3847}" dt="2023-12-07T21:06:52.350" v="1731"/>
          <ac:spMkLst>
            <pc:docMk/>
            <pc:sldMk cId="2186191406" sldId="263"/>
            <ac:spMk id="25" creationId="{45D37F4E-DDB4-456B-97E0-9937730A039F}"/>
          </ac:spMkLst>
        </pc:spChg>
        <pc:spChg chg="del">
          <ac:chgData name="Shreya Singh" userId="b030b8d40cb513e9" providerId="LiveId" clId="{31F0EC42-EC45-4561-AED6-3EBE506B3847}" dt="2023-12-07T21:06:52.350" v="1731"/>
          <ac:spMkLst>
            <pc:docMk/>
            <pc:sldMk cId="2186191406" sldId="263"/>
            <ac:spMk id="27" creationId="{B2DD41CD-8F47-4F56-AD12-4E2FF7696987}"/>
          </ac:spMkLst>
        </pc:spChg>
        <pc:picChg chg="add del mod">
          <ac:chgData name="Shreya Singh" userId="b030b8d40cb513e9" providerId="LiveId" clId="{31F0EC42-EC45-4561-AED6-3EBE506B3847}" dt="2023-12-07T22:20:47.237" v="2676" actId="478"/>
          <ac:picMkLst>
            <pc:docMk/>
            <pc:sldMk cId="2186191406" sldId="263"/>
            <ac:picMk id="5" creationId="{EB50422B-C573-33F7-62BD-215841406F4D}"/>
          </ac:picMkLst>
        </pc:picChg>
        <pc:picChg chg="del mod">
          <ac:chgData name="Shreya Singh" userId="b030b8d40cb513e9" providerId="LiveId" clId="{31F0EC42-EC45-4561-AED6-3EBE506B3847}" dt="2023-12-07T21:33:54.282" v="1737" actId="478"/>
          <ac:picMkLst>
            <pc:docMk/>
            <pc:sldMk cId="2186191406" sldId="263"/>
            <ac:picMk id="7" creationId="{83C280CF-362D-1862-5391-2AC92A584BA0}"/>
          </ac:picMkLst>
        </pc:picChg>
        <pc:picChg chg="add mod">
          <ac:chgData name="Shreya Singh" userId="b030b8d40cb513e9" providerId="LiveId" clId="{31F0EC42-EC45-4561-AED6-3EBE506B3847}" dt="2023-12-07T22:21:25.773" v="2689" actId="1076"/>
          <ac:picMkLst>
            <pc:docMk/>
            <pc:sldMk cId="2186191406" sldId="263"/>
            <ac:picMk id="8" creationId="{F162D924-EE9A-0BC6-F221-D90CA5D38892}"/>
          </ac:picMkLst>
        </pc:picChg>
      </pc:sldChg>
      <pc:sldChg chg="delSp modSp add del mod setBg delDesignElem">
        <pc:chgData name="Shreya Singh" userId="b030b8d40cb513e9" providerId="LiveId" clId="{31F0EC42-EC45-4561-AED6-3EBE506B3847}" dt="2023-12-07T21:06:50.970" v="1729" actId="47"/>
        <pc:sldMkLst>
          <pc:docMk/>
          <pc:sldMk cId="3187883741" sldId="263"/>
        </pc:sldMkLst>
        <pc:spChg chg="mod">
          <ac:chgData name="Shreya Singh" userId="b030b8d40cb513e9" providerId="LiveId" clId="{31F0EC42-EC45-4561-AED6-3EBE506B3847}" dt="2023-12-04T02:18:04.589" v="1445" actId="20577"/>
          <ac:spMkLst>
            <pc:docMk/>
            <pc:sldMk cId="3187883741" sldId="263"/>
            <ac:spMk id="2" creationId="{D22B81EE-28ED-8A5F-3979-BD29462208ED}"/>
          </ac:spMkLst>
        </pc:spChg>
        <pc:spChg chg="del">
          <ac:chgData name="Shreya Singh" userId="b030b8d40cb513e9" providerId="LiveId" clId="{31F0EC42-EC45-4561-AED6-3EBE506B3847}" dt="2023-12-04T02:17:12.742" v="1443"/>
          <ac:spMkLst>
            <pc:docMk/>
            <pc:sldMk cId="3187883741" sldId="263"/>
            <ac:spMk id="11" creationId="{2B97F24A-32CE-4C1C-A50D-3016B394DCFB}"/>
          </ac:spMkLst>
        </pc:spChg>
        <pc:spChg chg="del">
          <ac:chgData name="Shreya Singh" userId="b030b8d40cb513e9" providerId="LiveId" clId="{31F0EC42-EC45-4561-AED6-3EBE506B3847}" dt="2023-12-04T02:17:12.742" v="1443"/>
          <ac:spMkLst>
            <pc:docMk/>
            <pc:sldMk cId="3187883741" sldId="263"/>
            <ac:spMk id="13" creationId="{6357EC4F-235E-4222-A36F-C7878ACE37F2}"/>
          </ac:spMkLst>
        </pc:spChg>
      </pc:sldChg>
      <pc:sldChg chg="delSp add del setBg delDesignElem">
        <pc:chgData name="Shreya Singh" userId="b030b8d40cb513e9" providerId="LiveId" clId="{31F0EC42-EC45-4561-AED6-3EBE506B3847}" dt="2023-12-04T02:18:22.287" v="1448" actId="47"/>
        <pc:sldMkLst>
          <pc:docMk/>
          <pc:sldMk cId="813531673" sldId="264"/>
        </pc:sldMkLst>
        <pc:spChg chg="del">
          <ac:chgData name="Shreya Singh" userId="b030b8d40cb513e9" providerId="LiveId" clId="{31F0EC42-EC45-4561-AED6-3EBE506B3847}" dt="2023-12-04T02:18:18.190" v="1447"/>
          <ac:spMkLst>
            <pc:docMk/>
            <pc:sldMk cId="813531673" sldId="264"/>
            <ac:spMk id="11" creationId="{2B97F24A-32CE-4C1C-A50D-3016B394DCFB}"/>
          </ac:spMkLst>
        </pc:spChg>
        <pc:spChg chg="del">
          <ac:chgData name="Shreya Singh" userId="b030b8d40cb513e9" providerId="LiveId" clId="{31F0EC42-EC45-4561-AED6-3EBE506B3847}" dt="2023-12-04T02:18:18.190" v="1447"/>
          <ac:spMkLst>
            <pc:docMk/>
            <pc:sldMk cId="813531673" sldId="264"/>
            <ac:spMk id="13" creationId="{6357EC4F-235E-4222-A36F-C7878ACE37F2}"/>
          </ac:spMkLst>
        </pc:spChg>
      </pc:sldChg>
      <pc:sldChg chg="addSp delSp modSp add mod setBg delDesignElem">
        <pc:chgData name="Shreya Singh" userId="b030b8d40cb513e9" providerId="LiveId" clId="{31F0EC42-EC45-4561-AED6-3EBE506B3847}" dt="2023-12-08T00:50:06.147" v="4264" actId="123"/>
        <pc:sldMkLst>
          <pc:docMk/>
          <pc:sldMk cId="1354047990" sldId="264"/>
        </pc:sldMkLst>
        <pc:spChg chg="mod">
          <ac:chgData name="Shreya Singh" userId="b030b8d40cb513e9" providerId="LiveId" clId="{31F0EC42-EC45-4561-AED6-3EBE506B3847}" dt="2023-12-07T23:54:50.916" v="3200" actId="14100"/>
          <ac:spMkLst>
            <pc:docMk/>
            <pc:sldMk cId="1354047990" sldId="264"/>
            <ac:spMk id="2" creationId="{D22B81EE-28ED-8A5F-3979-BD29462208ED}"/>
          </ac:spMkLst>
        </pc:spChg>
        <pc:spChg chg="mod">
          <ac:chgData name="Shreya Singh" userId="b030b8d40cb513e9" providerId="LiveId" clId="{31F0EC42-EC45-4561-AED6-3EBE506B3847}" dt="2023-12-08T00:50:06.147" v="4264" actId="123"/>
          <ac:spMkLst>
            <pc:docMk/>
            <pc:sldMk cId="1354047990" sldId="264"/>
            <ac:spMk id="3" creationId="{B08C89BF-2CD6-BADB-5670-FA90466901A0}"/>
          </ac:spMkLst>
        </pc:spChg>
        <pc:spChg chg="del">
          <ac:chgData name="Shreya Singh" userId="b030b8d40cb513e9" providerId="LiveId" clId="{31F0EC42-EC45-4561-AED6-3EBE506B3847}" dt="2023-12-07T21:38:23.072" v="1923"/>
          <ac:spMkLst>
            <pc:docMk/>
            <pc:sldMk cId="1354047990" sldId="264"/>
            <ac:spMk id="10" creationId="{45D37F4E-DDB4-456B-97E0-9937730A039F}"/>
          </ac:spMkLst>
        </pc:spChg>
        <pc:spChg chg="add">
          <ac:chgData name="Shreya Singh" userId="b030b8d40cb513e9" providerId="LiveId" clId="{31F0EC42-EC45-4561-AED6-3EBE506B3847}" dt="2023-12-07T22:16:08.395" v="1935" actId="26606"/>
          <ac:spMkLst>
            <pc:docMk/>
            <pc:sldMk cId="1354047990" sldId="264"/>
            <ac:spMk id="11" creationId="{45D37F4E-DDB4-456B-97E0-9937730A039F}"/>
          </ac:spMkLst>
        </pc:spChg>
        <pc:spChg chg="del">
          <ac:chgData name="Shreya Singh" userId="b030b8d40cb513e9" providerId="LiveId" clId="{31F0EC42-EC45-4561-AED6-3EBE506B3847}" dt="2023-12-07T21:38:23.072" v="1923"/>
          <ac:spMkLst>
            <pc:docMk/>
            <pc:sldMk cId="1354047990" sldId="264"/>
            <ac:spMk id="12" creationId="{B2DD41CD-8F47-4F56-AD12-4E2FF7696987}"/>
          </ac:spMkLst>
        </pc:spChg>
        <pc:spChg chg="add">
          <ac:chgData name="Shreya Singh" userId="b030b8d40cb513e9" providerId="LiveId" clId="{31F0EC42-EC45-4561-AED6-3EBE506B3847}" dt="2023-12-07T22:16:08.395" v="1935" actId="26606"/>
          <ac:spMkLst>
            <pc:docMk/>
            <pc:sldMk cId="1354047990" sldId="264"/>
            <ac:spMk id="13" creationId="{B2DD41CD-8F47-4F56-AD12-4E2FF7696987}"/>
          </ac:spMkLst>
        </pc:spChg>
        <pc:picChg chg="del">
          <ac:chgData name="Shreya Singh" userId="b030b8d40cb513e9" providerId="LiveId" clId="{31F0EC42-EC45-4561-AED6-3EBE506B3847}" dt="2023-12-07T21:38:45.141" v="1932" actId="478"/>
          <ac:picMkLst>
            <pc:docMk/>
            <pc:sldMk cId="1354047990" sldId="264"/>
            <ac:picMk id="5" creationId="{EB50422B-C573-33F7-62BD-215841406F4D}"/>
          </ac:picMkLst>
        </pc:picChg>
        <pc:picChg chg="add del mod">
          <ac:chgData name="Shreya Singh" userId="b030b8d40cb513e9" providerId="LiveId" clId="{31F0EC42-EC45-4561-AED6-3EBE506B3847}" dt="2023-12-07T22:16:51.593" v="2015" actId="478"/>
          <ac:picMkLst>
            <pc:docMk/>
            <pc:sldMk cId="1354047990" sldId="264"/>
            <ac:picMk id="6" creationId="{2971F9A6-3B67-29A4-50BC-FA5AB538D20F}"/>
          </ac:picMkLst>
        </pc:picChg>
        <pc:picChg chg="add mod">
          <ac:chgData name="Shreya Singh" userId="b030b8d40cb513e9" providerId="LiveId" clId="{31F0EC42-EC45-4561-AED6-3EBE506B3847}" dt="2023-12-07T22:21:30.541" v="2690" actId="14100"/>
          <ac:picMkLst>
            <pc:docMk/>
            <pc:sldMk cId="1354047990" sldId="264"/>
            <ac:picMk id="8" creationId="{4CA380B7-58F4-7A5C-6256-8153DECF8955}"/>
          </ac:picMkLst>
        </pc:picChg>
      </pc:sldChg>
      <pc:sldChg chg="addSp delSp modSp add del mod setBg delDesignElem">
        <pc:chgData name="Shreya Singh" userId="b030b8d40cb513e9" providerId="LiveId" clId="{31F0EC42-EC45-4561-AED6-3EBE506B3847}" dt="2023-12-07T20:58:48.105" v="1453"/>
        <pc:sldMkLst>
          <pc:docMk/>
          <pc:sldMk cId="1560297210" sldId="264"/>
        </pc:sldMkLst>
        <pc:spChg chg="mod">
          <ac:chgData name="Shreya Singh" userId="b030b8d40cb513e9" providerId="LiveId" clId="{31F0EC42-EC45-4561-AED6-3EBE506B3847}" dt="2023-12-07T20:58:44.344" v="1452"/>
          <ac:spMkLst>
            <pc:docMk/>
            <pc:sldMk cId="1560297210" sldId="264"/>
            <ac:spMk id="2" creationId="{D22B81EE-28ED-8A5F-3979-BD29462208ED}"/>
          </ac:spMkLst>
        </pc:spChg>
        <pc:spChg chg="add del">
          <ac:chgData name="Shreya Singh" userId="b030b8d40cb513e9" providerId="LiveId" clId="{31F0EC42-EC45-4561-AED6-3EBE506B3847}" dt="2023-12-07T20:58:48.105" v="1453"/>
          <ac:spMkLst>
            <pc:docMk/>
            <pc:sldMk cId="1560297210" sldId="264"/>
            <ac:spMk id="8" creationId="{45D37F4E-DDB4-456B-97E0-9937730A039F}"/>
          </ac:spMkLst>
        </pc:spChg>
        <pc:spChg chg="add del">
          <ac:chgData name="Shreya Singh" userId="b030b8d40cb513e9" providerId="LiveId" clId="{31F0EC42-EC45-4561-AED6-3EBE506B3847}" dt="2023-12-07T20:58:48.105" v="1453"/>
          <ac:spMkLst>
            <pc:docMk/>
            <pc:sldMk cId="1560297210" sldId="264"/>
            <ac:spMk id="9" creationId="{B2DD41CD-8F47-4F56-AD12-4E2FF7696987}"/>
          </ac:spMkLst>
        </pc:spChg>
      </pc:sldChg>
      <pc:sldChg chg="delSp add del setBg delDesignElem">
        <pc:chgData name="Shreya Singh" userId="b030b8d40cb513e9" providerId="LiveId" clId="{31F0EC42-EC45-4561-AED6-3EBE506B3847}" dt="2023-12-07T20:58:56.304" v="1456" actId="47"/>
        <pc:sldMkLst>
          <pc:docMk/>
          <pc:sldMk cId="2351433585" sldId="264"/>
        </pc:sldMkLst>
        <pc:spChg chg="del">
          <ac:chgData name="Shreya Singh" userId="b030b8d40cb513e9" providerId="LiveId" clId="{31F0EC42-EC45-4561-AED6-3EBE506B3847}" dt="2023-12-07T20:58:52.581" v="1455"/>
          <ac:spMkLst>
            <pc:docMk/>
            <pc:sldMk cId="2351433585" sldId="264"/>
            <ac:spMk id="8" creationId="{45D37F4E-DDB4-456B-97E0-9937730A039F}"/>
          </ac:spMkLst>
        </pc:spChg>
        <pc:spChg chg="del">
          <ac:chgData name="Shreya Singh" userId="b030b8d40cb513e9" providerId="LiveId" clId="{31F0EC42-EC45-4561-AED6-3EBE506B3847}" dt="2023-12-07T20:58:52.581" v="1455"/>
          <ac:spMkLst>
            <pc:docMk/>
            <pc:sldMk cId="2351433585" sldId="264"/>
            <ac:spMk id="9" creationId="{B2DD41CD-8F47-4F56-AD12-4E2FF7696987}"/>
          </ac:spMkLst>
        </pc:spChg>
      </pc:sldChg>
      <pc:sldChg chg="addSp delSp modSp add del mod setBg delDesignElem">
        <pc:chgData name="Shreya Singh" userId="b030b8d40cb513e9" providerId="LiveId" clId="{31F0EC42-EC45-4561-AED6-3EBE506B3847}" dt="2023-12-07T23:52:26.979" v="3118" actId="47"/>
        <pc:sldMkLst>
          <pc:docMk/>
          <pc:sldMk cId="198964979" sldId="265"/>
        </pc:sldMkLst>
        <pc:spChg chg="mod">
          <ac:chgData name="Shreya Singh" userId="b030b8d40cb513e9" providerId="LiveId" clId="{31F0EC42-EC45-4561-AED6-3EBE506B3847}" dt="2023-12-07T23:52:11.755" v="3112" actId="1076"/>
          <ac:spMkLst>
            <pc:docMk/>
            <pc:sldMk cId="198964979" sldId="265"/>
            <ac:spMk id="2" creationId="{D22B81EE-28ED-8A5F-3979-BD29462208ED}"/>
          </ac:spMkLst>
        </pc:spChg>
        <pc:spChg chg="del">
          <ac:chgData name="Shreya Singh" userId="b030b8d40cb513e9" providerId="LiveId" clId="{31F0EC42-EC45-4561-AED6-3EBE506B3847}" dt="2023-12-07T23:52:04.857" v="3109" actId="478"/>
          <ac:spMkLst>
            <pc:docMk/>
            <pc:sldMk cId="198964979" sldId="265"/>
            <ac:spMk id="3" creationId="{B08C89BF-2CD6-BADB-5670-FA90466901A0}"/>
          </ac:spMkLst>
        </pc:spChg>
        <pc:spChg chg="add del mod">
          <ac:chgData name="Shreya Singh" userId="b030b8d40cb513e9" providerId="LiveId" clId="{31F0EC42-EC45-4561-AED6-3EBE506B3847}" dt="2023-12-07T23:52:07.340" v="3110" actId="478"/>
          <ac:spMkLst>
            <pc:docMk/>
            <pc:sldMk cId="198964979" sldId="265"/>
            <ac:spMk id="5" creationId="{A93810B3-00EF-8B00-103F-148825A408D9}"/>
          </ac:spMkLst>
        </pc:spChg>
        <pc:spChg chg="del">
          <ac:chgData name="Shreya Singh" userId="b030b8d40cb513e9" providerId="LiveId" clId="{31F0EC42-EC45-4561-AED6-3EBE506B3847}" dt="2023-12-07T23:51:52.861" v="3084"/>
          <ac:spMkLst>
            <pc:docMk/>
            <pc:sldMk cId="198964979" sldId="265"/>
            <ac:spMk id="17" creationId="{A6D37EE4-EA1B-46EE-A54B-5233C63C9695}"/>
          </ac:spMkLst>
        </pc:spChg>
        <pc:spChg chg="del">
          <ac:chgData name="Shreya Singh" userId="b030b8d40cb513e9" providerId="LiveId" clId="{31F0EC42-EC45-4561-AED6-3EBE506B3847}" dt="2023-12-07T23:51:52.861" v="3084"/>
          <ac:spMkLst>
            <pc:docMk/>
            <pc:sldMk cId="198964979" sldId="265"/>
            <ac:spMk id="19" creationId="{927D5270-6648-4CC1-8F78-48BE299CAC25}"/>
          </ac:spMkLst>
        </pc:spChg>
        <pc:picChg chg="del">
          <ac:chgData name="Shreya Singh" userId="b030b8d40cb513e9" providerId="LiveId" clId="{31F0EC42-EC45-4561-AED6-3EBE506B3847}" dt="2023-12-07T23:52:08.603" v="3111" actId="478"/>
          <ac:picMkLst>
            <pc:docMk/>
            <pc:sldMk cId="198964979" sldId="265"/>
            <ac:picMk id="6" creationId="{29CBB7C7-000F-2F81-1954-07B8992FEA81}"/>
          </ac:picMkLst>
        </pc:picChg>
      </pc:sldChg>
      <pc:sldChg chg="delSp modSp add del mod setBg delDesignElem">
        <pc:chgData name="Shreya Singh" userId="b030b8d40cb513e9" providerId="LiveId" clId="{31F0EC42-EC45-4561-AED6-3EBE506B3847}" dt="2023-12-07T23:45:26.705" v="2948" actId="47"/>
        <pc:sldMkLst>
          <pc:docMk/>
          <pc:sldMk cId="2574819708" sldId="265"/>
        </pc:sldMkLst>
        <pc:spChg chg="mod">
          <ac:chgData name="Shreya Singh" userId="b030b8d40cb513e9" providerId="LiveId" clId="{31F0EC42-EC45-4561-AED6-3EBE506B3847}" dt="2023-12-07T22:34:45.916" v="2947" actId="20577"/>
          <ac:spMkLst>
            <pc:docMk/>
            <pc:sldMk cId="2574819708" sldId="265"/>
            <ac:spMk id="2" creationId="{D22B81EE-28ED-8A5F-3979-BD29462208ED}"/>
          </ac:spMkLst>
        </pc:spChg>
        <pc:spChg chg="del">
          <ac:chgData name="Shreya Singh" userId="b030b8d40cb513e9" providerId="LiveId" clId="{31F0EC42-EC45-4561-AED6-3EBE506B3847}" dt="2023-12-07T22:34:42.595" v="2945"/>
          <ac:spMkLst>
            <pc:docMk/>
            <pc:sldMk cId="2574819708" sldId="265"/>
            <ac:spMk id="11" creationId="{45D37F4E-DDB4-456B-97E0-9937730A039F}"/>
          </ac:spMkLst>
        </pc:spChg>
        <pc:spChg chg="del">
          <ac:chgData name="Shreya Singh" userId="b030b8d40cb513e9" providerId="LiveId" clId="{31F0EC42-EC45-4561-AED6-3EBE506B3847}" dt="2023-12-07T22:34:42.595" v="2945"/>
          <ac:spMkLst>
            <pc:docMk/>
            <pc:sldMk cId="2574819708" sldId="265"/>
            <ac:spMk id="13" creationId="{B2DD41CD-8F47-4F56-AD12-4E2FF7696987}"/>
          </ac:spMkLst>
        </pc:spChg>
      </pc:sldChg>
      <pc:sldChg chg="modSp new del mod">
        <pc:chgData name="Shreya Singh" userId="b030b8d40cb513e9" providerId="LiveId" clId="{31F0EC42-EC45-4561-AED6-3EBE506B3847}" dt="2023-12-08T00:48:30.941" v="4236" actId="47"/>
        <pc:sldMkLst>
          <pc:docMk/>
          <pc:sldMk cId="3056138888" sldId="265"/>
        </pc:sldMkLst>
        <pc:spChg chg="mod">
          <ac:chgData name="Shreya Singh" userId="b030b8d40cb513e9" providerId="LiveId" clId="{31F0EC42-EC45-4561-AED6-3EBE506B3847}" dt="2023-12-08T00:34:46.001" v="3405" actId="20577"/>
          <ac:spMkLst>
            <pc:docMk/>
            <pc:sldMk cId="3056138888" sldId="265"/>
            <ac:spMk id="2" creationId="{650EA248-9605-0DB4-B7D3-8C035554DB66}"/>
          </ac:spMkLst>
        </pc:spChg>
      </pc:sldChg>
      <pc:sldChg chg="addSp delSp modSp add mod setBg delDesignElem">
        <pc:chgData name="Shreya Singh" userId="b030b8d40cb513e9" providerId="LiveId" clId="{31F0EC42-EC45-4561-AED6-3EBE506B3847}" dt="2023-12-08T00:51:29.094" v="4280" actId="122"/>
        <pc:sldMkLst>
          <pc:docMk/>
          <pc:sldMk cId="2219186014" sldId="266"/>
        </pc:sldMkLst>
        <pc:spChg chg="mod">
          <ac:chgData name="Shreya Singh" userId="b030b8d40cb513e9" providerId="LiveId" clId="{31F0EC42-EC45-4561-AED6-3EBE506B3847}" dt="2023-12-08T00:51:29.094" v="4280" actId="122"/>
          <ac:spMkLst>
            <pc:docMk/>
            <pc:sldMk cId="2219186014" sldId="266"/>
            <ac:spMk id="2" creationId="{31CC2B25-D2CC-D71C-04A4-F9516F865F13}"/>
          </ac:spMkLst>
        </pc:spChg>
        <pc:spChg chg="mod">
          <ac:chgData name="Shreya Singh" userId="b030b8d40cb513e9" providerId="LiveId" clId="{31F0EC42-EC45-4561-AED6-3EBE506B3847}" dt="2023-12-08T00:50:53.516" v="4276" actId="123"/>
          <ac:spMkLst>
            <pc:docMk/>
            <pc:sldMk cId="2219186014" sldId="266"/>
            <ac:spMk id="3" creationId="{DB974E88-B741-9054-2363-6552E82A2840}"/>
          </ac:spMkLst>
        </pc:spChg>
        <pc:spChg chg="del">
          <ac:chgData name="Shreya Singh" userId="b030b8d40cb513e9" providerId="LiveId" clId="{31F0EC42-EC45-4561-AED6-3EBE506B3847}" dt="2023-12-08T00:35:04.647" v="3407"/>
          <ac:spMkLst>
            <pc:docMk/>
            <pc:sldMk cId="2219186014" sldId="266"/>
            <ac:spMk id="11" creationId="{45D37F4E-DDB4-456B-97E0-9937730A039F}"/>
          </ac:spMkLst>
        </pc:spChg>
        <pc:spChg chg="del">
          <ac:chgData name="Shreya Singh" userId="b030b8d40cb513e9" providerId="LiveId" clId="{31F0EC42-EC45-4561-AED6-3EBE506B3847}" dt="2023-12-08T00:35:04.647" v="3407"/>
          <ac:spMkLst>
            <pc:docMk/>
            <pc:sldMk cId="2219186014" sldId="266"/>
            <ac:spMk id="13" creationId="{B2DD41CD-8F47-4F56-AD12-4E2FF7696987}"/>
          </ac:spMkLst>
        </pc:spChg>
        <pc:picChg chg="add mod">
          <ac:chgData name="Shreya Singh" userId="b030b8d40cb513e9" providerId="LiveId" clId="{31F0EC42-EC45-4561-AED6-3EBE506B3847}" dt="2023-12-08T00:41:34.313" v="4159" actId="1076"/>
          <ac:picMkLst>
            <pc:docMk/>
            <pc:sldMk cId="2219186014" sldId="266"/>
            <ac:picMk id="5" creationId="{960C7034-40C5-8364-CB87-86415644D919}"/>
          </ac:picMkLst>
        </pc:picChg>
        <pc:picChg chg="del">
          <ac:chgData name="Shreya Singh" userId="b030b8d40cb513e9" providerId="LiveId" clId="{31F0EC42-EC45-4561-AED6-3EBE506B3847}" dt="2023-12-08T00:35:18.704" v="3433" actId="478"/>
          <ac:picMkLst>
            <pc:docMk/>
            <pc:sldMk cId="2219186014" sldId="266"/>
            <ac:picMk id="6" creationId="{52416DF1-14D8-65A4-EB49-DA6182F63DA8}"/>
          </ac:picMkLst>
        </pc:picChg>
      </pc:sldChg>
      <pc:sldChg chg="addSp delSp add del setBg delDesignElem">
        <pc:chgData name="Shreya Singh" userId="b030b8d40cb513e9" providerId="LiveId" clId="{31F0EC42-EC45-4561-AED6-3EBE506B3847}" dt="2023-12-08T00:40:51.990" v="4149"/>
        <pc:sldMkLst>
          <pc:docMk/>
          <pc:sldMk cId="945778047" sldId="267"/>
        </pc:sldMkLst>
        <pc:spChg chg="add del">
          <ac:chgData name="Shreya Singh" userId="b030b8d40cb513e9" providerId="LiveId" clId="{31F0EC42-EC45-4561-AED6-3EBE506B3847}" dt="2023-12-08T00:40:51.990" v="4149"/>
          <ac:spMkLst>
            <pc:docMk/>
            <pc:sldMk cId="945778047" sldId="267"/>
            <ac:spMk id="11" creationId="{45D37F4E-DDB4-456B-97E0-9937730A039F}"/>
          </ac:spMkLst>
        </pc:spChg>
        <pc:spChg chg="add del">
          <ac:chgData name="Shreya Singh" userId="b030b8d40cb513e9" providerId="LiveId" clId="{31F0EC42-EC45-4561-AED6-3EBE506B3847}" dt="2023-12-08T00:40:51.990" v="4149"/>
          <ac:spMkLst>
            <pc:docMk/>
            <pc:sldMk cId="945778047" sldId="267"/>
            <ac:spMk id="13" creationId="{B2DD41CD-8F47-4F56-AD12-4E2FF769698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2A16E-F8CE-4F04-B2CB-1C1ED507616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D7EA387-5D55-4D3B-AF4F-BB04CB4530D9}">
      <dgm:prSet/>
      <dgm:spPr/>
      <dgm:t>
        <a:bodyPr/>
        <a:lstStyle/>
        <a:p>
          <a:r>
            <a:rPr lang="en-US" dirty="0"/>
            <a:t>A user cannot log data without pairing a device to the application.</a:t>
          </a:r>
        </a:p>
      </dgm:t>
    </dgm:pt>
    <dgm:pt modelId="{946BF55C-7C95-4916-A1E0-350173403118}" type="parTrans" cxnId="{4B396B7F-0C0B-4338-9CA3-F240F10483AE}">
      <dgm:prSet/>
      <dgm:spPr/>
      <dgm:t>
        <a:bodyPr/>
        <a:lstStyle/>
        <a:p>
          <a:endParaRPr lang="en-US"/>
        </a:p>
      </dgm:t>
    </dgm:pt>
    <dgm:pt modelId="{F645312A-AE7D-44DD-98A4-81C5354C48F3}" type="sibTrans" cxnId="{4B396B7F-0C0B-4338-9CA3-F240F10483AE}">
      <dgm:prSet/>
      <dgm:spPr/>
      <dgm:t>
        <a:bodyPr/>
        <a:lstStyle/>
        <a:p>
          <a:endParaRPr lang="en-US"/>
        </a:p>
      </dgm:t>
    </dgm:pt>
    <dgm:pt modelId="{7A5DDEE2-8137-471E-A0E3-9E87D0357F76}">
      <dgm:prSet/>
      <dgm:spPr>
        <a:solidFill>
          <a:schemeClr val="accent2">
            <a:lumMod val="75000"/>
          </a:schemeClr>
        </a:solidFill>
      </dgm:spPr>
      <dgm:t>
        <a:bodyPr/>
        <a:lstStyle/>
        <a:p>
          <a:r>
            <a:rPr lang="en-US" dirty="0"/>
            <a:t>The user cannot log an activity if it does not exist without creating it first.</a:t>
          </a:r>
        </a:p>
      </dgm:t>
    </dgm:pt>
    <dgm:pt modelId="{4656A577-7C5B-477E-8D69-DD27FD02188B}" type="parTrans" cxnId="{857BBF50-8615-4102-B899-8973C9125609}">
      <dgm:prSet/>
      <dgm:spPr/>
      <dgm:t>
        <a:bodyPr/>
        <a:lstStyle/>
        <a:p>
          <a:endParaRPr lang="en-US"/>
        </a:p>
      </dgm:t>
    </dgm:pt>
    <dgm:pt modelId="{2870DB56-0B9B-458E-BA58-CCF40949EC42}" type="sibTrans" cxnId="{857BBF50-8615-4102-B899-8973C9125609}">
      <dgm:prSet/>
      <dgm:spPr/>
      <dgm:t>
        <a:bodyPr/>
        <a:lstStyle/>
        <a:p>
          <a:endParaRPr lang="en-US"/>
        </a:p>
      </dgm:t>
    </dgm:pt>
    <dgm:pt modelId="{CD067418-4796-4C7A-9972-BD69DE8DC9A8}">
      <dgm:prSet/>
      <dgm:spPr/>
      <dgm:t>
        <a:bodyPr/>
        <a:lstStyle/>
        <a:p>
          <a:r>
            <a:rPr lang="en-US" dirty="0"/>
            <a:t>One user account is associated with only one device.</a:t>
          </a:r>
        </a:p>
      </dgm:t>
    </dgm:pt>
    <dgm:pt modelId="{11BE1CAD-7058-4DF8-97C7-74618480B5DA}" type="parTrans" cxnId="{3BC396A9-13E4-4C18-A90C-DBB7309D797E}">
      <dgm:prSet/>
      <dgm:spPr/>
      <dgm:t>
        <a:bodyPr/>
        <a:lstStyle/>
        <a:p>
          <a:endParaRPr lang="en-US"/>
        </a:p>
      </dgm:t>
    </dgm:pt>
    <dgm:pt modelId="{8722F709-4DF8-4991-98E8-9C3C50562A77}" type="sibTrans" cxnId="{3BC396A9-13E4-4C18-A90C-DBB7309D797E}">
      <dgm:prSet/>
      <dgm:spPr/>
      <dgm:t>
        <a:bodyPr/>
        <a:lstStyle/>
        <a:p>
          <a:endParaRPr lang="en-US"/>
        </a:p>
      </dgm:t>
    </dgm:pt>
    <dgm:pt modelId="{6EACFC56-4DD5-49CB-89A7-AB4512EADA9D}">
      <dgm:prSet/>
      <dgm:spPr/>
      <dgm:t>
        <a:bodyPr/>
        <a:lstStyle/>
        <a:p>
          <a:r>
            <a:rPr lang="en-US"/>
            <a:t>One device will have many sleep, steps, and calories records with timestamps in minutes.</a:t>
          </a:r>
        </a:p>
      </dgm:t>
    </dgm:pt>
    <dgm:pt modelId="{AD50B35E-91AF-4268-8FD2-939A9057BC7D}" type="parTrans" cxnId="{74C2A6AE-6DF6-4DAC-89CD-389408D649D0}">
      <dgm:prSet/>
      <dgm:spPr/>
      <dgm:t>
        <a:bodyPr/>
        <a:lstStyle/>
        <a:p>
          <a:endParaRPr lang="en-US"/>
        </a:p>
      </dgm:t>
    </dgm:pt>
    <dgm:pt modelId="{DE7E53CA-76CA-4DD7-9905-CE86C5158AAC}" type="sibTrans" cxnId="{74C2A6AE-6DF6-4DAC-89CD-389408D649D0}">
      <dgm:prSet/>
      <dgm:spPr/>
      <dgm:t>
        <a:bodyPr/>
        <a:lstStyle/>
        <a:p>
          <a:endParaRPr lang="en-US"/>
        </a:p>
      </dgm:t>
    </dgm:pt>
    <dgm:pt modelId="{ED6B5215-32AF-4FBE-B105-57BBFF846843}">
      <dgm:prSet/>
      <dgm:spPr/>
      <dgm:t>
        <a:bodyPr/>
        <a:lstStyle/>
        <a:p>
          <a:r>
            <a:rPr lang="en-US" dirty="0"/>
            <a:t>One device will have many heart rate records with timestamps in seconds.</a:t>
          </a:r>
        </a:p>
      </dgm:t>
    </dgm:pt>
    <dgm:pt modelId="{D1D4C9CB-BFCE-4D02-AF95-C97D6780FC69}" type="parTrans" cxnId="{699341B3-B977-4994-BCA4-0C55F543E2B5}">
      <dgm:prSet/>
      <dgm:spPr/>
      <dgm:t>
        <a:bodyPr/>
        <a:lstStyle/>
        <a:p>
          <a:endParaRPr lang="en-US"/>
        </a:p>
      </dgm:t>
    </dgm:pt>
    <dgm:pt modelId="{F4D0E85C-B886-474A-91A1-804971BD3825}" type="sibTrans" cxnId="{699341B3-B977-4994-BCA4-0C55F543E2B5}">
      <dgm:prSet/>
      <dgm:spPr/>
      <dgm:t>
        <a:bodyPr/>
        <a:lstStyle/>
        <a:p>
          <a:endParaRPr lang="en-US"/>
        </a:p>
      </dgm:t>
    </dgm:pt>
    <dgm:pt modelId="{8C36A31D-C0E0-41F2-8473-907435BB9ADC}">
      <dgm:prSet/>
      <dgm:spPr/>
      <dgm:t>
        <a:bodyPr/>
        <a:lstStyle/>
        <a:p>
          <a:r>
            <a:rPr lang="en-US" dirty="0"/>
            <a:t>One device will have zero to many activity records per day.</a:t>
          </a:r>
        </a:p>
      </dgm:t>
    </dgm:pt>
    <dgm:pt modelId="{EE945A1D-B179-4D0C-AF08-F8CA4125524A}" type="parTrans" cxnId="{30E9CEA3-1110-435B-B416-C6A546A387D0}">
      <dgm:prSet/>
      <dgm:spPr/>
      <dgm:t>
        <a:bodyPr/>
        <a:lstStyle/>
        <a:p>
          <a:endParaRPr lang="en-US"/>
        </a:p>
      </dgm:t>
    </dgm:pt>
    <dgm:pt modelId="{3C9A6A88-C73C-42F1-840A-206AE5CC1825}" type="sibTrans" cxnId="{30E9CEA3-1110-435B-B416-C6A546A387D0}">
      <dgm:prSet/>
      <dgm:spPr/>
      <dgm:t>
        <a:bodyPr/>
        <a:lstStyle/>
        <a:p>
          <a:endParaRPr lang="en-US"/>
        </a:p>
      </dgm:t>
    </dgm:pt>
    <dgm:pt modelId="{EAD425D3-4CBF-4BCC-AD0B-1FB8B93E9005}">
      <dgm:prSet/>
      <dgm:spPr/>
      <dgm:t>
        <a:bodyPr/>
        <a:lstStyle/>
        <a:p>
          <a:r>
            <a:rPr lang="en-US" dirty="0"/>
            <a:t>Weight must be entered in either Kilograms or Pounds.</a:t>
          </a:r>
        </a:p>
      </dgm:t>
    </dgm:pt>
    <dgm:pt modelId="{54A2DB0C-21B8-46E4-8908-013055E3008C}" type="parTrans" cxnId="{60BE2B6B-BCFA-4FB5-90B7-67C1F7188366}">
      <dgm:prSet/>
      <dgm:spPr/>
      <dgm:t>
        <a:bodyPr/>
        <a:lstStyle/>
        <a:p>
          <a:endParaRPr lang="en-US"/>
        </a:p>
      </dgm:t>
    </dgm:pt>
    <dgm:pt modelId="{FD13DADE-56B1-4705-965D-1AE699DF6A2E}" type="sibTrans" cxnId="{60BE2B6B-BCFA-4FB5-90B7-67C1F7188366}">
      <dgm:prSet/>
      <dgm:spPr/>
      <dgm:t>
        <a:bodyPr/>
        <a:lstStyle/>
        <a:p>
          <a:endParaRPr lang="en-US"/>
        </a:p>
      </dgm:t>
    </dgm:pt>
    <dgm:pt modelId="{7E6E1052-DFE7-4704-B754-E1AB52342216}">
      <dgm:prSet/>
      <dgm:spPr>
        <a:solidFill>
          <a:schemeClr val="accent2">
            <a:lumMod val="75000"/>
          </a:schemeClr>
        </a:solidFill>
      </dgm:spPr>
      <dgm:t>
        <a:bodyPr/>
        <a:lstStyle/>
        <a:p>
          <a:r>
            <a:rPr lang="en-US" dirty="0"/>
            <a:t>The user cannot log an activity without defining the intensity level and calories burned for that activity.</a:t>
          </a:r>
        </a:p>
      </dgm:t>
    </dgm:pt>
    <dgm:pt modelId="{B3537D90-D7C9-4CF6-84D7-E70F4299FED8}" type="parTrans" cxnId="{0FBE2E5F-1BD1-4BE3-8914-5B2FB2244FB6}">
      <dgm:prSet/>
      <dgm:spPr/>
      <dgm:t>
        <a:bodyPr/>
        <a:lstStyle/>
        <a:p>
          <a:endParaRPr lang="en-US"/>
        </a:p>
      </dgm:t>
    </dgm:pt>
    <dgm:pt modelId="{3CDBFD35-B13F-4CF1-AD3C-A11EDB0163E0}" type="sibTrans" cxnId="{0FBE2E5F-1BD1-4BE3-8914-5B2FB2244FB6}">
      <dgm:prSet/>
      <dgm:spPr/>
      <dgm:t>
        <a:bodyPr/>
        <a:lstStyle/>
        <a:p>
          <a:endParaRPr lang="en-US"/>
        </a:p>
      </dgm:t>
    </dgm:pt>
    <dgm:pt modelId="{EEF8848A-BCCA-48BD-9400-A9451D433B56}">
      <dgm:prSet/>
      <dgm:spPr>
        <a:solidFill>
          <a:schemeClr val="accent2">
            <a:lumMod val="75000"/>
          </a:schemeClr>
        </a:solidFill>
      </dgm:spPr>
      <dgm:t>
        <a:bodyPr/>
        <a:lstStyle/>
        <a:p>
          <a:r>
            <a:rPr lang="en-US" dirty="0"/>
            <a:t>There must be at least 1 intensity level defined for each activity. One activity can have one or many intensity levels.</a:t>
          </a:r>
        </a:p>
      </dgm:t>
    </dgm:pt>
    <dgm:pt modelId="{3F1343B9-3E85-482E-A951-DC7F07A9E187}" type="sibTrans" cxnId="{95614B54-A22D-4869-BDFD-564AF47B35E0}">
      <dgm:prSet/>
      <dgm:spPr/>
      <dgm:t>
        <a:bodyPr/>
        <a:lstStyle/>
        <a:p>
          <a:endParaRPr lang="en-US"/>
        </a:p>
      </dgm:t>
    </dgm:pt>
    <dgm:pt modelId="{948ABA5D-F1D4-4EBE-BD59-29C476C5A0D3}" type="parTrans" cxnId="{95614B54-A22D-4869-BDFD-564AF47B35E0}">
      <dgm:prSet/>
      <dgm:spPr/>
      <dgm:t>
        <a:bodyPr/>
        <a:lstStyle/>
        <a:p>
          <a:endParaRPr lang="en-US"/>
        </a:p>
      </dgm:t>
    </dgm:pt>
    <dgm:pt modelId="{B9454FCE-1F07-4A3D-9BD2-DB37EF659724}" type="pres">
      <dgm:prSet presAssocID="{DDA2A16E-F8CE-4F04-B2CB-1C1ED5076163}" presName="diagram" presStyleCnt="0">
        <dgm:presLayoutVars>
          <dgm:dir/>
          <dgm:resizeHandles val="exact"/>
        </dgm:presLayoutVars>
      </dgm:prSet>
      <dgm:spPr/>
    </dgm:pt>
    <dgm:pt modelId="{2A1C294B-BB0B-483D-9375-F3AFE1228666}" type="pres">
      <dgm:prSet presAssocID="{6D7EA387-5D55-4D3B-AF4F-BB04CB4530D9}" presName="node" presStyleLbl="node1" presStyleIdx="0" presStyleCnt="9">
        <dgm:presLayoutVars>
          <dgm:bulletEnabled val="1"/>
        </dgm:presLayoutVars>
      </dgm:prSet>
      <dgm:spPr/>
    </dgm:pt>
    <dgm:pt modelId="{1B21982F-34F3-4319-9AAF-896AAF8C2652}" type="pres">
      <dgm:prSet presAssocID="{F645312A-AE7D-44DD-98A4-81C5354C48F3}" presName="sibTrans" presStyleCnt="0"/>
      <dgm:spPr/>
    </dgm:pt>
    <dgm:pt modelId="{4B7D1448-0844-4344-95E6-CEAF71AF4D5D}" type="pres">
      <dgm:prSet presAssocID="{7A5DDEE2-8137-471E-A0E3-9E87D0357F76}" presName="node" presStyleLbl="node1" presStyleIdx="1" presStyleCnt="9" custLinFactX="-11266" custLinFactY="100000" custLinFactNeighborX="-100000" custLinFactNeighborY="137519">
        <dgm:presLayoutVars>
          <dgm:bulletEnabled val="1"/>
        </dgm:presLayoutVars>
      </dgm:prSet>
      <dgm:spPr/>
    </dgm:pt>
    <dgm:pt modelId="{6CC8E0F9-2178-4A98-A1BA-9D71D6CA3E36}" type="pres">
      <dgm:prSet presAssocID="{2870DB56-0B9B-458E-BA58-CCF40949EC42}" presName="sibTrans" presStyleCnt="0"/>
      <dgm:spPr/>
    </dgm:pt>
    <dgm:pt modelId="{B93CA5F2-4C21-4C41-8083-38AE3AEC5E12}" type="pres">
      <dgm:prSet presAssocID="{CD067418-4796-4C7A-9972-BD69DE8DC9A8}" presName="node" presStyleLbl="node1" presStyleIdx="2" presStyleCnt="9" custLinFactX="-12908" custLinFactNeighborX="-100000" custLinFactNeighborY="642">
        <dgm:presLayoutVars>
          <dgm:bulletEnabled val="1"/>
        </dgm:presLayoutVars>
      </dgm:prSet>
      <dgm:spPr/>
    </dgm:pt>
    <dgm:pt modelId="{1561F114-2D17-4C28-8866-0E2F5F9575F0}" type="pres">
      <dgm:prSet presAssocID="{8722F709-4DF8-4991-98E8-9C3C50562A77}" presName="sibTrans" presStyleCnt="0"/>
      <dgm:spPr/>
    </dgm:pt>
    <dgm:pt modelId="{81A80155-27A7-43E4-934C-AF5B63907845}" type="pres">
      <dgm:prSet presAssocID="{6EACFC56-4DD5-49CB-89A7-AB4512EADA9D}" presName="node" presStyleLbl="node1" presStyleIdx="3" presStyleCnt="9">
        <dgm:presLayoutVars>
          <dgm:bulletEnabled val="1"/>
        </dgm:presLayoutVars>
      </dgm:prSet>
      <dgm:spPr/>
    </dgm:pt>
    <dgm:pt modelId="{909E9C2E-735C-4B8C-9173-0DCCFDAB1393}" type="pres">
      <dgm:prSet presAssocID="{DE7E53CA-76CA-4DD7-9905-CE86C5158AAC}" presName="sibTrans" presStyleCnt="0"/>
      <dgm:spPr/>
    </dgm:pt>
    <dgm:pt modelId="{C079F277-530F-4098-881D-162F2A489E54}" type="pres">
      <dgm:prSet presAssocID="{ED6B5215-32AF-4FBE-B105-57BBFF846843}" presName="node" presStyleLbl="node1" presStyleIdx="4" presStyleCnt="9" custLinFactNeighborX="-2619">
        <dgm:presLayoutVars>
          <dgm:bulletEnabled val="1"/>
        </dgm:presLayoutVars>
      </dgm:prSet>
      <dgm:spPr/>
    </dgm:pt>
    <dgm:pt modelId="{7B96CFB5-B132-46C2-B2E1-9914DDED0932}" type="pres">
      <dgm:prSet presAssocID="{F4D0E85C-B886-474A-91A1-804971BD3825}" presName="sibTrans" presStyleCnt="0"/>
      <dgm:spPr/>
    </dgm:pt>
    <dgm:pt modelId="{01067EF1-EA61-4D99-94C7-B101E1B22EF5}" type="pres">
      <dgm:prSet presAssocID="{8C36A31D-C0E0-41F2-8473-907435BB9ADC}" presName="node" presStyleLbl="node1" presStyleIdx="5" presStyleCnt="9" custLinFactY="-16025" custLinFactNeighborX="-3142" custLinFactNeighborY="-100000">
        <dgm:presLayoutVars>
          <dgm:bulletEnabled val="1"/>
        </dgm:presLayoutVars>
      </dgm:prSet>
      <dgm:spPr/>
    </dgm:pt>
    <dgm:pt modelId="{DC768CF3-40C9-4E6B-9003-C63641CA3301}" type="pres">
      <dgm:prSet presAssocID="{3C9A6A88-C73C-42F1-840A-206AE5CC1825}" presName="sibTrans" presStyleCnt="0"/>
      <dgm:spPr/>
    </dgm:pt>
    <dgm:pt modelId="{B4EBB08A-B1D6-40F8-8EB0-83098C653A59}" type="pres">
      <dgm:prSet presAssocID="{EAD425D3-4CBF-4BCC-AD0B-1FB8B93E9005}" presName="node" presStyleLbl="node1" presStyleIdx="6" presStyleCnt="9" custLinFactX="100000" custLinFactY="-16094" custLinFactNeighborX="116825" custLinFactNeighborY="-100000">
        <dgm:presLayoutVars>
          <dgm:bulletEnabled val="1"/>
        </dgm:presLayoutVars>
      </dgm:prSet>
      <dgm:spPr/>
    </dgm:pt>
    <dgm:pt modelId="{CFBB7907-D1D5-42EA-BD97-D5A9BF05A018}" type="pres">
      <dgm:prSet presAssocID="{FD13DADE-56B1-4705-965D-1AE699DF6A2E}" presName="sibTrans" presStyleCnt="0"/>
      <dgm:spPr/>
    </dgm:pt>
    <dgm:pt modelId="{BDEF9CE8-7AB4-43F7-BF39-946EFD8DAB75}" type="pres">
      <dgm:prSet presAssocID="{7E6E1052-DFE7-4704-B754-E1AB52342216}" presName="node" presStyleLbl="node1" presStyleIdx="7" presStyleCnt="9" custLinFactNeighborX="-2095" custLinFactNeighborY="4185">
        <dgm:presLayoutVars>
          <dgm:bulletEnabled val="1"/>
        </dgm:presLayoutVars>
      </dgm:prSet>
      <dgm:spPr/>
    </dgm:pt>
    <dgm:pt modelId="{45FE93F1-2753-4409-BABA-80071B253EC8}" type="pres">
      <dgm:prSet presAssocID="{3CDBFD35-B13F-4CF1-AD3C-A11EDB0163E0}" presName="sibTrans" presStyleCnt="0"/>
      <dgm:spPr/>
    </dgm:pt>
    <dgm:pt modelId="{D6368941-718C-40A9-9D9E-634AFAEB9F68}" type="pres">
      <dgm:prSet presAssocID="{EEF8848A-BCCA-48BD-9400-A9451D433B56}" presName="node" presStyleLbl="node1" presStyleIdx="8" presStyleCnt="9" custLinFactNeighborX="-4190" custLinFactNeighborY="3164">
        <dgm:presLayoutVars>
          <dgm:bulletEnabled val="1"/>
        </dgm:presLayoutVars>
      </dgm:prSet>
      <dgm:spPr/>
    </dgm:pt>
  </dgm:ptLst>
  <dgm:cxnLst>
    <dgm:cxn modelId="{41827202-5CC3-43F0-B825-24A97112207D}" type="presOf" srcId="{EAD425D3-4CBF-4BCC-AD0B-1FB8B93E9005}" destId="{B4EBB08A-B1D6-40F8-8EB0-83098C653A59}" srcOrd="0" destOrd="0" presId="urn:microsoft.com/office/officeart/2005/8/layout/default"/>
    <dgm:cxn modelId="{014B2F29-D9B2-42AA-A419-D408B1401381}" type="presOf" srcId="{ED6B5215-32AF-4FBE-B105-57BBFF846843}" destId="{C079F277-530F-4098-881D-162F2A489E54}" srcOrd="0" destOrd="0" presId="urn:microsoft.com/office/officeart/2005/8/layout/default"/>
    <dgm:cxn modelId="{E29E2C32-06F3-4F98-8A1D-2A9ED8343F28}" type="presOf" srcId="{6D7EA387-5D55-4D3B-AF4F-BB04CB4530D9}" destId="{2A1C294B-BB0B-483D-9375-F3AFE1228666}" srcOrd="0" destOrd="0" presId="urn:microsoft.com/office/officeart/2005/8/layout/default"/>
    <dgm:cxn modelId="{D93AE032-0A92-4EAC-9F89-BAAFCC7E5228}" type="presOf" srcId="{6EACFC56-4DD5-49CB-89A7-AB4512EADA9D}" destId="{81A80155-27A7-43E4-934C-AF5B63907845}" srcOrd="0" destOrd="0" presId="urn:microsoft.com/office/officeart/2005/8/layout/default"/>
    <dgm:cxn modelId="{CA926F35-EACF-4046-9470-9F9D77250783}" type="presOf" srcId="{7E6E1052-DFE7-4704-B754-E1AB52342216}" destId="{BDEF9CE8-7AB4-43F7-BF39-946EFD8DAB75}" srcOrd="0" destOrd="0" presId="urn:microsoft.com/office/officeart/2005/8/layout/default"/>
    <dgm:cxn modelId="{0FBE2E5F-1BD1-4BE3-8914-5B2FB2244FB6}" srcId="{DDA2A16E-F8CE-4F04-B2CB-1C1ED5076163}" destId="{7E6E1052-DFE7-4704-B754-E1AB52342216}" srcOrd="7" destOrd="0" parTransId="{B3537D90-D7C9-4CF6-84D7-E70F4299FED8}" sibTransId="{3CDBFD35-B13F-4CF1-AD3C-A11EDB0163E0}"/>
    <dgm:cxn modelId="{60BE2B6B-BCFA-4FB5-90B7-67C1F7188366}" srcId="{DDA2A16E-F8CE-4F04-B2CB-1C1ED5076163}" destId="{EAD425D3-4CBF-4BCC-AD0B-1FB8B93E9005}" srcOrd="6" destOrd="0" parTransId="{54A2DB0C-21B8-46E4-8908-013055E3008C}" sibTransId="{FD13DADE-56B1-4705-965D-1AE699DF6A2E}"/>
    <dgm:cxn modelId="{857BBF50-8615-4102-B899-8973C9125609}" srcId="{DDA2A16E-F8CE-4F04-B2CB-1C1ED5076163}" destId="{7A5DDEE2-8137-471E-A0E3-9E87D0357F76}" srcOrd="1" destOrd="0" parTransId="{4656A577-7C5B-477E-8D69-DD27FD02188B}" sibTransId="{2870DB56-0B9B-458E-BA58-CCF40949EC42}"/>
    <dgm:cxn modelId="{95614B54-A22D-4869-BDFD-564AF47B35E0}" srcId="{DDA2A16E-F8CE-4F04-B2CB-1C1ED5076163}" destId="{EEF8848A-BCCA-48BD-9400-A9451D433B56}" srcOrd="8" destOrd="0" parTransId="{948ABA5D-F1D4-4EBE-BD59-29C476C5A0D3}" sibTransId="{3F1343B9-3E85-482E-A951-DC7F07A9E187}"/>
    <dgm:cxn modelId="{A497167D-71DF-493E-8A6C-F7DC76DAEAB8}" type="presOf" srcId="{EEF8848A-BCCA-48BD-9400-A9451D433B56}" destId="{D6368941-718C-40A9-9D9E-634AFAEB9F68}" srcOrd="0" destOrd="0" presId="urn:microsoft.com/office/officeart/2005/8/layout/default"/>
    <dgm:cxn modelId="{4B396B7F-0C0B-4338-9CA3-F240F10483AE}" srcId="{DDA2A16E-F8CE-4F04-B2CB-1C1ED5076163}" destId="{6D7EA387-5D55-4D3B-AF4F-BB04CB4530D9}" srcOrd="0" destOrd="0" parTransId="{946BF55C-7C95-4916-A1E0-350173403118}" sibTransId="{F645312A-AE7D-44DD-98A4-81C5354C48F3}"/>
    <dgm:cxn modelId="{544A1EA1-FD0B-4236-85BF-B9C6303A0AA6}" type="presOf" srcId="{7A5DDEE2-8137-471E-A0E3-9E87D0357F76}" destId="{4B7D1448-0844-4344-95E6-CEAF71AF4D5D}" srcOrd="0" destOrd="0" presId="urn:microsoft.com/office/officeart/2005/8/layout/default"/>
    <dgm:cxn modelId="{30E9CEA3-1110-435B-B416-C6A546A387D0}" srcId="{DDA2A16E-F8CE-4F04-B2CB-1C1ED5076163}" destId="{8C36A31D-C0E0-41F2-8473-907435BB9ADC}" srcOrd="5" destOrd="0" parTransId="{EE945A1D-B179-4D0C-AF08-F8CA4125524A}" sibTransId="{3C9A6A88-C73C-42F1-840A-206AE5CC1825}"/>
    <dgm:cxn modelId="{1FFDEFA8-09DB-43E7-B94D-3120D92EF3FE}" type="presOf" srcId="{8C36A31D-C0E0-41F2-8473-907435BB9ADC}" destId="{01067EF1-EA61-4D99-94C7-B101E1B22EF5}" srcOrd="0" destOrd="0" presId="urn:microsoft.com/office/officeart/2005/8/layout/default"/>
    <dgm:cxn modelId="{3BC396A9-13E4-4C18-A90C-DBB7309D797E}" srcId="{DDA2A16E-F8CE-4F04-B2CB-1C1ED5076163}" destId="{CD067418-4796-4C7A-9972-BD69DE8DC9A8}" srcOrd="2" destOrd="0" parTransId="{11BE1CAD-7058-4DF8-97C7-74618480B5DA}" sibTransId="{8722F709-4DF8-4991-98E8-9C3C50562A77}"/>
    <dgm:cxn modelId="{74C2A6AE-6DF6-4DAC-89CD-389408D649D0}" srcId="{DDA2A16E-F8CE-4F04-B2CB-1C1ED5076163}" destId="{6EACFC56-4DD5-49CB-89A7-AB4512EADA9D}" srcOrd="3" destOrd="0" parTransId="{AD50B35E-91AF-4268-8FD2-939A9057BC7D}" sibTransId="{DE7E53CA-76CA-4DD7-9905-CE86C5158AAC}"/>
    <dgm:cxn modelId="{699341B3-B977-4994-BCA4-0C55F543E2B5}" srcId="{DDA2A16E-F8CE-4F04-B2CB-1C1ED5076163}" destId="{ED6B5215-32AF-4FBE-B105-57BBFF846843}" srcOrd="4" destOrd="0" parTransId="{D1D4C9CB-BFCE-4D02-AF95-C97D6780FC69}" sibTransId="{F4D0E85C-B886-474A-91A1-804971BD3825}"/>
    <dgm:cxn modelId="{76B65FC5-B82A-4B01-9257-ACC0642BEB9F}" type="presOf" srcId="{CD067418-4796-4C7A-9972-BD69DE8DC9A8}" destId="{B93CA5F2-4C21-4C41-8083-38AE3AEC5E12}" srcOrd="0" destOrd="0" presId="urn:microsoft.com/office/officeart/2005/8/layout/default"/>
    <dgm:cxn modelId="{49BB39F4-335F-4756-ABE1-0EDDFFEC0A6F}" type="presOf" srcId="{DDA2A16E-F8CE-4F04-B2CB-1C1ED5076163}" destId="{B9454FCE-1F07-4A3D-9BD2-DB37EF659724}" srcOrd="0" destOrd="0" presId="urn:microsoft.com/office/officeart/2005/8/layout/default"/>
    <dgm:cxn modelId="{BB79573A-983B-47EE-88B5-A3EAEB179D69}" type="presParOf" srcId="{B9454FCE-1F07-4A3D-9BD2-DB37EF659724}" destId="{2A1C294B-BB0B-483D-9375-F3AFE1228666}" srcOrd="0" destOrd="0" presId="urn:microsoft.com/office/officeart/2005/8/layout/default"/>
    <dgm:cxn modelId="{9673F4AB-1B18-4C94-8CF3-08769C194374}" type="presParOf" srcId="{B9454FCE-1F07-4A3D-9BD2-DB37EF659724}" destId="{1B21982F-34F3-4319-9AAF-896AAF8C2652}" srcOrd="1" destOrd="0" presId="urn:microsoft.com/office/officeart/2005/8/layout/default"/>
    <dgm:cxn modelId="{8A75271E-6B9B-4C32-8B54-6246EDBF6C68}" type="presParOf" srcId="{B9454FCE-1F07-4A3D-9BD2-DB37EF659724}" destId="{4B7D1448-0844-4344-95E6-CEAF71AF4D5D}" srcOrd="2" destOrd="0" presId="urn:microsoft.com/office/officeart/2005/8/layout/default"/>
    <dgm:cxn modelId="{6D10B102-1813-4C0F-8B8E-AF5D757FAA60}" type="presParOf" srcId="{B9454FCE-1F07-4A3D-9BD2-DB37EF659724}" destId="{6CC8E0F9-2178-4A98-A1BA-9D71D6CA3E36}" srcOrd="3" destOrd="0" presId="urn:microsoft.com/office/officeart/2005/8/layout/default"/>
    <dgm:cxn modelId="{7D8101B0-9540-40F0-BF68-0CCFB97819F6}" type="presParOf" srcId="{B9454FCE-1F07-4A3D-9BD2-DB37EF659724}" destId="{B93CA5F2-4C21-4C41-8083-38AE3AEC5E12}" srcOrd="4" destOrd="0" presId="urn:microsoft.com/office/officeart/2005/8/layout/default"/>
    <dgm:cxn modelId="{1D9B03E8-FB2B-4623-8EFA-7F63FF329CAF}" type="presParOf" srcId="{B9454FCE-1F07-4A3D-9BD2-DB37EF659724}" destId="{1561F114-2D17-4C28-8866-0E2F5F9575F0}" srcOrd="5" destOrd="0" presId="urn:microsoft.com/office/officeart/2005/8/layout/default"/>
    <dgm:cxn modelId="{487EE64B-E79E-4B7C-8E35-00FB3C24F488}" type="presParOf" srcId="{B9454FCE-1F07-4A3D-9BD2-DB37EF659724}" destId="{81A80155-27A7-43E4-934C-AF5B63907845}" srcOrd="6" destOrd="0" presId="urn:microsoft.com/office/officeart/2005/8/layout/default"/>
    <dgm:cxn modelId="{91738A1D-51FD-488B-A0D5-29B39F5A1E54}" type="presParOf" srcId="{B9454FCE-1F07-4A3D-9BD2-DB37EF659724}" destId="{909E9C2E-735C-4B8C-9173-0DCCFDAB1393}" srcOrd="7" destOrd="0" presId="urn:microsoft.com/office/officeart/2005/8/layout/default"/>
    <dgm:cxn modelId="{2ACCDFAB-905E-4FF1-84E5-DC7D9CD5839B}" type="presParOf" srcId="{B9454FCE-1F07-4A3D-9BD2-DB37EF659724}" destId="{C079F277-530F-4098-881D-162F2A489E54}" srcOrd="8" destOrd="0" presId="urn:microsoft.com/office/officeart/2005/8/layout/default"/>
    <dgm:cxn modelId="{6EA3C4D0-533C-47FA-BCDD-54F2C44CD877}" type="presParOf" srcId="{B9454FCE-1F07-4A3D-9BD2-DB37EF659724}" destId="{7B96CFB5-B132-46C2-B2E1-9914DDED0932}" srcOrd="9" destOrd="0" presId="urn:microsoft.com/office/officeart/2005/8/layout/default"/>
    <dgm:cxn modelId="{8EBC4143-02E7-4426-A96E-48E888A2EA32}" type="presParOf" srcId="{B9454FCE-1F07-4A3D-9BD2-DB37EF659724}" destId="{01067EF1-EA61-4D99-94C7-B101E1B22EF5}" srcOrd="10" destOrd="0" presId="urn:microsoft.com/office/officeart/2005/8/layout/default"/>
    <dgm:cxn modelId="{F855D8EE-8F54-49F8-A578-251B61B494CB}" type="presParOf" srcId="{B9454FCE-1F07-4A3D-9BD2-DB37EF659724}" destId="{DC768CF3-40C9-4E6B-9003-C63641CA3301}" srcOrd="11" destOrd="0" presId="urn:microsoft.com/office/officeart/2005/8/layout/default"/>
    <dgm:cxn modelId="{31AA7306-E184-485E-A438-6B41E6A099AF}" type="presParOf" srcId="{B9454FCE-1F07-4A3D-9BD2-DB37EF659724}" destId="{B4EBB08A-B1D6-40F8-8EB0-83098C653A59}" srcOrd="12" destOrd="0" presId="urn:microsoft.com/office/officeart/2005/8/layout/default"/>
    <dgm:cxn modelId="{BDD252FB-557D-4D27-8AEC-481B74525B95}" type="presParOf" srcId="{B9454FCE-1F07-4A3D-9BD2-DB37EF659724}" destId="{CFBB7907-D1D5-42EA-BD97-D5A9BF05A018}" srcOrd="13" destOrd="0" presId="urn:microsoft.com/office/officeart/2005/8/layout/default"/>
    <dgm:cxn modelId="{E6E66C01-E27E-44EB-A212-9D3DE1343A98}" type="presParOf" srcId="{B9454FCE-1F07-4A3D-9BD2-DB37EF659724}" destId="{BDEF9CE8-7AB4-43F7-BF39-946EFD8DAB75}" srcOrd="14" destOrd="0" presId="urn:microsoft.com/office/officeart/2005/8/layout/default"/>
    <dgm:cxn modelId="{F53FEA12-F5FE-4B23-A3FC-90A667674B2B}" type="presParOf" srcId="{B9454FCE-1F07-4A3D-9BD2-DB37EF659724}" destId="{45FE93F1-2753-4409-BABA-80071B253EC8}" srcOrd="15" destOrd="0" presId="urn:microsoft.com/office/officeart/2005/8/layout/default"/>
    <dgm:cxn modelId="{FAAA781B-FDDF-4159-97D0-2E7E45E2CEF1}" type="presParOf" srcId="{B9454FCE-1F07-4A3D-9BD2-DB37EF659724}" destId="{D6368941-718C-40A9-9D9E-634AFAEB9F68}"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C294B-BB0B-483D-9375-F3AFE1228666}">
      <dsp:nvSpPr>
        <dsp:cNvPr id="0" name=""/>
        <dsp:cNvSpPr/>
      </dsp:nvSpPr>
      <dsp:spPr>
        <a:xfrm>
          <a:off x="0" y="802521"/>
          <a:ext cx="2078490" cy="12470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 user cannot log data without pairing a device to the application.</a:t>
          </a:r>
        </a:p>
      </dsp:txBody>
      <dsp:txXfrm>
        <a:off x="0" y="802521"/>
        <a:ext cx="2078490" cy="1247094"/>
      </dsp:txXfrm>
    </dsp:sp>
    <dsp:sp modelId="{4B7D1448-0844-4344-95E6-CEAF71AF4D5D}">
      <dsp:nvSpPr>
        <dsp:cNvPr id="0" name=""/>
        <dsp:cNvSpPr/>
      </dsp:nvSpPr>
      <dsp:spPr>
        <a:xfrm>
          <a:off x="0" y="3764607"/>
          <a:ext cx="2078490" cy="1247094"/>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user cannot log an activity if it does not exist without creating it first.</a:t>
          </a:r>
        </a:p>
      </dsp:txBody>
      <dsp:txXfrm>
        <a:off x="0" y="3764607"/>
        <a:ext cx="2078490" cy="1247094"/>
      </dsp:txXfrm>
    </dsp:sp>
    <dsp:sp modelId="{B93CA5F2-4C21-4C41-8083-38AE3AEC5E12}">
      <dsp:nvSpPr>
        <dsp:cNvPr id="0" name=""/>
        <dsp:cNvSpPr/>
      </dsp:nvSpPr>
      <dsp:spPr>
        <a:xfrm>
          <a:off x="2225897" y="810527"/>
          <a:ext cx="2078490" cy="12470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One user account is associated with only one device.</a:t>
          </a:r>
        </a:p>
      </dsp:txBody>
      <dsp:txXfrm>
        <a:off x="2225897" y="810527"/>
        <a:ext cx="2078490" cy="1247094"/>
      </dsp:txXfrm>
    </dsp:sp>
    <dsp:sp modelId="{81A80155-27A7-43E4-934C-AF5B63907845}">
      <dsp:nvSpPr>
        <dsp:cNvPr id="0" name=""/>
        <dsp:cNvSpPr/>
      </dsp:nvSpPr>
      <dsp:spPr>
        <a:xfrm>
          <a:off x="0" y="2257464"/>
          <a:ext cx="2078490" cy="12470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One device will have many sleep, steps, and calories records with timestamps in minutes.</a:t>
          </a:r>
        </a:p>
      </dsp:txBody>
      <dsp:txXfrm>
        <a:off x="0" y="2257464"/>
        <a:ext cx="2078490" cy="1247094"/>
      </dsp:txXfrm>
    </dsp:sp>
    <dsp:sp modelId="{C079F277-530F-4098-881D-162F2A489E54}">
      <dsp:nvSpPr>
        <dsp:cNvPr id="0" name=""/>
        <dsp:cNvSpPr/>
      </dsp:nvSpPr>
      <dsp:spPr>
        <a:xfrm>
          <a:off x="2231904" y="2257464"/>
          <a:ext cx="2078490" cy="12470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One device will have many heart rate records with timestamps in seconds.</a:t>
          </a:r>
        </a:p>
      </dsp:txBody>
      <dsp:txXfrm>
        <a:off x="2231904" y="2257464"/>
        <a:ext cx="2078490" cy="1247094"/>
      </dsp:txXfrm>
    </dsp:sp>
    <dsp:sp modelId="{01067EF1-EA61-4D99-94C7-B101E1B22EF5}">
      <dsp:nvSpPr>
        <dsp:cNvPr id="0" name=""/>
        <dsp:cNvSpPr/>
      </dsp:nvSpPr>
      <dsp:spPr>
        <a:xfrm>
          <a:off x="4507373" y="810523"/>
          <a:ext cx="2078490" cy="12470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One device will have zero to many activity records per day.</a:t>
          </a:r>
        </a:p>
      </dsp:txBody>
      <dsp:txXfrm>
        <a:off x="4507373" y="810523"/>
        <a:ext cx="2078490" cy="1247094"/>
      </dsp:txXfrm>
    </dsp:sp>
    <dsp:sp modelId="{B4EBB08A-B1D6-40F8-8EB0-83098C653A59}">
      <dsp:nvSpPr>
        <dsp:cNvPr id="0" name=""/>
        <dsp:cNvSpPr/>
      </dsp:nvSpPr>
      <dsp:spPr>
        <a:xfrm>
          <a:off x="4506687" y="2264606"/>
          <a:ext cx="2078490" cy="12470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Weight must be entered in either Kilograms or Pounds.</a:t>
          </a:r>
        </a:p>
      </dsp:txBody>
      <dsp:txXfrm>
        <a:off x="4506687" y="2264606"/>
        <a:ext cx="2078490" cy="1247094"/>
      </dsp:txXfrm>
    </dsp:sp>
    <dsp:sp modelId="{BDEF9CE8-7AB4-43F7-BF39-946EFD8DAB75}">
      <dsp:nvSpPr>
        <dsp:cNvPr id="0" name=""/>
        <dsp:cNvSpPr/>
      </dsp:nvSpPr>
      <dsp:spPr>
        <a:xfrm>
          <a:off x="2242795" y="3764599"/>
          <a:ext cx="2078490" cy="1247094"/>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user cannot log an activity without defining the intensity level and calories burned for that activity.</a:t>
          </a:r>
        </a:p>
      </dsp:txBody>
      <dsp:txXfrm>
        <a:off x="2242795" y="3764599"/>
        <a:ext cx="2078490" cy="1247094"/>
      </dsp:txXfrm>
    </dsp:sp>
    <dsp:sp modelId="{D6368941-718C-40A9-9D9E-634AFAEB9F68}">
      <dsp:nvSpPr>
        <dsp:cNvPr id="0" name=""/>
        <dsp:cNvSpPr/>
      </dsp:nvSpPr>
      <dsp:spPr>
        <a:xfrm>
          <a:off x="4485591" y="3751866"/>
          <a:ext cx="2078490" cy="1247094"/>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There must be at least 1 intensity level defined for each activity. One activity can have one or many intensity levels.</a:t>
          </a:r>
        </a:p>
      </dsp:txBody>
      <dsp:txXfrm>
        <a:off x="4485591" y="3751866"/>
        <a:ext cx="2078490" cy="12470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C36E-3409-2C3A-B585-ED99D6687E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DB316C-ABCA-19D1-949B-785D16970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52DB90-6DB9-FC8A-BB7E-0AF432D7BAE8}"/>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5" name="Footer Placeholder 4">
            <a:extLst>
              <a:ext uri="{FF2B5EF4-FFF2-40B4-BE49-F238E27FC236}">
                <a16:creationId xmlns:a16="http://schemas.microsoft.com/office/drawing/2014/main" id="{AA9BABF0-E945-049E-11DC-084249E17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993C1-B7FC-3836-873E-1F830FBEFD78}"/>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305827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8303-E29A-3CFE-7B75-AFC6771A78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10C02-DDB7-5D67-71CC-7E79F4AFF8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F4159-F9EC-54E2-A893-06B64905ACEA}"/>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5" name="Footer Placeholder 4">
            <a:extLst>
              <a:ext uri="{FF2B5EF4-FFF2-40B4-BE49-F238E27FC236}">
                <a16:creationId xmlns:a16="http://schemas.microsoft.com/office/drawing/2014/main" id="{1A5D3004-F69B-2556-BFAD-4D0390B85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B6D02-E103-3F40-423E-01416851E20B}"/>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13362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444609-00D0-AF81-1BFD-3FE947933E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C14283-90EE-A9A3-11DE-25A60D10A7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9D735-8637-22D7-DFA8-648FE8A5D7DD}"/>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5" name="Footer Placeholder 4">
            <a:extLst>
              <a:ext uri="{FF2B5EF4-FFF2-40B4-BE49-F238E27FC236}">
                <a16:creationId xmlns:a16="http://schemas.microsoft.com/office/drawing/2014/main" id="{1C419C1B-2506-B53B-3271-6EFA9AC31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D699E-E82E-0162-A7F8-A76638CD085A}"/>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28243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5371-FD50-342B-41EE-2EC92BD4D4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5362E8-8425-961C-D162-A6C78B6B29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4A121-94FC-ED4D-DA16-F3659B6AC3A1}"/>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5" name="Footer Placeholder 4">
            <a:extLst>
              <a:ext uri="{FF2B5EF4-FFF2-40B4-BE49-F238E27FC236}">
                <a16:creationId xmlns:a16="http://schemas.microsoft.com/office/drawing/2014/main" id="{A7A5A1BA-0B0C-5E95-7139-FFD974E02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D3FD7-52EF-9060-F77B-A3E9DCD72DD9}"/>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308800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F7A2-DBCD-9340-D553-6E34C5BD1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210F2F-5E84-27B0-E825-E6E35F9B20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D1591F-01B4-64CE-0BD1-24850D5A8A64}"/>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5" name="Footer Placeholder 4">
            <a:extLst>
              <a:ext uri="{FF2B5EF4-FFF2-40B4-BE49-F238E27FC236}">
                <a16:creationId xmlns:a16="http://schemas.microsoft.com/office/drawing/2014/main" id="{048F4BA9-B03E-DEB6-3E77-5138B9BB6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B2C3E-FE7C-5B63-0323-9BBD41752002}"/>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343643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E5B6-ED1F-E886-F642-784D28E5F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25CCAA-DC18-7948-0263-F17FEB0998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80D564-962D-19EE-BA9E-063C43AED4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12EF5-7594-14E6-3AC4-DCC673AE8A50}"/>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6" name="Footer Placeholder 5">
            <a:extLst>
              <a:ext uri="{FF2B5EF4-FFF2-40B4-BE49-F238E27FC236}">
                <a16:creationId xmlns:a16="http://schemas.microsoft.com/office/drawing/2014/main" id="{79386A02-2A42-685C-F613-1B813B532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E70166-E8D7-BA42-C879-76809B69453C}"/>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147418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3B54-0E53-7763-484D-75EC2DC8FA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AB96B8-A8FA-00AB-4429-2F4CFF477C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FE1C64-FBAB-4A2E-153E-172BCD32C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ED9A00-4179-9152-A8B4-DF7ACBF28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B30A2-42F9-5A43-3FC3-5DA923769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999197-A59A-FF8B-B8C2-2F3B168F618C}"/>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8" name="Footer Placeholder 7">
            <a:extLst>
              <a:ext uri="{FF2B5EF4-FFF2-40B4-BE49-F238E27FC236}">
                <a16:creationId xmlns:a16="http://schemas.microsoft.com/office/drawing/2014/main" id="{6FFE7C19-9BBD-A6C2-FFDA-604254BBD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461C5-D52E-A41A-D02B-55FA2472D20C}"/>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423881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4420-5263-363D-EA6C-DAC604CBA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E4ED16-5CD3-FDCB-CB54-433FA522C3EE}"/>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4" name="Footer Placeholder 3">
            <a:extLst>
              <a:ext uri="{FF2B5EF4-FFF2-40B4-BE49-F238E27FC236}">
                <a16:creationId xmlns:a16="http://schemas.microsoft.com/office/drawing/2014/main" id="{9BB75C1F-D576-A561-7380-2ADE326021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0247C7-AA32-9C7A-5A3E-F8196A7006F4}"/>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25150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832F72-AE67-F6DB-BE92-D64E06605C0A}"/>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3" name="Footer Placeholder 2">
            <a:extLst>
              <a:ext uri="{FF2B5EF4-FFF2-40B4-BE49-F238E27FC236}">
                <a16:creationId xmlns:a16="http://schemas.microsoft.com/office/drawing/2014/main" id="{E13EFECC-CD6E-A26E-0B6B-B794696B26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02F4C-1153-CCFF-8268-A4C30863F839}"/>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334986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0C8D-4A46-E7E8-0A0D-64E8E7E48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536984-305F-DA0A-B2E5-3782F67A42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F1E19C-3F43-87F6-0509-25861B8A8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86F6B-875C-3735-0A66-B1D8CD20BAA1}"/>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6" name="Footer Placeholder 5">
            <a:extLst>
              <a:ext uri="{FF2B5EF4-FFF2-40B4-BE49-F238E27FC236}">
                <a16:creationId xmlns:a16="http://schemas.microsoft.com/office/drawing/2014/main" id="{8064F529-7AC7-07FB-A5D5-4F0AC3049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07CF9C-33A0-3B9A-8F79-60EE963698BC}"/>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131278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DFBE-DF41-259E-D971-8207A061A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0F685-D909-F34F-58AB-5391168F6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E3AB58-A122-E178-BD52-176929664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E0555-E929-CD66-AD9F-247A83A9E51B}"/>
              </a:ext>
            </a:extLst>
          </p:cNvPr>
          <p:cNvSpPr>
            <a:spLocks noGrp="1"/>
          </p:cNvSpPr>
          <p:nvPr>
            <p:ph type="dt" sz="half" idx="10"/>
          </p:nvPr>
        </p:nvSpPr>
        <p:spPr/>
        <p:txBody>
          <a:bodyPr/>
          <a:lstStyle/>
          <a:p>
            <a:fld id="{26A3D22E-C6D6-4FB9-BFD9-D17904953C0E}" type="datetimeFigureOut">
              <a:rPr lang="en-US" smtClean="0"/>
              <a:t>12/7/2023</a:t>
            </a:fld>
            <a:endParaRPr lang="en-US"/>
          </a:p>
        </p:txBody>
      </p:sp>
      <p:sp>
        <p:nvSpPr>
          <p:cNvPr id="6" name="Footer Placeholder 5">
            <a:extLst>
              <a:ext uri="{FF2B5EF4-FFF2-40B4-BE49-F238E27FC236}">
                <a16:creationId xmlns:a16="http://schemas.microsoft.com/office/drawing/2014/main" id="{3D7A9CC6-6414-972C-FD81-80C475074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3A3110-3B78-976C-D20E-9C5330899FD2}"/>
              </a:ext>
            </a:extLst>
          </p:cNvPr>
          <p:cNvSpPr>
            <a:spLocks noGrp="1"/>
          </p:cNvSpPr>
          <p:nvPr>
            <p:ph type="sldNum" sz="quarter" idx="12"/>
          </p:nvPr>
        </p:nvSpPr>
        <p:spPr/>
        <p:txBody>
          <a:bodyPr/>
          <a:lstStyle/>
          <a:p>
            <a:fld id="{B4F80B29-1EC7-4E7A-8B70-52DF48518FD4}" type="slidenum">
              <a:rPr lang="en-US" smtClean="0"/>
              <a:t>‹#›</a:t>
            </a:fld>
            <a:endParaRPr lang="en-US"/>
          </a:p>
        </p:txBody>
      </p:sp>
    </p:spTree>
    <p:extLst>
      <p:ext uri="{BB962C8B-B14F-4D97-AF65-F5344CB8AC3E}">
        <p14:creationId xmlns:p14="http://schemas.microsoft.com/office/powerpoint/2010/main" val="36453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81468-31B5-72C1-B392-A819D064F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F3B697-4BFB-09C5-8D75-6DD342D82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C61FA-9FE2-7F75-C0D2-E2985E1B03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3D22E-C6D6-4FB9-BFD9-D17904953C0E}" type="datetimeFigureOut">
              <a:rPr lang="en-US" smtClean="0"/>
              <a:t>12/7/2023</a:t>
            </a:fld>
            <a:endParaRPr lang="en-US"/>
          </a:p>
        </p:txBody>
      </p:sp>
      <p:sp>
        <p:nvSpPr>
          <p:cNvPr id="5" name="Footer Placeholder 4">
            <a:extLst>
              <a:ext uri="{FF2B5EF4-FFF2-40B4-BE49-F238E27FC236}">
                <a16:creationId xmlns:a16="http://schemas.microsoft.com/office/drawing/2014/main" id="{54FBCB59-705A-A599-47A5-A063BF06AE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5F90C-1291-02B5-368D-467F2DE82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80B29-1EC7-4E7A-8B70-52DF48518FD4}" type="slidenum">
              <a:rPr lang="en-US" smtClean="0"/>
              <a:t>‹#›</a:t>
            </a:fld>
            <a:endParaRPr lang="en-US"/>
          </a:p>
        </p:txBody>
      </p:sp>
    </p:spTree>
    <p:extLst>
      <p:ext uri="{BB962C8B-B14F-4D97-AF65-F5344CB8AC3E}">
        <p14:creationId xmlns:p14="http://schemas.microsoft.com/office/powerpoint/2010/main" val="2693075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4FA3C-3619-9BC6-03FD-5B4F9CF7BD3A}"/>
              </a:ext>
            </a:extLst>
          </p:cNvPr>
          <p:cNvSpPr>
            <a:spLocks noGrp="1"/>
          </p:cNvSpPr>
          <p:nvPr>
            <p:ph type="ctrTitle"/>
          </p:nvPr>
        </p:nvSpPr>
        <p:spPr>
          <a:xfrm>
            <a:off x="6016245" y="2372867"/>
            <a:ext cx="5547070" cy="1621339"/>
          </a:xfrm>
        </p:spPr>
        <p:txBody>
          <a:bodyPr anchor="t">
            <a:normAutofit fontScale="90000"/>
          </a:bodyPr>
          <a:lstStyle/>
          <a:p>
            <a:pPr>
              <a:spcBef>
                <a:spcPts val="1200"/>
              </a:spcBef>
              <a:spcAft>
                <a:spcPts val="1200"/>
              </a:spcAft>
            </a:pPr>
            <a:r>
              <a:rPr lang="en-US" sz="4400" b="1" dirty="0">
                <a:solidFill>
                  <a:schemeClr val="tx2"/>
                </a:solidFill>
              </a:rPr>
              <a:t>Fitbit Dataset Use Case</a:t>
            </a:r>
            <a:br>
              <a:rPr lang="en-US" sz="3000" dirty="0">
                <a:solidFill>
                  <a:schemeClr val="tx2"/>
                </a:solidFill>
              </a:rPr>
            </a:br>
            <a:br>
              <a:rPr lang="en-US" sz="3000" dirty="0">
                <a:solidFill>
                  <a:schemeClr val="tx2"/>
                </a:solidFill>
              </a:rPr>
            </a:br>
            <a:r>
              <a:rPr lang="en-US" sz="3000" dirty="0">
                <a:solidFill>
                  <a:schemeClr val="tx2"/>
                </a:solidFill>
              </a:rPr>
              <a:t>by</a:t>
            </a:r>
            <a:br>
              <a:rPr lang="en-US" sz="3000" dirty="0">
                <a:solidFill>
                  <a:schemeClr val="tx2"/>
                </a:solidFill>
              </a:rPr>
            </a:br>
            <a:br>
              <a:rPr lang="en-US" sz="3000" dirty="0">
                <a:solidFill>
                  <a:schemeClr val="tx2"/>
                </a:solidFill>
              </a:rPr>
            </a:br>
            <a:r>
              <a:rPr lang="en-US" sz="4400" dirty="0">
                <a:solidFill>
                  <a:schemeClr val="tx2"/>
                </a:solidFill>
              </a:rPr>
              <a:t>Group 5</a:t>
            </a:r>
          </a:p>
        </p:txBody>
      </p:sp>
      <p:pic>
        <p:nvPicPr>
          <p:cNvPr id="6" name="Graphic 5" descr="Database">
            <a:extLst>
              <a:ext uri="{FF2B5EF4-FFF2-40B4-BE49-F238E27FC236}">
                <a16:creationId xmlns:a16="http://schemas.microsoft.com/office/drawing/2014/main" id="{298B050B-C79C-8421-72F4-1B399C9AB9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4886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B81EE-28ED-8A5F-3979-BD29462208ED}"/>
              </a:ext>
            </a:extLst>
          </p:cNvPr>
          <p:cNvSpPr>
            <a:spLocks noGrp="1"/>
          </p:cNvSpPr>
          <p:nvPr>
            <p:ph type="title"/>
          </p:nvPr>
        </p:nvSpPr>
        <p:spPr>
          <a:xfrm>
            <a:off x="572493" y="337457"/>
            <a:ext cx="11018520" cy="919543"/>
          </a:xfrm>
        </p:spPr>
        <p:txBody>
          <a:bodyPr anchor="b">
            <a:normAutofit/>
          </a:bodyPr>
          <a:lstStyle/>
          <a:p>
            <a:pPr algn="ctr"/>
            <a:r>
              <a:rPr lang="en-US" sz="4000" b="1" dirty="0"/>
              <a:t>Other Schema Objects - View - 3</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8C89BF-2CD6-BADB-5670-FA90466901A0}"/>
              </a:ext>
            </a:extLst>
          </p:cNvPr>
          <p:cNvSpPr>
            <a:spLocks noGrp="1"/>
          </p:cNvSpPr>
          <p:nvPr>
            <p:ph idx="1"/>
          </p:nvPr>
        </p:nvSpPr>
        <p:spPr>
          <a:xfrm>
            <a:off x="572494" y="1839687"/>
            <a:ext cx="5447306" cy="4800600"/>
          </a:xfrm>
        </p:spPr>
        <p:txBody>
          <a:bodyPr anchor="t">
            <a:normAutofit fontScale="92500" lnSpcReduction="20000"/>
          </a:bodyPr>
          <a:lstStyle/>
          <a:p>
            <a:pPr algn="just"/>
            <a:r>
              <a:rPr lang="en-US" sz="2200" b="1" i="0" u="none" strike="noStrike" baseline="0" dirty="0">
                <a:latin typeface="CIDFont+F5"/>
              </a:rPr>
              <a:t>Name: </a:t>
            </a:r>
            <a:r>
              <a:rPr lang="en-US" sz="2200" i="0" u="none" strike="noStrike" baseline="0" dirty="0" err="1">
                <a:latin typeface="CIDFont+F5"/>
              </a:rPr>
              <a:t>vw_activity_summary</a:t>
            </a:r>
            <a:endParaRPr lang="en-US" sz="2200" i="0" u="none" strike="noStrike" baseline="0" dirty="0">
              <a:latin typeface="CIDFont+F5"/>
            </a:endParaRPr>
          </a:p>
          <a:p>
            <a:pPr algn="just"/>
            <a:endParaRPr lang="en-US" sz="2200" dirty="0">
              <a:latin typeface="CIDFont+F5"/>
            </a:endParaRPr>
          </a:p>
          <a:p>
            <a:pPr algn="just"/>
            <a:r>
              <a:rPr lang="en-US" sz="2200" b="1" dirty="0">
                <a:latin typeface="CIDFont+F5"/>
              </a:rPr>
              <a:t>Output: </a:t>
            </a:r>
            <a:r>
              <a:rPr lang="en-US" sz="2200" dirty="0">
                <a:latin typeface="CIDFont+F5"/>
              </a:rPr>
              <a:t>Table with </a:t>
            </a:r>
            <a:r>
              <a:rPr lang="en-US" sz="2200" dirty="0" err="1">
                <a:latin typeface="CIDFont+F5"/>
              </a:rPr>
              <a:t>fitbit_id</a:t>
            </a:r>
            <a:r>
              <a:rPr lang="en-US" sz="2200" dirty="0">
                <a:latin typeface="CIDFont+F5"/>
              </a:rPr>
              <a:t>, </a:t>
            </a:r>
            <a:r>
              <a:rPr lang="en-US" sz="2200" dirty="0" err="1">
                <a:latin typeface="CIDFont+F5"/>
              </a:rPr>
              <a:t>activity_name</a:t>
            </a:r>
            <a:r>
              <a:rPr lang="en-US" sz="2200" dirty="0">
                <a:latin typeface="CIDFont+F5"/>
              </a:rPr>
              <a:t>, </a:t>
            </a:r>
            <a:r>
              <a:rPr lang="en-US" sz="2200" dirty="0" err="1">
                <a:latin typeface="CIDFont+F5"/>
              </a:rPr>
              <a:t>total_calories_burned</a:t>
            </a:r>
            <a:r>
              <a:rPr lang="en-US" sz="2200" dirty="0">
                <a:latin typeface="CIDFont+F5"/>
              </a:rPr>
              <a:t>, </a:t>
            </a:r>
            <a:r>
              <a:rPr lang="en-US" sz="2200" dirty="0" err="1">
                <a:latin typeface="CIDFont+F5"/>
              </a:rPr>
              <a:t>total_active_minutes</a:t>
            </a:r>
            <a:r>
              <a:rPr lang="en-US" sz="2200" dirty="0">
                <a:latin typeface="CIDFont+F5"/>
              </a:rPr>
              <a:t> and date</a:t>
            </a:r>
          </a:p>
          <a:p>
            <a:pPr algn="just"/>
            <a:endParaRPr lang="en-US" sz="2200" i="1" dirty="0">
              <a:latin typeface="CIDFont+F5"/>
            </a:endParaRPr>
          </a:p>
          <a:p>
            <a:pPr algn="just"/>
            <a:r>
              <a:rPr lang="en-US" sz="2200" b="1" dirty="0">
                <a:latin typeface="CIDFont+F5"/>
              </a:rPr>
              <a:t>Use Case: </a:t>
            </a:r>
            <a:r>
              <a:rPr lang="en-US" sz="2200" dirty="0">
                <a:latin typeface="CIDFont+F5"/>
              </a:rPr>
              <a:t>The user logs his activities with intensities and the number of minutes spent doing the activity at the given intensity level. This view shows the summary with total minutes and calories burned by the user doing an activity each day.</a:t>
            </a:r>
          </a:p>
          <a:p>
            <a:pPr marL="457200" lvl="1" indent="0" algn="just">
              <a:buNone/>
            </a:pPr>
            <a:r>
              <a:rPr lang="en-US" sz="1800" dirty="0">
                <a:latin typeface="CIDFont+F5"/>
              </a:rPr>
              <a:t>For E.g., a user may do cycling at low intensity for warm up for 10 mins and 5 mins to cool down and at high intensity for 15 mins. There are different number of calories burned for different activities based on intensity levels. In this user’s case, the view will show total of 30 mins spent on cycling with total calories as (calories at low intensities * (10+5 minutes) + calories at high intensity * 15 mins)</a:t>
            </a:r>
          </a:p>
        </p:txBody>
      </p:sp>
      <p:pic>
        <p:nvPicPr>
          <p:cNvPr id="8" name="Picture 7">
            <a:extLst>
              <a:ext uri="{FF2B5EF4-FFF2-40B4-BE49-F238E27FC236}">
                <a16:creationId xmlns:a16="http://schemas.microsoft.com/office/drawing/2014/main" id="{4CA380B7-58F4-7A5C-6256-8153DECF8955}"/>
              </a:ext>
            </a:extLst>
          </p:cNvPr>
          <p:cNvPicPr>
            <a:picLocks noChangeAspect="1"/>
          </p:cNvPicPr>
          <p:nvPr/>
        </p:nvPicPr>
        <p:blipFill>
          <a:blip r:embed="rId2"/>
          <a:stretch>
            <a:fillRect/>
          </a:stretch>
        </p:blipFill>
        <p:spPr>
          <a:xfrm>
            <a:off x="6450567" y="2071316"/>
            <a:ext cx="5147285" cy="4119172"/>
          </a:xfrm>
          <a:prstGeom prst="rect">
            <a:avLst/>
          </a:prstGeom>
        </p:spPr>
      </p:pic>
    </p:spTree>
    <p:extLst>
      <p:ext uri="{BB962C8B-B14F-4D97-AF65-F5344CB8AC3E}">
        <p14:creationId xmlns:p14="http://schemas.microsoft.com/office/powerpoint/2010/main" val="135404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C2B25-D2CC-D71C-04A4-F9516F865F13}"/>
              </a:ext>
            </a:extLst>
          </p:cNvPr>
          <p:cNvSpPr>
            <a:spLocks noGrp="1"/>
          </p:cNvSpPr>
          <p:nvPr>
            <p:ph type="title"/>
          </p:nvPr>
        </p:nvSpPr>
        <p:spPr>
          <a:xfrm>
            <a:off x="572493" y="238539"/>
            <a:ext cx="11018520" cy="1434415"/>
          </a:xfrm>
        </p:spPr>
        <p:txBody>
          <a:bodyPr anchor="b">
            <a:normAutofit/>
          </a:bodyPr>
          <a:lstStyle/>
          <a:p>
            <a:pPr algn="ctr"/>
            <a:r>
              <a:rPr lang="en-US" sz="5400" b="1" dirty="0"/>
              <a:t>Fitbit Dataset Use Case</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974E88-B741-9054-2363-6552E82A2840}"/>
              </a:ext>
            </a:extLst>
          </p:cNvPr>
          <p:cNvSpPr>
            <a:spLocks noGrp="1"/>
          </p:cNvSpPr>
          <p:nvPr>
            <p:ph idx="1"/>
          </p:nvPr>
        </p:nvSpPr>
        <p:spPr>
          <a:xfrm>
            <a:off x="572493" y="1796143"/>
            <a:ext cx="6416136" cy="4394345"/>
          </a:xfrm>
        </p:spPr>
        <p:txBody>
          <a:bodyPr anchor="t">
            <a:noAutofit/>
          </a:bodyPr>
          <a:lstStyle/>
          <a:p>
            <a:pPr marL="0" marR="0" indent="0" algn="just">
              <a:spcBef>
                <a:spcPts val="600"/>
              </a:spcBef>
              <a:spcAft>
                <a:spcPts val="600"/>
              </a:spcAft>
              <a:buNone/>
            </a:pPr>
            <a:r>
              <a:rPr lang="en-US" sz="1700" b="1" dirty="0">
                <a:effectLst/>
                <a:latin typeface="Calibri" panose="020F0502020204030204" pitchFamily="34" charset="0"/>
                <a:ea typeface="Calibri" panose="020F0502020204030204" pitchFamily="34" charset="0"/>
                <a:cs typeface="Times New Roman" panose="02020603050405020304" pitchFamily="18" charset="0"/>
              </a:rPr>
              <a:t>Actors: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600"/>
              </a:spcBef>
              <a:spcAft>
                <a:spcPts val="0"/>
              </a:spcAft>
              <a:buFont typeface="+mj-lt"/>
              <a:buAutoNum type="arabicPeriod"/>
            </a:pPr>
            <a:r>
              <a:rPr lang="en-US" sz="1700" b="1" dirty="0">
                <a:effectLst/>
                <a:latin typeface="Calibri" panose="020F0502020204030204" pitchFamily="34" charset="0"/>
                <a:ea typeface="Calibri" panose="020F0502020204030204" pitchFamily="34" charset="0"/>
                <a:cs typeface="Times New Roman" panose="02020603050405020304" pitchFamily="18" charset="0"/>
              </a:rPr>
              <a:t>User:</a:t>
            </a:r>
            <a:r>
              <a:rPr lang="en-US" sz="1700" dirty="0">
                <a:effectLst/>
                <a:latin typeface="Calibri" panose="020F0502020204030204" pitchFamily="34" charset="0"/>
                <a:ea typeface="Calibri" panose="020F0502020204030204" pitchFamily="34" charset="0"/>
                <a:cs typeface="Times New Roman" panose="02020603050405020304" pitchFamily="18" charset="0"/>
              </a:rPr>
              <a:t> Represents the person who wears the Fitbit device and interacts with the online Fitbit mobile application.</a:t>
            </a:r>
          </a:p>
          <a:p>
            <a:pPr marL="342900" marR="0" lvl="0" indent="-342900" algn="just">
              <a:spcBef>
                <a:spcPts val="0"/>
              </a:spcBef>
              <a:spcAft>
                <a:spcPts val="0"/>
              </a:spcAft>
              <a:buFont typeface="+mj-lt"/>
              <a:buAutoNum type="arabicPeriod"/>
            </a:pPr>
            <a:r>
              <a:rPr lang="en-US" sz="1700" b="1" dirty="0">
                <a:effectLst/>
                <a:latin typeface="Calibri" panose="020F0502020204030204" pitchFamily="34" charset="0"/>
                <a:ea typeface="Calibri" panose="020F0502020204030204" pitchFamily="34" charset="0"/>
                <a:cs typeface="Times New Roman" panose="02020603050405020304" pitchFamily="18" charset="0"/>
              </a:rPr>
              <a:t>Database:</a:t>
            </a:r>
            <a:r>
              <a:rPr lang="en-US" sz="1700" dirty="0">
                <a:effectLst/>
                <a:latin typeface="Calibri" panose="020F0502020204030204" pitchFamily="34" charset="0"/>
                <a:ea typeface="Calibri" panose="020F0502020204030204" pitchFamily="34" charset="0"/>
                <a:cs typeface="Times New Roman" panose="02020603050405020304" pitchFamily="18" charset="0"/>
              </a:rPr>
              <a:t> Represents the backend relational data storage and management system for the data collected by the Fitbit device and through user input.</a:t>
            </a:r>
          </a:p>
          <a:p>
            <a:pPr marR="0" indent="0" algn="just">
              <a:spcBef>
                <a:spcPts val="0"/>
              </a:spcBef>
              <a:spcAft>
                <a:spcPts val="600"/>
              </a:spcAft>
              <a:buNone/>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600"/>
              </a:spcBef>
              <a:spcAft>
                <a:spcPts val="600"/>
              </a:spcAft>
              <a:buNone/>
            </a:pPr>
            <a:r>
              <a:rPr lang="en-US" sz="1700" b="1" dirty="0">
                <a:effectLst/>
                <a:latin typeface="Calibri" panose="020F0502020204030204" pitchFamily="34" charset="0"/>
                <a:ea typeface="Calibri" panose="020F0502020204030204" pitchFamily="34" charset="0"/>
                <a:cs typeface="Times New Roman" panose="02020603050405020304" pitchFamily="18" charset="0"/>
              </a:rPr>
              <a:t>Use Cases: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600"/>
              </a:spcBef>
              <a:spcAft>
                <a:spcPts val="0"/>
              </a:spcAft>
              <a:buFont typeface="+mj-lt"/>
              <a:buAutoNum type="arabicPeriod"/>
            </a:pPr>
            <a:r>
              <a:rPr lang="en-US" sz="1700" b="1" dirty="0">
                <a:effectLst/>
                <a:latin typeface="Calibri" panose="020F0502020204030204" pitchFamily="34" charset="0"/>
                <a:ea typeface="Calibri" panose="020F0502020204030204" pitchFamily="34" charset="0"/>
                <a:cs typeface="Times New Roman" panose="02020603050405020304" pitchFamily="18" charset="0"/>
              </a:rPr>
              <a:t>Login:</a:t>
            </a:r>
            <a:r>
              <a:rPr lang="en-US" sz="1700" dirty="0">
                <a:effectLst/>
                <a:latin typeface="Calibri" panose="020F0502020204030204" pitchFamily="34" charset="0"/>
                <a:ea typeface="Calibri" panose="020F0502020204030204" pitchFamily="34" charset="0"/>
                <a:cs typeface="Times New Roman" panose="02020603050405020304" pitchFamily="18" charset="0"/>
              </a:rPr>
              <a:t> Allows the customer to log on to the mobile application.</a:t>
            </a:r>
          </a:p>
          <a:p>
            <a:pPr marL="342900" marR="0" lvl="0" indent="-342900" algn="just">
              <a:spcBef>
                <a:spcPts val="0"/>
              </a:spcBef>
              <a:spcAft>
                <a:spcPts val="0"/>
              </a:spcAft>
              <a:buFont typeface="+mj-lt"/>
              <a:buAutoNum type="arabicPeriod"/>
            </a:pPr>
            <a:r>
              <a:rPr lang="en-US" sz="1700" b="1" dirty="0">
                <a:effectLst/>
                <a:latin typeface="Calibri" panose="020F0502020204030204" pitchFamily="34" charset="0"/>
                <a:ea typeface="Calibri" panose="020F0502020204030204" pitchFamily="34" charset="0"/>
                <a:cs typeface="Times New Roman" panose="02020603050405020304" pitchFamily="18" charset="0"/>
              </a:rPr>
              <a:t>Verify Login:</a:t>
            </a:r>
            <a:r>
              <a:rPr lang="en-US" sz="1700" dirty="0">
                <a:effectLst/>
                <a:latin typeface="Calibri" panose="020F0502020204030204" pitchFamily="34" charset="0"/>
                <a:ea typeface="Calibri" panose="020F0502020204030204" pitchFamily="34" charset="0"/>
                <a:cs typeface="Times New Roman" panose="02020603050405020304" pitchFamily="18" charset="0"/>
              </a:rPr>
              <a:t> Enables the database to validate the user log in request.</a:t>
            </a:r>
          </a:p>
          <a:p>
            <a:pPr marL="342900" marR="0" lvl="0" indent="-342900" algn="just">
              <a:spcBef>
                <a:spcPts val="0"/>
              </a:spcBef>
              <a:spcAft>
                <a:spcPts val="0"/>
              </a:spcAft>
              <a:buFont typeface="+mj-lt"/>
              <a:buAutoNum type="arabicPeriod"/>
            </a:pPr>
            <a:r>
              <a:rPr lang="en-US" sz="1700" b="1" dirty="0">
                <a:effectLst/>
                <a:latin typeface="Calibri" panose="020F0502020204030204" pitchFamily="34" charset="0"/>
                <a:ea typeface="Calibri" panose="020F0502020204030204" pitchFamily="34" charset="0"/>
                <a:cs typeface="Times New Roman" panose="02020603050405020304" pitchFamily="18" charset="0"/>
              </a:rPr>
              <a:t>Enter Activity:</a:t>
            </a:r>
            <a:r>
              <a:rPr lang="en-US" sz="1700" dirty="0">
                <a:effectLst/>
                <a:latin typeface="Calibri" panose="020F0502020204030204" pitchFamily="34" charset="0"/>
                <a:ea typeface="Calibri" panose="020F0502020204030204" pitchFamily="34" charset="0"/>
                <a:cs typeface="Times New Roman" panose="02020603050405020304" pitchFamily="18" charset="0"/>
              </a:rPr>
              <a:t> Allows the customer to view heartrate, sleep, steps, intensities and calories burnt information and enables them to enter weight and activity information in the mobile application.</a:t>
            </a:r>
          </a:p>
          <a:p>
            <a:pPr marL="342900" marR="0" lvl="0" indent="-342900" algn="just">
              <a:spcBef>
                <a:spcPts val="0"/>
              </a:spcBef>
              <a:spcAft>
                <a:spcPts val="0"/>
              </a:spcAft>
              <a:buFont typeface="+mj-lt"/>
              <a:buAutoNum type="arabicPeriod"/>
            </a:pPr>
            <a:r>
              <a:rPr lang="en-US" sz="1700" b="1" dirty="0">
                <a:effectLst/>
                <a:latin typeface="Calibri" panose="020F0502020204030204" pitchFamily="34" charset="0"/>
                <a:ea typeface="Calibri" panose="020F0502020204030204" pitchFamily="34" charset="0"/>
                <a:cs typeface="Times New Roman" panose="02020603050405020304" pitchFamily="18" charset="0"/>
              </a:rPr>
              <a:t>Verify Activity and Intensity Level:</a:t>
            </a:r>
            <a:r>
              <a:rPr lang="en-US" sz="1700" dirty="0">
                <a:effectLst/>
                <a:latin typeface="Calibri" panose="020F0502020204030204" pitchFamily="34" charset="0"/>
                <a:ea typeface="Calibri" panose="020F0502020204030204" pitchFamily="34" charset="0"/>
                <a:cs typeface="Times New Roman" panose="02020603050405020304" pitchFamily="18" charset="0"/>
              </a:rPr>
              <a:t> Allows the database to verify the activity, intensity level and calories burnt information entered by the user.</a:t>
            </a:r>
          </a:p>
          <a:p>
            <a:pPr marL="342900" marR="0" lvl="0" indent="-342900" algn="just">
              <a:spcBef>
                <a:spcPts val="0"/>
              </a:spcBef>
              <a:spcAft>
                <a:spcPts val="600"/>
              </a:spcAft>
              <a:buFont typeface="+mj-lt"/>
              <a:buAutoNum type="arabicPeriod"/>
            </a:pPr>
            <a:r>
              <a:rPr lang="en-US" sz="1700" b="1" dirty="0">
                <a:effectLst/>
                <a:latin typeface="Calibri" panose="020F0502020204030204" pitchFamily="34" charset="0"/>
                <a:ea typeface="Calibri" panose="020F0502020204030204" pitchFamily="34" charset="0"/>
                <a:cs typeface="Times New Roman" panose="02020603050405020304" pitchFamily="18" charset="0"/>
              </a:rPr>
              <a:t>Display:</a:t>
            </a:r>
            <a:r>
              <a:rPr lang="en-US" sz="1700" dirty="0">
                <a:effectLst/>
                <a:latin typeface="Calibri" panose="020F0502020204030204" pitchFamily="34" charset="0"/>
                <a:ea typeface="Calibri" panose="020F0502020204030204" pitchFamily="34" charset="0"/>
                <a:cs typeface="Times New Roman" panose="02020603050405020304" pitchFamily="18" charset="0"/>
              </a:rPr>
              <a:t> Allows the database to return data for displaying on the mobile application.</a:t>
            </a:r>
          </a:p>
        </p:txBody>
      </p:sp>
      <p:pic>
        <p:nvPicPr>
          <p:cNvPr id="6" name="Picture 5" descr="A diagram of a diagram&#10;&#10;Description automatically generated">
            <a:extLst>
              <a:ext uri="{FF2B5EF4-FFF2-40B4-BE49-F238E27FC236}">
                <a16:creationId xmlns:a16="http://schemas.microsoft.com/office/drawing/2014/main" id="{52416DF1-14D8-65A4-EB49-DA6182F63DA8}"/>
              </a:ext>
            </a:extLst>
          </p:cNvPr>
          <p:cNvPicPr>
            <a:picLocks noChangeAspect="1"/>
          </p:cNvPicPr>
          <p:nvPr/>
        </p:nvPicPr>
        <p:blipFill rotWithShape="1">
          <a:blip r:embed="rId2"/>
          <a:srcRect r="4" b="3856"/>
          <a:stretch/>
        </p:blipFill>
        <p:spPr>
          <a:xfrm>
            <a:off x="7214616" y="2001291"/>
            <a:ext cx="4330677" cy="4501493"/>
          </a:xfrm>
          <a:prstGeom prst="rect">
            <a:avLst/>
          </a:prstGeom>
        </p:spPr>
      </p:pic>
    </p:spTree>
    <p:extLst>
      <p:ext uri="{BB962C8B-B14F-4D97-AF65-F5344CB8AC3E}">
        <p14:creationId xmlns:p14="http://schemas.microsoft.com/office/powerpoint/2010/main" val="385264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2B25-D2CC-D71C-04A4-F9516F865F13}"/>
              </a:ext>
            </a:extLst>
          </p:cNvPr>
          <p:cNvSpPr>
            <a:spLocks noGrp="1"/>
          </p:cNvSpPr>
          <p:nvPr>
            <p:ph type="title"/>
          </p:nvPr>
        </p:nvSpPr>
        <p:spPr>
          <a:xfrm>
            <a:off x="586740" y="238539"/>
            <a:ext cx="11018520" cy="998040"/>
          </a:xfrm>
        </p:spPr>
        <p:txBody>
          <a:bodyPr anchor="b">
            <a:normAutofit/>
          </a:bodyPr>
          <a:lstStyle/>
          <a:p>
            <a:pPr algn="ctr"/>
            <a:r>
              <a:rPr lang="en-US" sz="5400" b="1" dirty="0"/>
              <a:t>Fitbit Dataset – Extended/New Feature</a:t>
            </a:r>
          </a:p>
        </p:txBody>
      </p:sp>
      <p:sp>
        <p:nvSpPr>
          <p:cNvPr id="3" name="Content Placeholder 2">
            <a:extLst>
              <a:ext uri="{FF2B5EF4-FFF2-40B4-BE49-F238E27FC236}">
                <a16:creationId xmlns:a16="http://schemas.microsoft.com/office/drawing/2014/main" id="{DB974E88-B741-9054-2363-6552E82A2840}"/>
              </a:ext>
            </a:extLst>
          </p:cNvPr>
          <p:cNvSpPr>
            <a:spLocks noGrp="1"/>
          </p:cNvSpPr>
          <p:nvPr>
            <p:ph idx="1"/>
          </p:nvPr>
        </p:nvSpPr>
        <p:spPr>
          <a:xfrm>
            <a:off x="572493" y="1796143"/>
            <a:ext cx="10520050" cy="4823318"/>
          </a:xfrm>
        </p:spPr>
        <p:txBody>
          <a:bodyPr anchor="t">
            <a:noAutofit/>
          </a:bodyPr>
          <a:lstStyle/>
          <a:p>
            <a:pPr marL="514350" indent="-285750" algn="just">
              <a:spcBef>
                <a:spcPts val="0"/>
              </a:spcBef>
              <a:spcAft>
                <a:spcPts val="600"/>
              </a:spcAft>
            </a:pPr>
            <a:r>
              <a:rPr lang="en-US" sz="1700" b="1" dirty="0">
                <a:latin typeface="Calibri" panose="020F0502020204030204" pitchFamily="34" charset="0"/>
                <a:ea typeface="Calibri" panose="020F0502020204030204" pitchFamily="34" charset="0"/>
                <a:cs typeface="Times New Roman" panose="02020603050405020304" pitchFamily="18" charset="0"/>
              </a:rPr>
              <a:t>Feature Name: </a:t>
            </a:r>
            <a:r>
              <a:rPr lang="en-US" sz="1700" dirty="0">
                <a:latin typeface="Calibri" panose="020F0502020204030204" pitchFamily="34" charset="0"/>
                <a:ea typeface="Calibri" panose="020F0502020204030204" pitchFamily="34" charset="0"/>
                <a:cs typeface="Times New Roman" panose="02020603050405020304" pitchFamily="18" charset="0"/>
              </a:rPr>
              <a:t>Activity Logging</a:t>
            </a:r>
          </a:p>
          <a:p>
            <a:pPr marL="514350" indent="-285750" algn="just">
              <a:spcBef>
                <a:spcPts val="0"/>
              </a:spcBef>
              <a:spcAft>
                <a:spcPts val="600"/>
              </a:spcAft>
            </a:pP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514350" indent="-285750" algn="just">
              <a:spcBef>
                <a:spcPts val="0"/>
              </a:spcBef>
              <a:spcAft>
                <a:spcPts val="600"/>
              </a:spcAft>
            </a:pPr>
            <a:r>
              <a:rPr lang="en-US" sz="1700" b="1" dirty="0">
                <a:effectLst/>
                <a:latin typeface="Calibri" panose="020F0502020204030204" pitchFamily="34" charset="0"/>
                <a:ea typeface="Calibri" panose="020F0502020204030204" pitchFamily="34" charset="0"/>
                <a:cs typeface="Times New Roman" panose="02020603050405020304" pitchFamily="18" charset="0"/>
              </a:rPr>
              <a:t>Method: </a:t>
            </a:r>
            <a:r>
              <a:rPr lang="en-US" sz="1700" dirty="0">
                <a:effectLst/>
                <a:latin typeface="Calibri" panose="020F0502020204030204" pitchFamily="34" charset="0"/>
                <a:ea typeface="Calibri" panose="020F0502020204030204" pitchFamily="34" charset="0"/>
                <a:cs typeface="Times New Roman" panose="02020603050405020304" pitchFamily="18" charset="0"/>
              </a:rPr>
              <a:t>Manual</a:t>
            </a:r>
          </a:p>
          <a:p>
            <a:pPr marL="514350" indent="-285750" algn="just">
              <a:spcBef>
                <a:spcPts val="0"/>
              </a:spcBef>
              <a:spcAft>
                <a:spcPts val="600"/>
              </a:spcAft>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gn="just">
              <a:spcBef>
                <a:spcPts val="0"/>
              </a:spcBef>
              <a:spcAft>
                <a:spcPts val="600"/>
              </a:spcAft>
            </a:pPr>
            <a:r>
              <a:rPr lang="en-US" sz="1700" b="1" dirty="0">
                <a:effectLst/>
                <a:latin typeface="Calibri" panose="020F0502020204030204" pitchFamily="34" charset="0"/>
                <a:ea typeface="Calibri" panose="020F0502020204030204" pitchFamily="34" charset="0"/>
                <a:cs typeface="Times New Roman" panose="02020603050405020304" pitchFamily="18" charset="0"/>
              </a:rPr>
              <a:t>Init</a:t>
            </a:r>
            <a:r>
              <a:rPr lang="en-US" sz="1700" b="1" dirty="0">
                <a:latin typeface="Calibri" panose="020F0502020204030204" pitchFamily="34" charset="0"/>
                <a:ea typeface="Calibri" panose="020F0502020204030204" pitchFamily="34" charset="0"/>
                <a:cs typeface="Times New Roman" panose="02020603050405020304" pitchFamily="18" charset="0"/>
              </a:rPr>
              <a:t>iating Actor: </a:t>
            </a:r>
            <a:r>
              <a:rPr lang="en-US" sz="1700" dirty="0">
                <a:latin typeface="Calibri" panose="020F0502020204030204" pitchFamily="34" charset="0"/>
                <a:ea typeface="Calibri" panose="020F0502020204030204" pitchFamily="34" charset="0"/>
                <a:cs typeface="Times New Roman" panose="02020603050405020304" pitchFamily="18" charset="0"/>
              </a:rPr>
              <a:t>User</a:t>
            </a:r>
          </a:p>
          <a:p>
            <a:pPr marL="514350" indent="-285750" algn="just">
              <a:spcBef>
                <a:spcPts val="0"/>
              </a:spcBef>
              <a:spcAft>
                <a:spcPts val="600"/>
              </a:spcAft>
            </a:pP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514350" indent="-285750" algn="just">
              <a:spcBef>
                <a:spcPts val="0"/>
              </a:spcBef>
              <a:spcAft>
                <a:spcPts val="600"/>
              </a:spcAft>
            </a:pPr>
            <a:r>
              <a:rPr lang="en-US" sz="1700" b="1" dirty="0">
                <a:effectLst/>
                <a:latin typeface="Calibri" panose="020F0502020204030204" pitchFamily="34" charset="0"/>
                <a:ea typeface="Calibri" panose="020F0502020204030204" pitchFamily="34" charset="0"/>
                <a:cs typeface="Times New Roman" panose="02020603050405020304" pitchFamily="18" charset="0"/>
              </a:rPr>
              <a:t>Use Case: </a:t>
            </a:r>
            <a:r>
              <a:rPr lang="en-US" sz="1700" dirty="0">
                <a:latin typeface="Calibri" panose="020F0502020204030204" pitchFamily="34" charset="0"/>
                <a:ea typeface="Calibri" panose="020F0502020204030204" pitchFamily="34" charset="0"/>
                <a:cs typeface="Times New Roman" panose="02020603050405020304" pitchFamily="18" charset="0"/>
              </a:rPr>
              <a:t>Currently the Fitbit device sensor collects the heartrate, sleep, intensities, steps and calories data and pushes into the database. As a part of the new feature, the user will be able to manually create a new activity, define its possible intensity levels and the corresponding calories burned per minute into the mobile application. This would allow the user to track activities besides the step count during the day.</a:t>
            </a:r>
          </a:p>
          <a:p>
            <a:pPr marL="514350" indent="-285750" algn="just">
              <a:spcBef>
                <a:spcPts val="0"/>
              </a:spcBef>
              <a:spcAft>
                <a:spcPts val="600"/>
              </a:spcAft>
            </a:pP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514350" indent="-285750" algn="just">
              <a:spcBef>
                <a:spcPts val="0"/>
              </a:spcBef>
              <a:spcAft>
                <a:spcPts val="600"/>
              </a:spcAft>
            </a:pPr>
            <a:r>
              <a:rPr lang="en-US" sz="1700" b="1" dirty="0">
                <a:effectLst/>
                <a:latin typeface="Calibri" panose="020F0502020204030204" pitchFamily="34" charset="0"/>
                <a:ea typeface="Calibri" panose="020F0502020204030204" pitchFamily="34" charset="0"/>
                <a:cs typeface="Times New Roman" panose="02020603050405020304" pitchFamily="18" charset="0"/>
              </a:rPr>
              <a:t>New Tables Supp</a:t>
            </a:r>
            <a:r>
              <a:rPr lang="en-US" sz="1700" b="1" dirty="0">
                <a:latin typeface="Calibri" panose="020F0502020204030204" pitchFamily="34" charset="0"/>
                <a:ea typeface="Calibri" panose="020F0502020204030204" pitchFamily="34" charset="0"/>
                <a:cs typeface="Times New Roman" panose="02020603050405020304" pitchFamily="18" charset="0"/>
              </a:rPr>
              <a:t>orting the Feature:</a:t>
            </a:r>
          </a:p>
          <a:p>
            <a:pPr marL="914400" lvl="2" indent="0" algn="just">
              <a:buNone/>
            </a:pPr>
            <a:r>
              <a:rPr lang="en-US" sz="1700" b="0" i="1" u="none" strike="noStrike" baseline="0" dirty="0" err="1">
                <a:latin typeface="CIDFont+F3"/>
              </a:rPr>
              <a:t>activity_log_daily</a:t>
            </a:r>
            <a:endParaRPr lang="en-US" sz="1700" b="0" i="1" u="none" strike="noStrike" baseline="0" dirty="0">
              <a:latin typeface="CIDFont+F3"/>
            </a:endParaRPr>
          </a:p>
          <a:p>
            <a:pPr marL="914400" lvl="2" indent="0" algn="just">
              <a:buNone/>
            </a:pPr>
            <a:r>
              <a:rPr lang="en-US" sz="1700" b="0" i="1" u="none" strike="noStrike" baseline="0" dirty="0" err="1">
                <a:latin typeface="CIDFont+F3"/>
              </a:rPr>
              <a:t>activity_master</a:t>
            </a:r>
            <a:endParaRPr lang="en-US" sz="1700" b="0" i="1" u="none" strike="noStrike" baseline="0" dirty="0">
              <a:latin typeface="CIDFont+F3"/>
            </a:endParaRPr>
          </a:p>
          <a:p>
            <a:pPr marL="914400" lvl="2" indent="0" algn="just">
              <a:buNone/>
            </a:pPr>
            <a:r>
              <a:rPr lang="en-US" sz="1700" b="0" i="1" u="none" strike="noStrike" baseline="0" dirty="0" err="1">
                <a:latin typeface="CIDFont+F3"/>
              </a:rPr>
              <a:t>activity_intensity_master</a:t>
            </a:r>
            <a:endParaRPr lang="en-US" sz="1700" b="1" i="1" dirty="0">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600"/>
              </a:spcAft>
              <a:buNone/>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60C7034-40C5-8364-CB87-86415644D919}"/>
              </a:ext>
            </a:extLst>
          </p:cNvPr>
          <p:cNvPicPr>
            <a:picLocks noChangeAspect="1"/>
          </p:cNvPicPr>
          <p:nvPr/>
        </p:nvPicPr>
        <p:blipFill>
          <a:blip r:embed="rId3"/>
          <a:stretch>
            <a:fillRect/>
          </a:stretch>
        </p:blipFill>
        <p:spPr>
          <a:xfrm>
            <a:off x="572493" y="1171416"/>
            <a:ext cx="10779237" cy="281198"/>
          </a:xfrm>
          <a:prstGeom prst="rect">
            <a:avLst/>
          </a:prstGeom>
        </p:spPr>
      </p:pic>
    </p:spTree>
    <p:extLst>
      <p:ext uri="{BB962C8B-B14F-4D97-AF65-F5344CB8AC3E}">
        <p14:creationId xmlns:p14="http://schemas.microsoft.com/office/powerpoint/2010/main" val="22191860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5A668-D2E0-5E78-0847-59E2A41EC6E2}"/>
              </a:ext>
            </a:extLst>
          </p:cNvPr>
          <p:cNvSpPr>
            <a:spLocks noGrp="1"/>
          </p:cNvSpPr>
          <p:nvPr>
            <p:ph type="title"/>
          </p:nvPr>
        </p:nvSpPr>
        <p:spPr>
          <a:xfrm>
            <a:off x="315688" y="988280"/>
            <a:ext cx="4195452" cy="1393732"/>
          </a:xfrm>
        </p:spPr>
        <p:txBody>
          <a:bodyPr anchor="b">
            <a:normAutofit/>
          </a:bodyPr>
          <a:lstStyle/>
          <a:p>
            <a:r>
              <a:rPr lang="en-US" sz="5400" b="1" dirty="0"/>
              <a:t>Business Rules</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9B80BA6D-7F2E-7A29-5CF5-658DF1E602EE}"/>
              </a:ext>
            </a:extLst>
          </p:cNvPr>
          <p:cNvGraphicFramePr>
            <a:graphicFrameLocks noGrp="1"/>
          </p:cNvGraphicFramePr>
          <p:nvPr>
            <p:ph idx="1"/>
            <p:extLst>
              <p:ext uri="{D42A27DB-BD31-4B8C-83A1-F6EECF244321}">
                <p14:modId xmlns:p14="http://schemas.microsoft.com/office/powerpoint/2010/main" val="1027667046"/>
              </p:ext>
            </p:extLst>
          </p:nvPr>
        </p:nvGraphicFramePr>
        <p:xfrm>
          <a:off x="5225141" y="666422"/>
          <a:ext cx="6651171" cy="5762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Laptop Secure">
            <a:extLst>
              <a:ext uri="{FF2B5EF4-FFF2-40B4-BE49-F238E27FC236}">
                <a16:creationId xmlns:a16="http://schemas.microsoft.com/office/drawing/2014/main" id="{4DAD962F-5CDE-8F9F-9970-A014D6DE98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35" y="2928474"/>
            <a:ext cx="3413979" cy="3413979"/>
          </a:xfrm>
          <a:prstGeom prst="rect">
            <a:avLst/>
          </a:prstGeom>
        </p:spPr>
      </p:pic>
      <p:sp>
        <p:nvSpPr>
          <p:cNvPr id="6" name="TextBox 5">
            <a:extLst>
              <a:ext uri="{FF2B5EF4-FFF2-40B4-BE49-F238E27FC236}">
                <a16:creationId xmlns:a16="http://schemas.microsoft.com/office/drawing/2014/main" id="{B2F4E320-1F34-A3D5-1A8A-12E585C0C0C8}"/>
              </a:ext>
            </a:extLst>
          </p:cNvPr>
          <p:cNvSpPr txBox="1"/>
          <p:nvPr/>
        </p:nvSpPr>
        <p:spPr>
          <a:xfrm>
            <a:off x="6324597" y="6198139"/>
            <a:ext cx="4452257" cy="369332"/>
          </a:xfrm>
          <a:prstGeom prst="rect">
            <a:avLst/>
          </a:prstGeom>
          <a:noFill/>
        </p:spPr>
        <p:txBody>
          <a:bodyPr wrap="square" rtlCol="0">
            <a:spAutoFit/>
          </a:bodyPr>
          <a:lstStyle/>
          <a:p>
            <a:pPr algn="ctr"/>
            <a:r>
              <a:rPr lang="en-US" b="1" dirty="0"/>
              <a:t>New Feature</a:t>
            </a:r>
          </a:p>
        </p:txBody>
      </p:sp>
      <p:sp>
        <p:nvSpPr>
          <p:cNvPr id="8" name="Left Brace 7">
            <a:extLst>
              <a:ext uri="{FF2B5EF4-FFF2-40B4-BE49-F238E27FC236}">
                <a16:creationId xmlns:a16="http://schemas.microsoft.com/office/drawing/2014/main" id="{60C98E34-7B93-4142-B21A-C1ADE1EB8526}"/>
              </a:ext>
            </a:extLst>
          </p:cNvPr>
          <p:cNvSpPr/>
          <p:nvPr/>
        </p:nvSpPr>
        <p:spPr>
          <a:xfrm rot="16200000">
            <a:off x="8182243" y="2263468"/>
            <a:ext cx="736965" cy="711925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249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B8A481-077E-C9A0-FA52-0B961988C3EA}"/>
              </a:ext>
            </a:extLst>
          </p:cNvPr>
          <p:cNvSpPr>
            <a:spLocks noGrp="1"/>
          </p:cNvSpPr>
          <p:nvPr>
            <p:ph type="title"/>
          </p:nvPr>
        </p:nvSpPr>
        <p:spPr>
          <a:xfrm>
            <a:off x="638882" y="1651145"/>
            <a:ext cx="3465032" cy="2561564"/>
          </a:xfrm>
        </p:spPr>
        <p:txBody>
          <a:bodyPr vert="horz" lIns="91440" tIns="45720" rIns="91440" bIns="45720" rtlCol="0" anchor="b">
            <a:normAutofit/>
          </a:bodyPr>
          <a:lstStyle/>
          <a:p>
            <a:pPr algn="ctr"/>
            <a:r>
              <a:rPr lang="en-US" sz="5100" b="1" kern="1200" dirty="0">
                <a:solidFill>
                  <a:schemeClr val="tx1"/>
                </a:solidFill>
                <a:latin typeface="+mj-lt"/>
                <a:ea typeface="+mj-ea"/>
                <a:cs typeface="+mj-cs"/>
              </a:rPr>
              <a:t>Entity Relationship Diagram</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omputer&#10;&#10;Description automatically generated">
            <a:extLst>
              <a:ext uri="{FF2B5EF4-FFF2-40B4-BE49-F238E27FC236}">
                <a16:creationId xmlns:a16="http://schemas.microsoft.com/office/drawing/2014/main" id="{B26648A7-476E-0AD1-3897-38571C327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69107" y="640080"/>
            <a:ext cx="7184994" cy="5550408"/>
          </a:xfrm>
          <a:prstGeom prst="rect">
            <a:avLst/>
          </a:prstGeom>
          <a:noFill/>
        </p:spPr>
      </p:pic>
    </p:spTree>
    <p:extLst>
      <p:ext uri="{BB962C8B-B14F-4D97-AF65-F5344CB8AC3E}">
        <p14:creationId xmlns:p14="http://schemas.microsoft.com/office/powerpoint/2010/main" val="204536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B81EE-28ED-8A5F-3979-BD29462208ED}"/>
              </a:ext>
            </a:extLst>
          </p:cNvPr>
          <p:cNvSpPr>
            <a:spLocks noGrp="1"/>
          </p:cNvSpPr>
          <p:nvPr>
            <p:ph type="title"/>
          </p:nvPr>
        </p:nvSpPr>
        <p:spPr>
          <a:xfrm>
            <a:off x="535386" y="266135"/>
            <a:ext cx="11047013" cy="1063021"/>
          </a:xfrm>
        </p:spPr>
        <p:txBody>
          <a:bodyPr anchor="b">
            <a:normAutofit/>
          </a:bodyPr>
          <a:lstStyle/>
          <a:p>
            <a:pPr algn="ctr"/>
            <a:r>
              <a:rPr lang="en-US" sz="4000" b="1" dirty="0"/>
              <a:t>Other Schema Objects - Function</a:t>
            </a:r>
          </a:p>
        </p:txBody>
      </p:sp>
      <p:sp>
        <p:nvSpPr>
          <p:cNvPr id="19"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8C89BF-2CD6-BADB-5670-FA90466901A0}"/>
              </a:ext>
            </a:extLst>
          </p:cNvPr>
          <p:cNvSpPr>
            <a:spLocks noGrp="1"/>
          </p:cNvSpPr>
          <p:nvPr>
            <p:ph idx="1"/>
          </p:nvPr>
        </p:nvSpPr>
        <p:spPr>
          <a:xfrm>
            <a:off x="572494" y="2025178"/>
            <a:ext cx="6246416" cy="4566687"/>
          </a:xfrm>
        </p:spPr>
        <p:txBody>
          <a:bodyPr anchor="t">
            <a:normAutofit lnSpcReduction="10000"/>
          </a:bodyPr>
          <a:lstStyle/>
          <a:p>
            <a:pPr algn="just"/>
            <a:r>
              <a:rPr lang="en-US" sz="2000" b="1" i="0" u="none" strike="noStrike" baseline="0" dirty="0">
                <a:latin typeface="CIDFont+F5"/>
              </a:rPr>
              <a:t>Name: </a:t>
            </a:r>
            <a:r>
              <a:rPr lang="en-US" sz="2000" b="0" i="0" u="none" strike="noStrike" baseline="0" dirty="0" err="1">
                <a:latin typeface="CIDFont+F5"/>
              </a:rPr>
              <a:t>total_calories_burned</a:t>
            </a:r>
            <a:endParaRPr lang="en-US" sz="2000" b="0" i="0" u="none" strike="noStrike" baseline="0" dirty="0">
              <a:latin typeface="CIDFont+F5"/>
            </a:endParaRPr>
          </a:p>
          <a:p>
            <a:pPr algn="just"/>
            <a:endParaRPr lang="en-US" sz="2000" b="0" i="0" u="none" strike="noStrike" baseline="0" dirty="0">
              <a:latin typeface="CIDFont+F5"/>
            </a:endParaRPr>
          </a:p>
          <a:p>
            <a:pPr algn="just"/>
            <a:r>
              <a:rPr lang="en-US" sz="2000" b="1" dirty="0">
                <a:latin typeface="CIDFont+F5"/>
              </a:rPr>
              <a:t>Input Parameters: </a:t>
            </a:r>
            <a:r>
              <a:rPr lang="en-US" sz="2000" b="0" i="1" u="none" strike="noStrike" baseline="0" dirty="0" err="1">
                <a:latin typeface="CIDFont+F5"/>
              </a:rPr>
              <a:t>activity_id</a:t>
            </a:r>
            <a:r>
              <a:rPr lang="en-US" sz="2000" b="0" i="1" u="none" strike="noStrike" baseline="0" dirty="0">
                <a:latin typeface="CIDFont+F5"/>
              </a:rPr>
              <a:t> INT, intensity INT, minutes INT</a:t>
            </a:r>
          </a:p>
          <a:p>
            <a:pPr algn="just"/>
            <a:endParaRPr lang="en-US" sz="2000" i="1" dirty="0">
              <a:latin typeface="CIDFont+F5"/>
            </a:endParaRPr>
          </a:p>
          <a:p>
            <a:pPr algn="just"/>
            <a:r>
              <a:rPr lang="en-US" sz="2000" b="1" dirty="0">
                <a:latin typeface="CIDFont+F5"/>
              </a:rPr>
              <a:t>Output: </a:t>
            </a:r>
            <a:r>
              <a:rPr lang="en-US" sz="2000" b="0" i="1" u="none" strike="noStrike" baseline="0" dirty="0" err="1">
                <a:latin typeface="CIDFont+F5"/>
              </a:rPr>
              <a:t>total_calories_burned</a:t>
            </a:r>
            <a:r>
              <a:rPr lang="en-US" sz="2000" b="0" i="1" u="none" strike="noStrike" baseline="0" dirty="0">
                <a:latin typeface="CIDFont+F5"/>
              </a:rPr>
              <a:t> DECIMAL(10,2)</a:t>
            </a:r>
          </a:p>
          <a:p>
            <a:pPr algn="just"/>
            <a:endParaRPr lang="en-US" sz="2000" b="1" i="1" dirty="0">
              <a:latin typeface="CIDFont+F5"/>
            </a:endParaRPr>
          </a:p>
          <a:p>
            <a:pPr algn="just"/>
            <a:r>
              <a:rPr lang="en-US" sz="2000" b="1" dirty="0">
                <a:latin typeface="CIDFont+F5"/>
              </a:rPr>
              <a:t>Use Case: </a:t>
            </a:r>
            <a:r>
              <a:rPr lang="en-US" sz="2000" dirty="0">
                <a:latin typeface="CIDFont+F5"/>
              </a:rPr>
              <a:t>The user enters his activity, intensity of the activity and the number of minutes he spent doing the activity with that intensity in the application. The table </a:t>
            </a:r>
            <a:r>
              <a:rPr lang="en-US" sz="2000" i="1" dirty="0" err="1">
                <a:latin typeface="CIDFont+F5"/>
              </a:rPr>
              <a:t>activity_intensity_master</a:t>
            </a:r>
            <a:r>
              <a:rPr lang="en-US" sz="2000" i="1" dirty="0">
                <a:latin typeface="CIDFont+F5"/>
              </a:rPr>
              <a:t> </a:t>
            </a:r>
            <a:r>
              <a:rPr lang="en-US" sz="2000" dirty="0">
                <a:latin typeface="CIDFont+F5"/>
              </a:rPr>
              <a:t>stores the information for calories burned for every activity for different intensity levels. This function returns the calculated value of total number of calories spent on the activity for the given intensity and minutes.</a:t>
            </a:r>
          </a:p>
        </p:txBody>
      </p:sp>
      <p:pic>
        <p:nvPicPr>
          <p:cNvPr id="6" name="Picture 5">
            <a:extLst>
              <a:ext uri="{FF2B5EF4-FFF2-40B4-BE49-F238E27FC236}">
                <a16:creationId xmlns:a16="http://schemas.microsoft.com/office/drawing/2014/main" id="{29CBB7C7-000F-2F81-1954-07B8992FEA81}"/>
              </a:ext>
            </a:extLst>
          </p:cNvPr>
          <p:cNvPicPr>
            <a:picLocks noChangeAspect="1"/>
          </p:cNvPicPr>
          <p:nvPr/>
        </p:nvPicPr>
        <p:blipFill>
          <a:blip r:embed="rId2"/>
          <a:stretch>
            <a:fillRect/>
          </a:stretch>
        </p:blipFill>
        <p:spPr>
          <a:xfrm>
            <a:off x="7261314" y="2616089"/>
            <a:ext cx="4485233" cy="2954978"/>
          </a:xfrm>
          <a:prstGeom prst="rect">
            <a:avLst/>
          </a:prstGeom>
        </p:spPr>
      </p:pic>
    </p:spTree>
    <p:extLst>
      <p:ext uri="{BB962C8B-B14F-4D97-AF65-F5344CB8AC3E}">
        <p14:creationId xmlns:p14="http://schemas.microsoft.com/office/powerpoint/2010/main" val="106749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B81EE-28ED-8A5F-3979-BD29462208ED}"/>
              </a:ext>
            </a:extLst>
          </p:cNvPr>
          <p:cNvSpPr>
            <a:spLocks noGrp="1"/>
          </p:cNvSpPr>
          <p:nvPr>
            <p:ph type="title"/>
          </p:nvPr>
        </p:nvSpPr>
        <p:spPr>
          <a:xfrm>
            <a:off x="526773" y="420581"/>
            <a:ext cx="11018520" cy="950578"/>
          </a:xfrm>
        </p:spPr>
        <p:txBody>
          <a:bodyPr anchor="b">
            <a:normAutofit/>
          </a:bodyPr>
          <a:lstStyle/>
          <a:p>
            <a:pPr algn="ctr"/>
            <a:r>
              <a:rPr lang="en-US" sz="4000" b="1" dirty="0"/>
              <a:t>Other Schema Objects - Stored Procedure</a:t>
            </a:r>
          </a:p>
        </p:txBody>
      </p:sp>
      <p:sp>
        <p:nvSpPr>
          <p:cNvPr id="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8C89BF-2CD6-BADB-5670-FA90466901A0}"/>
              </a:ext>
            </a:extLst>
          </p:cNvPr>
          <p:cNvSpPr>
            <a:spLocks noGrp="1"/>
          </p:cNvSpPr>
          <p:nvPr>
            <p:ph idx="1"/>
          </p:nvPr>
        </p:nvSpPr>
        <p:spPr>
          <a:xfrm>
            <a:off x="572493" y="1945059"/>
            <a:ext cx="5752107" cy="4695227"/>
          </a:xfrm>
        </p:spPr>
        <p:txBody>
          <a:bodyPr anchor="t">
            <a:normAutofit lnSpcReduction="10000"/>
          </a:bodyPr>
          <a:lstStyle/>
          <a:p>
            <a:pPr algn="just"/>
            <a:r>
              <a:rPr lang="en-US" sz="2200" b="1" i="0" u="none" strike="noStrike" baseline="0" dirty="0">
                <a:latin typeface="CIDFont+F5"/>
              </a:rPr>
              <a:t>Name: </a:t>
            </a:r>
            <a:r>
              <a:rPr lang="en-US" sz="2200" b="0" i="0" u="none" strike="noStrike" baseline="0" dirty="0" err="1">
                <a:latin typeface="CIDFont+F5"/>
              </a:rPr>
              <a:t>getDetailsByDeviceId</a:t>
            </a:r>
            <a:endParaRPr lang="en-US" sz="2200" b="0" i="0" u="none" strike="noStrike" baseline="0" dirty="0">
              <a:latin typeface="CIDFont+F5"/>
            </a:endParaRPr>
          </a:p>
          <a:p>
            <a:pPr algn="just"/>
            <a:endParaRPr lang="en-US" sz="2200" b="0" i="0" u="none" strike="noStrike" baseline="0" dirty="0">
              <a:latin typeface="CIDFont+F5"/>
            </a:endParaRPr>
          </a:p>
          <a:p>
            <a:pPr algn="just"/>
            <a:r>
              <a:rPr lang="en-US" sz="2200" b="1" dirty="0">
                <a:latin typeface="CIDFont+F5"/>
              </a:rPr>
              <a:t>Input Parameters: </a:t>
            </a:r>
            <a:r>
              <a:rPr lang="en-US" sz="2200" b="0" i="1" u="none" strike="noStrike" baseline="0" dirty="0" err="1">
                <a:latin typeface="CIDFont+F5"/>
              </a:rPr>
              <a:t>device_id</a:t>
            </a:r>
            <a:r>
              <a:rPr lang="en-US" sz="2200" b="0" i="1" u="none" strike="noStrike" baseline="0" dirty="0">
                <a:latin typeface="CIDFont+F5"/>
              </a:rPr>
              <a:t> BIGINT</a:t>
            </a:r>
          </a:p>
          <a:p>
            <a:pPr algn="just"/>
            <a:endParaRPr lang="en-US" sz="2200" i="1" dirty="0">
              <a:latin typeface="CIDFont+F5"/>
            </a:endParaRPr>
          </a:p>
          <a:p>
            <a:pPr algn="just"/>
            <a:r>
              <a:rPr lang="en-US" sz="2200" b="1" dirty="0">
                <a:latin typeface="CIDFont+F5"/>
              </a:rPr>
              <a:t>Output: </a:t>
            </a:r>
            <a:r>
              <a:rPr lang="en-US" sz="2200" b="0" i="1" u="none" strike="noStrike" baseline="0" dirty="0">
                <a:latin typeface="CIDFont+F5"/>
              </a:rPr>
              <a:t>Table with </a:t>
            </a:r>
            <a:r>
              <a:rPr lang="en-US" sz="2200" b="0" i="1" u="none" strike="noStrike" baseline="0" dirty="0" err="1">
                <a:latin typeface="CIDFont+F5"/>
              </a:rPr>
              <a:t>device_id</a:t>
            </a:r>
            <a:r>
              <a:rPr lang="en-US" sz="2200" b="0" i="1" u="none" strike="noStrike" baseline="0" dirty="0">
                <a:latin typeface="CIDFont+F5"/>
              </a:rPr>
              <a:t>, date, </a:t>
            </a:r>
            <a:r>
              <a:rPr lang="en-US" sz="2200" b="0" i="1" u="none" strike="noStrike" baseline="0" dirty="0" err="1">
                <a:latin typeface="CIDFont+F5"/>
              </a:rPr>
              <a:t>total_steps</a:t>
            </a:r>
            <a:r>
              <a:rPr lang="en-US" sz="2200" b="0" i="1" u="none" strike="noStrike" baseline="0" dirty="0">
                <a:latin typeface="CIDFont+F5"/>
              </a:rPr>
              <a:t>, weight, </a:t>
            </a:r>
            <a:r>
              <a:rPr lang="en-US" sz="2200" b="0" i="1" u="none" strike="noStrike" baseline="0" dirty="0" err="1">
                <a:latin typeface="CIDFont+F5"/>
              </a:rPr>
              <a:t>metric_name</a:t>
            </a:r>
            <a:r>
              <a:rPr lang="en-US" sz="2200" b="0" i="1" u="none" strike="noStrike" baseline="0" dirty="0">
                <a:latin typeface="CIDFont+F5"/>
              </a:rPr>
              <a:t> and </a:t>
            </a:r>
            <a:r>
              <a:rPr lang="en-US" sz="2200" b="0" i="1" u="none" strike="noStrike" baseline="0" dirty="0" err="1">
                <a:latin typeface="CIDFont+F5"/>
              </a:rPr>
              <a:t>bmi</a:t>
            </a:r>
            <a:endParaRPr lang="en-US" sz="2200" b="0" i="1" u="none" strike="noStrike" baseline="0" dirty="0">
              <a:latin typeface="CIDFont+F5"/>
            </a:endParaRPr>
          </a:p>
          <a:p>
            <a:pPr algn="just"/>
            <a:endParaRPr lang="en-US" sz="2200" b="1" i="1" dirty="0">
              <a:latin typeface="CIDFont+F5"/>
            </a:endParaRPr>
          </a:p>
          <a:p>
            <a:pPr algn="just"/>
            <a:r>
              <a:rPr lang="en-US" sz="2200" b="1" dirty="0">
                <a:latin typeface="CIDFont+F5"/>
              </a:rPr>
              <a:t>Use Case: </a:t>
            </a:r>
            <a:r>
              <a:rPr lang="en-US" sz="2200" dirty="0">
                <a:latin typeface="CIDFont+F5"/>
              </a:rPr>
              <a:t>The device collects steps data every minute. This stored procedure returns the aggregated summary of steps taken during a given day, the latest weight, metric of weight and </a:t>
            </a:r>
            <a:r>
              <a:rPr lang="en-US" sz="2200" dirty="0" err="1">
                <a:latin typeface="CIDFont+F5"/>
              </a:rPr>
              <a:t>bmi</a:t>
            </a:r>
            <a:r>
              <a:rPr lang="en-US" sz="2200" dirty="0">
                <a:latin typeface="CIDFont+F5"/>
              </a:rPr>
              <a:t> for the device id passed as input parameter.</a:t>
            </a:r>
          </a:p>
        </p:txBody>
      </p:sp>
      <p:pic>
        <p:nvPicPr>
          <p:cNvPr id="6" name="Picture 5">
            <a:extLst>
              <a:ext uri="{FF2B5EF4-FFF2-40B4-BE49-F238E27FC236}">
                <a16:creationId xmlns:a16="http://schemas.microsoft.com/office/drawing/2014/main" id="{2C3F8A24-1757-70A1-0D3A-D6166D7EDE7C}"/>
              </a:ext>
            </a:extLst>
          </p:cNvPr>
          <p:cNvPicPr>
            <a:picLocks noChangeAspect="1"/>
          </p:cNvPicPr>
          <p:nvPr/>
        </p:nvPicPr>
        <p:blipFill rotWithShape="1">
          <a:blip r:embed="rId2"/>
          <a:srcRect l="6251" r="12937"/>
          <a:stretch/>
        </p:blipFill>
        <p:spPr>
          <a:xfrm>
            <a:off x="6716998" y="1791739"/>
            <a:ext cx="4874015" cy="5066261"/>
          </a:xfrm>
          <a:prstGeom prst="rect">
            <a:avLst/>
          </a:prstGeom>
        </p:spPr>
      </p:pic>
    </p:spTree>
    <p:extLst>
      <p:ext uri="{BB962C8B-B14F-4D97-AF65-F5344CB8AC3E}">
        <p14:creationId xmlns:p14="http://schemas.microsoft.com/office/powerpoint/2010/main" val="210198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B81EE-28ED-8A5F-3979-BD29462208ED}"/>
              </a:ext>
            </a:extLst>
          </p:cNvPr>
          <p:cNvSpPr>
            <a:spLocks noGrp="1"/>
          </p:cNvSpPr>
          <p:nvPr>
            <p:ph type="title"/>
          </p:nvPr>
        </p:nvSpPr>
        <p:spPr>
          <a:xfrm>
            <a:off x="572493" y="486192"/>
            <a:ext cx="11018520" cy="823868"/>
          </a:xfrm>
        </p:spPr>
        <p:txBody>
          <a:bodyPr anchor="b">
            <a:normAutofit/>
          </a:bodyPr>
          <a:lstStyle/>
          <a:p>
            <a:pPr algn="ctr"/>
            <a:r>
              <a:rPr lang="en-US" sz="4000" b="1" dirty="0"/>
              <a:t>Other Schema Objects - View - 1</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8C89BF-2CD6-BADB-5670-FA90466901A0}"/>
              </a:ext>
            </a:extLst>
          </p:cNvPr>
          <p:cNvSpPr>
            <a:spLocks noGrp="1"/>
          </p:cNvSpPr>
          <p:nvPr>
            <p:ph idx="1"/>
          </p:nvPr>
        </p:nvSpPr>
        <p:spPr>
          <a:xfrm>
            <a:off x="572493" y="2071316"/>
            <a:ext cx="5952263" cy="4119172"/>
          </a:xfrm>
        </p:spPr>
        <p:txBody>
          <a:bodyPr anchor="t">
            <a:normAutofit/>
          </a:bodyPr>
          <a:lstStyle/>
          <a:p>
            <a:pPr algn="just"/>
            <a:r>
              <a:rPr lang="en-US" sz="2200" b="1" i="0" u="none" strike="noStrike" baseline="0" dirty="0">
                <a:latin typeface="CIDFont+F5"/>
              </a:rPr>
              <a:t>Name: </a:t>
            </a:r>
            <a:r>
              <a:rPr lang="en-US" sz="2200" dirty="0" err="1">
                <a:latin typeface="CIDFont+F5"/>
              </a:rPr>
              <a:t>vw_latestweight</a:t>
            </a:r>
            <a:endParaRPr lang="en-US" sz="2200" dirty="0">
              <a:latin typeface="CIDFont+F5"/>
            </a:endParaRPr>
          </a:p>
          <a:p>
            <a:pPr algn="just"/>
            <a:endParaRPr lang="en-US" sz="2200" b="0" i="0" u="none" strike="noStrike" baseline="0" dirty="0">
              <a:latin typeface="CIDFont+F5"/>
            </a:endParaRPr>
          </a:p>
          <a:p>
            <a:pPr algn="just"/>
            <a:r>
              <a:rPr lang="en-US" sz="2200" b="1" dirty="0">
                <a:latin typeface="CIDFont+F5"/>
              </a:rPr>
              <a:t>Output: </a:t>
            </a:r>
            <a:r>
              <a:rPr lang="en-US" sz="2200" b="0" i="1" u="none" strike="noStrike" baseline="0" dirty="0">
                <a:latin typeface="CIDFont+F5"/>
              </a:rPr>
              <a:t>Table with </a:t>
            </a:r>
            <a:r>
              <a:rPr lang="en-US" sz="2200" b="0" i="1" u="none" strike="noStrike" baseline="0" dirty="0" err="1">
                <a:latin typeface="CIDFont+F5"/>
              </a:rPr>
              <a:t>device_id</a:t>
            </a:r>
            <a:r>
              <a:rPr lang="en-US" sz="2200" b="0" i="1" u="none" strike="noStrike" baseline="0" dirty="0">
                <a:latin typeface="CIDFont+F5"/>
              </a:rPr>
              <a:t>, date, </a:t>
            </a:r>
            <a:r>
              <a:rPr lang="en-US" sz="2200" b="0" i="1" u="none" strike="noStrike" baseline="0" dirty="0" err="1">
                <a:latin typeface="CIDFont+F5"/>
              </a:rPr>
              <a:t>metric_name</a:t>
            </a:r>
            <a:r>
              <a:rPr lang="en-US" sz="2200" b="0" i="1" u="none" strike="noStrike" baseline="0" dirty="0">
                <a:latin typeface="CIDFont+F5"/>
              </a:rPr>
              <a:t>, weight, </a:t>
            </a:r>
            <a:r>
              <a:rPr lang="en-US" sz="2200" b="0" i="1" u="none" strike="noStrike" baseline="0" dirty="0" err="1">
                <a:latin typeface="CIDFont+F5"/>
              </a:rPr>
              <a:t>rounded_bmi</a:t>
            </a:r>
            <a:endParaRPr lang="en-US" sz="2200" b="0" i="1" u="none" strike="noStrike" baseline="0" dirty="0">
              <a:latin typeface="CIDFont+F5"/>
            </a:endParaRPr>
          </a:p>
          <a:p>
            <a:pPr algn="just"/>
            <a:endParaRPr lang="en-US" sz="2200" b="1" i="1" dirty="0">
              <a:latin typeface="CIDFont+F5"/>
            </a:endParaRPr>
          </a:p>
          <a:p>
            <a:pPr algn="just"/>
            <a:r>
              <a:rPr lang="en-US" sz="2200" b="1" dirty="0">
                <a:latin typeface="CIDFont+F5"/>
              </a:rPr>
              <a:t>Use Case: </a:t>
            </a:r>
            <a:r>
              <a:rPr lang="en-US" sz="2200" dirty="0">
                <a:latin typeface="CIDFont+F5"/>
              </a:rPr>
              <a:t>The user logs his weight on the mobile application. This view shows the latest weight for each </a:t>
            </a:r>
            <a:r>
              <a:rPr lang="en-US" sz="2200" i="1" dirty="0" err="1">
                <a:latin typeface="CIDFont+F5"/>
              </a:rPr>
              <a:t>device_id</a:t>
            </a:r>
            <a:r>
              <a:rPr lang="en-US" sz="2200" dirty="0">
                <a:latin typeface="CIDFont+F5"/>
              </a:rPr>
              <a:t> with the date when it was logged on, the metric they were recorded in and the corresponding </a:t>
            </a:r>
            <a:r>
              <a:rPr lang="en-US" sz="2200" dirty="0" err="1">
                <a:latin typeface="CIDFont+F5"/>
              </a:rPr>
              <a:t>bmi</a:t>
            </a:r>
            <a:r>
              <a:rPr lang="en-US" sz="2200" dirty="0">
                <a:latin typeface="CIDFont+F5"/>
              </a:rPr>
              <a:t> rounded off to two decimals.</a:t>
            </a:r>
          </a:p>
        </p:txBody>
      </p:sp>
      <p:pic>
        <p:nvPicPr>
          <p:cNvPr id="7" name="Picture 6">
            <a:extLst>
              <a:ext uri="{FF2B5EF4-FFF2-40B4-BE49-F238E27FC236}">
                <a16:creationId xmlns:a16="http://schemas.microsoft.com/office/drawing/2014/main" id="{83C280CF-362D-1862-5391-2AC92A584BA0}"/>
              </a:ext>
            </a:extLst>
          </p:cNvPr>
          <p:cNvPicPr>
            <a:picLocks noChangeAspect="1"/>
          </p:cNvPicPr>
          <p:nvPr/>
        </p:nvPicPr>
        <p:blipFill>
          <a:blip r:embed="rId2"/>
          <a:stretch>
            <a:fillRect/>
          </a:stretch>
        </p:blipFill>
        <p:spPr>
          <a:xfrm>
            <a:off x="6836229" y="2071316"/>
            <a:ext cx="4927876" cy="4260686"/>
          </a:xfrm>
          <a:prstGeom prst="rect">
            <a:avLst/>
          </a:prstGeom>
        </p:spPr>
      </p:pic>
    </p:spTree>
    <p:extLst>
      <p:ext uri="{BB962C8B-B14F-4D97-AF65-F5344CB8AC3E}">
        <p14:creationId xmlns:p14="http://schemas.microsoft.com/office/powerpoint/2010/main" val="356872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B81EE-28ED-8A5F-3979-BD29462208ED}"/>
              </a:ext>
            </a:extLst>
          </p:cNvPr>
          <p:cNvSpPr>
            <a:spLocks noGrp="1"/>
          </p:cNvSpPr>
          <p:nvPr>
            <p:ph type="title"/>
          </p:nvPr>
        </p:nvSpPr>
        <p:spPr>
          <a:xfrm>
            <a:off x="585216" y="419912"/>
            <a:ext cx="11018520" cy="834754"/>
          </a:xfrm>
        </p:spPr>
        <p:txBody>
          <a:bodyPr anchor="b">
            <a:normAutofit/>
          </a:bodyPr>
          <a:lstStyle/>
          <a:p>
            <a:pPr algn="ctr"/>
            <a:r>
              <a:rPr lang="en-US" sz="4000" b="1" dirty="0"/>
              <a:t>Other Schema Objects - View - 2</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8C89BF-2CD6-BADB-5670-FA90466901A0}"/>
              </a:ext>
            </a:extLst>
          </p:cNvPr>
          <p:cNvSpPr>
            <a:spLocks noGrp="1"/>
          </p:cNvSpPr>
          <p:nvPr>
            <p:ph idx="1"/>
          </p:nvPr>
        </p:nvSpPr>
        <p:spPr>
          <a:xfrm>
            <a:off x="572493" y="2071316"/>
            <a:ext cx="6100450" cy="4119172"/>
          </a:xfrm>
        </p:spPr>
        <p:txBody>
          <a:bodyPr anchor="t">
            <a:normAutofit/>
          </a:bodyPr>
          <a:lstStyle/>
          <a:p>
            <a:pPr algn="just"/>
            <a:r>
              <a:rPr lang="en-US" sz="2200" b="1" i="0" u="none" strike="noStrike" baseline="0" dirty="0">
                <a:latin typeface="CIDFont+F5"/>
              </a:rPr>
              <a:t>Name: </a:t>
            </a:r>
            <a:r>
              <a:rPr lang="en-US" sz="2200" dirty="0" err="1">
                <a:latin typeface="CIDFont+F5"/>
              </a:rPr>
              <a:t>vw_totalCaloriesByMonth</a:t>
            </a:r>
            <a:endParaRPr lang="en-US" sz="2200" dirty="0">
              <a:latin typeface="CIDFont+F5"/>
            </a:endParaRPr>
          </a:p>
          <a:p>
            <a:pPr algn="just"/>
            <a:endParaRPr lang="en-US" sz="2200" dirty="0">
              <a:latin typeface="CIDFont+F5"/>
            </a:endParaRPr>
          </a:p>
          <a:p>
            <a:pPr algn="just"/>
            <a:r>
              <a:rPr lang="en-US" sz="2200" b="1" dirty="0">
                <a:latin typeface="CIDFont+F5"/>
              </a:rPr>
              <a:t>Output: </a:t>
            </a:r>
            <a:r>
              <a:rPr lang="en-US" sz="2200" b="0" i="1" u="none" strike="noStrike" baseline="0" dirty="0">
                <a:latin typeface="CIDFont+F5"/>
              </a:rPr>
              <a:t>Table with </a:t>
            </a:r>
            <a:r>
              <a:rPr lang="en-US" sz="2200" b="0" i="1" u="none" strike="noStrike" baseline="0" dirty="0" err="1">
                <a:latin typeface="CIDFont+F5"/>
              </a:rPr>
              <a:t>device_id</a:t>
            </a:r>
            <a:r>
              <a:rPr lang="en-US" sz="2200" b="0" i="1" u="none" strike="noStrike" baseline="0" dirty="0">
                <a:latin typeface="CIDFont+F5"/>
              </a:rPr>
              <a:t>, month, </a:t>
            </a:r>
            <a:r>
              <a:rPr lang="en-US" sz="2200" b="0" i="1" u="none" strike="noStrike" baseline="0" dirty="0" err="1">
                <a:latin typeface="CIDFont+F5"/>
              </a:rPr>
              <a:t>total_calories</a:t>
            </a:r>
            <a:endParaRPr lang="en-US" sz="2200" b="0" i="1" u="none" strike="noStrike" baseline="0" dirty="0">
              <a:latin typeface="CIDFont+F5"/>
            </a:endParaRPr>
          </a:p>
          <a:p>
            <a:pPr algn="just"/>
            <a:endParaRPr lang="en-US" sz="2200" b="1" i="1" dirty="0">
              <a:latin typeface="CIDFont+F5"/>
            </a:endParaRPr>
          </a:p>
          <a:p>
            <a:pPr algn="just"/>
            <a:r>
              <a:rPr lang="en-US" sz="2200" b="1" dirty="0">
                <a:latin typeface="CIDFont+F5"/>
              </a:rPr>
              <a:t>Use Case: </a:t>
            </a:r>
            <a:r>
              <a:rPr lang="en-US" sz="2200" dirty="0">
                <a:latin typeface="CIDFont+F5"/>
              </a:rPr>
              <a:t>The device records calories burned by the wearer every minute. This view returns the total number of calories burned monthly for each device id.</a:t>
            </a:r>
          </a:p>
        </p:txBody>
      </p:sp>
      <p:pic>
        <p:nvPicPr>
          <p:cNvPr id="8" name="Picture 7">
            <a:extLst>
              <a:ext uri="{FF2B5EF4-FFF2-40B4-BE49-F238E27FC236}">
                <a16:creationId xmlns:a16="http://schemas.microsoft.com/office/drawing/2014/main" id="{F162D924-EE9A-0BC6-F221-D90CA5D38892}"/>
              </a:ext>
            </a:extLst>
          </p:cNvPr>
          <p:cNvPicPr>
            <a:picLocks noChangeAspect="1"/>
          </p:cNvPicPr>
          <p:nvPr/>
        </p:nvPicPr>
        <p:blipFill>
          <a:blip r:embed="rId2"/>
          <a:stretch>
            <a:fillRect/>
          </a:stretch>
        </p:blipFill>
        <p:spPr>
          <a:xfrm>
            <a:off x="6934200" y="1879005"/>
            <a:ext cx="4267200" cy="4740456"/>
          </a:xfrm>
          <a:prstGeom prst="rect">
            <a:avLst/>
          </a:prstGeom>
        </p:spPr>
      </p:pic>
    </p:spTree>
    <p:extLst>
      <p:ext uri="{BB962C8B-B14F-4D97-AF65-F5344CB8AC3E}">
        <p14:creationId xmlns:p14="http://schemas.microsoft.com/office/powerpoint/2010/main" val="2186191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467</TotalTime>
  <Words>914</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CIDFont+F3</vt:lpstr>
      <vt:lpstr>CIDFont+F5</vt:lpstr>
      <vt:lpstr>Office Theme</vt:lpstr>
      <vt:lpstr>Fitbit Dataset Use Case  by  Group 5</vt:lpstr>
      <vt:lpstr>Fitbit Dataset Use Case</vt:lpstr>
      <vt:lpstr>Fitbit Dataset – Extended/New Feature</vt:lpstr>
      <vt:lpstr>Business Rules</vt:lpstr>
      <vt:lpstr>Entity Relationship Diagram</vt:lpstr>
      <vt:lpstr>Other Schema Objects - Function</vt:lpstr>
      <vt:lpstr>Other Schema Objects - Stored Procedure</vt:lpstr>
      <vt:lpstr>Other Schema Objects - View - 1</vt:lpstr>
      <vt:lpstr>Other Schema Objects - View - 2</vt:lpstr>
      <vt:lpstr>Other Schema Objects - View - 3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Singh</dc:creator>
  <cp:lastModifiedBy>Shreya Singh</cp:lastModifiedBy>
  <cp:revision>1</cp:revision>
  <dcterms:created xsi:type="dcterms:W3CDTF">2023-12-03T21:45:31Z</dcterms:created>
  <dcterms:modified xsi:type="dcterms:W3CDTF">2023-12-08T00:51:45Z</dcterms:modified>
</cp:coreProperties>
</file>