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76" r:id="rId4"/>
    <p:sldId id="257" r:id="rId5"/>
    <p:sldId id="267" r:id="rId6"/>
    <p:sldId id="258" r:id="rId7"/>
    <p:sldId id="268" r:id="rId8"/>
    <p:sldId id="262" r:id="rId9"/>
    <p:sldId id="259" r:id="rId10"/>
    <p:sldId id="260" r:id="rId11"/>
    <p:sldId id="274" r:id="rId12"/>
    <p:sldId id="270" r:id="rId13"/>
    <p:sldId id="26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A3A52-B83E-4828-A62C-9F9051DE5AB3}" v="597" dt="2023-11-30T20:58:3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Singh" userId="b030b8d40cb513e9" providerId="LiveId" clId="{F64A3A52-B83E-4828-A62C-9F9051DE5AB3}"/>
    <pc:docChg chg="undo redo custSel addSld delSld modSld sldOrd">
      <pc:chgData name="Shreya Singh" userId="b030b8d40cb513e9" providerId="LiveId" clId="{F64A3A52-B83E-4828-A62C-9F9051DE5AB3}" dt="2023-11-30T22:11:49.274" v="6896" actId="255"/>
      <pc:docMkLst>
        <pc:docMk/>
      </pc:docMkLst>
      <pc:sldChg chg="addSp modSp new del mod">
        <pc:chgData name="Shreya Singh" userId="b030b8d40cb513e9" providerId="LiveId" clId="{F64A3A52-B83E-4828-A62C-9F9051DE5AB3}" dt="2023-11-29T21:39:10.496" v="5349" actId="47"/>
        <pc:sldMkLst>
          <pc:docMk/>
          <pc:sldMk cId="2235294142" sldId="256"/>
        </pc:sldMkLst>
        <pc:spChg chg="mod">
          <ac:chgData name="Shreya Singh" userId="b030b8d40cb513e9" providerId="LiveId" clId="{F64A3A52-B83E-4828-A62C-9F9051DE5AB3}" dt="2023-11-29T21:37:04.516" v="5346" actId="20577"/>
          <ac:spMkLst>
            <pc:docMk/>
            <pc:sldMk cId="2235294142" sldId="256"/>
            <ac:spMk id="2" creationId="{7D695939-8828-E1AB-A164-77E6BF49F9A8}"/>
          </ac:spMkLst>
        </pc:spChg>
        <pc:spChg chg="add">
          <ac:chgData name="Shreya Singh" userId="b030b8d40cb513e9" providerId="LiveId" clId="{F64A3A52-B83E-4828-A62C-9F9051DE5AB3}" dt="2023-11-29T21:39:00.883" v="5347" actId="22"/>
          <ac:spMkLst>
            <pc:docMk/>
            <pc:sldMk cId="2235294142" sldId="256"/>
            <ac:spMk id="5" creationId="{7BDAEE4E-32F9-A0E7-BA69-1CD062A3528F}"/>
          </ac:spMkLst>
        </pc:spChg>
      </pc:sldChg>
      <pc:sldChg chg="addSp delSp modSp new mod">
        <pc:chgData name="Shreya Singh" userId="b030b8d40cb513e9" providerId="LiveId" clId="{F64A3A52-B83E-4828-A62C-9F9051DE5AB3}" dt="2023-11-30T04:08:00.819" v="6726" actId="1076"/>
        <pc:sldMkLst>
          <pc:docMk/>
          <pc:sldMk cId="2394406455" sldId="257"/>
        </pc:sldMkLst>
        <pc:spChg chg="add mod">
          <ac:chgData name="Shreya Singh" userId="b030b8d40cb513e9" providerId="LiveId" clId="{F64A3A52-B83E-4828-A62C-9F9051DE5AB3}" dt="2023-11-30T04:08:00.819" v="6726" actId="1076"/>
          <ac:spMkLst>
            <pc:docMk/>
            <pc:sldMk cId="2394406455" sldId="257"/>
            <ac:spMk id="4" creationId="{BD37FF47-CB15-1FFB-48F2-412835F0990B}"/>
          </ac:spMkLst>
        </pc:spChg>
        <pc:spChg chg="add del">
          <ac:chgData name="Shreya Singh" userId="b030b8d40cb513e9" providerId="LiveId" clId="{F64A3A52-B83E-4828-A62C-9F9051DE5AB3}" dt="2023-11-25T02:10:41.392" v="5" actId="478"/>
          <ac:spMkLst>
            <pc:docMk/>
            <pc:sldMk cId="2394406455" sldId="257"/>
            <ac:spMk id="4" creationId="{F4D51D39-1F57-F111-6145-AE43E59A4749}"/>
          </ac:spMkLst>
        </pc:spChg>
        <pc:grpChg chg="add del mod">
          <ac:chgData name="Shreya Singh" userId="b030b8d40cb513e9" providerId="LiveId" clId="{F64A3A52-B83E-4828-A62C-9F9051DE5AB3}" dt="2023-11-29T06:43:34.892" v="2485" actId="478"/>
          <ac:grpSpMkLst>
            <pc:docMk/>
            <pc:sldMk cId="2394406455" sldId="257"/>
            <ac:grpSpMk id="12" creationId="{1BE48161-BE5A-B91A-08F2-E24A3598690B}"/>
          </ac:grpSpMkLst>
        </pc:grpChg>
        <pc:graphicFrameChg chg="add mod modGraphic">
          <ac:chgData name="Shreya Singh" userId="b030b8d40cb513e9" providerId="LiveId" clId="{F64A3A52-B83E-4828-A62C-9F9051DE5AB3}" dt="2023-11-27T02:54:19.999" v="971" actId="1076"/>
          <ac:graphicFrameMkLst>
            <pc:docMk/>
            <pc:sldMk cId="2394406455" sldId="257"/>
            <ac:graphicFrameMk id="5" creationId="{3D271F98-492F-ECA0-C763-7B1B2CE2974C}"/>
          </ac:graphicFrameMkLst>
        </pc:graphicFrameChg>
        <pc:picChg chg="add del mod">
          <ac:chgData name="Shreya Singh" userId="b030b8d40cb513e9" providerId="LiveId" clId="{F64A3A52-B83E-4828-A62C-9F9051DE5AB3}" dt="2023-11-29T06:40:50.483" v="2390" actId="478"/>
          <ac:picMkLst>
            <pc:docMk/>
            <pc:sldMk cId="2394406455" sldId="257"/>
            <ac:picMk id="3" creationId="{10CD52F5-0A91-AE7E-6448-920B5627C043}"/>
          </ac:picMkLst>
        </pc:picChg>
        <pc:picChg chg="add del">
          <ac:chgData name="Shreya Singh" userId="b030b8d40cb513e9" providerId="LiveId" clId="{F64A3A52-B83E-4828-A62C-9F9051DE5AB3}" dt="2023-11-25T02:03:12.128" v="3" actId="478"/>
          <ac:picMkLst>
            <pc:docMk/>
            <pc:sldMk cId="2394406455" sldId="257"/>
            <ac:picMk id="3" creationId="{14038FE3-0FB4-175E-D24E-168E82857E5C}"/>
          </ac:picMkLst>
        </pc:picChg>
        <pc:picChg chg="add mod">
          <ac:chgData name="Shreya Singh" userId="b030b8d40cb513e9" providerId="LiveId" clId="{F64A3A52-B83E-4828-A62C-9F9051DE5AB3}" dt="2023-11-29T16:56:16.804" v="4209" actId="1076"/>
          <ac:picMkLst>
            <pc:docMk/>
            <pc:sldMk cId="2394406455" sldId="257"/>
            <ac:picMk id="3" creationId="{C1A69ABB-1392-2423-EF49-36229E3B0093}"/>
          </ac:picMkLst>
        </pc:picChg>
        <pc:picChg chg="add mod">
          <ac:chgData name="Shreya Singh" userId="b030b8d40cb513e9" providerId="LiveId" clId="{F64A3A52-B83E-4828-A62C-9F9051DE5AB3}" dt="2023-11-29T06:41:51.833" v="2399" actId="164"/>
          <ac:picMkLst>
            <pc:docMk/>
            <pc:sldMk cId="2394406455" sldId="257"/>
            <ac:picMk id="7" creationId="{547456A3-11BC-A70B-0699-C37CF9759421}"/>
          </ac:picMkLst>
        </pc:picChg>
        <pc:picChg chg="add del mod">
          <ac:chgData name="Shreya Singh" userId="b030b8d40cb513e9" providerId="LiveId" clId="{F64A3A52-B83E-4828-A62C-9F9051DE5AB3}" dt="2023-11-29T06:41:37.233" v="2395" actId="478"/>
          <ac:picMkLst>
            <pc:docMk/>
            <pc:sldMk cId="2394406455" sldId="257"/>
            <ac:picMk id="9" creationId="{6FBFCC35-5856-D46F-DC8D-FF70F0676A27}"/>
          </ac:picMkLst>
        </pc:picChg>
        <pc:picChg chg="add mod">
          <ac:chgData name="Shreya Singh" userId="b030b8d40cb513e9" providerId="LiveId" clId="{F64A3A52-B83E-4828-A62C-9F9051DE5AB3}" dt="2023-11-29T06:41:51.833" v="2399" actId="164"/>
          <ac:picMkLst>
            <pc:docMk/>
            <pc:sldMk cId="2394406455" sldId="257"/>
            <ac:picMk id="11" creationId="{78390B95-3A65-6DF9-CEF1-9E87FFEBC41A}"/>
          </ac:picMkLst>
        </pc:picChg>
        <pc:picChg chg="add del mod">
          <ac:chgData name="Shreya Singh" userId="b030b8d40cb513e9" providerId="LiveId" clId="{F64A3A52-B83E-4828-A62C-9F9051DE5AB3}" dt="2023-11-29T06:46:04.559" v="2494" actId="478"/>
          <ac:picMkLst>
            <pc:docMk/>
            <pc:sldMk cId="2394406455" sldId="257"/>
            <ac:picMk id="14" creationId="{F8A922EB-9070-D338-39BB-0199F1FA533D}"/>
          </ac:picMkLst>
        </pc:picChg>
        <pc:picChg chg="add del mod">
          <ac:chgData name="Shreya Singh" userId="b030b8d40cb513e9" providerId="LiveId" clId="{F64A3A52-B83E-4828-A62C-9F9051DE5AB3}" dt="2023-11-29T06:46:04.559" v="2494" actId="478"/>
          <ac:picMkLst>
            <pc:docMk/>
            <pc:sldMk cId="2394406455" sldId="257"/>
            <ac:picMk id="16" creationId="{FEFA966A-4771-BA0E-4F8E-6108330FE062}"/>
          </ac:picMkLst>
        </pc:picChg>
        <pc:picChg chg="add del mod">
          <ac:chgData name="Shreya Singh" userId="b030b8d40cb513e9" providerId="LiveId" clId="{F64A3A52-B83E-4828-A62C-9F9051DE5AB3}" dt="2023-11-29T06:46:04.559" v="2494" actId="478"/>
          <ac:picMkLst>
            <pc:docMk/>
            <pc:sldMk cId="2394406455" sldId="257"/>
            <ac:picMk id="18" creationId="{76A1F875-3E38-09A5-CC7B-AA532F4A4957}"/>
          </ac:picMkLst>
        </pc:picChg>
        <pc:picChg chg="add del mod">
          <ac:chgData name="Shreya Singh" userId="b030b8d40cb513e9" providerId="LiveId" clId="{F64A3A52-B83E-4828-A62C-9F9051DE5AB3}" dt="2023-11-29T06:46:46.183" v="2503" actId="478"/>
          <ac:picMkLst>
            <pc:docMk/>
            <pc:sldMk cId="2394406455" sldId="257"/>
            <ac:picMk id="20" creationId="{303659EE-CE3A-D989-3C19-899EDCF20533}"/>
          </ac:picMkLst>
        </pc:picChg>
        <pc:picChg chg="add del mod">
          <ac:chgData name="Shreya Singh" userId="b030b8d40cb513e9" providerId="LiveId" clId="{F64A3A52-B83E-4828-A62C-9F9051DE5AB3}" dt="2023-11-29T16:53:02.720" v="4205" actId="478"/>
          <ac:picMkLst>
            <pc:docMk/>
            <pc:sldMk cId="2394406455" sldId="257"/>
            <ac:picMk id="22" creationId="{D0EA1307-A81E-2CAF-52C0-7539C2645668}"/>
          </ac:picMkLst>
        </pc:picChg>
      </pc:sldChg>
      <pc:sldChg chg="addSp delSp modSp add mod modAnim">
        <pc:chgData name="Shreya Singh" userId="b030b8d40cb513e9" providerId="LiveId" clId="{F64A3A52-B83E-4828-A62C-9F9051DE5AB3}" dt="2023-11-30T04:24:49.261" v="6733" actId="1076"/>
        <pc:sldMkLst>
          <pc:docMk/>
          <pc:sldMk cId="3955238927" sldId="258"/>
        </pc:sldMkLst>
        <pc:spChg chg="add mod">
          <ac:chgData name="Shreya Singh" userId="b030b8d40cb513e9" providerId="LiveId" clId="{F64A3A52-B83E-4828-A62C-9F9051DE5AB3}" dt="2023-11-30T04:24:49.261" v="6733" actId="1076"/>
          <ac:spMkLst>
            <pc:docMk/>
            <pc:sldMk cId="3955238927" sldId="258"/>
            <ac:spMk id="3" creationId="{6D377C79-EFC0-C304-885A-4DEEDF8A44D3}"/>
          </ac:spMkLst>
        </pc:spChg>
        <pc:graphicFrameChg chg="mod modGraphic">
          <ac:chgData name="Shreya Singh" userId="b030b8d40cb513e9" providerId="LiveId" clId="{F64A3A52-B83E-4828-A62C-9F9051DE5AB3}" dt="2023-11-25T03:16:30.824" v="965" actId="1076"/>
          <ac:graphicFrameMkLst>
            <pc:docMk/>
            <pc:sldMk cId="3955238927" sldId="258"/>
            <ac:graphicFrameMk id="5" creationId="{3D271F98-492F-ECA0-C763-7B1B2CE2974C}"/>
          </ac:graphicFrameMkLst>
        </pc:graphicFrameChg>
        <pc:picChg chg="add del mod">
          <ac:chgData name="Shreya Singh" userId="b030b8d40cb513e9" providerId="LiveId" clId="{F64A3A52-B83E-4828-A62C-9F9051DE5AB3}" dt="2023-11-29T17:17:14.071" v="4242" actId="478"/>
          <ac:picMkLst>
            <pc:docMk/>
            <pc:sldMk cId="3955238927" sldId="258"/>
            <ac:picMk id="2" creationId="{F9A1FA2B-4BEE-C390-B7F5-658FB15CA296}"/>
          </ac:picMkLst>
        </pc:picChg>
        <pc:picChg chg="add mod">
          <ac:chgData name="Shreya Singh" userId="b030b8d40cb513e9" providerId="LiveId" clId="{F64A3A52-B83E-4828-A62C-9F9051DE5AB3}" dt="2023-11-29T17:17:18.317" v="4244" actId="1076"/>
          <ac:picMkLst>
            <pc:docMk/>
            <pc:sldMk cId="3955238927" sldId="258"/>
            <ac:picMk id="6" creationId="{9A15ECA3-3A25-1D58-7C45-ED87667AF51A}"/>
          </ac:picMkLst>
        </pc:picChg>
      </pc:sldChg>
      <pc:sldChg chg="add del">
        <pc:chgData name="Shreya Singh" userId="b030b8d40cb513e9" providerId="LiveId" clId="{F64A3A52-B83E-4828-A62C-9F9051DE5AB3}" dt="2023-11-25T02:17:47.367" v="84" actId="47"/>
        <pc:sldMkLst>
          <pc:docMk/>
          <pc:sldMk cId="319196598" sldId="259"/>
        </pc:sldMkLst>
      </pc:sldChg>
      <pc:sldChg chg="addSp delSp modSp add mod setBg">
        <pc:chgData name="Shreya Singh" userId="b030b8d40cb513e9" providerId="LiveId" clId="{F64A3A52-B83E-4828-A62C-9F9051DE5AB3}" dt="2023-11-30T04:14:09.250" v="6732" actId="1076"/>
        <pc:sldMkLst>
          <pc:docMk/>
          <pc:sldMk cId="710597995" sldId="259"/>
        </pc:sldMkLst>
        <pc:spChg chg="add del mod">
          <ac:chgData name="Shreya Singh" userId="b030b8d40cb513e9" providerId="LiveId" clId="{F64A3A52-B83E-4828-A62C-9F9051DE5AB3}" dt="2023-11-29T20:49:48.575" v="5185" actId="478"/>
          <ac:spMkLst>
            <pc:docMk/>
            <pc:sldMk cId="710597995" sldId="259"/>
            <ac:spMk id="2" creationId="{707BB2EE-06F5-C344-17E2-EA4226AE5194}"/>
          </ac:spMkLst>
        </pc:spChg>
        <pc:spChg chg="add del mod">
          <ac:chgData name="Shreya Singh" userId="b030b8d40cb513e9" providerId="LiveId" clId="{F64A3A52-B83E-4828-A62C-9F9051DE5AB3}" dt="2023-11-29T07:23:03.978" v="3295" actId="478"/>
          <ac:spMkLst>
            <pc:docMk/>
            <pc:sldMk cId="710597995" sldId="259"/>
            <ac:spMk id="2" creationId="{7EEF2865-27E6-1772-69B6-681BB845EB25}"/>
          </ac:spMkLst>
        </pc:spChg>
        <pc:spChg chg="add del mod topLvl">
          <ac:chgData name="Shreya Singh" userId="b030b8d40cb513e9" providerId="LiveId" clId="{F64A3A52-B83E-4828-A62C-9F9051DE5AB3}" dt="2023-11-29T17:47:50.934" v="4487" actId="478"/>
          <ac:spMkLst>
            <pc:docMk/>
            <pc:sldMk cId="710597995" sldId="259"/>
            <ac:spMk id="4" creationId="{D7CD951D-A3E8-80E7-631B-06A74F1385A0}"/>
          </ac:spMkLst>
        </pc:spChg>
        <pc:spChg chg="add mod">
          <ac:chgData name="Shreya Singh" userId="b030b8d40cb513e9" providerId="LiveId" clId="{F64A3A52-B83E-4828-A62C-9F9051DE5AB3}" dt="2023-11-29T20:50:41.677" v="5196" actId="1076"/>
          <ac:spMkLst>
            <pc:docMk/>
            <pc:sldMk cId="710597995" sldId="259"/>
            <ac:spMk id="7" creationId="{51677D68-2366-98EE-FA1E-699D213DA50C}"/>
          </ac:spMkLst>
        </pc:spChg>
        <pc:spChg chg="add del mod">
          <ac:chgData name="Shreya Singh" userId="b030b8d40cb513e9" providerId="LiveId" clId="{F64A3A52-B83E-4828-A62C-9F9051DE5AB3}" dt="2023-11-29T07:24:08.101" v="3298" actId="478"/>
          <ac:spMkLst>
            <pc:docMk/>
            <pc:sldMk cId="710597995" sldId="259"/>
            <ac:spMk id="7" creationId="{D0369677-AEFC-ECAD-8AEE-F7F35D56C920}"/>
          </ac:spMkLst>
        </pc:spChg>
        <pc:spChg chg="add del mod topLvl">
          <ac:chgData name="Shreya Singh" userId="b030b8d40cb513e9" providerId="LiveId" clId="{F64A3A52-B83E-4828-A62C-9F9051DE5AB3}" dt="2023-11-29T17:52:09.142" v="4497" actId="478"/>
          <ac:spMkLst>
            <pc:docMk/>
            <pc:sldMk cId="710597995" sldId="259"/>
            <ac:spMk id="8" creationId="{034A5444-48EC-19DC-82BD-7C763B4AAF9B}"/>
          </ac:spMkLst>
        </pc:spChg>
        <pc:spChg chg="add del mod topLvl">
          <ac:chgData name="Shreya Singh" userId="b030b8d40cb513e9" providerId="LiveId" clId="{F64A3A52-B83E-4828-A62C-9F9051DE5AB3}" dt="2023-11-29T20:47:38.237" v="5141" actId="478"/>
          <ac:spMkLst>
            <pc:docMk/>
            <pc:sldMk cId="710597995" sldId="259"/>
            <ac:spMk id="9" creationId="{1EF52791-6AC2-460D-CC74-D6B53ABA84A4}"/>
          </ac:spMkLst>
        </pc:spChg>
        <pc:spChg chg="add del mod">
          <ac:chgData name="Shreya Singh" userId="b030b8d40cb513e9" providerId="LiveId" clId="{F64A3A52-B83E-4828-A62C-9F9051DE5AB3}" dt="2023-11-27T06:40:55.960" v="1155" actId="478"/>
          <ac:spMkLst>
            <pc:docMk/>
            <pc:sldMk cId="710597995" sldId="259"/>
            <ac:spMk id="10" creationId="{22BED0A3-6CB3-4B4F-0B25-10EF083BD0AE}"/>
          </ac:spMkLst>
        </pc:spChg>
        <pc:spChg chg="add del mod">
          <ac:chgData name="Shreya Singh" userId="b030b8d40cb513e9" providerId="LiveId" clId="{F64A3A52-B83E-4828-A62C-9F9051DE5AB3}" dt="2023-11-25T02:55:17.387" v="850" actId="478"/>
          <ac:spMkLst>
            <pc:docMk/>
            <pc:sldMk cId="710597995" sldId="259"/>
            <ac:spMk id="11" creationId="{91D30FDD-45C0-C673-2733-8E7A46066F00}"/>
          </ac:spMkLst>
        </pc:spChg>
        <pc:spChg chg="add del mod topLvl">
          <ac:chgData name="Shreya Singh" userId="b030b8d40cb513e9" providerId="LiveId" clId="{F64A3A52-B83E-4828-A62C-9F9051DE5AB3}" dt="2023-11-29T17:48:03.296" v="4490" actId="478"/>
          <ac:spMkLst>
            <pc:docMk/>
            <pc:sldMk cId="710597995" sldId="259"/>
            <ac:spMk id="11" creationId="{AC479E0D-FC99-6CB8-2CA5-E598725688B1}"/>
          </ac:spMkLst>
        </pc:spChg>
        <pc:spChg chg="add del mod">
          <ac:chgData name="Shreya Singh" userId="b030b8d40cb513e9" providerId="LiveId" clId="{F64A3A52-B83E-4828-A62C-9F9051DE5AB3}" dt="2023-11-27T16:52:09.200" v="1649"/>
          <ac:spMkLst>
            <pc:docMk/>
            <pc:sldMk cId="710597995" sldId="259"/>
            <ac:spMk id="11" creationId="{F4978D3A-2FC5-4E2C-9474-FE727DF521A7}"/>
          </ac:spMkLst>
        </pc:spChg>
        <pc:spChg chg="add mod">
          <ac:chgData name="Shreya Singh" userId="b030b8d40cb513e9" providerId="LiveId" clId="{F64A3A52-B83E-4828-A62C-9F9051DE5AB3}" dt="2023-11-29T17:49:27.725" v="4495" actId="165"/>
          <ac:spMkLst>
            <pc:docMk/>
            <pc:sldMk cId="710597995" sldId="259"/>
            <ac:spMk id="12" creationId="{3C45F1D8-7AF1-578A-CA2A-253C346A7CD5}"/>
          </ac:spMkLst>
        </pc:spChg>
        <pc:spChg chg="add mod">
          <ac:chgData name="Shreya Singh" userId="b030b8d40cb513e9" providerId="LiveId" clId="{F64A3A52-B83E-4828-A62C-9F9051DE5AB3}" dt="2023-11-29T20:49:25.419" v="5183" actId="1076"/>
          <ac:spMkLst>
            <pc:docMk/>
            <pc:sldMk cId="710597995" sldId="259"/>
            <ac:spMk id="13" creationId="{D65020DE-3DE3-117E-2A6B-CA8FCA89B7CD}"/>
          </ac:spMkLst>
        </pc:spChg>
        <pc:spChg chg="add mod">
          <ac:chgData name="Shreya Singh" userId="b030b8d40cb513e9" providerId="LiveId" clId="{F64A3A52-B83E-4828-A62C-9F9051DE5AB3}" dt="2023-11-29T20:48:45.417" v="5165" actId="14100"/>
          <ac:spMkLst>
            <pc:docMk/>
            <pc:sldMk cId="710597995" sldId="259"/>
            <ac:spMk id="14" creationId="{F7A1D90A-91CC-C548-7A4A-EC92C02765A1}"/>
          </ac:spMkLst>
        </pc:spChg>
        <pc:spChg chg="add del mod">
          <ac:chgData name="Shreya Singh" userId="b030b8d40cb513e9" providerId="LiveId" clId="{F64A3A52-B83E-4828-A62C-9F9051DE5AB3}" dt="2023-11-27T06:34:53.675" v="1075" actId="478"/>
          <ac:spMkLst>
            <pc:docMk/>
            <pc:sldMk cId="710597995" sldId="259"/>
            <ac:spMk id="15" creationId="{BBBE726F-DA95-3FC5-DF22-FA11CC1B84CB}"/>
          </ac:spMkLst>
        </pc:spChg>
        <pc:spChg chg="add del mod">
          <ac:chgData name="Shreya Singh" userId="b030b8d40cb513e9" providerId="LiveId" clId="{F64A3A52-B83E-4828-A62C-9F9051DE5AB3}" dt="2023-11-27T17:00:03.156" v="1678" actId="11529"/>
          <ac:spMkLst>
            <pc:docMk/>
            <pc:sldMk cId="710597995" sldId="259"/>
            <ac:spMk id="16" creationId="{5E313B27-ED7E-7D94-25FD-215E108EC6BE}"/>
          </ac:spMkLst>
        </pc:spChg>
        <pc:spChg chg="add del mod ord">
          <ac:chgData name="Shreya Singh" userId="b030b8d40cb513e9" providerId="LiveId" clId="{F64A3A52-B83E-4828-A62C-9F9051DE5AB3}" dt="2023-11-27T17:01:46.573" v="1691" actId="478"/>
          <ac:spMkLst>
            <pc:docMk/>
            <pc:sldMk cId="710597995" sldId="259"/>
            <ac:spMk id="17" creationId="{3B0FD017-8A81-CD14-12FE-C2C0800F65CB}"/>
          </ac:spMkLst>
        </pc:spChg>
        <pc:spChg chg="add del mod ord">
          <ac:chgData name="Shreya Singh" userId="b030b8d40cb513e9" providerId="LiveId" clId="{F64A3A52-B83E-4828-A62C-9F9051DE5AB3}" dt="2023-11-27T17:03:13.647" v="1704" actId="478"/>
          <ac:spMkLst>
            <pc:docMk/>
            <pc:sldMk cId="710597995" sldId="259"/>
            <ac:spMk id="18" creationId="{5C833548-B8BB-ADEF-AA35-8B3C1EB8E21D}"/>
          </ac:spMkLst>
        </pc:spChg>
        <pc:spChg chg="add del mod">
          <ac:chgData name="Shreya Singh" userId="b030b8d40cb513e9" providerId="LiveId" clId="{F64A3A52-B83E-4828-A62C-9F9051DE5AB3}" dt="2023-11-27T17:05:00.609" v="1742" actId="478"/>
          <ac:spMkLst>
            <pc:docMk/>
            <pc:sldMk cId="710597995" sldId="259"/>
            <ac:spMk id="19" creationId="{30D0A945-9F30-C798-7D2D-E644914764ED}"/>
          </ac:spMkLst>
        </pc:spChg>
        <pc:spChg chg="add del mod">
          <ac:chgData name="Shreya Singh" userId="b030b8d40cb513e9" providerId="LiveId" clId="{F64A3A52-B83E-4828-A62C-9F9051DE5AB3}" dt="2023-11-27T17:05:57.421" v="1747" actId="478"/>
          <ac:spMkLst>
            <pc:docMk/>
            <pc:sldMk cId="710597995" sldId="259"/>
            <ac:spMk id="20" creationId="{D6EC408A-D144-DA31-C0AC-161F846F7389}"/>
          </ac:spMkLst>
        </pc:spChg>
        <pc:spChg chg="add del mod">
          <ac:chgData name="Shreya Singh" userId="b030b8d40cb513e9" providerId="LiveId" clId="{F64A3A52-B83E-4828-A62C-9F9051DE5AB3}" dt="2023-11-27T17:07:32.443" v="1761" actId="478"/>
          <ac:spMkLst>
            <pc:docMk/>
            <pc:sldMk cId="710597995" sldId="259"/>
            <ac:spMk id="21" creationId="{845F523F-A6A4-4003-328C-48B8E71E735B}"/>
          </ac:spMkLst>
        </pc:spChg>
        <pc:grpChg chg="add del mod topLvl">
          <ac:chgData name="Shreya Singh" userId="b030b8d40cb513e9" providerId="LiveId" clId="{F64A3A52-B83E-4828-A62C-9F9051DE5AB3}" dt="2023-11-29T17:55:53.944" v="4546" actId="478"/>
          <ac:grpSpMkLst>
            <pc:docMk/>
            <pc:sldMk cId="710597995" sldId="259"/>
            <ac:grpSpMk id="6" creationId="{2761E9D1-8945-7EF2-C614-3897848D3753}"/>
          </ac:grpSpMkLst>
        </pc:grpChg>
        <pc:grpChg chg="add del mod">
          <ac:chgData name="Shreya Singh" userId="b030b8d40cb513e9" providerId="LiveId" clId="{F64A3A52-B83E-4828-A62C-9F9051DE5AB3}" dt="2023-11-25T02:56:46.365" v="865" actId="478"/>
          <ac:grpSpMkLst>
            <pc:docMk/>
            <pc:sldMk cId="710597995" sldId="259"/>
            <ac:grpSpMk id="9" creationId="{0694E9DE-8F0E-ABF6-D501-5603F29DE248}"/>
          </ac:grpSpMkLst>
        </pc:grpChg>
        <pc:grpChg chg="add mod topLvl">
          <ac:chgData name="Shreya Singh" userId="b030b8d40cb513e9" providerId="LiveId" clId="{F64A3A52-B83E-4828-A62C-9F9051DE5AB3}" dt="2023-11-29T20:50:36.772" v="5195" actId="1076"/>
          <ac:grpSpMkLst>
            <pc:docMk/>
            <pc:sldMk cId="710597995" sldId="259"/>
            <ac:grpSpMk id="15" creationId="{A1A7D879-49BB-CF4D-EDE3-6A571DCBE6A1}"/>
          </ac:grpSpMkLst>
        </pc:grpChg>
        <pc:grpChg chg="add del mod">
          <ac:chgData name="Shreya Singh" userId="b030b8d40cb513e9" providerId="LiveId" clId="{F64A3A52-B83E-4828-A62C-9F9051DE5AB3}" dt="2023-11-29T20:47:38.237" v="5141" actId="478"/>
          <ac:grpSpMkLst>
            <pc:docMk/>
            <pc:sldMk cId="710597995" sldId="259"/>
            <ac:grpSpMk id="16" creationId="{BEDE95B7-0342-9054-7C19-17B84159832A}"/>
          </ac:grpSpMkLst>
        </pc:grpChg>
        <pc:grpChg chg="add del mod">
          <ac:chgData name="Shreya Singh" userId="b030b8d40cb513e9" providerId="LiveId" clId="{F64A3A52-B83E-4828-A62C-9F9051DE5AB3}" dt="2023-11-29T17:49:27.725" v="4495" actId="165"/>
          <ac:grpSpMkLst>
            <pc:docMk/>
            <pc:sldMk cId="710597995" sldId="259"/>
            <ac:grpSpMk id="17" creationId="{AAE9A755-D50B-09DE-3E2F-8E570946A095}"/>
          </ac:grpSpMkLst>
        </pc:grpChg>
        <pc:grpChg chg="add del mod">
          <ac:chgData name="Shreya Singh" userId="b030b8d40cb513e9" providerId="LiveId" clId="{F64A3A52-B83E-4828-A62C-9F9051DE5AB3}" dt="2023-11-29T17:47:50.934" v="4487" actId="478"/>
          <ac:grpSpMkLst>
            <pc:docMk/>
            <pc:sldMk cId="710597995" sldId="259"/>
            <ac:grpSpMk id="18" creationId="{4B300F6F-B9B5-7207-B9A8-1D8CB90DACE7}"/>
          </ac:grpSpMkLst>
        </pc:grpChg>
        <pc:graphicFrameChg chg="mod modGraphic">
          <ac:chgData name="Shreya Singh" userId="b030b8d40cb513e9" providerId="LiveId" clId="{F64A3A52-B83E-4828-A62C-9F9051DE5AB3}" dt="2023-11-25T02:36:33.152" v="209" actId="207"/>
          <ac:graphicFrameMkLst>
            <pc:docMk/>
            <pc:sldMk cId="710597995" sldId="259"/>
            <ac:graphicFrameMk id="5" creationId="{3D271F98-492F-ECA0-C763-7B1B2CE2974C}"/>
          </ac:graphicFrameMkLst>
        </pc:graphicFrameChg>
        <pc:picChg chg="add del mod">
          <ac:chgData name="Shreya Singh" userId="b030b8d40cb513e9" providerId="LiveId" clId="{F64A3A52-B83E-4828-A62C-9F9051DE5AB3}" dt="2023-11-27T05:28:27.440" v="1024" actId="478"/>
          <ac:picMkLst>
            <pc:docMk/>
            <pc:sldMk cId="710597995" sldId="259"/>
            <ac:picMk id="3" creationId="{22A364F1-7B64-3FB1-6C07-6254409F496D}"/>
          </ac:picMkLst>
        </pc:picChg>
        <pc:picChg chg="add mod">
          <ac:chgData name="Shreya Singh" userId="b030b8d40cb513e9" providerId="LiveId" clId="{F64A3A52-B83E-4828-A62C-9F9051DE5AB3}" dt="2023-11-29T17:49:27.725" v="4495" actId="165"/>
          <ac:picMkLst>
            <pc:docMk/>
            <pc:sldMk cId="710597995" sldId="259"/>
            <ac:picMk id="3" creationId="{2D34F04B-CFEF-E849-1E66-DBD348F7DC6E}"/>
          </ac:picMkLst>
        </pc:picChg>
        <pc:picChg chg="add del mod">
          <ac:chgData name="Shreya Singh" userId="b030b8d40cb513e9" providerId="LiveId" clId="{F64A3A52-B83E-4828-A62C-9F9051DE5AB3}" dt="2023-11-25T02:32:24.841" v="103" actId="478"/>
          <ac:picMkLst>
            <pc:docMk/>
            <pc:sldMk cId="710597995" sldId="259"/>
            <ac:picMk id="3" creationId="{E8BDB245-009D-1E32-482D-2E8FB360E7EB}"/>
          </ac:picMkLst>
        </pc:picChg>
        <pc:picChg chg="add mod">
          <ac:chgData name="Shreya Singh" userId="b030b8d40cb513e9" providerId="LiveId" clId="{F64A3A52-B83E-4828-A62C-9F9051DE5AB3}" dt="2023-11-25T02:34:27.167" v="125" actId="1076"/>
          <ac:picMkLst>
            <pc:docMk/>
            <pc:sldMk cId="710597995" sldId="259"/>
            <ac:picMk id="6" creationId="{863C22BE-B5C6-1CA9-C402-D2FF87C62A85}"/>
          </ac:picMkLst>
        </pc:picChg>
        <pc:picChg chg="add del mod">
          <ac:chgData name="Shreya Singh" userId="b030b8d40cb513e9" providerId="LiveId" clId="{F64A3A52-B83E-4828-A62C-9F9051DE5AB3}" dt="2023-11-27T06:40:53.257" v="1154" actId="478"/>
          <ac:picMkLst>
            <pc:docMk/>
            <pc:sldMk cId="710597995" sldId="259"/>
            <ac:picMk id="6" creationId="{C7FBE2F0-B95A-AEA7-7C7D-5EBE4B67A561}"/>
          </ac:picMkLst>
        </pc:picChg>
        <pc:picChg chg="add del mod">
          <ac:chgData name="Shreya Singh" userId="b030b8d40cb513e9" providerId="LiveId" clId="{F64A3A52-B83E-4828-A62C-9F9051DE5AB3}" dt="2023-11-27T06:12:44.676" v="1065" actId="478"/>
          <ac:picMkLst>
            <pc:docMk/>
            <pc:sldMk cId="710597995" sldId="259"/>
            <ac:picMk id="8" creationId="{05FDBA2B-2422-E001-47C4-81DDDD061C9D}"/>
          </ac:picMkLst>
        </pc:picChg>
        <pc:picChg chg="add mod ord">
          <ac:chgData name="Shreya Singh" userId="b030b8d40cb513e9" providerId="LiveId" clId="{F64A3A52-B83E-4828-A62C-9F9051DE5AB3}" dt="2023-11-25T02:34:27.167" v="125" actId="1076"/>
          <ac:picMkLst>
            <pc:docMk/>
            <pc:sldMk cId="710597995" sldId="259"/>
            <ac:picMk id="8" creationId="{0BA9C790-41C8-AB3F-F554-A79AA1106A7B}"/>
          </ac:picMkLst>
        </pc:picChg>
        <pc:picChg chg="add del mod">
          <ac:chgData name="Shreya Singh" userId="b030b8d40cb513e9" providerId="LiveId" clId="{F64A3A52-B83E-4828-A62C-9F9051DE5AB3}" dt="2023-11-27T16:47:40.040" v="1494" actId="478"/>
          <ac:picMkLst>
            <pc:docMk/>
            <pc:sldMk cId="710597995" sldId="259"/>
            <ac:picMk id="8" creationId="{EBAFC5D6-2A66-4593-8A16-D5EF1DC7C611}"/>
          </ac:picMkLst>
        </pc:picChg>
        <pc:picChg chg="add mod">
          <ac:chgData name="Shreya Singh" userId="b030b8d40cb513e9" providerId="LiveId" clId="{F64A3A52-B83E-4828-A62C-9F9051DE5AB3}" dt="2023-11-29T20:49:16.963" v="5182" actId="1076"/>
          <ac:picMkLst>
            <pc:docMk/>
            <pc:sldMk cId="710597995" sldId="259"/>
            <ac:picMk id="10" creationId="{0022F993-69D0-ACA8-90DF-9D1B9AAC4465}"/>
          </ac:picMkLst>
        </pc:picChg>
        <pc:picChg chg="add del">
          <ac:chgData name="Shreya Singh" userId="b030b8d40cb513e9" providerId="LiveId" clId="{F64A3A52-B83E-4828-A62C-9F9051DE5AB3}" dt="2023-11-27T05:56:00.399" v="1048" actId="478"/>
          <ac:picMkLst>
            <pc:docMk/>
            <pc:sldMk cId="710597995" sldId="259"/>
            <ac:picMk id="11" creationId="{F15CEB46-AB9C-6C95-76B9-8F04D80CB2F6}"/>
          </ac:picMkLst>
        </pc:picChg>
        <pc:picChg chg="add del">
          <ac:chgData name="Shreya Singh" userId="b030b8d40cb513e9" providerId="LiveId" clId="{F64A3A52-B83E-4828-A62C-9F9051DE5AB3}" dt="2023-11-27T05:56:27.635" v="1050" actId="22"/>
          <ac:picMkLst>
            <pc:docMk/>
            <pc:sldMk cId="710597995" sldId="259"/>
            <ac:picMk id="14" creationId="{13F1B28C-DF5D-4230-350D-7302C08DBDFD}"/>
          </ac:picMkLst>
        </pc:picChg>
        <pc:picChg chg="add del mod">
          <ac:chgData name="Shreya Singh" userId="b030b8d40cb513e9" providerId="LiveId" clId="{F64A3A52-B83E-4828-A62C-9F9051DE5AB3}" dt="2023-11-25T02:58:21.777" v="874" actId="478"/>
          <ac:picMkLst>
            <pc:docMk/>
            <pc:sldMk cId="710597995" sldId="259"/>
            <ac:picMk id="14" creationId="{D5CA5165-8847-D587-6D5F-6B24D76A29C1}"/>
          </ac:picMkLst>
        </pc:picChg>
        <pc:picChg chg="add del mod">
          <ac:chgData name="Shreya Singh" userId="b030b8d40cb513e9" providerId="LiveId" clId="{F64A3A52-B83E-4828-A62C-9F9051DE5AB3}" dt="2023-11-27T05:12:25.586" v="974" actId="478"/>
          <ac:picMkLst>
            <pc:docMk/>
            <pc:sldMk cId="710597995" sldId="259"/>
            <ac:picMk id="16" creationId="{D7644890-44EC-A62D-2F75-C0CAE28ECB68}"/>
          </ac:picMkLst>
        </pc:picChg>
        <pc:picChg chg="add del mod">
          <ac:chgData name="Shreya Singh" userId="b030b8d40cb513e9" providerId="LiveId" clId="{F64A3A52-B83E-4828-A62C-9F9051DE5AB3}" dt="2023-11-27T06:54:28.453" v="1163" actId="478"/>
          <ac:picMkLst>
            <pc:docMk/>
            <pc:sldMk cId="710597995" sldId="259"/>
            <ac:picMk id="18" creationId="{6A29211B-B056-8A31-D3C3-6FB148ABCDDA}"/>
          </ac:picMkLst>
        </pc:picChg>
        <pc:picChg chg="add del mod">
          <ac:chgData name="Shreya Singh" userId="b030b8d40cb513e9" providerId="LiveId" clId="{F64A3A52-B83E-4828-A62C-9F9051DE5AB3}" dt="2023-11-27T06:58:29.046" v="1166" actId="478"/>
          <ac:picMkLst>
            <pc:docMk/>
            <pc:sldMk cId="710597995" sldId="259"/>
            <ac:picMk id="20" creationId="{4403F17A-9F25-A2D8-0D58-74DCBFF2C775}"/>
          </ac:picMkLst>
        </pc:picChg>
        <pc:picChg chg="add mod">
          <ac:chgData name="Shreya Singh" userId="b030b8d40cb513e9" providerId="LiveId" clId="{F64A3A52-B83E-4828-A62C-9F9051DE5AB3}" dt="2023-11-30T04:14:09.250" v="6732" actId="1076"/>
          <ac:picMkLst>
            <pc:docMk/>
            <pc:sldMk cId="710597995" sldId="259"/>
            <ac:picMk id="20" creationId="{9AD9D789-A117-FC5C-D025-4619A3BCF85E}"/>
          </ac:picMkLst>
        </pc:picChg>
        <pc:picChg chg="add mod">
          <ac:chgData name="Shreya Singh" userId="b030b8d40cb513e9" providerId="LiveId" clId="{F64A3A52-B83E-4828-A62C-9F9051DE5AB3}" dt="2023-11-29T20:50:28.116" v="5194" actId="1076"/>
          <ac:picMkLst>
            <pc:docMk/>
            <pc:sldMk cId="710597995" sldId="259"/>
            <ac:picMk id="21" creationId="{1256CAA9-CABD-BDF2-7F8C-614C7E015EBB}"/>
          </ac:picMkLst>
        </pc:picChg>
        <pc:picChg chg="add del mod">
          <ac:chgData name="Shreya Singh" userId="b030b8d40cb513e9" providerId="LiveId" clId="{F64A3A52-B83E-4828-A62C-9F9051DE5AB3}" dt="2023-11-27T07:02:09.189" v="1183" actId="478"/>
          <ac:picMkLst>
            <pc:docMk/>
            <pc:sldMk cId="710597995" sldId="259"/>
            <ac:picMk id="22" creationId="{1508647C-186F-E6D4-535B-4C2FE2B7B422}"/>
          </ac:picMkLst>
        </pc:picChg>
        <pc:picChg chg="add del mod">
          <ac:chgData name="Shreya Singh" userId="b030b8d40cb513e9" providerId="LiveId" clId="{F64A3A52-B83E-4828-A62C-9F9051DE5AB3}" dt="2023-11-27T07:03:27.163" v="1190" actId="478"/>
          <ac:picMkLst>
            <pc:docMk/>
            <pc:sldMk cId="710597995" sldId="259"/>
            <ac:picMk id="24" creationId="{661A6315-4E1D-F01D-70B2-C2BB719AC04A}"/>
          </ac:picMkLst>
        </pc:picChg>
        <pc:picChg chg="add del mod">
          <ac:chgData name="Shreya Singh" userId="b030b8d40cb513e9" providerId="LiveId" clId="{F64A3A52-B83E-4828-A62C-9F9051DE5AB3}" dt="2023-11-29T20:47:01.449" v="5132" actId="478"/>
          <ac:picMkLst>
            <pc:docMk/>
            <pc:sldMk cId="710597995" sldId="259"/>
            <ac:picMk id="26" creationId="{AEBB8055-305D-69B6-7ACC-A75F844462C0}"/>
          </ac:picMkLst>
        </pc:picChg>
      </pc:sldChg>
      <pc:sldChg chg="addSp delSp modSp add mod">
        <pc:chgData name="Shreya Singh" userId="b030b8d40cb513e9" providerId="LiveId" clId="{F64A3A52-B83E-4828-A62C-9F9051DE5AB3}" dt="2023-11-30T20:57:32.217" v="6888" actId="164"/>
        <pc:sldMkLst>
          <pc:docMk/>
          <pc:sldMk cId="883722501" sldId="260"/>
        </pc:sldMkLst>
        <pc:spChg chg="add del mod">
          <ac:chgData name="Shreya Singh" userId="b030b8d40cb513e9" providerId="LiveId" clId="{F64A3A52-B83E-4828-A62C-9F9051DE5AB3}" dt="2023-11-29T21:05:54.059" v="5240" actId="478"/>
          <ac:spMkLst>
            <pc:docMk/>
            <pc:sldMk cId="883722501" sldId="260"/>
            <ac:spMk id="2" creationId="{A090C4CF-2AD7-7D0C-2C44-530BD2DAB9DE}"/>
          </ac:spMkLst>
        </pc:spChg>
        <pc:spChg chg="add mod">
          <ac:chgData name="Shreya Singh" userId="b030b8d40cb513e9" providerId="LiveId" clId="{F64A3A52-B83E-4828-A62C-9F9051DE5AB3}" dt="2023-11-30T20:49:11.865" v="6873" actId="20577"/>
          <ac:spMkLst>
            <pc:docMk/>
            <pc:sldMk cId="883722501" sldId="260"/>
            <ac:spMk id="11" creationId="{CB4172B3-B43B-AA99-8677-0C5F1677949A}"/>
          </ac:spMkLst>
        </pc:spChg>
        <pc:grpChg chg="add del mod">
          <ac:chgData name="Shreya Singh" userId="b030b8d40cb513e9" providerId="LiveId" clId="{F64A3A52-B83E-4828-A62C-9F9051DE5AB3}" dt="2023-11-27T17:35:29.489" v="1771" actId="478"/>
          <ac:grpSpMkLst>
            <pc:docMk/>
            <pc:sldMk cId="883722501" sldId="260"/>
            <ac:grpSpMk id="7" creationId="{23AE3352-C714-424B-B99E-B53EEEA899D8}"/>
          </ac:grpSpMkLst>
        </pc:grpChg>
        <pc:grpChg chg="add mod">
          <ac:chgData name="Shreya Singh" userId="b030b8d40cb513e9" providerId="LiveId" clId="{F64A3A52-B83E-4828-A62C-9F9051DE5AB3}" dt="2023-11-30T20:57:32.217" v="6888" actId="164"/>
          <ac:grpSpMkLst>
            <pc:docMk/>
            <pc:sldMk cId="883722501" sldId="260"/>
            <ac:grpSpMk id="14" creationId="{B6ECDB46-4BD7-F755-0305-74402BEEC822}"/>
          </ac:grpSpMkLst>
        </pc:grpChg>
        <pc:grpChg chg="add del mod">
          <ac:chgData name="Shreya Singh" userId="b030b8d40cb513e9" providerId="LiveId" clId="{F64A3A52-B83E-4828-A62C-9F9051DE5AB3}" dt="2023-11-29T21:04:18.289" v="5221" actId="478"/>
          <ac:grpSpMkLst>
            <pc:docMk/>
            <pc:sldMk cId="883722501" sldId="260"/>
            <ac:grpSpMk id="14" creationId="{CF26EE97-7DA9-F89E-A2B9-84AD46559265}"/>
          </ac:grpSpMkLst>
        </pc:grpChg>
        <pc:grpChg chg="add del mod">
          <ac:chgData name="Shreya Singh" userId="b030b8d40cb513e9" providerId="LiveId" clId="{F64A3A52-B83E-4828-A62C-9F9051DE5AB3}" dt="2023-11-30T20:26:30.313" v="6748" actId="478"/>
          <ac:grpSpMkLst>
            <pc:docMk/>
            <pc:sldMk cId="883722501" sldId="260"/>
            <ac:grpSpMk id="21" creationId="{37C056EF-F65B-F0D9-773B-56D4A783A835}"/>
          </ac:grpSpMkLst>
        </pc:grpChg>
        <pc:graphicFrameChg chg="mod modGraphic">
          <ac:chgData name="Shreya Singh" userId="b030b8d40cb513e9" providerId="LiveId" clId="{F64A3A52-B83E-4828-A62C-9F9051DE5AB3}" dt="2023-11-25T03:17:03.466" v="970" actId="1076"/>
          <ac:graphicFrameMkLst>
            <pc:docMk/>
            <pc:sldMk cId="883722501" sldId="260"/>
            <ac:graphicFrameMk id="5" creationId="{3D271F98-492F-ECA0-C763-7B1B2CE2974C}"/>
          </ac:graphicFrameMkLst>
        </pc:graphicFrameChg>
        <pc:picChg chg="add mod">
          <ac:chgData name="Shreya Singh" userId="b030b8d40cb513e9" providerId="LiveId" clId="{F64A3A52-B83E-4828-A62C-9F9051DE5AB3}" dt="2023-11-27T17:19:27.786" v="1770" actId="164"/>
          <ac:picMkLst>
            <pc:docMk/>
            <pc:sldMk cId="883722501" sldId="260"/>
            <ac:picMk id="3" creationId="{4E382272-D6C0-E43E-AAB9-DBE5D3FA6C3D}"/>
          </ac:picMkLst>
        </pc:picChg>
        <pc:picChg chg="add del mod">
          <ac:chgData name="Shreya Singh" userId="b030b8d40cb513e9" providerId="LiveId" clId="{F64A3A52-B83E-4828-A62C-9F9051DE5AB3}" dt="2023-11-30T20:27:49.988" v="6751" actId="478"/>
          <ac:picMkLst>
            <pc:docMk/>
            <pc:sldMk cId="883722501" sldId="260"/>
            <ac:picMk id="3" creationId="{8A25DE12-5BF5-1A75-E530-8E256AADF326}"/>
          </ac:picMkLst>
        </pc:picChg>
        <pc:picChg chg="add del mod ord">
          <ac:chgData name="Shreya Singh" userId="b030b8d40cb513e9" providerId="LiveId" clId="{F64A3A52-B83E-4828-A62C-9F9051DE5AB3}" dt="2023-11-29T21:08:47.737" v="5247" actId="478"/>
          <ac:picMkLst>
            <pc:docMk/>
            <pc:sldMk cId="883722501" sldId="260"/>
            <ac:picMk id="4" creationId="{39947D87-9B21-5BBE-F3D1-DA5BAFEB6D42}"/>
          </ac:picMkLst>
        </pc:picChg>
        <pc:picChg chg="add">
          <ac:chgData name="Shreya Singh" userId="b030b8d40cb513e9" providerId="LiveId" clId="{F64A3A52-B83E-4828-A62C-9F9051DE5AB3}" dt="2023-11-30T20:27:50.400" v="6752" actId="22"/>
          <ac:picMkLst>
            <pc:docMk/>
            <pc:sldMk cId="883722501" sldId="260"/>
            <ac:picMk id="6" creationId="{8E78FFF5-DE40-5776-7F88-63A0426EA459}"/>
          </ac:picMkLst>
        </pc:picChg>
        <pc:picChg chg="add mod">
          <ac:chgData name="Shreya Singh" userId="b030b8d40cb513e9" providerId="LiveId" clId="{F64A3A52-B83E-4828-A62C-9F9051DE5AB3}" dt="2023-11-27T17:19:27.786" v="1770" actId="164"/>
          <ac:picMkLst>
            <pc:docMk/>
            <pc:sldMk cId="883722501" sldId="260"/>
            <ac:picMk id="6" creationId="{E4FA23B2-A4ED-32EB-0FE2-8123CFAFF4A8}"/>
          </ac:picMkLst>
        </pc:picChg>
        <pc:picChg chg="add del mod">
          <ac:chgData name="Shreya Singh" userId="b030b8d40cb513e9" providerId="LiveId" clId="{F64A3A52-B83E-4828-A62C-9F9051DE5AB3}" dt="2023-11-30T20:48:35.196" v="6823" actId="478"/>
          <ac:picMkLst>
            <pc:docMk/>
            <pc:sldMk cId="883722501" sldId="260"/>
            <ac:picMk id="8" creationId="{3BF7FED0-7599-6599-F73A-96CDABA72686}"/>
          </ac:picMkLst>
        </pc:picChg>
        <pc:picChg chg="add del mod">
          <ac:chgData name="Shreya Singh" userId="b030b8d40cb513e9" providerId="LiveId" clId="{F64A3A52-B83E-4828-A62C-9F9051DE5AB3}" dt="2023-11-29T21:03:15.732" v="5209" actId="478"/>
          <ac:picMkLst>
            <pc:docMk/>
            <pc:sldMk cId="883722501" sldId="260"/>
            <ac:picMk id="9" creationId="{FD27FA86-6747-5DBF-9F32-FB8488A89B46}"/>
          </ac:picMkLst>
        </pc:picChg>
        <pc:picChg chg="add mod ord">
          <ac:chgData name="Shreya Singh" userId="b030b8d40cb513e9" providerId="LiveId" clId="{F64A3A52-B83E-4828-A62C-9F9051DE5AB3}" dt="2023-11-30T20:57:32.217" v="6888" actId="164"/>
          <ac:picMkLst>
            <pc:docMk/>
            <pc:sldMk cId="883722501" sldId="260"/>
            <ac:picMk id="10" creationId="{D44D709B-447E-3200-789C-BA974DE9C354}"/>
          </ac:picMkLst>
        </pc:picChg>
        <pc:picChg chg="add mod">
          <ac:chgData name="Shreya Singh" userId="b030b8d40cb513e9" providerId="LiveId" clId="{F64A3A52-B83E-4828-A62C-9F9051DE5AB3}" dt="2023-11-30T20:57:32.217" v="6888" actId="164"/>
          <ac:picMkLst>
            <pc:docMk/>
            <pc:sldMk cId="883722501" sldId="260"/>
            <ac:picMk id="13" creationId="{F7DDE2F5-15C3-5EC5-F1DE-5A6C82D02C7D}"/>
          </ac:picMkLst>
        </pc:picChg>
        <pc:picChg chg="add del mod">
          <ac:chgData name="Shreya Singh" userId="b030b8d40cb513e9" providerId="LiveId" clId="{F64A3A52-B83E-4828-A62C-9F9051DE5AB3}" dt="2023-11-29T21:10:28.956" v="5255" actId="478"/>
          <ac:picMkLst>
            <pc:docMk/>
            <pc:sldMk cId="883722501" sldId="260"/>
            <ac:picMk id="16" creationId="{CD67AD42-DDE8-78AD-C734-62925EFC2D84}"/>
          </ac:picMkLst>
        </pc:picChg>
        <pc:picChg chg="add mod">
          <ac:chgData name="Shreya Singh" userId="b030b8d40cb513e9" providerId="LiveId" clId="{F64A3A52-B83E-4828-A62C-9F9051DE5AB3}" dt="2023-11-29T21:16:30.820" v="5271" actId="164"/>
          <ac:picMkLst>
            <pc:docMk/>
            <pc:sldMk cId="883722501" sldId="260"/>
            <ac:picMk id="18" creationId="{5CDFED4C-5AC8-D7F0-FCB5-1F3E4E2DC4E5}"/>
          </ac:picMkLst>
        </pc:picChg>
        <pc:picChg chg="add mod">
          <ac:chgData name="Shreya Singh" userId="b030b8d40cb513e9" providerId="LiveId" clId="{F64A3A52-B83E-4828-A62C-9F9051DE5AB3}" dt="2023-11-29T21:16:30.820" v="5271" actId="164"/>
          <ac:picMkLst>
            <pc:docMk/>
            <pc:sldMk cId="883722501" sldId="260"/>
            <ac:picMk id="20" creationId="{C88D5498-99C7-6FAA-AD2F-A8B5E5CFB02E}"/>
          </ac:picMkLst>
        </pc:picChg>
        <pc:cxnChg chg="add del mod">
          <ac:chgData name="Shreya Singh" userId="b030b8d40cb513e9" providerId="LiveId" clId="{F64A3A52-B83E-4828-A62C-9F9051DE5AB3}" dt="2023-11-29T21:08:52.627" v="5249" actId="478"/>
          <ac:cxnSpMkLst>
            <pc:docMk/>
            <pc:sldMk cId="883722501" sldId="260"/>
            <ac:cxnSpMk id="7" creationId="{4D6D963C-0AC2-3BB7-8029-83CC8317C534}"/>
          </ac:cxnSpMkLst>
        </pc:cxnChg>
        <pc:cxnChg chg="add del mod">
          <ac:chgData name="Shreya Singh" userId="b030b8d40cb513e9" providerId="LiveId" clId="{F64A3A52-B83E-4828-A62C-9F9051DE5AB3}" dt="2023-11-29T21:08:51.580" v="5248" actId="478"/>
          <ac:cxnSpMkLst>
            <pc:docMk/>
            <pc:sldMk cId="883722501" sldId="260"/>
            <ac:cxnSpMk id="10" creationId="{1907F99D-F0E3-749E-3F17-3BDE3F4115E8}"/>
          </ac:cxnSpMkLst>
        </pc:cxnChg>
        <pc:cxnChg chg="add mod">
          <ac:chgData name="Shreya Singh" userId="b030b8d40cb513e9" providerId="LiveId" clId="{F64A3A52-B83E-4828-A62C-9F9051DE5AB3}" dt="2023-11-27T17:36:58.093" v="1780" actId="164"/>
          <ac:cxnSpMkLst>
            <pc:docMk/>
            <pc:sldMk cId="883722501" sldId="260"/>
            <ac:cxnSpMk id="11" creationId="{01845F0A-DE81-857E-C5EC-6697EF530C5F}"/>
          </ac:cxnSpMkLst>
        </pc:cxnChg>
        <pc:cxnChg chg="add mod">
          <ac:chgData name="Shreya Singh" userId="b030b8d40cb513e9" providerId="LiveId" clId="{F64A3A52-B83E-4828-A62C-9F9051DE5AB3}" dt="2023-11-27T17:36:58.093" v="1780" actId="164"/>
          <ac:cxnSpMkLst>
            <pc:docMk/>
            <pc:sldMk cId="883722501" sldId="260"/>
            <ac:cxnSpMk id="12" creationId="{076C726C-3E6B-BA87-A443-7C7C45D134C7}"/>
          </ac:cxnSpMkLst>
        </pc:cxnChg>
      </pc:sldChg>
      <pc:sldChg chg="add del">
        <pc:chgData name="Shreya Singh" userId="b030b8d40cb513e9" providerId="LiveId" clId="{F64A3A52-B83E-4828-A62C-9F9051DE5AB3}" dt="2023-11-25T02:17:48.507" v="85" actId="47"/>
        <pc:sldMkLst>
          <pc:docMk/>
          <pc:sldMk cId="1339157816" sldId="260"/>
        </pc:sldMkLst>
      </pc:sldChg>
      <pc:sldChg chg="addSp delSp modSp add mod">
        <pc:chgData name="Shreya Singh" userId="b030b8d40cb513e9" providerId="LiveId" clId="{F64A3A52-B83E-4828-A62C-9F9051DE5AB3}" dt="2023-11-29T23:05:02.292" v="6716" actId="1076"/>
        <pc:sldMkLst>
          <pc:docMk/>
          <pc:sldMk cId="2890288038" sldId="261"/>
        </pc:sldMkLst>
        <pc:spChg chg="mod">
          <ac:chgData name="Shreya Singh" userId="b030b8d40cb513e9" providerId="LiveId" clId="{F64A3A52-B83E-4828-A62C-9F9051DE5AB3}" dt="2023-11-29T22:57:32.888" v="6639" actId="20577"/>
          <ac:spMkLst>
            <pc:docMk/>
            <pc:sldMk cId="2890288038" sldId="261"/>
            <ac:spMk id="3" creationId="{FB5B915D-63EA-1B03-35A9-0A0D1B7C3C48}"/>
          </ac:spMkLst>
        </pc:spChg>
        <pc:spChg chg="add del mod">
          <ac:chgData name="Shreya Singh" userId="b030b8d40cb513e9" providerId="LiveId" clId="{F64A3A52-B83E-4828-A62C-9F9051DE5AB3}" dt="2023-11-29T22:55:08.220" v="6411" actId="478"/>
          <ac:spMkLst>
            <pc:docMk/>
            <pc:sldMk cId="2890288038" sldId="261"/>
            <ac:spMk id="6" creationId="{F4EE1D41-0857-EE0E-FEAC-99CB4E88921E}"/>
          </ac:spMkLst>
        </pc:spChg>
        <pc:spChg chg="mod">
          <ac:chgData name="Shreya Singh" userId="b030b8d40cb513e9" providerId="LiveId" clId="{F64A3A52-B83E-4828-A62C-9F9051DE5AB3}" dt="2023-11-29T07:37:42.321" v="3619" actId="20577"/>
          <ac:spMkLst>
            <pc:docMk/>
            <pc:sldMk cId="2890288038" sldId="261"/>
            <ac:spMk id="7" creationId="{57C5F4BC-C7D6-6133-B2BF-5B710D8B2E51}"/>
          </ac:spMkLst>
        </pc:spChg>
        <pc:spChg chg="add mod">
          <ac:chgData name="Shreya Singh" userId="b030b8d40cb513e9" providerId="LiveId" clId="{F64A3A52-B83E-4828-A62C-9F9051DE5AB3}" dt="2023-11-29T22:57:38.013" v="6652" actId="20577"/>
          <ac:spMkLst>
            <pc:docMk/>
            <pc:sldMk cId="2890288038" sldId="261"/>
            <ac:spMk id="7" creationId="{A4C64DBF-9A52-3CCD-1F60-2C5B44AF5AF5}"/>
          </ac:spMkLst>
        </pc:spChg>
        <pc:spChg chg="mod">
          <ac:chgData name="Shreya Singh" userId="b030b8d40cb513e9" providerId="LiveId" clId="{F64A3A52-B83E-4828-A62C-9F9051DE5AB3}" dt="2023-11-29T07:37:53.742" v="3620"/>
          <ac:spMkLst>
            <pc:docMk/>
            <pc:sldMk cId="2890288038" sldId="261"/>
            <ac:spMk id="10" creationId="{95A2772B-D54A-11BE-CC54-B6514DC29BA8}"/>
          </ac:spMkLst>
        </pc:spChg>
        <pc:spChg chg="add mod">
          <ac:chgData name="Shreya Singh" userId="b030b8d40cb513e9" providerId="LiveId" clId="{F64A3A52-B83E-4828-A62C-9F9051DE5AB3}" dt="2023-11-29T23:04:59.127" v="6715" actId="1076"/>
          <ac:spMkLst>
            <pc:docMk/>
            <pc:sldMk cId="2890288038" sldId="261"/>
            <ac:spMk id="11" creationId="{C54CFDF9-A988-EACA-4FC3-32CC0CD04CFD}"/>
          </ac:spMkLst>
        </pc:spChg>
        <pc:spChg chg="mod">
          <ac:chgData name="Shreya Singh" userId="b030b8d40cb513e9" providerId="LiveId" clId="{F64A3A52-B83E-4828-A62C-9F9051DE5AB3}" dt="2023-11-29T18:31:06.492" v="4629" actId="571"/>
          <ac:spMkLst>
            <pc:docMk/>
            <pc:sldMk cId="2890288038" sldId="261"/>
            <ac:spMk id="13" creationId="{3876E2F4-E018-6AE9-87B7-2667B74ABE32}"/>
          </ac:spMkLst>
        </pc:spChg>
        <pc:spChg chg="mod">
          <ac:chgData name="Shreya Singh" userId="b030b8d40cb513e9" providerId="LiveId" clId="{F64A3A52-B83E-4828-A62C-9F9051DE5AB3}" dt="2023-11-29T22:58:01.580" v="6654" actId="255"/>
          <ac:spMkLst>
            <pc:docMk/>
            <pc:sldMk cId="2890288038" sldId="261"/>
            <ac:spMk id="16" creationId="{553B2C25-7D3B-6745-E7FE-2B463D736C7B}"/>
          </ac:spMkLst>
        </pc:spChg>
        <pc:grpChg chg="add mod">
          <ac:chgData name="Shreya Singh" userId="b030b8d40cb513e9" providerId="LiveId" clId="{F64A3A52-B83E-4828-A62C-9F9051DE5AB3}" dt="2023-11-29T18:31:06.492" v="4629" actId="571"/>
          <ac:grpSpMkLst>
            <pc:docMk/>
            <pc:sldMk cId="2890288038" sldId="261"/>
            <ac:grpSpMk id="2" creationId="{AF20A324-C336-E08A-9C82-C58A2F7A5342}"/>
          </ac:grpSpMkLst>
        </pc:grpChg>
        <pc:grpChg chg="add del mod">
          <ac:chgData name="Shreya Singh" userId="b030b8d40cb513e9" providerId="LiveId" clId="{F64A3A52-B83E-4828-A62C-9F9051DE5AB3}" dt="2023-11-29T07:39:51.864" v="3686" actId="478"/>
          <ac:grpSpMkLst>
            <pc:docMk/>
            <pc:sldMk cId="2890288038" sldId="261"/>
            <ac:grpSpMk id="6" creationId="{DD197A0F-CF96-1440-D1CD-5D55BC70DBB9}"/>
          </ac:grpSpMkLst>
        </pc:grpChg>
        <pc:grpChg chg="add del mod">
          <ac:chgData name="Shreya Singh" userId="b030b8d40cb513e9" providerId="LiveId" clId="{F64A3A52-B83E-4828-A62C-9F9051DE5AB3}" dt="2023-11-29T07:39:55.489" v="3687" actId="478"/>
          <ac:grpSpMkLst>
            <pc:docMk/>
            <pc:sldMk cId="2890288038" sldId="261"/>
            <ac:grpSpMk id="9" creationId="{E926A407-344D-54AE-4895-DC249EC09291}"/>
          </ac:grpSpMkLst>
        </pc:grpChg>
        <pc:grpChg chg="add mod">
          <ac:chgData name="Shreya Singh" userId="b030b8d40cb513e9" providerId="LiveId" clId="{F64A3A52-B83E-4828-A62C-9F9051DE5AB3}" dt="2023-11-29T23:05:02.292" v="6716" actId="1076"/>
          <ac:grpSpMkLst>
            <pc:docMk/>
            <pc:sldMk cId="2890288038" sldId="261"/>
            <ac:grpSpMk id="10" creationId="{3C96F507-0E9F-62AA-401D-AC0EE46E7111}"/>
          </ac:grpSpMkLst>
        </pc:grpChg>
        <pc:grpChg chg="add mod">
          <ac:chgData name="Shreya Singh" userId="b030b8d40cb513e9" providerId="LiveId" clId="{F64A3A52-B83E-4828-A62C-9F9051DE5AB3}" dt="2023-11-29T18:31:06.492" v="4629" actId="571"/>
          <ac:grpSpMkLst>
            <pc:docMk/>
            <pc:sldMk cId="2890288038" sldId="261"/>
            <ac:grpSpMk id="12" creationId="{BDA7A2A7-FDE5-8047-4802-03ABA20AE9C7}"/>
          </ac:grpSpMkLst>
        </pc:grpChg>
        <pc:grpChg chg="add mod">
          <ac:chgData name="Shreya Singh" userId="b030b8d40cb513e9" providerId="LiveId" clId="{F64A3A52-B83E-4828-A62C-9F9051DE5AB3}" dt="2023-11-29T18:31:06.492" v="4629" actId="571"/>
          <ac:grpSpMkLst>
            <pc:docMk/>
            <pc:sldMk cId="2890288038" sldId="261"/>
            <ac:grpSpMk id="15" creationId="{863FA2CB-B4D6-A50D-D492-A8220C578A95}"/>
          </ac:grpSpMkLst>
        </pc:grpChg>
        <pc:grpChg chg="add mod">
          <ac:chgData name="Shreya Singh" userId="b030b8d40cb513e9" providerId="LiveId" clId="{F64A3A52-B83E-4828-A62C-9F9051DE5AB3}" dt="2023-11-29T22:09:43.217" v="6257" actId="164"/>
          <ac:grpSpMkLst>
            <pc:docMk/>
            <pc:sldMk cId="2890288038" sldId="261"/>
            <ac:grpSpMk id="18" creationId="{15254C9F-C3B2-73B8-D3FB-6DE4159CC7C5}"/>
          </ac:grpSpMkLst>
        </pc:grpChg>
        <pc:graphicFrameChg chg="mod modGraphic">
          <ac:chgData name="Shreya Singh" userId="b030b8d40cb513e9" providerId="LiveId" clId="{F64A3A52-B83E-4828-A62C-9F9051DE5AB3}" dt="2023-11-25T03:16:55.981" v="969" actId="1076"/>
          <ac:graphicFrameMkLst>
            <pc:docMk/>
            <pc:sldMk cId="2890288038" sldId="261"/>
            <ac:graphicFrameMk id="5" creationId="{3D271F98-492F-ECA0-C763-7B1B2CE2974C}"/>
          </ac:graphicFrameMkLst>
        </pc:graphicFrameChg>
        <pc:picChg chg="mod">
          <ac:chgData name="Shreya Singh" userId="b030b8d40cb513e9" providerId="LiveId" clId="{F64A3A52-B83E-4828-A62C-9F9051DE5AB3}" dt="2023-11-29T18:31:06.492" v="4629" actId="571"/>
          <ac:picMkLst>
            <pc:docMk/>
            <pc:sldMk cId="2890288038" sldId="261"/>
            <ac:picMk id="4" creationId="{8E1DF9C1-D9E4-20B3-EC65-4930608613FB}"/>
          </ac:picMkLst>
        </pc:picChg>
        <pc:picChg chg="add mod">
          <ac:chgData name="Shreya Singh" userId="b030b8d40cb513e9" providerId="LiveId" clId="{F64A3A52-B83E-4828-A62C-9F9051DE5AB3}" dt="2023-11-29T22:09:43.217" v="6257" actId="164"/>
          <ac:picMkLst>
            <pc:docMk/>
            <pc:sldMk cId="2890288038" sldId="261"/>
            <ac:picMk id="8" creationId="{2DCCE03B-2094-F972-669D-E3E97A38E296}"/>
          </ac:picMkLst>
        </pc:picChg>
        <pc:picChg chg="mod">
          <ac:chgData name="Shreya Singh" userId="b030b8d40cb513e9" providerId="LiveId" clId="{F64A3A52-B83E-4828-A62C-9F9051DE5AB3}" dt="2023-11-29T07:37:00.671" v="3554"/>
          <ac:picMkLst>
            <pc:docMk/>
            <pc:sldMk cId="2890288038" sldId="261"/>
            <ac:picMk id="8" creationId="{9AB3796A-D656-D1D8-9BEE-AE7EC7393D3D}"/>
          </ac:picMkLst>
        </pc:picChg>
        <pc:picChg chg="add mod">
          <ac:chgData name="Shreya Singh" userId="b030b8d40cb513e9" providerId="LiveId" clId="{F64A3A52-B83E-4828-A62C-9F9051DE5AB3}" dt="2023-11-29T18:31:06.492" v="4629" actId="571"/>
          <ac:picMkLst>
            <pc:docMk/>
            <pc:sldMk cId="2890288038" sldId="261"/>
            <ac:picMk id="9" creationId="{B1939C57-2F9B-B676-5C21-D660AC4D6FE0}"/>
          </ac:picMkLst>
        </pc:picChg>
        <pc:picChg chg="mod">
          <ac:chgData name="Shreya Singh" userId="b030b8d40cb513e9" providerId="LiveId" clId="{F64A3A52-B83E-4828-A62C-9F9051DE5AB3}" dt="2023-11-29T07:37:53.742" v="3620"/>
          <ac:picMkLst>
            <pc:docMk/>
            <pc:sldMk cId="2890288038" sldId="261"/>
            <ac:picMk id="11" creationId="{6808721F-DB99-62EF-6E3B-63D7EA3FADA0}"/>
          </ac:picMkLst>
        </pc:picChg>
        <pc:picChg chg="mod">
          <ac:chgData name="Shreya Singh" userId="b030b8d40cb513e9" providerId="LiveId" clId="{F64A3A52-B83E-4828-A62C-9F9051DE5AB3}" dt="2023-11-29T18:31:06.492" v="4629" actId="571"/>
          <ac:picMkLst>
            <pc:docMk/>
            <pc:sldMk cId="2890288038" sldId="261"/>
            <ac:picMk id="14" creationId="{2AA83A73-E0EF-C25A-FA0B-458A9E099D97}"/>
          </ac:picMkLst>
        </pc:picChg>
        <pc:picChg chg="mod">
          <ac:chgData name="Shreya Singh" userId="b030b8d40cb513e9" providerId="LiveId" clId="{F64A3A52-B83E-4828-A62C-9F9051DE5AB3}" dt="2023-11-29T18:31:06.492" v="4629" actId="571"/>
          <ac:picMkLst>
            <pc:docMk/>
            <pc:sldMk cId="2890288038" sldId="261"/>
            <ac:picMk id="17" creationId="{FB3ADCB2-F4CB-ECAF-18C1-9F96D815F480}"/>
          </ac:picMkLst>
        </pc:picChg>
      </pc:sldChg>
      <pc:sldChg chg="addSp delSp modSp add mod ord">
        <pc:chgData name="Shreya Singh" userId="b030b8d40cb513e9" providerId="LiveId" clId="{F64A3A52-B83E-4828-A62C-9F9051DE5AB3}" dt="2023-11-29T20:53:51.206" v="5208" actId="1076"/>
        <pc:sldMkLst>
          <pc:docMk/>
          <pc:sldMk cId="1144242850" sldId="262"/>
        </pc:sldMkLst>
        <pc:spChg chg="add mod">
          <ac:chgData name="Shreya Singh" userId="b030b8d40cb513e9" providerId="LiveId" clId="{F64A3A52-B83E-4828-A62C-9F9051DE5AB3}" dt="2023-11-29T20:53:51.206" v="5208" actId="1076"/>
          <ac:spMkLst>
            <pc:docMk/>
            <pc:sldMk cId="1144242850" sldId="262"/>
            <ac:spMk id="2" creationId="{3BED553D-0805-F0F1-4361-33405B050948}"/>
          </ac:spMkLst>
        </pc:spChg>
        <pc:spChg chg="mod">
          <ac:chgData name="Shreya Singh" userId="b030b8d40cb513e9" providerId="LiveId" clId="{F64A3A52-B83E-4828-A62C-9F9051DE5AB3}" dt="2023-11-29T07:11:28.701" v="3158"/>
          <ac:spMkLst>
            <pc:docMk/>
            <pc:sldMk cId="1144242850" sldId="262"/>
            <ac:spMk id="3" creationId="{1241AA7E-5C5F-7AA9-D9F6-3F739EA84FF6}"/>
          </ac:spMkLst>
        </pc:spChg>
        <pc:spChg chg="add del mod">
          <ac:chgData name="Shreya Singh" userId="b030b8d40cb513e9" providerId="LiveId" clId="{F64A3A52-B83E-4828-A62C-9F9051DE5AB3}" dt="2023-11-29T17:50:44.869" v="4496" actId="478"/>
          <ac:spMkLst>
            <pc:docMk/>
            <pc:sldMk cId="1144242850" sldId="262"/>
            <ac:spMk id="3" creationId="{71E82F8D-57C7-45F8-44C1-7A0A3CD85542}"/>
          </ac:spMkLst>
        </pc:spChg>
        <pc:spChg chg="del mod topLvl">
          <ac:chgData name="Shreya Singh" userId="b030b8d40cb513e9" providerId="LiveId" clId="{F64A3A52-B83E-4828-A62C-9F9051DE5AB3}" dt="2023-11-29T20:11:12.198" v="5020"/>
          <ac:spMkLst>
            <pc:docMk/>
            <pc:sldMk cId="1144242850" sldId="262"/>
            <ac:spMk id="7" creationId="{F0C84F77-E876-8BEE-3AF0-38D891E0EFCD}"/>
          </ac:spMkLst>
        </pc:spChg>
        <pc:spChg chg="add mod">
          <ac:chgData name="Shreya Singh" userId="b030b8d40cb513e9" providerId="LiveId" clId="{F64A3A52-B83E-4828-A62C-9F9051DE5AB3}" dt="2023-11-29T20:52:20.681" v="5204" actId="114"/>
          <ac:spMkLst>
            <pc:docMk/>
            <pc:sldMk cId="1144242850" sldId="262"/>
            <ac:spMk id="9" creationId="{0005F041-9997-4D7E-D897-B94934FF7436}"/>
          </ac:spMkLst>
        </pc:spChg>
        <pc:spChg chg="del mod">
          <ac:chgData name="Shreya Singh" userId="b030b8d40cb513e9" providerId="LiveId" clId="{F64A3A52-B83E-4828-A62C-9F9051DE5AB3}" dt="2023-11-29T17:55:37.112" v="4544" actId="21"/>
          <ac:spMkLst>
            <pc:docMk/>
            <pc:sldMk cId="1144242850" sldId="262"/>
            <ac:spMk id="10" creationId="{22BED0A3-6CB3-4B4F-0B25-10EF083BD0AE}"/>
          </ac:spMkLst>
        </pc:spChg>
        <pc:spChg chg="del">
          <ac:chgData name="Shreya Singh" userId="b030b8d40cb513e9" providerId="LiveId" clId="{F64A3A52-B83E-4828-A62C-9F9051DE5AB3}" dt="2023-11-27T07:04:32.941" v="1198" actId="478"/>
          <ac:spMkLst>
            <pc:docMk/>
            <pc:sldMk cId="1144242850" sldId="262"/>
            <ac:spMk id="12" creationId="{3C45F1D8-7AF1-578A-CA2A-253C346A7CD5}"/>
          </ac:spMkLst>
        </pc:spChg>
        <pc:grpChg chg="add del mod">
          <ac:chgData name="Shreya Singh" userId="b030b8d40cb513e9" providerId="LiveId" clId="{F64A3A52-B83E-4828-A62C-9F9051DE5AB3}" dt="2023-11-29T07:12:21.793" v="3167"/>
          <ac:grpSpMkLst>
            <pc:docMk/>
            <pc:sldMk cId="1144242850" sldId="262"/>
            <ac:grpSpMk id="2" creationId="{69A5C79B-EA20-AE10-6479-0033D99B5114}"/>
          </ac:grpSpMkLst>
        </pc:grpChg>
        <pc:grpChg chg="add del mod">
          <ac:chgData name="Shreya Singh" userId="b030b8d40cb513e9" providerId="LiveId" clId="{F64A3A52-B83E-4828-A62C-9F9051DE5AB3}" dt="2023-11-29T20:09:58.852" v="4990" actId="478"/>
          <ac:grpSpMkLst>
            <pc:docMk/>
            <pc:sldMk cId="1144242850" sldId="262"/>
            <ac:grpSpMk id="4" creationId="{7E41570A-5364-F8F9-C85E-565DC41F6390}"/>
          </ac:grpSpMkLst>
        </pc:grpChg>
        <pc:graphicFrameChg chg="mod">
          <ac:chgData name="Shreya Singh" userId="b030b8d40cb513e9" providerId="LiveId" clId="{F64A3A52-B83E-4828-A62C-9F9051DE5AB3}" dt="2023-11-29T20:27:53.522" v="5125" actId="1076"/>
          <ac:graphicFrameMkLst>
            <pc:docMk/>
            <pc:sldMk cId="1144242850" sldId="262"/>
            <ac:graphicFrameMk id="5" creationId="{3D271F98-492F-ECA0-C763-7B1B2CE2974C}"/>
          </ac:graphicFrameMkLst>
        </pc:graphicFrameChg>
        <pc:picChg chg="mod">
          <ac:chgData name="Shreya Singh" userId="b030b8d40cb513e9" providerId="LiveId" clId="{F64A3A52-B83E-4828-A62C-9F9051DE5AB3}" dt="2023-11-29T07:12:15.246" v="3163" actId="1076"/>
          <ac:picMkLst>
            <pc:docMk/>
            <pc:sldMk cId="1144242850" sldId="262"/>
            <ac:picMk id="4" creationId="{9FE61E18-6E3D-E493-F51D-F521BFFA3F9D}"/>
          </ac:picMkLst>
        </pc:picChg>
        <pc:picChg chg="del mod">
          <ac:chgData name="Shreya Singh" userId="b030b8d40cb513e9" providerId="LiveId" clId="{F64A3A52-B83E-4828-A62C-9F9051DE5AB3}" dt="2023-11-29T20:25:18.129" v="5069" actId="478"/>
          <ac:picMkLst>
            <pc:docMk/>
            <pc:sldMk cId="1144242850" sldId="262"/>
            <ac:picMk id="6" creationId="{C7FBE2F0-B95A-AEA7-7C7D-5EBE4B67A561}"/>
          </ac:picMkLst>
        </pc:picChg>
        <pc:picChg chg="del mod topLvl">
          <ac:chgData name="Shreya Singh" userId="b030b8d40cb513e9" providerId="LiveId" clId="{F64A3A52-B83E-4828-A62C-9F9051DE5AB3}" dt="2023-11-29T20:09:58.852" v="4990" actId="478"/>
          <ac:picMkLst>
            <pc:docMk/>
            <pc:sldMk cId="1144242850" sldId="262"/>
            <ac:picMk id="8" creationId="{0B90030C-9A8D-C1C7-31DA-FC08C9F36224}"/>
          </ac:picMkLst>
        </pc:picChg>
        <pc:picChg chg="add mod">
          <ac:chgData name="Shreya Singh" userId="b030b8d40cb513e9" providerId="LiveId" clId="{F64A3A52-B83E-4828-A62C-9F9051DE5AB3}" dt="2023-11-29T20:53:48.035" v="5207" actId="1076"/>
          <ac:picMkLst>
            <pc:docMk/>
            <pc:sldMk cId="1144242850" sldId="262"/>
            <ac:picMk id="11" creationId="{A0014EAB-3431-59E1-E872-E0FC30E66EE0}"/>
          </ac:picMkLst>
        </pc:picChg>
        <pc:picChg chg="add mod">
          <ac:chgData name="Shreya Singh" userId="b030b8d40cb513e9" providerId="LiveId" clId="{F64A3A52-B83E-4828-A62C-9F9051DE5AB3}" dt="2023-11-29T20:53:45.222" v="5206" actId="1076"/>
          <ac:picMkLst>
            <pc:docMk/>
            <pc:sldMk cId="1144242850" sldId="262"/>
            <ac:picMk id="13" creationId="{5B1392C9-5BD0-0195-CF52-F5F2B3AA4814}"/>
          </ac:picMkLst>
        </pc:picChg>
        <pc:picChg chg="del">
          <ac:chgData name="Shreya Singh" userId="b030b8d40cb513e9" providerId="LiveId" clId="{F64A3A52-B83E-4828-A62C-9F9051DE5AB3}" dt="2023-11-27T07:04:27.770" v="1197" actId="478"/>
          <ac:picMkLst>
            <pc:docMk/>
            <pc:sldMk cId="1144242850" sldId="262"/>
            <ac:picMk id="18" creationId="{6A29211B-B056-8A31-D3C3-6FB148ABCDDA}"/>
          </ac:picMkLst>
        </pc:picChg>
      </pc:sldChg>
      <pc:sldChg chg="new del">
        <pc:chgData name="Shreya Singh" userId="b030b8d40cb513e9" providerId="LiveId" clId="{F64A3A52-B83E-4828-A62C-9F9051DE5AB3}" dt="2023-11-29T06:10:15.222" v="1783" actId="47"/>
        <pc:sldMkLst>
          <pc:docMk/>
          <pc:sldMk cId="764993365" sldId="263"/>
        </pc:sldMkLst>
      </pc:sldChg>
      <pc:sldChg chg="modSp new del mod ord">
        <pc:chgData name="Shreya Singh" userId="b030b8d40cb513e9" providerId="LiveId" clId="{F64A3A52-B83E-4828-A62C-9F9051DE5AB3}" dt="2023-11-29T16:44:30.553" v="4204" actId="47"/>
        <pc:sldMkLst>
          <pc:docMk/>
          <pc:sldMk cId="1478741535" sldId="264"/>
        </pc:sldMkLst>
        <pc:spChg chg="mod">
          <ac:chgData name="Shreya Singh" userId="b030b8d40cb513e9" providerId="LiveId" clId="{F64A3A52-B83E-4828-A62C-9F9051DE5AB3}" dt="2023-11-29T06:29:20.953" v="2198" actId="20577"/>
          <ac:spMkLst>
            <pc:docMk/>
            <pc:sldMk cId="1478741535" sldId="264"/>
            <ac:spMk id="2" creationId="{1476A3E7-6251-E2F0-7359-3CD6216EC261}"/>
          </ac:spMkLst>
        </pc:spChg>
        <pc:spChg chg="mod">
          <ac:chgData name="Shreya Singh" userId="b030b8d40cb513e9" providerId="LiveId" clId="{F64A3A52-B83E-4828-A62C-9F9051DE5AB3}" dt="2023-11-29T16:43:37.612" v="4192" actId="21"/>
          <ac:spMkLst>
            <pc:docMk/>
            <pc:sldMk cId="1478741535" sldId="264"/>
            <ac:spMk id="3" creationId="{5F0F68CF-F105-DDB4-B5A5-62A88B8741F7}"/>
          </ac:spMkLst>
        </pc:spChg>
      </pc:sldChg>
      <pc:sldChg chg="modSp add mod">
        <pc:chgData name="Shreya Singh" userId="b030b8d40cb513e9" providerId="LiveId" clId="{F64A3A52-B83E-4828-A62C-9F9051DE5AB3}" dt="2023-11-29T22:52:45.196" v="6385" actId="20577"/>
        <pc:sldMkLst>
          <pc:docMk/>
          <pc:sldMk cId="3569849169" sldId="265"/>
        </pc:sldMkLst>
        <pc:spChg chg="mod">
          <ac:chgData name="Shreya Singh" userId="b030b8d40cb513e9" providerId="LiveId" clId="{F64A3A52-B83E-4828-A62C-9F9051DE5AB3}" dt="2023-11-29T06:26:55.001" v="2150" actId="1076"/>
          <ac:spMkLst>
            <pc:docMk/>
            <pc:sldMk cId="3569849169" sldId="265"/>
            <ac:spMk id="2" creationId="{1476A3E7-6251-E2F0-7359-3CD6216EC261}"/>
          </ac:spMkLst>
        </pc:spChg>
        <pc:spChg chg="mod">
          <ac:chgData name="Shreya Singh" userId="b030b8d40cb513e9" providerId="LiveId" clId="{F64A3A52-B83E-4828-A62C-9F9051DE5AB3}" dt="2023-11-29T22:52:45.196" v="6385" actId="20577"/>
          <ac:spMkLst>
            <pc:docMk/>
            <pc:sldMk cId="3569849169" sldId="265"/>
            <ac:spMk id="3" creationId="{5F0F68CF-F105-DDB4-B5A5-62A88B8741F7}"/>
          </ac:spMkLst>
        </pc:spChg>
      </pc:sldChg>
      <pc:sldChg chg="new del">
        <pc:chgData name="Shreya Singh" userId="b030b8d40cb513e9" providerId="LiveId" clId="{F64A3A52-B83E-4828-A62C-9F9051DE5AB3}" dt="2023-11-29T07:09:08.279" v="3147" actId="47"/>
        <pc:sldMkLst>
          <pc:docMk/>
          <pc:sldMk cId="386054625" sldId="266"/>
        </pc:sldMkLst>
      </pc:sldChg>
      <pc:sldChg chg="addSp delSp modSp add mod modAnim">
        <pc:chgData name="Shreya Singh" userId="b030b8d40cb513e9" providerId="LiveId" clId="{F64A3A52-B83E-4828-A62C-9F9051DE5AB3}" dt="2023-11-30T04:08:12.957" v="6727" actId="1076"/>
        <pc:sldMkLst>
          <pc:docMk/>
          <pc:sldMk cId="3620039683" sldId="267"/>
        </pc:sldMkLst>
        <pc:spChg chg="mod">
          <ac:chgData name="Shreya Singh" userId="b030b8d40cb513e9" providerId="LiveId" clId="{F64A3A52-B83E-4828-A62C-9F9051DE5AB3}" dt="2023-11-29T07:10:42.940" v="3155" actId="20577"/>
          <ac:spMkLst>
            <pc:docMk/>
            <pc:sldMk cId="3620039683" sldId="267"/>
            <ac:spMk id="4" creationId="{BD37FF47-CB15-1FFB-48F2-412835F0990B}"/>
          </ac:spMkLst>
        </pc:spChg>
        <pc:spChg chg="add del">
          <ac:chgData name="Shreya Singh" userId="b030b8d40cb513e9" providerId="LiveId" clId="{F64A3A52-B83E-4828-A62C-9F9051DE5AB3}" dt="2023-11-29T06:54:35.770" v="2776" actId="11529"/>
          <ac:spMkLst>
            <pc:docMk/>
            <pc:sldMk cId="3620039683" sldId="267"/>
            <ac:spMk id="6" creationId="{B5AF52C7-827E-48C4-5DF6-8B2A97F4F393}"/>
          </ac:spMkLst>
        </pc:spChg>
        <pc:spChg chg="add mod">
          <ac:chgData name="Shreya Singh" userId="b030b8d40cb513e9" providerId="LiveId" clId="{F64A3A52-B83E-4828-A62C-9F9051DE5AB3}" dt="2023-11-30T04:08:12.957" v="6727" actId="1076"/>
          <ac:spMkLst>
            <pc:docMk/>
            <pc:sldMk cId="3620039683" sldId="267"/>
            <ac:spMk id="10" creationId="{15F12A8A-D748-F92A-4EAB-D52AFBF43431}"/>
          </ac:spMkLst>
        </pc:spChg>
        <pc:grpChg chg="add del mod">
          <ac:chgData name="Shreya Singh" userId="b030b8d40cb513e9" providerId="LiveId" clId="{F64A3A52-B83E-4828-A62C-9F9051DE5AB3}" dt="2023-11-29T07:14:46.705" v="3171" actId="21"/>
          <ac:grpSpMkLst>
            <pc:docMk/>
            <pc:sldMk cId="3620039683" sldId="267"/>
            <ac:grpSpMk id="9" creationId="{BDB827BF-2A54-7DAB-2DAC-85B1A24EAAEE}"/>
          </ac:grpSpMkLst>
        </pc:grpChg>
        <pc:picChg chg="add del">
          <ac:chgData name="Shreya Singh" userId="b030b8d40cb513e9" providerId="LiveId" clId="{F64A3A52-B83E-4828-A62C-9F9051DE5AB3}" dt="2023-11-29T21:59:54.378" v="6187" actId="478"/>
          <ac:picMkLst>
            <pc:docMk/>
            <pc:sldMk cId="3620039683" sldId="267"/>
            <ac:picMk id="3" creationId="{3EFE710A-B671-C43E-F2D5-2B0444ED1B64}"/>
          </ac:picMkLst>
        </pc:picChg>
        <pc:picChg chg="add mod">
          <ac:chgData name="Shreya Singh" userId="b030b8d40cb513e9" providerId="LiveId" clId="{F64A3A52-B83E-4828-A62C-9F9051DE5AB3}" dt="2023-11-29T22:00:02.713" v="6191" actId="1076"/>
          <ac:picMkLst>
            <pc:docMk/>
            <pc:sldMk cId="3620039683" sldId="267"/>
            <ac:picMk id="4" creationId="{687EA990-1F86-9A0C-193A-5A82B197A318}"/>
          </ac:picMkLst>
        </pc:picChg>
        <pc:picChg chg="add mod">
          <ac:chgData name="Shreya Singh" userId="b030b8d40cb513e9" providerId="LiveId" clId="{F64A3A52-B83E-4828-A62C-9F9051DE5AB3}" dt="2023-11-29T07:08:28.031" v="3145" actId="164"/>
          <ac:picMkLst>
            <pc:docMk/>
            <pc:sldMk cId="3620039683" sldId="267"/>
            <ac:picMk id="8" creationId="{DCECB86F-35C8-D5A5-CFC1-3103C94F47C5}"/>
          </ac:picMkLst>
        </pc:picChg>
        <pc:picChg chg="del mod">
          <ac:chgData name="Shreya Singh" userId="b030b8d40cb513e9" providerId="LiveId" clId="{F64A3A52-B83E-4828-A62C-9F9051DE5AB3}" dt="2023-11-29T06:54:08.486" v="2773" actId="478"/>
          <ac:picMkLst>
            <pc:docMk/>
            <pc:sldMk cId="3620039683" sldId="267"/>
            <ac:picMk id="22" creationId="{D0EA1307-A81E-2CAF-52C0-7539C2645668}"/>
          </ac:picMkLst>
        </pc:picChg>
      </pc:sldChg>
      <pc:sldChg chg="addSp delSp modSp add mod modAnim">
        <pc:chgData name="Shreya Singh" userId="b030b8d40cb513e9" providerId="LiveId" clId="{F64A3A52-B83E-4828-A62C-9F9051DE5AB3}" dt="2023-11-29T22:08:05.731" v="6254" actId="1076"/>
        <pc:sldMkLst>
          <pc:docMk/>
          <pc:sldMk cId="2176299042" sldId="268"/>
        </pc:sldMkLst>
        <pc:spChg chg="add mod">
          <ac:chgData name="Shreya Singh" userId="b030b8d40cb513e9" providerId="LiveId" clId="{F64A3A52-B83E-4828-A62C-9F9051DE5AB3}" dt="2023-11-29T17:36:28.946" v="4298" actId="1076"/>
          <ac:spMkLst>
            <pc:docMk/>
            <pc:sldMk cId="2176299042" sldId="268"/>
            <ac:spMk id="10" creationId="{D32DF4E7-78BD-3F41-0C56-A87011C2CD60}"/>
          </ac:spMkLst>
        </pc:spChg>
        <pc:spChg chg="add mod">
          <ac:chgData name="Shreya Singh" userId="b030b8d40cb513e9" providerId="LiveId" clId="{F64A3A52-B83E-4828-A62C-9F9051DE5AB3}" dt="2023-11-29T22:08:05.731" v="6254" actId="1076"/>
          <ac:spMkLst>
            <pc:docMk/>
            <pc:sldMk cId="2176299042" sldId="268"/>
            <ac:spMk id="11" creationId="{3CF76E24-0C6D-FB9A-F488-1CF2D7386B19}"/>
          </ac:spMkLst>
        </pc:spChg>
        <pc:spChg chg="add del">
          <ac:chgData name="Shreya Singh" userId="b030b8d40cb513e9" providerId="LiveId" clId="{F64A3A52-B83E-4828-A62C-9F9051DE5AB3}" dt="2023-11-29T17:34:51.107" v="4281" actId="478"/>
          <ac:spMkLst>
            <pc:docMk/>
            <pc:sldMk cId="2176299042" sldId="268"/>
            <ac:spMk id="14" creationId="{84777159-D764-E56D-A1EC-0644933916D5}"/>
          </ac:spMkLst>
        </pc:spChg>
        <pc:spChg chg="add del mod">
          <ac:chgData name="Shreya Singh" userId="b030b8d40cb513e9" providerId="LiveId" clId="{F64A3A52-B83E-4828-A62C-9F9051DE5AB3}" dt="2023-11-29T17:35:53.384" v="4292" actId="478"/>
          <ac:spMkLst>
            <pc:docMk/>
            <pc:sldMk cId="2176299042" sldId="268"/>
            <ac:spMk id="15" creationId="{E3EE68D9-D53C-A4F0-3CC8-DBE167E1F039}"/>
          </ac:spMkLst>
        </pc:spChg>
        <pc:picChg chg="add del">
          <ac:chgData name="Shreya Singh" userId="b030b8d40cb513e9" providerId="LiveId" clId="{F64A3A52-B83E-4828-A62C-9F9051DE5AB3}" dt="2023-11-29T17:13:29.693" v="4211" actId="21"/>
          <ac:picMkLst>
            <pc:docMk/>
            <pc:sldMk cId="2176299042" sldId="268"/>
            <ac:picMk id="3" creationId="{B9DE96FC-0452-FFB7-CD8A-48A1E5B11265}"/>
          </ac:picMkLst>
        </pc:picChg>
        <pc:picChg chg="add del">
          <ac:chgData name="Shreya Singh" userId="b030b8d40cb513e9" providerId="LiveId" clId="{F64A3A52-B83E-4828-A62C-9F9051DE5AB3}" dt="2023-11-29T17:31:45.392" v="4246" actId="478"/>
          <ac:picMkLst>
            <pc:docMk/>
            <pc:sldMk cId="2176299042" sldId="268"/>
            <ac:picMk id="6" creationId="{33CDCF0B-95F0-394B-97D4-AC65585CB5E0}"/>
          </ac:picMkLst>
        </pc:picChg>
        <pc:picChg chg="add del mod">
          <ac:chgData name="Shreya Singh" userId="b030b8d40cb513e9" providerId="LiveId" clId="{F64A3A52-B83E-4828-A62C-9F9051DE5AB3}" dt="2023-11-29T17:31:53.628" v="4248" actId="478"/>
          <ac:picMkLst>
            <pc:docMk/>
            <pc:sldMk cId="2176299042" sldId="268"/>
            <ac:picMk id="7" creationId="{19974281-3CAA-B165-A7FA-2D7B17C11516}"/>
          </ac:picMkLst>
        </pc:picChg>
        <pc:picChg chg="add del mod">
          <ac:chgData name="Shreya Singh" userId="b030b8d40cb513e9" providerId="LiveId" clId="{F64A3A52-B83E-4828-A62C-9F9051DE5AB3}" dt="2023-11-29T22:05:52.437" v="6240" actId="478"/>
          <ac:picMkLst>
            <pc:docMk/>
            <pc:sldMk cId="2176299042" sldId="268"/>
            <ac:picMk id="9" creationId="{B785C694-5909-366B-04C1-AC518B34A718}"/>
          </ac:picMkLst>
        </pc:picChg>
        <pc:picChg chg="add mod">
          <ac:chgData name="Shreya Singh" userId="b030b8d40cb513e9" providerId="LiveId" clId="{F64A3A52-B83E-4828-A62C-9F9051DE5AB3}" dt="2023-11-29T22:08:01.888" v="6253" actId="1076"/>
          <ac:picMkLst>
            <pc:docMk/>
            <pc:sldMk cId="2176299042" sldId="268"/>
            <ac:picMk id="19" creationId="{367BC9FA-63B2-F449-FCAC-EAED275A3196}"/>
          </ac:picMkLst>
        </pc:picChg>
        <pc:picChg chg="add del mod ord">
          <ac:chgData name="Shreya Singh" userId="b030b8d40cb513e9" providerId="LiveId" clId="{F64A3A52-B83E-4828-A62C-9F9051DE5AB3}" dt="2023-11-29T22:07:44.543" v="6246" actId="478"/>
          <ac:picMkLst>
            <pc:docMk/>
            <pc:sldMk cId="2176299042" sldId="268"/>
            <ac:picMk id="21" creationId="{A426953D-163D-5B9D-B485-AEDAB0B93B60}"/>
          </ac:picMkLst>
        </pc:picChg>
        <pc:picChg chg="add mod ord">
          <ac:chgData name="Shreya Singh" userId="b030b8d40cb513e9" providerId="LiveId" clId="{F64A3A52-B83E-4828-A62C-9F9051DE5AB3}" dt="2023-11-29T22:07:52.724" v="6250" actId="1076"/>
          <ac:picMkLst>
            <pc:docMk/>
            <pc:sldMk cId="2176299042" sldId="268"/>
            <ac:picMk id="23" creationId="{9A3109DA-35FD-EDF6-5617-C4ECE99113C5}"/>
          </ac:picMkLst>
        </pc:picChg>
        <pc:cxnChg chg="add del">
          <ac:chgData name="Shreya Singh" userId="b030b8d40cb513e9" providerId="LiveId" clId="{F64A3A52-B83E-4828-A62C-9F9051DE5AB3}" dt="2023-11-29T17:34:10.414" v="4279" actId="11529"/>
          <ac:cxnSpMkLst>
            <pc:docMk/>
            <pc:sldMk cId="2176299042" sldId="268"/>
            <ac:cxnSpMk id="13" creationId="{DED37D8A-D503-4647-331F-2CA61206E123}"/>
          </ac:cxnSpMkLst>
        </pc:cxnChg>
        <pc:cxnChg chg="add del mod">
          <ac:chgData name="Shreya Singh" userId="b030b8d40cb513e9" providerId="LiveId" clId="{F64A3A52-B83E-4828-A62C-9F9051DE5AB3}" dt="2023-11-29T22:03:02.390" v="6225" actId="478"/>
          <ac:cxnSpMkLst>
            <pc:docMk/>
            <pc:sldMk cId="2176299042" sldId="268"/>
            <ac:cxnSpMk id="17" creationId="{FAB519CE-6595-2769-36E5-1C994476AB7C}"/>
          </ac:cxnSpMkLst>
        </pc:cxnChg>
      </pc:sldChg>
      <pc:sldChg chg="modSp new mod">
        <pc:chgData name="Shreya Singh" userId="b030b8d40cb513e9" providerId="LiveId" clId="{F64A3A52-B83E-4828-A62C-9F9051DE5AB3}" dt="2023-11-29T18:42:36.146" v="4927" actId="113"/>
        <pc:sldMkLst>
          <pc:docMk/>
          <pc:sldMk cId="1493274696" sldId="269"/>
        </pc:sldMkLst>
        <pc:spChg chg="mod">
          <ac:chgData name="Shreya Singh" userId="b030b8d40cb513e9" providerId="LiveId" clId="{F64A3A52-B83E-4828-A62C-9F9051DE5AB3}" dt="2023-11-29T18:42:14.094" v="4914" actId="115"/>
          <ac:spMkLst>
            <pc:docMk/>
            <pc:sldMk cId="1493274696" sldId="269"/>
            <ac:spMk id="2" creationId="{435AA91D-138E-731D-2B28-E1AD482ED96E}"/>
          </ac:spMkLst>
        </pc:spChg>
        <pc:spChg chg="mod">
          <ac:chgData name="Shreya Singh" userId="b030b8d40cb513e9" providerId="LiveId" clId="{F64A3A52-B83E-4828-A62C-9F9051DE5AB3}" dt="2023-11-29T18:42:36.146" v="4927" actId="113"/>
          <ac:spMkLst>
            <pc:docMk/>
            <pc:sldMk cId="1493274696" sldId="269"/>
            <ac:spMk id="3" creationId="{3DF3DD47-AFE6-F8EC-8BBE-FF944F5540E3}"/>
          </ac:spMkLst>
        </pc:spChg>
      </pc:sldChg>
      <pc:sldChg chg="addSp delSp modSp add mod">
        <pc:chgData name="Shreya Singh" userId="b030b8d40cb513e9" providerId="LiveId" clId="{F64A3A52-B83E-4828-A62C-9F9051DE5AB3}" dt="2023-11-30T22:11:49.274" v="6896" actId="255"/>
        <pc:sldMkLst>
          <pc:docMk/>
          <pc:sldMk cId="269781880" sldId="270"/>
        </pc:sldMkLst>
        <pc:spChg chg="del mod">
          <ac:chgData name="Shreya Singh" userId="b030b8d40cb513e9" providerId="LiveId" clId="{F64A3A52-B83E-4828-A62C-9F9051DE5AB3}" dt="2023-11-30T20:32:14.447" v="6770" actId="21"/>
          <ac:spMkLst>
            <pc:docMk/>
            <pc:sldMk cId="269781880" sldId="270"/>
            <ac:spMk id="2" creationId="{A090C4CF-2AD7-7D0C-2C44-530BD2DAB9DE}"/>
          </ac:spMkLst>
        </pc:spChg>
        <pc:spChg chg="add mod">
          <ac:chgData name="Shreya Singh" userId="b030b8d40cb513e9" providerId="LiveId" clId="{F64A3A52-B83E-4828-A62C-9F9051DE5AB3}" dt="2023-11-30T22:11:49.274" v="6896" actId="255"/>
          <ac:spMkLst>
            <pc:docMk/>
            <pc:sldMk cId="269781880" sldId="270"/>
            <ac:spMk id="10" creationId="{CA47687E-A69E-E069-3733-F89CE7D7AA0F}"/>
          </ac:spMkLst>
        </pc:spChg>
        <pc:grpChg chg="add del mod">
          <ac:chgData name="Shreya Singh" userId="b030b8d40cb513e9" providerId="LiveId" clId="{F64A3A52-B83E-4828-A62C-9F9051DE5AB3}" dt="2023-11-30T20:55:50.890" v="6874" actId="478"/>
          <ac:grpSpMkLst>
            <pc:docMk/>
            <pc:sldMk cId="269781880" sldId="270"/>
            <ac:grpSpMk id="13" creationId="{64931E95-87FA-1185-88A4-845058F6BFFE}"/>
          </ac:grpSpMkLst>
        </pc:grpChg>
        <pc:grpChg chg="del">
          <ac:chgData name="Shreya Singh" userId="b030b8d40cb513e9" providerId="LiveId" clId="{F64A3A52-B83E-4828-A62C-9F9051DE5AB3}" dt="2023-11-29T19:09:05.730" v="4929" actId="478"/>
          <ac:grpSpMkLst>
            <pc:docMk/>
            <pc:sldMk cId="269781880" sldId="270"/>
            <ac:grpSpMk id="14" creationId="{CF26EE97-7DA9-F89E-A2B9-84AD46559265}"/>
          </ac:grpSpMkLst>
        </pc:grpChg>
        <pc:grpChg chg="add mod">
          <ac:chgData name="Shreya Singh" userId="b030b8d40cb513e9" providerId="LiveId" clId="{F64A3A52-B83E-4828-A62C-9F9051DE5AB3}" dt="2023-11-30T20:58:33.600" v="6892" actId="164"/>
          <ac:grpSpMkLst>
            <pc:docMk/>
            <pc:sldMk cId="269781880" sldId="270"/>
            <ac:grpSpMk id="19" creationId="{4A73B7E8-BF7E-74EE-0A16-AA2BF927DDD8}"/>
          </ac:grpSpMkLst>
        </pc:grpChg>
        <pc:picChg chg="add del mod">
          <ac:chgData name="Shreya Singh" userId="b030b8d40cb513e9" providerId="LiveId" clId="{F64A3A52-B83E-4828-A62C-9F9051DE5AB3}" dt="2023-11-29T21:15:00.893" v="5259" actId="478"/>
          <ac:picMkLst>
            <pc:docMk/>
            <pc:sldMk cId="269781880" sldId="270"/>
            <ac:picMk id="4" creationId="{01539537-93BE-5C93-E133-4E17A87ACCAA}"/>
          </ac:picMkLst>
        </pc:picChg>
        <pc:picChg chg="add del mod">
          <ac:chgData name="Shreya Singh" userId="b030b8d40cb513e9" providerId="LiveId" clId="{F64A3A52-B83E-4828-A62C-9F9051DE5AB3}" dt="2023-11-30T20:24:24.920" v="6738" actId="478"/>
          <ac:picMkLst>
            <pc:docMk/>
            <pc:sldMk cId="269781880" sldId="270"/>
            <ac:picMk id="4" creationId="{46406659-FE53-EEAD-7F2A-E80C44EB2EEB}"/>
          </ac:picMkLst>
        </pc:picChg>
        <pc:picChg chg="add del mod">
          <ac:chgData name="Shreya Singh" userId="b030b8d40cb513e9" providerId="LiveId" clId="{F64A3A52-B83E-4828-A62C-9F9051DE5AB3}" dt="2023-11-30T20:30:45.631" v="6763" actId="478"/>
          <ac:picMkLst>
            <pc:docMk/>
            <pc:sldMk cId="269781880" sldId="270"/>
            <ac:picMk id="6" creationId="{9A81B492-0F74-2CB2-7A30-8967B7488B7E}"/>
          </ac:picMkLst>
        </pc:picChg>
        <pc:picChg chg="add del mod">
          <ac:chgData name="Shreya Singh" userId="b030b8d40cb513e9" providerId="LiveId" clId="{F64A3A52-B83E-4828-A62C-9F9051DE5AB3}" dt="2023-11-30T04:05:22.451" v="6722" actId="478"/>
          <ac:picMkLst>
            <pc:docMk/>
            <pc:sldMk cId="269781880" sldId="270"/>
            <ac:picMk id="7" creationId="{A2B50DFC-BA8B-929C-912B-0585B1F4F782}"/>
          </ac:picMkLst>
        </pc:picChg>
        <pc:picChg chg="add mod">
          <ac:chgData name="Shreya Singh" userId="b030b8d40cb513e9" providerId="LiveId" clId="{F64A3A52-B83E-4828-A62C-9F9051DE5AB3}" dt="2023-11-30T20:45:06.061" v="6814" actId="164"/>
          <ac:picMkLst>
            <pc:docMk/>
            <pc:sldMk cId="269781880" sldId="270"/>
            <ac:picMk id="8" creationId="{D3E36042-0300-027C-9E31-1DE7CBCBCBDC}"/>
          </ac:picMkLst>
        </pc:picChg>
        <pc:picChg chg="add del mod">
          <ac:chgData name="Shreya Singh" userId="b030b8d40cb513e9" providerId="LiveId" clId="{F64A3A52-B83E-4828-A62C-9F9051DE5AB3}" dt="2023-11-30T20:42:02.632" v="6791" actId="478"/>
          <ac:picMkLst>
            <pc:docMk/>
            <pc:sldMk cId="269781880" sldId="270"/>
            <ac:picMk id="9" creationId="{E28BCD32-9AC1-6B1B-3867-5986283A7DC9}"/>
          </ac:picMkLst>
        </pc:picChg>
        <pc:picChg chg="add mod ord">
          <ac:chgData name="Shreya Singh" userId="b030b8d40cb513e9" providerId="LiveId" clId="{F64A3A52-B83E-4828-A62C-9F9051DE5AB3}" dt="2023-11-30T20:45:06.061" v="6814" actId="164"/>
          <ac:picMkLst>
            <pc:docMk/>
            <pc:sldMk cId="269781880" sldId="270"/>
            <ac:picMk id="12" creationId="{A30728E9-1662-635A-2BF9-C0DD1447B3E6}"/>
          </ac:picMkLst>
        </pc:picChg>
        <pc:picChg chg="add mod">
          <ac:chgData name="Shreya Singh" userId="b030b8d40cb513e9" providerId="LiveId" clId="{F64A3A52-B83E-4828-A62C-9F9051DE5AB3}" dt="2023-11-30T20:56:08.151" v="6882" actId="1076"/>
          <ac:picMkLst>
            <pc:docMk/>
            <pc:sldMk cId="269781880" sldId="270"/>
            <ac:picMk id="15" creationId="{BEB5BA81-94BB-DDBB-6612-355E734D880E}"/>
          </ac:picMkLst>
        </pc:picChg>
        <pc:picChg chg="add mod">
          <ac:chgData name="Shreya Singh" userId="b030b8d40cb513e9" providerId="LiveId" clId="{F64A3A52-B83E-4828-A62C-9F9051DE5AB3}" dt="2023-11-30T20:58:20.513" v="6890"/>
          <ac:picMkLst>
            <pc:docMk/>
            <pc:sldMk cId="269781880" sldId="270"/>
            <ac:picMk id="16" creationId="{B16CCDF9-1505-29DC-F4E4-0EB8FF716F13}"/>
          </ac:picMkLst>
        </pc:picChg>
        <pc:picChg chg="add mod">
          <ac:chgData name="Shreya Singh" userId="b030b8d40cb513e9" providerId="LiveId" clId="{F64A3A52-B83E-4828-A62C-9F9051DE5AB3}" dt="2023-11-30T20:58:33.600" v="6892" actId="164"/>
          <ac:picMkLst>
            <pc:docMk/>
            <pc:sldMk cId="269781880" sldId="270"/>
            <ac:picMk id="17" creationId="{48450B8C-BA19-F18F-BC5B-9C437DA57EE5}"/>
          </ac:picMkLst>
        </pc:picChg>
        <pc:picChg chg="add mod">
          <ac:chgData name="Shreya Singh" userId="b030b8d40cb513e9" providerId="LiveId" clId="{F64A3A52-B83E-4828-A62C-9F9051DE5AB3}" dt="2023-11-30T20:58:33.600" v="6892" actId="164"/>
          <ac:picMkLst>
            <pc:docMk/>
            <pc:sldMk cId="269781880" sldId="270"/>
            <ac:picMk id="18" creationId="{AD61CF21-B72C-AAE7-7137-D56494B3D721}"/>
          </ac:picMkLst>
        </pc:picChg>
      </pc:sldChg>
      <pc:sldChg chg="addSp delSp modSp add del mod">
        <pc:chgData name="Shreya Singh" userId="b030b8d40cb513e9" providerId="LiveId" clId="{F64A3A52-B83E-4828-A62C-9F9051DE5AB3}" dt="2023-11-29T21:05:33.414" v="5235" actId="47"/>
        <pc:sldMkLst>
          <pc:docMk/>
          <pc:sldMk cId="3273531597" sldId="271"/>
        </pc:sldMkLst>
        <pc:spChg chg="del">
          <ac:chgData name="Shreya Singh" userId="b030b8d40cb513e9" providerId="LiveId" clId="{F64A3A52-B83E-4828-A62C-9F9051DE5AB3}" dt="2023-11-29T19:09:29.396" v="4939" actId="478"/>
          <ac:spMkLst>
            <pc:docMk/>
            <pc:sldMk cId="3273531597" sldId="271"/>
            <ac:spMk id="2" creationId="{A090C4CF-2AD7-7D0C-2C44-530BD2DAB9DE}"/>
          </ac:spMkLst>
        </pc:spChg>
        <pc:spChg chg="add del mod">
          <ac:chgData name="Shreya Singh" userId="b030b8d40cb513e9" providerId="LiveId" clId="{F64A3A52-B83E-4828-A62C-9F9051DE5AB3}" dt="2023-11-29T20:39:25.659" v="5126" actId="478"/>
          <ac:spMkLst>
            <pc:docMk/>
            <pc:sldMk cId="3273531597" sldId="271"/>
            <ac:spMk id="3" creationId="{772E3D13-51A3-EAE7-D3CE-F9945E065975}"/>
          </ac:spMkLst>
        </pc:spChg>
        <pc:grpChg chg="del">
          <ac:chgData name="Shreya Singh" userId="b030b8d40cb513e9" providerId="LiveId" clId="{F64A3A52-B83E-4828-A62C-9F9051DE5AB3}" dt="2023-11-29T19:09:25.241" v="4938" actId="478"/>
          <ac:grpSpMkLst>
            <pc:docMk/>
            <pc:sldMk cId="3273531597" sldId="271"/>
            <ac:grpSpMk id="14" creationId="{CF26EE97-7DA9-F89E-A2B9-84AD46559265}"/>
          </ac:grpSpMkLst>
        </pc:grpChg>
        <pc:cxnChg chg="add mod">
          <ac:chgData name="Shreya Singh" userId="b030b8d40cb513e9" providerId="LiveId" clId="{F64A3A52-B83E-4828-A62C-9F9051DE5AB3}" dt="2023-11-29T20:40:35.731" v="5128" actId="13822"/>
          <ac:cxnSpMkLst>
            <pc:docMk/>
            <pc:sldMk cId="3273531597" sldId="271"/>
            <ac:cxnSpMk id="6" creationId="{7482984B-D9B3-800B-AC6C-4DDA99576092}"/>
          </ac:cxnSpMkLst>
        </pc:cxnChg>
        <pc:cxnChg chg="add mod">
          <ac:chgData name="Shreya Singh" userId="b030b8d40cb513e9" providerId="LiveId" clId="{F64A3A52-B83E-4828-A62C-9F9051DE5AB3}" dt="2023-11-29T20:40:47.937" v="5131" actId="1076"/>
          <ac:cxnSpMkLst>
            <pc:docMk/>
            <pc:sldMk cId="3273531597" sldId="271"/>
            <ac:cxnSpMk id="7" creationId="{7D83E0B1-8D15-F269-B3D5-026EF2F7428F}"/>
          </ac:cxnSpMkLst>
        </pc:cxnChg>
      </pc:sldChg>
      <pc:sldChg chg="addSp delSp modSp add mod">
        <pc:chgData name="Shreya Singh" userId="b030b8d40cb513e9" providerId="LiveId" clId="{F64A3A52-B83E-4828-A62C-9F9051DE5AB3}" dt="2023-11-29T23:04:33.832" v="6714" actId="208"/>
        <pc:sldMkLst>
          <pc:docMk/>
          <pc:sldMk cId="2486339990" sldId="272"/>
        </pc:sldMkLst>
        <pc:spChg chg="del mod">
          <ac:chgData name="Shreya Singh" userId="b030b8d40cb513e9" providerId="LiveId" clId="{F64A3A52-B83E-4828-A62C-9F9051DE5AB3}" dt="2023-11-29T23:02:27.537" v="6666" actId="478"/>
          <ac:spMkLst>
            <pc:docMk/>
            <pc:sldMk cId="2486339990" sldId="272"/>
            <ac:spMk id="2" creationId="{435AA91D-138E-731D-2B28-E1AD482ED96E}"/>
          </ac:spMkLst>
        </pc:spChg>
        <pc:spChg chg="mod">
          <ac:chgData name="Shreya Singh" userId="b030b8d40cb513e9" providerId="LiveId" clId="{F64A3A52-B83E-4828-A62C-9F9051DE5AB3}" dt="2023-11-29T23:04:33.832" v="6714" actId="208"/>
          <ac:spMkLst>
            <pc:docMk/>
            <pc:sldMk cId="2486339990" sldId="272"/>
            <ac:spMk id="3" creationId="{3DF3DD47-AFE6-F8EC-8BBE-FF944F5540E3}"/>
          </ac:spMkLst>
        </pc:spChg>
        <pc:spChg chg="add mod">
          <ac:chgData name="Shreya Singh" userId="b030b8d40cb513e9" providerId="LiveId" clId="{F64A3A52-B83E-4828-A62C-9F9051DE5AB3}" dt="2023-11-29T23:02:22.284" v="6665" actId="1076"/>
          <ac:spMkLst>
            <pc:docMk/>
            <pc:sldMk cId="2486339990" sldId="272"/>
            <ac:spMk id="4" creationId="{36F8D1FD-9175-33B5-82D1-06A86FC5502C}"/>
          </ac:spMkLst>
        </pc:spChg>
        <pc:spChg chg="add mod">
          <ac:chgData name="Shreya Singh" userId="b030b8d40cb513e9" providerId="LiveId" clId="{F64A3A52-B83E-4828-A62C-9F9051DE5AB3}" dt="2023-11-29T23:02:19.191" v="6664" actId="1076"/>
          <ac:spMkLst>
            <pc:docMk/>
            <pc:sldMk cId="2486339990" sldId="272"/>
            <ac:spMk id="5" creationId="{14FF5067-A8CF-D153-E645-6830D31E7616}"/>
          </ac:spMkLst>
        </pc:spChg>
        <pc:spChg chg="add del mod">
          <ac:chgData name="Shreya Singh" userId="b030b8d40cb513e9" providerId="LiveId" clId="{F64A3A52-B83E-4828-A62C-9F9051DE5AB3}" dt="2023-11-29T23:02:34.210" v="6667" actId="478"/>
          <ac:spMkLst>
            <pc:docMk/>
            <pc:sldMk cId="2486339990" sldId="272"/>
            <ac:spMk id="7" creationId="{7FEE8A8D-0E03-BCC9-5B19-A2D3750DD7C7}"/>
          </ac:spMkLst>
        </pc:spChg>
        <pc:spChg chg="add ord">
          <ac:chgData name="Shreya Singh" userId="b030b8d40cb513e9" providerId="LiveId" clId="{F64A3A52-B83E-4828-A62C-9F9051DE5AB3}" dt="2023-11-29T23:03:52.366" v="6706" actId="167"/>
          <ac:spMkLst>
            <pc:docMk/>
            <pc:sldMk cId="2486339990" sldId="272"/>
            <ac:spMk id="8" creationId="{FC63B0C4-9D0F-444B-DEDB-80FE6F85DFF2}"/>
          </ac:spMkLst>
        </pc:spChg>
      </pc:sldChg>
      <pc:sldChg chg="addSp new del">
        <pc:chgData name="Shreya Singh" userId="b030b8d40cb513e9" providerId="LiveId" clId="{F64A3A52-B83E-4828-A62C-9F9051DE5AB3}" dt="2023-11-29T21:36:54.583" v="5336" actId="47"/>
        <pc:sldMkLst>
          <pc:docMk/>
          <pc:sldMk cId="467241993" sldId="273"/>
        </pc:sldMkLst>
        <pc:picChg chg="add">
          <ac:chgData name="Shreya Singh" userId="b030b8d40cb513e9" providerId="LiveId" clId="{F64A3A52-B83E-4828-A62C-9F9051DE5AB3}" dt="2023-11-29T20:18:55.216" v="5043"/>
          <ac:picMkLst>
            <pc:docMk/>
            <pc:sldMk cId="467241993" sldId="273"/>
            <ac:picMk id="1026" creationId="{5B4814C4-28E1-5942-B6D0-C01467D2EC28}"/>
          </ac:picMkLst>
        </pc:picChg>
      </pc:sldChg>
      <pc:sldChg chg="new del">
        <pc:chgData name="Shreya Singh" userId="b030b8d40cb513e9" providerId="LiveId" clId="{F64A3A52-B83E-4828-A62C-9F9051DE5AB3}" dt="2023-11-29T21:05:45.120" v="5237" actId="47"/>
        <pc:sldMkLst>
          <pc:docMk/>
          <pc:sldMk cId="1206912911" sldId="274"/>
        </pc:sldMkLst>
      </pc:sldChg>
      <pc:sldChg chg="addSp delSp modSp add mod">
        <pc:chgData name="Shreya Singh" userId="b030b8d40cb513e9" providerId="LiveId" clId="{F64A3A52-B83E-4828-A62C-9F9051DE5AB3}" dt="2023-11-30T22:11:36.960" v="6895" actId="255"/>
        <pc:sldMkLst>
          <pc:docMk/>
          <pc:sldMk cId="2671680011" sldId="274"/>
        </pc:sldMkLst>
        <pc:spChg chg="del">
          <ac:chgData name="Shreya Singh" userId="b030b8d40cb513e9" providerId="LiveId" clId="{F64A3A52-B83E-4828-A62C-9F9051DE5AB3}" dt="2023-11-29T21:17:03.826" v="5275" actId="478"/>
          <ac:spMkLst>
            <pc:docMk/>
            <pc:sldMk cId="2671680011" sldId="274"/>
            <ac:spMk id="2" creationId="{A090C4CF-2AD7-7D0C-2C44-530BD2DAB9DE}"/>
          </ac:spMkLst>
        </pc:spChg>
        <pc:spChg chg="add mod">
          <ac:chgData name="Shreya Singh" userId="b030b8d40cb513e9" providerId="LiveId" clId="{F64A3A52-B83E-4828-A62C-9F9051DE5AB3}" dt="2023-11-30T22:11:36.960" v="6895" actId="255"/>
          <ac:spMkLst>
            <pc:docMk/>
            <pc:sldMk cId="2671680011" sldId="274"/>
            <ac:spMk id="11" creationId="{A4C03B39-51E4-C021-F333-D7E5C5695447}"/>
          </ac:spMkLst>
        </pc:spChg>
        <pc:grpChg chg="add mod">
          <ac:chgData name="Shreya Singh" userId="b030b8d40cb513e9" providerId="LiveId" clId="{F64A3A52-B83E-4828-A62C-9F9051DE5AB3}" dt="2023-11-30T20:58:15.858" v="6889" actId="1076"/>
          <ac:grpSpMkLst>
            <pc:docMk/>
            <pc:sldMk cId="2671680011" sldId="274"/>
            <ac:grpSpMk id="12" creationId="{18A47E12-1E47-BD1F-E7CF-F70A87187734}"/>
          </ac:grpSpMkLst>
        </pc:grpChg>
        <pc:grpChg chg="add del mod">
          <ac:chgData name="Shreya Singh" userId="b030b8d40cb513e9" providerId="LiveId" clId="{F64A3A52-B83E-4828-A62C-9F9051DE5AB3}" dt="2023-11-30T04:04:39.098" v="6717" actId="478"/>
          <ac:grpSpMkLst>
            <pc:docMk/>
            <pc:sldMk cId="2671680011" sldId="274"/>
            <ac:grpSpMk id="13" creationId="{CC052B7C-E794-DBCC-454A-42988BE2570C}"/>
          </ac:grpSpMkLst>
        </pc:grpChg>
        <pc:picChg chg="add del mod">
          <ac:chgData name="Shreya Singh" userId="b030b8d40cb513e9" providerId="LiveId" clId="{F64A3A52-B83E-4828-A62C-9F9051DE5AB3}" dt="2023-11-30T20:29:34.242" v="6757" actId="478"/>
          <ac:picMkLst>
            <pc:docMk/>
            <pc:sldMk cId="2671680011" sldId="274"/>
            <ac:picMk id="2" creationId="{733CC0E9-1A05-13EE-F04C-182B1F27676D}"/>
          </ac:picMkLst>
        </pc:picChg>
        <pc:picChg chg="add del mod">
          <ac:chgData name="Shreya Singh" userId="b030b8d40cb513e9" providerId="LiveId" clId="{F64A3A52-B83E-4828-A62C-9F9051DE5AB3}" dt="2023-11-30T19:35:48.109" v="6734" actId="478"/>
          <ac:picMkLst>
            <pc:docMk/>
            <pc:sldMk cId="2671680011" sldId="274"/>
            <ac:picMk id="3" creationId="{F1D6A987-79AF-6F90-D194-5A57AB520AD7}"/>
          </ac:picMkLst>
        </pc:picChg>
        <pc:picChg chg="del">
          <ac:chgData name="Shreya Singh" userId="b030b8d40cb513e9" providerId="LiveId" clId="{F64A3A52-B83E-4828-A62C-9F9051DE5AB3}" dt="2023-11-29T21:15:14.767" v="5265" actId="478"/>
          <ac:picMkLst>
            <pc:docMk/>
            <pc:sldMk cId="2671680011" sldId="274"/>
            <ac:picMk id="4" creationId="{39947D87-9B21-5BBE-F3D1-DA5BAFEB6D42}"/>
          </ac:picMkLst>
        </pc:picChg>
        <pc:picChg chg="add del mod">
          <ac:chgData name="Shreya Singh" userId="b030b8d40cb513e9" providerId="LiveId" clId="{F64A3A52-B83E-4828-A62C-9F9051DE5AB3}" dt="2023-11-30T20:29:26.462" v="6755" actId="478"/>
          <ac:picMkLst>
            <pc:docMk/>
            <pc:sldMk cId="2671680011" sldId="274"/>
            <ac:picMk id="4" creationId="{87DA4A76-0CB5-160E-4205-CBC92167D279}"/>
          </ac:picMkLst>
        </pc:picChg>
        <pc:picChg chg="add del">
          <ac:chgData name="Shreya Singh" userId="b030b8d40cb513e9" providerId="LiveId" clId="{F64A3A52-B83E-4828-A62C-9F9051DE5AB3}" dt="2023-11-29T21:15:12.501" v="5264" actId="478"/>
          <ac:picMkLst>
            <pc:docMk/>
            <pc:sldMk cId="2671680011" sldId="274"/>
            <ac:picMk id="6" creationId="{4CDF9188-20D9-D310-A848-EED657B1FC58}"/>
          </ac:picMkLst>
        </pc:picChg>
        <pc:picChg chg="add del mod">
          <ac:chgData name="Shreya Singh" userId="b030b8d40cb513e9" providerId="LiveId" clId="{F64A3A52-B83E-4828-A62C-9F9051DE5AB3}" dt="2023-11-30T20:39:39.260" v="6779" actId="478"/>
          <ac:picMkLst>
            <pc:docMk/>
            <pc:sldMk cId="2671680011" sldId="274"/>
            <ac:picMk id="6" creationId="{9832EEFB-D102-5CD4-A601-ACD63D336D16}"/>
          </ac:picMkLst>
        </pc:picChg>
        <pc:picChg chg="add mod">
          <ac:chgData name="Shreya Singh" userId="b030b8d40cb513e9" providerId="LiveId" clId="{F64A3A52-B83E-4828-A62C-9F9051DE5AB3}" dt="2023-11-30T20:39:57.244" v="6784" actId="164"/>
          <ac:picMkLst>
            <pc:docMk/>
            <pc:sldMk cId="2671680011" sldId="274"/>
            <ac:picMk id="8" creationId="{AB028488-ADFC-0B00-EBED-A6B575CBC86C}"/>
          </ac:picMkLst>
        </pc:picChg>
        <pc:picChg chg="add mod">
          <ac:chgData name="Shreya Singh" userId="b030b8d40cb513e9" providerId="LiveId" clId="{F64A3A52-B83E-4828-A62C-9F9051DE5AB3}" dt="2023-11-29T21:19:25.238" v="5335" actId="164"/>
          <ac:picMkLst>
            <pc:docMk/>
            <pc:sldMk cId="2671680011" sldId="274"/>
            <ac:picMk id="9" creationId="{058438F1-0CE8-B3FC-DD91-70D4DF01E6E9}"/>
          </ac:picMkLst>
        </pc:picChg>
        <pc:picChg chg="add mod ord">
          <ac:chgData name="Shreya Singh" userId="b030b8d40cb513e9" providerId="LiveId" clId="{F64A3A52-B83E-4828-A62C-9F9051DE5AB3}" dt="2023-11-30T20:39:57.244" v="6784" actId="164"/>
          <ac:picMkLst>
            <pc:docMk/>
            <pc:sldMk cId="2671680011" sldId="274"/>
            <ac:picMk id="10" creationId="{1CF0DC97-1531-B683-C91D-415BDDC7A305}"/>
          </ac:picMkLst>
        </pc:picChg>
        <pc:picChg chg="add mod">
          <ac:chgData name="Shreya Singh" userId="b030b8d40cb513e9" providerId="LiveId" clId="{F64A3A52-B83E-4828-A62C-9F9051DE5AB3}" dt="2023-11-29T21:19:25.238" v="5335" actId="164"/>
          <ac:picMkLst>
            <pc:docMk/>
            <pc:sldMk cId="2671680011" sldId="274"/>
            <ac:picMk id="12" creationId="{25F8A4F4-5CFC-49CA-0EB6-3B5A9D05A257}"/>
          </ac:picMkLst>
        </pc:picChg>
        <pc:cxnChg chg="del">
          <ac:chgData name="Shreya Singh" userId="b030b8d40cb513e9" providerId="LiveId" clId="{F64A3A52-B83E-4828-A62C-9F9051DE5AB3}" dt="2023-11-29T21:17:06.982" v="5277" actId="478"/>
          <ac:cxnSpMkLst>
            <pc:docMk/>
            <pc:sldMk cId="2671680011" sldId="274"/>
            <ac:cxnSpMk id="7" creationId="{4D6D963C-0AC2-3BB7-8029-83CC8317C534}"/>
          </ac:cxnSpMkLst>
        </pc:cxnChg>
        <pc:cxnChg chg="del">
          <ac:chgData name="Shreya Singh" userId="b030b8d40cb513e9" providerId="LiveId" clId="{F64A3A52-B83E-4828-A62C-9F9051DE5AB3}" dt="2023-11-29T21:17:05.967" v="5276" actId="478"/>
          <ac:cxnSpMkLst>
            <pc:docMk/>
            <pc:sldMk cId="2671680011" sldId="274"/>
            <ac:cxnSpMk id="10" creationId="{1907F99D-F0E3-749E-3F17-3BDE3F4115E8}"/>
          </ac:cxnSpMkLst>
        </pc:cxnChg>
      </pc:sldChg>
      <pc:sldChg chg="addSp delSp modSp add mod">
        <pc:chgData name="Shreya Singh" userId="b030b8d40cb513e9" providerId="LiveId" clId="{F64A3A52-B83E-4828-A62C-9F9051DE5AB3}" dt="2023-11-29T21:46:11.653" v="5792" actId="20577"/>
        <pc:sldMkLst>
          <pc:docMk/>
          <pc:sldMk cId="102847016" sldId="275"/>
        </pc:sldMkLst>
        <pc:spChg chg="del mod">
          <ac:chgData name="Shreya Singh" userId="b030b8d40cb513e9" providerId="LiveId" clId="{F64A3A52-B83E-4828-A62C-9F9051DE5AB3}" dt="2023-11-29T21:40:29.907" v="5364" actId="478"/>
          <ac:spMkLst>
            <pc:docMk/>
            <pc:sldMk cId="102847016" sldId="275"/>
            <ac:spMk id="2" creationId="{612ADDE8-AC11-72B2-D834-0F1B26DEE0CC}"/>
          </ac:spMkLst>
        </pc:spChg>
        <pc:spChg chg="mod">
          <ac:chgData name="Shreya Singh" userId="b030b8d40cb513e9" providerId="LiveId" clId="{F64A3A52-B83E-4828-A62C-9F9051DE5AB3}" dt="2023-11-29T21:45:24.474" v="5791" actId="20577"/>
          <ac:spMkLst>
            <pc:docMk/>
            <pc:sldMk cId="102847016" sldId="275"/>
            <ac:spMk id="3" creationId="{21881275-D340-6892-139F-C5426080FE99}"/>
          </ac:spMkLst>
        </pc:spChg>
        <pc:spChg chg="add del mod">
          <ac:chgData name="Shreya Singh" userId="b030b8d40cb513e9" providerId="LiveId" clId="{F64A3A52-B83E-4828-A62C-9F9051DE5AB3}" dt="2023-11-29T21:46:11.653" v="5792" actId="20577"/>
          <ac:spMkLst>
            <pc:docMk/>
            <pc:sldMk cId="102847016" sldId="275"/>
            <ac:spMk id="4" creationId="{BF6FAEF9-6478-EE8C-977A-B494A97BA4B6}"/>
          </ac:spMkLst>
        </pc:spChg>
        <pc:spChg chg="add del mod">
          <ac:chgData name="Shreya Singh" userId="b030b8d40cb513e9" providerId="LiveId" clId="{F64A3A52-B83E-4828-A62C-9F9051DE5AB3}" dt="2023-11-29T21:40:25.124" v="5363" actId="478"/>
          <ac:spMkLst>
            <pc:docMk/>
            <pc:sldMk cId="102847016" sldId="275"/>
            <ac:spMk id="6" creationId="{AB0F9468-1A4A-B59B-4716-9C5C34EECD19}"/>
          </ac:spMkLst>
        </pc:spChg>
        <pc:picChg chg="del">
          <ac:chgData name="Shreya Singh" userId="b030b8d40cb513e9" providerId="LiveId" clId="{F64A3A52-B83E-4828-A62C-9F9051DE5AB3}" dt="2023-11-29T21:40:48.706" v="5367" actId="478"/>
          <ac:picMkLst>
            <pc:docMk/>
            <pc:sldMk cId="102847016" sldId="275"/>
            <ac:picMk id="7" creationId="{24D06DE7-3262-6B4D-D4B1-A871323ED8E3}"/>
          </ac:picMkLst>
        </pc:picChg>
        <pc:picChg chg="del">
          <ac:chgData name="Shreya Singh" userId="b030b8d40cb513e9" providerId="LiveId" clId="{F64A3A52-B83E-4828-A62C-9F9051DE5AB3}" dt="2023-11-29T21:40:37.549" v="5365" actId="478"/>
          <ac:picMkLst>
            <pc:docMk/>
            <pc:sldMk cId="102847016" sldId="275"/>
            <ac:picMk id="20" creationId="{C62382BD-1362-5361-9D7F-10F06946223E}"/>
          </ac:picMkLst>
        </pc:picChg>
      </pc:sldChg>
      <pc:sldChg chg="modSp add mod">
        <pc:chgData name="Shreya Singh" userId="b030b8d40cb513e9" providerId="LiveId" clId="{F64A3A52-B83E-4828-A62C-9F9051DE5AB3}" dt="2023-11-29T22:54:55.018" v="6410" actId="113"/>
        <pc:sldMkLst>
          <pc:docMk/>
          <pc:sldMk cId="1958536609" sldId="276"/>
        </pc:sldMkLst>
        <pc:spChg chg="mod">
          <ac:chgData name="Shreya Singh" userId="b030b8d40cb513e9" providerId="LiveId" clId="{F64A3A52-B83E-4828-A62C-9F9051DE5AB3}" dt="2023-11-29T22:48:50.683" v="6351" actId="20577"/>
          <ac:spMkLst>
            <pc:docMk/>
            <pc:sldMk cId="1958536609" sldId="276"/>
            <ac:spMk id="2" creationId="{1476A3E7-6251-E2F0-7359-3CD6216EC261}"/>
          </ac:spMkLst>
        </pc:spChg>
        <pc:spChg chg="mod">
          <ac:chgData name="Shreya Singh" userId="b030b8d40cb513e9" providerId="LiveId" clId="{F64A3A52-B83E-4828-A62C-9F9051DE5AB3}" dt="2023-11-29T22:54:55.018" v="6410" actId="113"/>
          <ac:spMkLst>
            <pc:docMk/>
            <pc:sldMk cId="1958536609" sldId="276"/>
            <ac:spMk id="3" creationId="{5F0F68CF-F105-DDB4-B5A5-62A88B874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18EA-2C17-E52E-8FF8-C743005B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176B-5C11-629F-4E33-F7255123A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6D25-ABA8-5D3E-2EE6-023BDAB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D100-793C-B95A-0652-CD3BD074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A343-3E9D-CA07-13B6-28F95378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E9E3-FC79-F594-26EC-A9785FDF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8D898-2879-7C7E-20CD-22A6CA57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6C72-9E87-7E28-8950-42BA174A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D63C-CF10-7D26-2695-8C4F7210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7214-F1E0-EC47-A02E-90B156D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2A021-5945-D202-D866-4C20105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D61C-4329-9E7B-6590-382890E0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A050-2AC0-89FD-3508-857AA8DB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4D19-1B1E-B206-DE3B-F7101A58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ED30-C61E-31EF-9680-5D8BDF90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4A9D-FA06-D319-2921-D9902342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0642-02C2-D969-F948-4FD49B8F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D33E-A634-3EB9-DD98-ABDE920C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80B2-37C3-6FCC-6ECD-D4B862DF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19A5-AF65-ECA4-B133-58FAF4C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A222-B7B5-E6B8-F623-DAC227DB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596D2-CD24-FEF1-017A-16CB8AC8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72CE-9E8B-3014-3A54-ED705746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129D-C72A-343F-647C-47E204B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0447-2E54-B7DA-E282-B119DF8C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86-3B1E-6282-8489-2662B8DD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7947-6B89-2A13-1532-A64C6C199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AEC3-79D5-6E3A-7487-CC353A9C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2A87-89BA-5EFD-C994-1BB3DD04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7DE5-B9C2-46C0-1AC6-41DEC17B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2A6A6-3F39-A34A-9A07-8CD1F1B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ABE-9221-535E-25E9-95CB1AC3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1015-9B2E-46BE-7E5B-BCD3201A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CF338-2084-1DD5-90F3-B4ABB1B3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57E4A-A251-C2F3-D380-AB68D18EC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D9C3-3609-39F9-8B25-B8A78DC9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8EBB1-A980-DF1E-30F4-417BDD22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1ECC9-0B72-E8B4-517E-0E86CDC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9DBE3-B28B-7641-385F-718BA2A9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904F-ABA9-F5AA-3D0C-416436E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E6C00-72FA-F93D-5C3A-EF594DBD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BCF4-4CBD-712D-EF59-1C9F9E36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03A2-169E-3193-BF16-0B7A67E3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B63F3-BA41-A1CA-B697-A448658F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F79F3-FEE7-5533-0790-0ACDE049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B44F-FD98-D345-062C-087AE587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511-B46E-172F-B9A8-A3FEFDB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42F9-9396-9CC7-5A64-C8484AAA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AA6B6-77E0-E364-E04F-E91AD849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E2AD5-7B70-8337-2594-5A65266A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D83BA-D891-6268-7A0E-A2E48C86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63DB-5278-EBA4-9DFA-74B7994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68E-941B-D584-DA2C-F42D112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1DCE2-4116-A4B5-9BBD-2F30A51E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717A6-81B4-2D2E-8F97-7582F9D0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15CB4-2BC5-3906-59C4-650DC61F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3F46-ECD4-EAC7-606E-DB0C8EAF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174A-433F-638A-6038-FED18D0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72AAD-2667-B322-F9A1-873887DA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7681-6264-14F1-BBFF-08E2935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A777-93D3-96A2-D5DB-E9572ECF7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9730-79A2-4E0B-9294-D531BB45985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6A39-EB95-F88B-475C-CF8A0396D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FCCE-36B4-E5E9-469D-038FBD508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F9EC-A57F-4FF0-BF6A-BE93BFB3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1601C8-1090-BC85-D80D-44408607D92F}"/>
              </a:ext>
            </a:extLst>
          </p:cNvPr>
          <p:cNvSpPr/>
          <p:nvPr/>
        </p:nvSpPr>
        <p:spPr>
          <a:xfrm>
            <a:off x="891268" y="971899"/>
            <a:ext cx="3381956" cy="49141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202FE0-65AF-ADCD-3131-50C8BEC264AC}"/>
              </a:ext>
            </a:extLst>
          </p:cNvPr>
          <p:cNvSpPr/>
          <p:nvPr/>
        </p:nvSpPr>
        <p:spPr>
          <a:xfrm>
            <a:off x="5326912" y="992187"/>
            <a:ext cx="6083595" cy="4873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1275-D340-6892-139F-C5426080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03" y="992187"/>
            <a:ext cx="6172200" cy="48736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000" b="1" u="sng" dirty="0"/>
              <a:t>AGENDA</a:t>
            </a:r>
          </a:p>
          <a:p>
            <a:pPr marL="0" indent="0" algn="ctr">
              <a:buNone/>
            </a:pPr>
            <a:r>
              <a:rPr lang="en-US" sz="2000" dirty="0"/>
              <a:t>Evaluation of investment in a Hollywood </a:t>
            </a:r>
          </a:p>
          <a:p>
            <a:pPr marL="0" indent="0" algn="ctr">
              <a:buNone/>
            </a:pPr>
            <a:r>
              <a:rPr lang="en-US" sz="2000" dirty="0"/>
              <a:t>movie using Movies Dataset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Presenters (Data Analysts at </a:t>
            </a:r>
            <a:r>
              <a:rPr lang="en-US" sz="2000" b="1" dirty="0" err="1"/>
              <a:t>DataPros</a:t>
            </a:r>
            <a:r>
              <a:rPr lang="en-US" sz="2000" b="1" dirty="0"/>
              <a:t>):</a:t>
            </a:r>
          </a:p>
          <a:p>
            <a:pPr marL="0" indent="0" algn="ctr">
              <a:buNone/>
            </a:pPr>
            <a:r>
              <a:rPr lang="en-US" sz="2000" dirty="0" err="1"/>
              <a:t>Hridita</a:t>
            </a:r>
            <a:r>
              <a:rPr lang="en-US" sz="2000" dirty="0"/>
              <a:t> </a:t>
            </a:r>
            <a:r>
              <a:rPr lang="en-US" sz="2000" dirty="0" err="1"/>
              <a:t>Rubyat</a:t>
            </a:r>
            <a:r>
              <a:rPr lang="en-US" sz="2000" dirty="0"/>
              <a:t> </a:t>
            </a:r>
          </a:p>
          <a:p>
            <a:pPr marL="0" indent="0" algn="ctr">
              <a:buNone/>
            </a:pPr>
            <a:r>
              <a:rPr lang="en-US" sz="2000" dirty="0"/>
              <a:t>Jahnavi </a:t>
            </a:r>
            <a:r>
              <a:rPr lang="en-US" sz="2000" dirty="0" err="1"/>
              <a:t>Patnala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Shreya Joshi</a:t>
            </a:r>
          </a:p>
          <a:p>
            <a:pPr marL="0" indent="0" algn="ctr">
              <a:buNone/>
            </a:pPr>
            <a:r>
              <a:rPr lang="en-US" sz="2000" dirty="0"/>
              <a:t>Vishaal Sai </a:t>
            </a:r>
            <a:r>
              <a:rPr lang="en-US" sz="2000" dirty="0" err="1"/>
              <a:t>Devishetty</a:t>
            </a:r>
            <a:endParaRPr lang="en-US" sz="2000" dirty="0"/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FAEF9-6478-EE8C-977A-B494A97B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306" y="2272321"/>
            <a:ext cx="4058843" cy="3034970"/>
          </a:xfrm>
        </p:spPr>
        <p:txBody>
          <a:bodyPr>
            <a:normAutofit/>
          </a:bodyPr>
          <a:lstStyle/>
          <a:p>
            <a:pPr algn="ctr"/>
            <a:endParaRPr lang="en-US" sz="30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err="1">
                <a:effectLst>
                  <a:glow>
                    <a:schemeClr val="accent1"/>
                  </a:glow>
                  <a:outerShdw blurRad="50800" dir="5460000" algn="ctr" rotWithShape="0">
                    <a:srgbClr val="000000">
                      <a:alpha val="77000"/>
                    </a:srgbClr>
                  </a:outerShdw>
                </a:effectLst>
              </a:rPr>
              <a:t>DataPros</a:t>
            </a:r>
            <a:r>
              <a:rPr lang="en-US" sz="3000" b="1" dirty="0">
                <a:effectLst>
                  <a:glow>
                    <a:schemeClr val="accent1"/>
                  </a:glow>
                  <a:outerShdw blurRad="50800" dir="5460000" algn="ctr" rotWithShape="0">
                    <a:srgbClr val="000000">
                      <a:alpha val="77000"/>
                    </a:srgbClr>
                  </a:outerShdw>
                </a:effectLst>
              </a:rPr>
              <a:t>  Pvt. Ltd.</a:t>
            </a:r>
          </a:p>
          <a:p>
            <a:pPr algn="ctr"/>
            <a:r>
              <a:rPr lang="en-US" sz="2000" dirty="0">
                <a:effectLst>
                  <a:glow>
                    <a:schemeClr val="accent1"/>
                  </a:glow>
                  <a:outerShdw blurRad="50800" dir="5460000" algn="ctr" rotWithShape="0">
                    <a:srgbClr val="000000">
                      <a:alpha val="77000"/>
                    </a:srgbClr>
                  </a:outerShdw>
                </a:effectLst>
              </a:rPr>
              <a:t>Understanding the world, </a:t>
            </a:r>
          </a:p>
          <a:p>
            <a:pPr algn="ctr"/>
            <a:r>
              <a:rPr lang="en-US" sz="2000" dirty="0">
                <a:effectLst>
                  <a:glow>
                    <a:schemeClr val="accent1"/>
                  </a:glow>
                  <a:outerShdw blurRad="50800" dir="5460000" algn="ctr" rotWithShape="0">
                    <a:srgbClr val="000000">
                      <a:alpha val="77000"/>
                    </a:srgbClr>
                  </a:outerShdw>
                </a:effectLst>
              </a:rPr>
              <a:t>one dataset at a time!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A7C743-EE26-6BAB-3DDF-EB5B74D825B4}"/>
              </a:ext>
            </a:extLst>
          </p:cNvPr>
          <p:cNvSpPr/>
          <p:nvPr/>
        </p:nvSpPr>
        <p:spPr>
          <a:xfrm>
            <a:off x="6028" y="0"/>
            <a:ext cx="99066" cy="6845061"/>
          </a:xfrm>
          <a:prstGeom prst="roundRect">
            <a:avLst>
              <a:gd name="adj" fmla="val 35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376EDB-8D2E-1BC9-E53A-F5D58206DD59}"/>
              </a:ext>
            </a:extLst>
          </p:cNvPr>
          <p:cNvSpPr/>
          <p:nvPr/>
        </p:nvSpPr>
        <p:spPr>
          <a:xfrm>
            <a:off x="5310169" y="2121031"/>
            <a:ext cx="65756" cy="3186260"/>
          </a:xfrm>
          <a:prstGeom prst="roundRect">
            <a:avLst>
              <a:gd name="adj" fmla="val 35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0260"/>
              </p:ext>
            </p:extLst>
          </p:nvPr>
        </p:nvGraphicFramePr>
        <p:xfrm>
          <a:off x="2033814" y="175380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E78FFF5-DE40-5776-7F88-63A0426E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58" y="3336920"/>
            <a:ext cx="654084" cy="184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4172B3-B43B-AA99-8677-0C5F1677949A}"/>
              </a:ext>
            </a:extLst>
          </p:cNvPr>
          <p:cNvSpPr txBox="1"/>
          <p:nvPr/>
        </p:nvSpPr>
        <p:spPr>
          <a:xfrm>
            <a:off x="4166107" y="703459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Profit Earned by Superheroes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ECDB46-4BD7-F755-0305-74402BEEC822}"/>
              </a:ext>
            </a:extLst>
          </p:cNvPr>
          <p:cNvGrpSpPr/>
          <p:nvPr/>
        </p:nvGrpSpPr>
        <p:grpSpPr>
          <a:xfrm>
            <a:off x="649098" y="1386270"/>
            <a:ext cx="10893804" cy="5116286"/>
            <a:chOff x="649098" y="1386270"/>
            <a:chExt cx="10893804" cy="51162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4D709B-447E-3200-789C-BA974DE9C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098" y="1386270"/>
              <a:ext cx="10893804" cy="5116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DDE2F5-15C3-5EC5-F1DE-5A6C82D02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8430" y="2764028"/>
              <a:ext cx="1505027" cy="654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72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175380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C03B39-51E4-C021-F333-D7E5C5695447}"/>
              </a:ext>
            </a:extLst>
          </p:cNvPr>
          <p:cNvSpPr txBox="1"/>
          <p:nvPr/>
        </p:nvSpPr>
        <p:spPr>
          <a:xfrm>
            <a:off x="4248152" y="718650"/>
            <a:ext cx="407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Profitability of </a:t>
            </a:r>
            <a:r>
              <a:rPr lang="en-US" sz="2400" b="1" u="sng" dirty="0"/>
              <a:t>Proposed</a:t>
            </a:r>
            <a:r>
              <a:rPr lang="en-US" b="1" u="sng" dirty="0"/>
              <a:t> Superheroes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47E12-1E47-BD1F-E7CF-F70A87187734}"/>
              </a:ext>
            </a:extLst>
          </p:cNvPr>
          <p:cNvGrpSpPr/>
          <p:nvPr/>
        </p:nvGrpSpPr>
        <p:grpSpPr>
          <a:xfrm>
            <a:off x="253699" y="1087982"/>
            <a:ext cx="11684601" cy="5594638"/>
            <a:chOff x="155728" y="1100698"/>
            <a:chExt cx="11684601" cy="55946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F0DC97-1531-B683-C91D-415BDDC7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28" y="1100698"/>
              <a:ext cx="11684601" cy="55946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028488-ADFC-0B00-EBED-A6B575CB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6286" y="2305940"/>
              <a:ext cx="1505027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68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175380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47687E-A69E-E069-3733-F89CE7D7AA0F}"/>
              </a:ext>
            </a:extLst>
          </p:cNvPr>
          <p:cNvSpPr txBox="1"/>
          <p:nvPr/>
        </p:nvSpPr>
        <p:spPr>
          <a:xfrm>
            <a:off x="4166107" y="703459"/>
            <a:ext cx="479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Profitability of </a:t>
            </a:r>
            <a:r>
              <a:rPr lang="en-US" sz="2400" b="1" u="sng" dirty="0"/>
              <a:t>Recommended</a:t>
            </a:r>
            <a:r>
              <a:rPr lang="en-US" b="1" u="sng" dirty="0"/>
              <a:t> Superheroes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B5BA81-94BB-DDBB-6612-355E734D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4" y="1240972"/>
            <a:ext cx="11140365" cy="51965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6CCDF9-1505-29DC-F4E4-0EB8FF71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257" y="2293224"/>
            <a:ext cx="1505027" cy="6350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3B7E8-BF7E-74EE-0A16-AA2BF927DDD8}"/>
              </a:ext>
            </a:extLst>
          </p:cNvPr>
          <p:cNvGrpSpPr/>
          <p:nvPr/>
        </p:nvGrpSpPr>
        <p:grpSpPr>
          <a:xfrm>
            <a:off x="525817" y="1240972"/>
            <a:ext cx="11140365" cy="5196598"/>
            <a:chOff x="525817" y="1240972"/>
            <a:chExt cx="11140365" cy="519659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450B8C-BA19-F18F-BC5B-9C437DA5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817" y="1240972"/>
              <a:ext cx="11140365" cy="51965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61CF21-B72C-AAE7-7137-D56494B3D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7030" y="2293224"/>
              <a:ext cx="1505027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1997"/>
              </p:ext>
            </p:extLst>
          </p:nvPr>
        </p:nvGraphicFramePr>
        <p:xfrm>
          <a:off x="1761671" y="164494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96F507-0E9F-62AA-401D-AC0EE46E7111}"/>
              </a:ext>
            </a:extLst>
          </p:cNvPr>
          <p:cNvGrpSpPr/>
          <p:nvPr/>
        </p:nvGrpSpPr>
        <p:grpSpPr>
          <a:xfrm>
            <a:off x="1761671" y="2063569"/>
            <a:ext cx="8844638" cy="3139207"/>
            <a:chOff x="1932218" y="965849"/>
            <a:chExt cx="8844638" cy="313920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254C9F-C3B2-73B8-D3FB-6DE4159CC7C5}"/>
                </a:ext>
              </a:extLst>
            </p:cNvPr>
            <p:cNvGrpSpPr/>
            <p:nvPr/>
          </p:nvGrpSpPr>
          <p:grpSpPr>
            <a:xfrm>
              <a:off x="1932218" y="965849"/>
              <a:ext cx="8844638" cy="3139207"/>
              <a:chOff x="1464133" y="1340344"/>
              <a:chExt cx="8844638" cy="313920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20A324-C336-E08A-9C82-C58A2F7A5342}"/>
                  </a:ext>
                </a:extLst>
              </p:cNvPr>
              <p:cNvGrpSpPr/>
              <p:nvPr/>
            </p:nvGrpSpPr>
            <p:grpSpPr>
              <a:xfrm>
                <a:off x="1464133" y="1340344"/>
                <a:ext cx="7252604" cy="780893"/>
                <a:chOff x="-181427" y="5789997"/>
                <a:chExt cx="7252604" cy="780893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B5B915D-63EA-1B03-35A9-0A0D1B7C3C48}"/>
                    </a:ext>
                  </a:extLst>
                </p:cNvPr>
                <p:cNvSpPr txBox="1"/>
                <p:nvPr/>
              </p:nvSpPr>
              <p:spPr>
                <a:xfrm>
                  <a:off x="687615" y="6101062"/>
                  <a:ext cx="6383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Investment in Action and Adventure Genres is profitable</a:t>
                  </a:r>
                </a:p>
              </p:txBody>
            </p:sp>
            <p:pic>
              <p:nvPicPr>
                <p:cNvPr id="4" name="Graphic 3" descr="Thumbs up sign with solid fill">
                  <a:extLst>
                    <a:ext uri="{FF2B5EF4-FFF2-40B4-BE49-F238E27FC236}">
                      <a16:creationId xmlns:a16="http://schemas.microsoft.com/office/drawing/2014/main" id="{8E1DF9C1-D9E4-20B3-EC65-4930608613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1427" y="5789997"/>
                  <a:ext cx="780893" cy="780893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DA7A2A7-FDE5-8047-4802-03ABA20AE9C7}"/>
                  </a:ext>
                </a:extLst>
              </p:cNvPr>
              <p:cNvGrpSpPr/>
              <p:nvPr/>
            </p:nvGrpSpPr>
            <p:grpSpPr>
              <a:xfrm>
                <a:off x="1464133" y="2766433"/>
                <a:ext cx="8028210" cy="815866"/>
                <a:chOff x="-181427" y="6216831"/>
                <a:chExt cx="8028210" cy="815866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76E2F4-E018-6AE9-87B7-2667B74ABE32}"/>
                    </a:ext>
                  </a:extLst>
                </p:cNvPr>
                <p:cNvSpPr txBox="1"/>
                <p:nvPr/>
              </p:nvSpPr>
              <p:spPr>
                <a:xfrm>
                  <a:off x="687614" y="6527896"/>
                  <a:ext cx="71591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MPAA Rating PG-13 is not a limiting factor for the movie’s collections</a:t>
                  </a:r>
                </a:p>
              </p:txBody>
            </p:sp>
            <p:pic>
              <p:nvPicPr>
                <p:cNvPr id="14" name="Graphic 13" descr="Thumbs up sign with solid fill">
                  <a:extLst>
                    <a:ext uri="{FF2B5EF4-FFF2-40B4-BE49-F238E27FC236}">
                      <a16:creationId xmlns:a16="http://schemas.microsoft.com/office/drawing/2014/main" id="{2AA83A73-E0EF-C25A-FA0B-458A9E099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1427" y="6216831"/>
                  <a:ext cx="780893" cy="780893"/>
                </a:xfrm>
                <a:prstGeom prst="rect">
                  <a:avLst/>
                </a:prstGeom>
              </p:spPr>
            </p:pic>
            <p:pic>
              <p:nvPicPr>
                <p:cNvPr id="9" name="Graphic 8" descr="Thumbs up sign with solid fill">
                  <a:extLst>
                    <a:ext uri="{FF2B5EF4-FFF2-40B4-BE49-F238E27FC236}">
                      <a16:creationId xmlns:a16="http://schemas.microsoft.com/office/drawing/2014/main" id="{B1939C57-2F9B-B676-5C21-D660AC4D6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1427" y="6251804"/>
                  <a:ext cx="780893" cy="780893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63FA2CB-B4D6-A50D-D492-A8220C578A95}"/>
                  </a:ext>
                </a:extLst>
              </p:cNvPr>
              <p:cNvGrpSpPr/>
              <p:nvPr/>
            </p:nvGrpSpPr>
            <p:grpSpPr>
              <a:xfrm>
                <a:off x="1464133" y="3547326"/>
                <a:ext cx="8844638" cy="932225"/>
                <a:chOff x="-181427" y="5908323"/>
                <a:chExt cx="8844638" cy="93222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3B2C25-7D3B-6745-E7FE-2B463D736C7B}"/>
                    </a:ext>
                  </a:extLst>
                </p:cNvPr>
                <p:cNvSpPr txBox="1"/>
                <p:nvPr/>
              </p:nvSpPr>
              <p:spPr>
                <a:xfrm>
                  <a:off x="687614" y="6132662"/>
                  <a:ext cx="797559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>
                      <a:solidFill>
                        <a:schemeClr val="accent1"/>
                      </a:solidFill>
                    </a:rPr>
                    <a:t>Marvel’s Spiderman </a:t>
                  </a:r>
                  <a:r>
                    <a:rPr lang="en-US" dirty="0"/>
                    <a:t>and </a:t>
                  </a:r>
                  <a:r>
                    <a:rPr lang="en-US" sz="2200" b="1" dirty="0">
                      <a:solidFill>
                        <a:srgbClr val="009999"/>
                      </a:solidFill>
                    </a:rPr>
                    <a:t>DC’s Batman </a:t>
                  </a:r>
                  <a:r>
                    <a:rPr lang="en-US" dirty="0"/>
                    <a:t>would increase the profitability of the movie</a:t>
                  </a:r>
                </a:p>
              </p:txBody>
            </p:sp>
            <p:pic>
              <p:nvPicPr>
                <p:cNvPr id="17" name="Graphic 16" descr="Thumbs up sign with solid fill">
                  <a:extLst>
                    <a:ext uri="{FF2B5EF4-FFF2-40B4-BE49-F238E27FC236}">
                      <a16:creationId xmlns:a16="http://schemas.microsoft.com/office/drawing/2014/main" id="{FB3ADCB2-F4CB-ECAF-18C1-9F96D815F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81427" y="5908323"/>
                  <a:ext cx="780893" cy="780893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64DBF-9A52-3CCD-1F60-2C5B44AF5AF5}"/>
                </a:ext>
              </a:extLst>
            </p:cNvPr>
            <p:cNvSpPr txBox="1"/>
            <p:nvPr/>
          </p:nvSpPr>
          <p:spPr>
            <a:xfrm>
              <a:off x="2801260" y="1961509"/>
              <a:ext cx="557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Investment in Superhero movies is profitable 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DCCE03B-2094-F972-669D-E3E97A38E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2218" y="1650444"/>
              <a:ext cx="780893" cy="7808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4CFDF9-A988-EACA-4FC3-32CC0CD04CFD}"/>
              </a:ext>
            </a:extLst>
          </p:cNvPr>
          <p:cNvSpPr txBox="1"/>
          <p:nvPr/>
        </p:nvSpPr>
        <p:spPr>
          <a:xfrm>
            <a:off x="1922613" y="1307663"/>
            <a:ext cx="795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Summarizing, we have enough evidence from the sample data to recommend that:-</a:t>
            </a:r>
          </a:p>
        </p:txBody>
      </p:sp>
    </p:spTree>
    <p:extLst>
      <p:ext uri="{BB962C8B-B14F-4D97-AF65-F5344CB8AC3E}">
        <p14:creationId xmlns:p14="http://schemas.microsoft.com/office/powerpoint/2010/main" val="28902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A91D-138E-731D-2B28-E1AD482E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DD47-AFE6-F8EC-8BBE-FF944F55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BoxOfficeMojo.com</a:t>
            </a:r>
          </a:p>
          <a:p>
            <a:r>
              <a:rPr lang="en-US" sz="28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TheNumbers.com</a:t>
            </a:r>
          </a:p>
          <a:p>
            <a:r>
              <a:rPr lang="en-US" sz="28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IMDBPro.com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3B0C4-9D0F-444B-DEDB-80FE6F85DFF2}"/>
              </a:ext>
            </a:extLst>
          </p:cNvPr>
          <p:cNvSpPr/>
          <p:nvPr/>
        </p:nvSpPr>
        <p:spPr>
          <a:xfrm>
            <a:off x="2340429" y="1976551"/>
            <a:ext cx="7522028" cy="3172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DD47-AFE6-F8EC-8BBE-FF944F55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4" y="1976551"/>
            <a:ext cx="7511143" cy="3160032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Q &amp; A 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You!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36F8D1FD-9175-33B5-82D1-06A86FC5502C}"/>
              </a:ext>
            </a:extLst>
          </p:cNvPr>
          <p:cNvSpPr/>
          <p:nvPr/>
        </p:nvSpPr>
        <p:spPr>
          <a:xfrm>
            <a:off x="990602" y="841829"/>
            <a:ext cx="3984171" cy="4049485"/>
          </a:xfrm>
          <a:prstGeom prst="halfFrame">
            <a:avLst>
              <a:gd name="adj1" fmla="val 8743"/>
              <a:gd name="adj2" fmla="val 847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4FF5067-A8CF-D153-E645-6830D31E7616}"/>
              </a:ext>
            </a:extLst>
          </p:cNvPr>
          <p:cNvSpPr/>
          <p:nvPr/>
        </p:nvSpPr>
        <p:spPr>
          <a:xfrm rot="10800000">
            <a:off x="7217228" y="1976551"/>
            <a:ext cx="3984171" cy="4049485"/>
          </a:xfrm>
          <a:prstGeom prst="halfFrame">
            <a:avLst>
              <a:gd name="adj1" fmla="val 8743"/>
              <a:gd name="adj2" fmla="val 847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A3E7-6251-E2F0-7359-3CD6216E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21771"/>
            <a:ext cx="10515600" cy="892629"/>
          </a:xfrm>
        </p:spPr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68CF-F105-DDB4-B5A5-62A88B87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034144"/>
            <a:ext cx="11244944" cy="593271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700" b="1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- Head of Finance of </a:t>
            </a:r>
            <a:r>
              <a:rPr lang="en-US" sz="1700" b="1" kern="0" dirty="0" err="1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DataPros</a:t>
            </a:r>
            <a:r>
              <a:rPr lang="en-US" sz="1700" b="1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Pvt. Ltd</a:t>
            </a:r>
            <a:r>
              <a:rPr lang="en-US" sz="1700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 private investment firm.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700" b="1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- The firm has received a proposal from a new director to invest in the production of a Hollywood movie. The amateur director has no history to support his claim of making a profitable </a:t>
            </a:r>
            <a:r>
              <a:rPr lang="en-US" sz="1700" b="1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Adventure/Action genre 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movie with </a:t>
            </a:r>
            <a:r>
              <a:rPr lang="en-US" sz="1700" b="1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Thor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from Marvel and </a:t>
            </a:r>
            <a:r>
              <a:rPr lang="en-US" sz="1700" b="1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Superman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from DC universe. The Head of Finance wants his Data Analysts to assess the prospect of success of this movie.</a:t>
            </a:r>
            <a:r>
              <a:rPr lang="en-US" sz="1700" kern="0" dirty="0">
                <a:solidFill>
                  <a:srgbClr val="2D3B4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700" b="1" kern="0" dirty="0">
                <a:solidFill>
                  <a:srgbClr val="2D3B45"/>
                </a:solidFill>
                <a:cs typeface="Times New Roman" panose="02020603050405020304" pitchFamily="18" charset="0"/>
              </a:rPr>
              <a:t>How - </a:t>
            </a:r>
            <a:r>
              <a:rPr lang="en-US" sz="17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We will use the lifetime gross of over 3000 movies to compare and establish</a:t>
            </a:r>
          </a:p>
          <a:p>
            <a:pPr marL="800100" lvl="1" indent="-342900" algn="just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AutoNum type="arabicParenR"/>
            </a:pPr>
            <a:r>
              <a:rPr lang="en-US" sz="17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Action and Adventure are the highest grossing genres</a:t>
            </a:r>
          </a:p>
          <a:p>
            <a:pPr marL="457200" lvl="1" indent="0" algn="just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2a) Majority of the earning for the highest grossing distributors</a:t>
            </a:r>
            <a:r>
              <a:rPr lang="en-US" sz="1700" kern="0" dirty="0">
                <a:solidFill>
                  <a:srgbClr val="2D3B4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come from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2D3B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Action and Adventure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movies</a:t>
            </a:r>
          </a:p>
          <a:p>
            <a:pPr marL="457200" lvl="1" indent="0" algn="just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700" kern="0" dirty="0">
                <a:solidFill>
                  <a:srgbClr val="2D3B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2b) There is a steadily increasing interest in Superhero movies within Action and Adventure genres. </a:t>
            </a:r>
          </a:p>
          <a:p>
            <a:pPr marL="457200" lvl="1" indent="0" algn="just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700" kern="100" dirty="0">
                <a:solidFill>
                  <a:srgbClr val="2D3B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700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Action and Adventure </a:t>
            </a:r>
            <a:r>
              <a:rPr lang="en-US" sz="17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movies are frequently rated PG-13 which restricts the audience. Does this limit the audience and potentially impact profitability?</a:t>
            </a:r>
          </a:p>
          <a:p>
            <a:pPr marL="457200" lvl="1" indent="0" algn="just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700" kern="0" dirty="0">
                <a:solidFill>
                  <a:srgbClr val="2D3B45"/>
                </a:solidFill>
                <a:cs typeface="Times New Roman" panose="02020603050405020304" pitchFamily="18" charset="0"/>
              </a:rPr>
              <a:t>4) Lastly, are Thor and Superman profitable superheroes?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6984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A3E7-6251-E2F0-7359-3CD6216E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21771"/>
            <a:ext cx="10515600" cy="892629"/>
          </a:xfrm>
        </p:spPr>
        <p:txBody>
          <a:bodyPr/>
          <a:lstStyle/>
          <a:p>
            <a:pPr algn="ctr"/>
            <a:r>
              <a:rPr lang="en-US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68CF-F105-DDB4-B5A5-62A88B87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16429"/>
            <a:ext cx="11244944" cy="5932714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solidFill>
                  <a:srgbClr val="2D3B45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want to assess the prospect of success of an Adventure/Action movie with 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Thor</a:t>
            </a: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Superman</a:t>
            </a: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amateur director has no release history at the box office to support the bankability of his proposed movie.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returns on investment on an Adventure/Action movie with Thor and Superman need to be assessed based on the historical collection of similar movies.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 in the movie based on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historical evidence of gross collection of similar movies in box office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Spiderman</a:t>
            </a: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Batman</a:t>
            </a: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Spiderman and Batman being the most popular and high grossing superheroes, are ideal for the movie, as compared to the proposed Thor and Superman.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 the proposal since the director has no proven history that shows his work.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Invest in the movie if Spiderman and Batman are cast as opposed to Thor and Superman.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85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47985"/>
              </p:ext>
            </p:extLst>
          </p:nvPr>
        </p:nvGraphicFramePr>
        <p:xfrm>
          <a:off x="1729014" y="229808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37FF47-CB15-1FFB-48F2-412835F0990B}"/>
              </a:ext>
            </a:extLst>
          </p:cNvPr>
          <p:cNvSpPr txBox="1"/>
          <p:nvPr/>
        </p:nvSpPr>
        <p:spPr>
          <a:xfrm>
            <a:off x="861788" y="5862545"/>
            <a:ext cx="11123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Takeaway:</a:t>
            </a:r>
            <a:r>
              <a:rPr lang="en-US" b="1" dirty="0"/>
              <a:t> </a:t>
            </a:r>
            <a:r>
              <a:rPr lang="en-US" dirty="0"/>
              <a:t>Action and Adventure Genres have been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consistently</a:t>
            </a:r>
            <a:r>
              <a:rPr lang="en-US" dirty="0"/>
              <a:t> performing well from 1995 till 2023.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69ABB-1392-2423-EF49-36229E3B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32" y="1168284"/>
            <a:ext cx="8617393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/>
        </p:nvGraphicFramePr>
        <p:xfrm>
          <a:off x="1729014" y="229808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F12A8A-D748-F92A-4EAB-D52AFBF43431}"/>
              </a:ext>
            </a:extLst>
          </p:cNvPr>
          <p:cNvSpPr txBox="1"/>
          <p:nvPr/>
        </p:nvSpPr>
        <p:spPr>
          <a:xfrm>
            <a:off x="1729014" y="5785601"/>
            <a:ext cx="888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Takeaway:</a:t>
            </a:r>
            <a:r>
              <a:rPr lang="en-US" b="1" dirty="0"/>
              <a:t> </a:t>
            </a:r>
            <a:r>
              <a:rPr lang="en-US" dirty="0"/>
              <a:t>Action and Adventure Genres together own almost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50% </a:t>
            </a:r>
            <a:r>
              <a:rPr lang="en-US" dirty="0"/>
              <a:t>market share.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EA990-1F86-9A0C-193A-5A82B197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92" y="1110739"/>
            <a:ext cx="8905276" cy="4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40762"/>
              </p:ext>
            </p:extLst>
          </p:nvPr>
        </p:nvGraphicFramePr>
        <p:xfrm>
          <a:off x="1903185" y="164494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377C79-EFC0-C304-885A-4DEEDF8A44D3}"/>
              </a:ext>
            </a:extLst>
          </p:cNvPr>
          <p:cNvSpPr txBox="1"/>
          <p:nvPr/>
        </p:nvSpPr>
        <p:spPr>
          <a:xfrm>
            <a:off x="642257" y="5704114"/>
            <a:ext cx="1090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Key Takeaway: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major share </a:t>
            </a:r>
            <a:r>
              <a:rPr lang="en-US" dirty="0"/>
              <a:t>of the Gross Collections of the top distributors come from the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Action and Adventure Genres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5ECA3-3A25-1D58-7C45-ED87667A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986401"/>
            <a:ext cx="8636444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A3109DA-35FD-EDF6-5617-C4ECE991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183701"/>
            <a:ext cx="9798554" cy="468654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/>
        </p:nvGraphicFramePr>
        <p:xfrm>
          <a:off x="1903185" y="164494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2DF4E7-78BD-3F41-0C56-A87011C2CD60}"/>
              </a:ext>
            </a:extLst>
          </p:cNvPr>
          <p:cNvSpPr txBox="1"/>
          <p:nvPr/>
        </p:nvSpPr>
        <p:spPr>
          <a:xfrm>
            <a:off x="212272" y="6047175"/>
            <a:ext cx="1176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Takeaway:</a:t>
            </a:r>
            <a:r>
              <a:rPr lang="en-US" b="1" dirty="0"/>
              <a:t>  </a:t>
            </a:r>
            <a:r>
              <a:rPr lang="en-US" dirty="0"/>
              <a:t>An increasing trend in share of Superhero movies within the Action &amp; Adventure Genres in the last decade.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76E24-0C6D-FB9A-F488-1CF2D7386B19}"/>
              </a:ext>
            </a:extLst>
          </p:cNvPr>
          <p:cNvSpPr txBox="1"/>
          <p:nvPr/>
        </p:nvSpPr>
        <p:spPr>
          <a:xfrm>
            <a:off x="9280533" y="2230563"/>
            <a:ext cx="29114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In </a:t>
            </a:r>
            <a:r>
              <a:rPr lang="en-US" sz="2000" b="1" dirty="0"/>
              <a:t>2022</a:t>
            </a:r>
            <a:r>
              <a:rPr lang="en-US" dirty="0"/>
              <a:t>, the gross earning of Superhero movies was around </a:t>
            </a:r>
          </a:p>
          <a:p>
            <a:pPr algn="ctr"/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2 times </a:t>
            </a:r>
          </a:p>
          <a:p>
            <a:pPr algn="just"/>
            <a:r>
              <a:rPr lang="en-US" dirty="0"/>
              <a:t>that of the Non-Superhero</a:t>
            </a:r>
          </a:p>
          <a:p>
            <a:pPr algn="ctr"/>
            <a:r>
              <a:rPr lang="en-US" dirty="0"/>
              <a:t>Movies.</a:t>
            </a:r>
            <a:endParaRPr lang="en-IN" dirty="0"/>
          </a:p>
        </p:txBody>
      </p:sp>
      <p:pic>
        <p:nvPicPr>
          <p:cNvPr id="19" name="Picture 2" descr="Curved Arrows - Skitch for Mac Requests - Evernote User Forum">
            <a:extLst>
              <a:ext uri="{FF2B5EF4-FFF2-40B4-BE49-F238E27FC236}">
                <a16:creationId xmlns:a16="http://schemas.microsoft.com/office/drawing/2014/main" id="{367BC9FA-63B2-F449-FCAC-EAED275A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1069">
            <a:off x="7692246" y="2687746"/>
            <a:ext cx="2412353" cy="10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8651"/>
              </p:ext>
            </p:extLst>
          </p:nvPr>
        </p:nvGraphicFramePr>
        <p:xfrm>
          <a:off x="1936840" y="209892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ED553D-0805-F0F1-4361-33405B050948}"/>
              </a:ext>
            </a:extLst>
          </p:cNvPr>
          <p:cNvSpPr txBox="1"/>
          <p:nvPr/>
        </p:nvSpPr>
        <p:spPr>
          <a:xfrm>
            <a:off x="8438278" y="3120100"/>
            <a:ext cx="3438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&gt;55</a:t>
            </a:r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% </a:t>
            </a:r>
          </a:p>
          <a:p>
            <a:pPr algn="ctr"/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of the Lifetime Gross of </a:t>
            </a:r>
          </a:p>
          <a:p>
            <a:pPr algn="ctr"/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Action &amp; Adventure Movies is attributed to PG-13 films.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5F041-9997-4D7E-D897-B94934FF7436}"/>
              </a:ext>
            </a:extLst>
          </p:cNvPr>
          <p:cNvSpPr txBox="1"/>
          <p:nvPr/>
        </p:nvSpPr>
        <p:spPr>
          <a:xfrm>
            <a:off x="1981199" y="777577"/>
            <a:ext cx="8827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76% </a:t>
            </a:r>
            <a:r>
              <a:rPr lang="en-US" dirty="0"/>
              <a:t>of all Superhero movies are rated PG-13. </a:t>
            </a:r>
            <a:r>
              <a:rPr lang="en-US" b="1" i="1" dirty="0"/>
              <a:t>Does it impact the Gross collection?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392C9-5BD0-0195-CF52-F5F2B3A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95" y="1564500"/>
            <a:ext cx="7750106" cy="4826557"/>
          </a:xfrm>
          <a:prstGeom prst="rect">
            <a:avLst/>
          </a:prstGeom>
        </p:spPr>
      </p:pic>
      <p:pic>
        <p:nvPicPr>
          <p:cNvPr id="11" name="Picture 2" descr="Curved Arrows - Skitch for Mac Requests - Evernote User Forum">
            <a:extLst>
              <a:ext uri="{FF2B5EF4-FFF2-40B4-BE49-F238E27FC236}">
                <a16:creationId xmlns:a16="http://schemas.microsoft.com/office/drawing/2014/main" id="{A0014EAB-3431-59E1-E872-E0FC30E6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452">
            <a:off x="8246853" y="1943672"/>
            <a:ext cx="2079171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4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71F98-492F-ECA0-C763-7B1B2CE2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3040"/>
              </p:ext>
            </p:extLst>
          </p:nvPr>
        </p:nvGraphicFramePr>
        <p:xfrm>
          <a:off x="1979385" y="208036"/>
          <a:ext cx="8385630" cy="4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26">
                  <a:extLst>
                    <a:ext uri="{9D8B030D-6E8A-4147-A177-3AD203B41FA5}">
                      <a16:colId xmlns:a16="http://schemas.microsoft.com/office/drawing/2014/main" val="936446687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47531620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377354516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66227848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178679175"/>
                    </a:ext>
                  </a:extLst>
                </a:gridCol>
              </a:tblGrid>
              <a:tr h="488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Distributors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 Ratings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Superheroes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9195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7D879-49BB-CF4D-EDE3-6A571DCBE6A1}"/>
              </a:ext>
            </a:extLst>
          </p:cNvPr>
          <p:cNvGrpSpPr/>
          <p:nvPr/>
        </p:nvGrpSpPr>
        <p:grpSpPr>
          <a:xfrm>
            <a:off x="4767200" y="2388173"/>
            <a:ext cx="6807391" cy="796886"/>
            <a:chOff x="-160666" y="5258732"/>
            <a:chExt cx="6807391" cy="7968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022F993-69D0-ACA8-90DF-9D1B9AAC4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4730" y="5258732"/>
              <a:ext cx="1613207" cy="7968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5020DE-3DE3-117E-2A6B-CA8FCA89B7CD}"/>
                </a:ext>
              </a:extLst>
            </p:cNvPr>
            <p:cNvSpPr txBox="1"/>
            <p:nvPr/>
          </p:nvSpPr>
          <p:spPr>
            <a:xfrm>
              <a:off x="4275864" y="5359012"/>
              <a:ext cx="237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Avg. tickets sold for </a:t>
              </a:r>
              <a:r>
                <a:rPr lang="en-US" b="1" dirty="0"/>
                <a:t>Any Superhero </a:t>
              </a:r>
              <a:r>
                <a:rPr lang="en-US" dirty="0"/>
                <a:t>movie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1D90A-91CC-C548-7A4A-EC92C02765A1}"/>
                </a:ext>
              </a:extLst>
            </p:cNvPr>
            <p:cNvSpPr txBox="1"/>
            <p:nvPr/>
          </p:nvSpPr>
          <p:spPr>
            <a:xfrm>
              <a:off x="-160666" y="5393898"/>
              <a:ext cx="270539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0F0F0F"/>
                  </a:solidFill>
                  <a:latin typeface="Söhne"/>
                </a:rPr>
                <a:t>Avg. tickets sold for </a:t>
              </a:r>
            </a:p>
            <a:p>
              <a:pPr algn="r"/>
              <a:r>
                <a:rPr lang="en-US" sz="1900" b="1" dirty="0">
                  <a:solidFill>
                    <a:srgbClr val="0F0F0F"/>
                  </a:solidFill>
                  <a:latin typeface="Söhne"/>
                </a:rPr>
                <a:t>PG-13 Superhero </a:t>
              </a:r>
              <a:r>
                <a:rPr lang="en-US" sz="1800" dirty="0">
                  <a:solidFill>
                    <a:srgbClr val="0F0F0F"/>
                  </a:solidFill>
                  <a:latin typeface="Söhne"/>
                </a:rPr>
                <a:t>movies</a:t>
              </a:r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677D68-2366-98EE-FA1E-699D213DA50C}"/>
              </a:ext>
            </a:extLst>
          </p:cNvPr>
          <p:cNvSpPr txBox="1"/>
          <p:nvPr/>
        </p:nvSpPr>
        <p:spPr>
          <a:xfrm>
            <a:off x="4991359" y="4193734"/>
            <a:ext cx="6359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u="sng" dirty="0"/>
              <a:t>Key Takeaway:</a:t>
            </a:r>
            <a:r>
              <a:rPr lang="en-US" b="1" dirty="0"/>
              <a:t> </a:t>
            </a:r>
            <a:r>
              <a:rPr lang="en-US" sz="1800" i="0" dirty="0">
                <a:solidFill>
                  <a:srgbClr val="0F0F0F"/>
                </a:solidFill>
                <a:effectLst/>
                <a:latin typeface="Söhne"/>
              </a:rPr>
              <a:t>PG-13 rating is</a:t>
            </a:r>
            <a:r>
              <a:rPr lang="en-US" sz="180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NOT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1800" i="0" dirty="0">
                <a:solidFill>
                  <a:srgbClr val="0F0F0F"/>
                </a:solidFill>
                <a:effectLst/>
                <a:latin typeface="Söhne"/>
              </a:rPr>
              <a:t>a limiting factor for a movie’s collection despite restricted audience.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D9D789-A117-FC5C-D025-4619A3BC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5" y="950630"/>
            <a:ext cx="3879092" cy="5524152"/>
          </a:xfrm>
          <a:prstGeom prst="rect">
            <a:avLst/>
          </a:prstGeom>
        </p:spPr>
      </p:pic>
      <p:pic>
        <p:nvPicPr>
          <p:cNvPr id="21" name="Picture 2" descr="Curved Arrows - Skitch for Mac Requests - Evernote User Forum">
            <a:extLst>
              <a:ext uri="{FF2B5EF4-FFF2-40B4-BE49-F238E27FC236}">
                <a16:creationId xmlns:a16="http://schemas.microsoft.com/office/drawing/2014/main" id="{1256CAA9-CABD-BDF2-7F8C-614C7E01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04" y="1332137"/>
            <a:ext cx="2413796" cy="10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686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Courier New</vt:lpstr>
      <vt:lpstr>Lato</vt:lpstr>
      <vt:lpstr>Söhne</vt:lpstr>
      <vt:lpstr>Symbol</vt:lpstr>
      <vt:lpstr>Office Theme</vt:lpstr>
      <vt:lpstr>PowerPoint Presentation</vt:lpstr>
      <vt:lpstr>Context</vt:lpstr>
      <vt:lpstr>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Singh</dc:creator>
  <cp:lastModifiedBy>Shreya Singh</cp:lastModifiedBy>
  <cp:revision>1</cp:revision>
  <dcterms:created xsi:type="dcterms:W3CDTF">2023-11-25T01:57:19Z</dcterms:created>
  <dcterms:modified xsi:type="dcterms:W3CDTF">2023-11-30T22:11:55Z</dcterms:modified>
</cp:coreProperties>
</file>