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4" r:id="rId6"/>
    <p:sldId id="262" r:id="rId7"/>
    <p:sldId id="273" r:id="rId8"/>
    <p:sldId id="263" r:id="rId9"/>
    <p:sldId id="264" r:id="rId10"/>
    <p:sldId id="271" r:id="rId11"/>
    <p:sldId id="272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0E0C8-B5E2-4061-A5B2-24569DFB3BA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8C451-4F00-4EA2-8BF2-570ADAA37191}">
      <dgm:prSet/>
      <dgm:spPr/>
      <dgm:t>
        <a:bodyPr/>
        <a:lstStyle/>
        <a:p>
          <a:pPr rtl="0"/>
          <a:r>
            <a:rPr lang="en-US" baseline="0" dirty="0" smtClean="0"/>
            <a:t>Main GUI</a:t>
          </a:r>
          <a:endParaRPr lang="en-US" dirty="0"/>
        </a:p>
      </dgm:t>
    </dgm:pt>
    <dgm:pt modelId="{AD01F46E-724B-4832-87A0-107D36D4C304}" type="parTrans" cxnId="{3A451D20-B404-46F3-9C44-353E1D6CBBB0}">
      <dgm:prSet/>
      <dgm:spPr/>
      <dgm:t>
        <a:bodyPr/>
        <a:lstStyle/>
        <a:p>
          <a:endParaRPr lang="en-US"/>
        </a:p>
      </dgm:t>
    </dgm:pt>
    <dgm:pt modelId="{49A74D38-74B8-463C-8568-831763F3F975}" type="sibTrans" cxnId="{3A451D20-B404-46F3-9C44-353E1D6CBBB0}">
      <dgm:prSet/>
      <dgm:spPr/>
      <dgm:t>
        <a:bodyPr/>
        <a:lstStyle/>
        <a:p>
          <a:endParaRPr lang="en-US"/>
        </a:p>
      </dgm:t>
    </dgm:pt>
    <dgm:pt modelId="{9BE4E8FE-FD2D-413F-82AB-89DD4B473F7C}">
      <dgm:prSet/>
      <dgm:spPr/>
      <dgm:t>
        <a:bodyPr/>
        <a:lstStyle/>
        <a:p>
          <a:pPr rtl="0"/>
          <a:r>
            <a:rPr lang="en-US" baseline="0" dirty="0" smtClean="0"/>
            <a:t>- The Explorer           (exploratory data analysis)</a:t>
          </a:r>
          <a:endParaRPr lang="en-US" dirty="0"/>
        </a:p>
      </dgm:t>
    </dgm:pt>
    <dgm:pt modelId="{A1E6A704-3B13-41DA-BCB5-DC4067F5EAA5}" type="parTrans" cxnId="{67AC8EC8-B0F1-448B-AD31-F26960DAF7AA}">
      <dgm:prSet/>
      <dgm:spPr/>
      <dgm:t>
        <a:bodyPr/>
        <a:lstStyle/>
        <a:p>
          <a:endParaRPr lang="en-US"/>
        </a:p>
      </dgm:t>
    </dgm:pt>
    <dgm:pt modelId="{A13398D8-0A27-4785-A4B3-391B3832206C}" type="sibTrans" cxnId="{67AC8EC8-B0F1-448B-AD31-F26960DAF7AA}">
      <dgm:prSet/>
      <dgm:spPr/>
      <dgm:t>
        <a:bodyPr/>
        <a:lstStyle/>
        <a:p>
          <a:endParaRPr lang="en-US"/>
        </a:p>
      </dgm:t>
    </dgm:pt>
    <dgm:pt modelId="{D2294C56-F41F-4ACF-9822-B52CB2F72709}">
      <dgm:prSet/>
      <dgm:spPr/>
      <dgm:t>
        <a:bodyPr/>
        <a:lstStyle/>
        <a:p>
          <a:pPr rtl="0"/>
          <a:r>
            <a:rPr lang="en-US" baseline="0" dirty="0" smtClean="0"/>
            <a:t>- The Experimenter    (experimental environment)</a:t>
          </a:r>
          <a:endParaRPr lang="en-US" dirty="0"/>
        </a:p>
      </dgm:t>
    </dgm:pt>
    <dgm:pt modelId="{E7590871-3B1E-47B2-BA0F-C455CABC767C}" type="parTrans" cxnId="{F031D230-C175-4F81-9365-7F65A750DCF7}">
      <dgm:prSet/>
      <dgm:spPr/>
      <dgm:t>
        <a:bodyPr/>
        <a:lstStyle/>
        <a:p>
          <a:endParaRPr lang="en-US"/>
        </a:p>
      </dgm:t>
    </dgm:pt>
    <dgm:pt modelId="{DD705636-F3DA-4B43-B1B3-7501F1B13746}" type="sibTrans" cxnId="{F031D230-C175-4F81-9365-7F65A750DCF7}">
      <dgm:prSet/>
      <dgm:spPr/>
      <dgm:t>
        <a:bodyPr/>
        <a:lstStyle/>
        <a:p>
          <a:endParaRPr lang="en-US"/>
        </a:p>
      </dgm:t>
    </dgm:pt>
    <dgm:pt modelId="{06DE71D8-BFD8-458D-8845-B4C9373E5DB3}">
      <dgm:prSet/>
      <dgm:spPr/>
      <dgm:t>
        <a:bodyPr/>
        <a:lstStyle/>
        <a:p>
          <a:pPr rtl="0"/>
          <a:r>
            <a:rPr lang="en-US" baseline="0" dirty="0" smtClean="0"/>
            <a:t>- The Knowledge flow(new process model interface)</a:t>
          </a:r>
          <a:endParaRPr lang="en-US" dirty="0"/>
        </a:p>
      </dgm:t>
    </dgm:pt>
    <dgm:pt modelId="{88D85DBD-D8FA-4F73-B774-5B0A7BB35B61}" type="parTrans" cxnId="{42552A33-5BF3-45EA-A49B-79D46973B84B}">
      <dgm:prSet/>
      <dgm:spPr/>
      <dgm:t>
        <a:bodyPr/>
        <a:lstStyle/>
        <a:p>
          <a:endParaRPr lang="en-US"/>
        </a:p>
      </dgm:t>
    </dgm:pt>
    <dgm:pt modelId="{242AFBE9-0322-4BEE-B217-063D6242DF0C}" type="sibTrans" cxnId="{42552A33-5BF3-45EA-A49B-79D46973B84B}">
      <dgm:prSet/>
      <dgm:spPr/>
      <dgm:t>
        <a:bodyPr/>
        <a:lstStyle/>
        <a:p>
          <a:endParaRPr lang="en-US"/>
        </a:p>
      </dgm:t>
    </dgm:pt>
    <dgm:pt modelId="{6F4D6AA7-F156-4779-BFDF-11479EDBCDBC}">
      <dgm:prSet/>
      <dgm:spPr/>
      <dgm:t>
        <a:bodyPr/>
        <a:lstStyle/>
        <a:p>
          <a:pPr rtl="0"/>
          <a:r>
            <a:rPr lang="en-US" baseline="0" smtClean="0"/>
            <a:t>Simple CLI</a:t>
          </a:r>
          <a:endParaRPr lang="en-US"/>
        </a:p>
      </dgm:t>
    </dgm:pt>
    <dgm:pt modelId="{F96B8097-7A4D-4B81-A360-A12547340BFC}" type="parTrans" cxnId="{56760C13-1F92-4F16-BE3C-9F14BC423DE7}">
      <dgm:prSet/>
      <dgm:spPr/>
      <dgm:t>
        <a:bodyPr/>
        <a:lstStyle/>
        <a:p>
          <a:endParaRPr lang="en-US"/>
        </a:p>
      </dgm:t>
    </dgm:pt>
    <dgm:pt modelId="{3E3AAD4B-87AA-423B-A859-AA676C87BA3F}" type="sibTrans" cxnId="{56760C13-1F92-4F16-BE3C-9F14BC423DE7}">
      <dgm:prSet/>
      <dgm:spPr/>
      <dgm:t>
        <a:bodyPr/>
        <a:lstStyle/>
        <a:p>
          <a:endParaRPr lang="en-US"/>
        </a:p>
      </dgm:t>
    </dgm:pt>
    <dgm:pt modelId="{1895E5F9-C28F-4F06-9FC5-EF9F4E5E1F6A}">
      <dgm:prSet/>
      <dgm:spPr/>
      <dgm:t>
        <a:bodyPr/>
        <a:lstStyle/>
        <a:p>
          <a:pPr rtl="0"/>
          <a:r>
            <a:rPr lang="en-US" baseline="0" dirty="0" smtClean="0"/>
            <a:t>- Recommended for in-depth usage.</a:t>
          </a:r>
          <a:endParaRPr lang="en-US" dirty="0"/>
        </a:p>
      </dgm:t>
    </dgm:pt>
    <dgm:pt modelId="{CB3DFEBA-3A12-4544-8A66-A12EE879C222}" type="parTrans" cxnId="{763D8097-25E5-4382-95E4-108F4356BF47}">
      <dgm:prSet/>
      <dgm:spPr/>
      <dgm:t>
        <a:bodyPr/>
        <a:lstStyle/>
        <a:p>
          <a:endParaRPr lang="en-US"/>
        </a:p>
      </dgm:t>
    </dgm:pt>
    <dgm:pt modelId="{875B7A9E-B93E-44CA-AD14-2B8A21FC2767}" type="sibTrans" cxnId="{763D8097-25E5-4382-95E4-108F4356BF47}">
      <dgm:prSet/>
      <dgm:spPr/>
      <dgm:t>
        <a:bodyPr/>
        <a:lstStyle/>
        <a:p>
          <a:endParaRPr lang="en-US"/>
        </a:p>
      </dgm:t>
    </dgm:pt>
    <dgm:pt modelId="{1AB3AC0B-297D-4292-AF68-F5EEA874A635}">
      <dgm:prSet/>
      <dgm:spPr/>
      <dgm:t>
        <a:bodyPr/>
        <a:lstStyle/>
        <a:p>
          <a:pPr rtl="0"/>
          <a:r>
            <a:rPr lang="en-US" baseline="0" dirty="0" smtClean="0"/>
            <a:t>- Offers more functionality that are not available in GUI.</a:t>
          </a:r>
          <a:endParaRPr lang="en-US" dirty="0"/>
        </a:p>
      </dgm:t>
    </dgm:pt>
    <dgm:pt modelId="{C04F0999-77E6-42CD-AEA3-02E591BE7DD9}" type="parTrans" cxnId="{9D8B9550-605E-4DD0-8EE9-0696933A5BC0}">
      <dgm:prSet/>
      <dgm:spPr/>
      <dgm:t>
        <a:bodyPr/>
        <a:lstStyle/>
        <a:p>
          <a:endParaRPr lang="en-US"/>
        </a:p>
      </dgm:t>
    </dgm:pt>
    <dgm:pt modelId="{1E26AECA-7F9F-4F2F-B2D6-6F167658AAE4}" type="sibTrans" cxnId="{9D8B9550-605E-4DD0-8EE9-0696933A5BC0}">
      <dgm:prSet/>
      <dgm:spPr/>
      <dgm:t>
        <a:bodyPr/>
        <a:lstStyle/>
        <a:p>
          <a:endParaRPr lang="en-US"/>
        </a:p>
      </dgm:t>
    </dgm:pt>
    <dgm:pt modelId="{E33EAD52-16CE-4AB1-9C16-EDF23C216421}" type="pres">
      <dgm:prSet presAssocID="{5510E0C8-B5E2-4061-A5B2-24569DFB3B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838543-6324-4971-9A04-BF32563DD0CF}" type="pres">
      <dgm:prSet presAssocID="{E188C451-4F00-4EA2-8BF2-570ADAA37191}" presName="hierRoot1" presStyleCnt="0">
        <dgm:presLayoutVars>
          <dgm:hierBranch val="init"/>
        </dgm:presLayoutVars>
      </dgm:prSet>
      <dgm:spPr/>
    </dgm:pt>
    <dgm:pt modelId="{D6130EFF-A9E1-490C-9782-9E6FD9866225}" type="pres">
      <dgm:prSet presAssocID="{E188C451-4F00-4EA2-8BF2-570ADAA37191}" presName="rootComposite1" presStyleCnt="0"/>
      <dgm:spPr/>
    </dgm:pt>
    <dgm:pt modelId="{EF4D6784-6BD2-42F8-92D0-4FD8E9D29844}" type="pres">
      <dgm:prSet presAssocID="{E188C451-4F00-4EA2-8BF2-570ADAA37191}" presName="rootText1" presStyleLbl="node0" presStyleIdx="0" presStyleCnt="2" custLinFactNeighborX="-1613" custLinFactNeighborY="16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6C298-4D0E-423C-9B72-24192F7102C1}" type="pres">
      <dgm:prSet presAssocID="{E188C451-4F00-4EA2-8BF2-570ADAA371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EB7DC8-1B8A-4C85-8916-D5CF342D0C2B}" type="pres">
      <dgm:prSet presAssocID="{E188C451-4F00-4EA2-8BF2-570ADAA37191}" presName="hierChild2" presStyleCnt="0"/>
      <dgm:spPr/>
    </dgm:pt>
    <dgm:pt modelId="{EE3F448E-261E-4336-8899-EE27773A3CD3}" type="pres">
      <dgm:prSet presAssocID="{A1E6A704-3B13-41DA-BCB5-DC4067F5EAA5}" presName="Name37" presStyleLbl="parChTrans1D2" presStyleIdx="0" presStyleCnt="5"/>
      <dgm:spPr/>
      <dgm:t>
        <a:bodyPr/>
        <a:lstStyle/>
        <a:p>
          <a:endParaRPr lang="en-US"/>
        </a:p>
      </dgm:t>
    </dgm:pt>
    <dgm:pt modelId="{1D443CA8-7EE6-437E-B030-8118B59F7A16}" type="pres">
      <dgm:prSet presAssocID="{9BE4E8FE-FD2D-413F-82AB-89DD4B473F7C}" presName="hierRoot2" presStyleCnt="0">
        <dgm:presLayoutVars>
          <dgm:hierBranch val="init"/>
        </dgm:presLayoutVars>
      </dgm:prSet>
      <dgm:spPr/>
    </dgm:pt>
    <dgm:pt modelId="{449E2EDB-BB75-45DE-AE52-6A3A948B0895}" type="pres">
      <dgm:prSet presAssocID="{9BE4E8FE-FD2D-413F-82AB-89DD4B473F7C}" presName="rootComposite" presStyleCnt="0"/>
      <dgm:spPr/>
    </dgm:pt>
    <dgm:pt modelId="{5B8E7C76-E95C-47D9-B62D-FD661816E430}" type="pres">
      <dgm:prSet presAssocID="{9BE4E8FE-FD2D-413F-82AB-89DD4B473F7C}" presName="rootText" presStyleLbl="node2" presStyleIdx="0" presStyleCnt="5" custScaleX="11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5C525E-2B8C-4DF6-BCF0-70CD7F78870A}" type="pres">
      <dgm:prSet presAssocID="{9BE4E8FE-FD2D-413F-82AB-89DD4B473F7C}" presName="rootConnector" presStyleLbl="node2" presStyleIdx="0" presStyleCnt="5"/>
      <dgm:spPr/>
      <dgm:t>
        <a:bodyPr/>
        <a:lstStyle/>
        <a:p>
          <a:endParaRPr lang="en-US"/>
        </a:p>
      </dgm:t>
    </dgm:pt>
    <dgm:pt modelId="{8468FAE6-D390-4DF1-A736-6B96BAFBDCCF}" type="pres">
      <dgm:prSet presAssocID="{9BE4E8FE-FD2D-413F-82AB-89DD4B473F7C}" presName="hierChild4" presStyleCnt="0"/>
      <dgm:spPr/>
    </dgm:pt>
    <dgm:pt modelId="{747136ED-4F40-4DE2-B464-9F93C30CBEB2}" type="pres">
      <dgm:prSet presAssocID="{9BE4E8FE-FD2D-413F-82AB-89DD4B473F7C}" presName="hierChild5" presStyleCnt="0"/>
      <dgm:spPr/>
    </dgm:pt>
    <dgm:pt modelId="{37A22220-8F31-44EA-AECA-3AA3315C51F0}" type="pres">
      <dgm:prSet presAssocID="{E7590871-3B1E-47B2-BA0F-C455CABC767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9772E9BF-17D4-4BD2-AFF0-2B7AF940B1EA}" type="pres">
      <dgm:prSet presAssocID="{D2294C56-F41F-4ACF-9822-B52CB2F72709}" presName="hierRoot2" presStyleCnt="0">
        <dgm:presLayoutVars>
          <dgm:hierBranch val="init"/>
        </dgm:presLayoutVars>
      </dgm:prSet>
      <dgm:spPr/>
    </dgm:pt>
    <dgm:pt modelId="{D0C59CDA-25E5-48CD-9951-541532545B7C}" type="pres">
      <dgm:prSet presAssocID="{D2294C56-F41F-4ACF-9822-B52CB2F72709}" presName="rootComposite" presStyleCnt="0"/>
      <dgm:spPr/>
    </dgm:pt>
    <dgm:pt modelId="{DF19E809-D066-47B3-8187-B2D524336F37}" type="pres">
      <dgm:prSet presAssocID="{D2294C56-F41F-4ACF-9822-B52CB2F72709}" presName="rootText" presStyleLbl="node2" presStyleIdx="1" presStyleCnt="5" custScaleX="1254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0DD616-4902-4367-911D-276B0F573485}" type="pres">
      <dgm:prSet presAssocID="{D2294C56-F41F-4ACF-9822-B52CB2F72709}" presName="rootConnector" presStyleLbl="node2" presStyleIdx="1" presStyleCnt="5"/>
      <dgm:spPr/>
      <dgm:t>
        <a:bodyPr/>
        <a:lstStyle/>
        <a:p>
          <a:endParaRPr lang="en-US"/>
        </a:p>
      </dgm:t>
    </dgm:pt>
    <dgm:pt modelId="{304D5836-577F-4B3A-AE48-C5ED611D60DC}" type="pres">
      <dgm:prSet presAssocID="{D2294C56-F41F-4ACF-9822-B52CB2F72709}" presName="hierChild4" presStyleCnt="0"/>
      <dgm:spPr/>
    </dgm:pt>
    <dgm:pt modelId="{C82112AC-6AFC-4005-9DBE-973DE5A3EB1E}" type="pres">
      <dgm:prSet presAssocID="{D2294C56-F41F-4ACF-9822-B52CB2F72709}" presName="hierChild5" presStyleCnt="0"/>
      <dgm:spPr/>
    </dgm:pt>
    <dgm:pt modelId="{EA73F4BF-C844-48DA-BFF1-0E0FA1BF04B8}" type="pres">
      <dgm:prSet presAssocID="{88D85DBD-D8FA-4F73-B774-5B0A7BB35B61}" presName="Name37" presStyleLbl="parChTrans1D2" presStyleIdx="2" presStyleCnt="5"/>
      <dgm:spPr/>
      <dgm:t>
        <a:bodyPr/>
        <a:lstStyle/>
        <a:p>
          <a:endParaRPr lang="en-US"/>
        </a:p>
      </dgm:t>
    </dgm:pt>
    <dgm:pt modelId="{D795B251-5BE6-4212-A982-30C659C6461E}" type="pres">
      <dgm:prSet presAssocID="{06DE71D8-BFD8-458D-8845-B4C9373E5DB3}" presName="hierRoot2" presStyleCnt="0">
        <dgm:presLayoutVars>
          <dgm:hierBranch val="init"/>
        </dgm:presLayoutVars>
      </dgm:prSet>
      <dgm:spPr/>
    </dgm:pt>
    <dgm:pt modelId="{93DE815C-9449-4CEE-8A4F-71C74F7D9DC8}" type="pres">
      <dgm:prSet presAssocID="{06DE71D8-BFD8-458D-8845-B4C9373E5DB3}" presName="rootComposite" presStyleCnt="0"/>
      <dgm:spPr/>
    </dgm:pt>
    <dgm:pt modelId="{A869E8A0-7196-419E-A089-DF7277EB4F01}" type="pres">
      <dgm:prSet presAssocID="{06DE71D8-BFD8-458D-8845-B4C9373E5DB3}" presName="rootText" presStyleLbl="node2" presStyleIdx="2" presStyleCnt="5" custScaleX="121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56AAD-2C56-4247-92C9-AFAA38A230AB}" type="pres">
      <dgm:prSet presAssocID="{06DE71D8-BFD8-458D-8845-B4C9373E5DB3}" presName="rootConnector" presStyleLbl="node2" presStyleIdx="2" presStyleCnt="5"/>
      <dgm:spPr/>
      <dgm:t>
        <a:bodyPr/>
        <a:lstStyle/>
        <a:p>
          <a:endParaRPr lang="en-US"/>
        </a:p>
      </dgm:t>
    </dgm:pt>
    <dgm:pt modelId="{B99A60CB-2296-4F94-894C-EA8A0238D04F}" type="pres">
      <dgm:prSet presAssocID="{06DE71D8-BFD8-458D-8845-B4C9373E5DB3}" presName="hierChild4" presStyleCnt="0"/>
      <dgm:spPr/>
    </dgm:pt>
    <dgm:pt modelId="{73053894-1BFA-4D98-A4A8-5FC3B8A1A8BC}" type="pres">
      <dgm:prSet presAssocID="{06DE71D8-BFD8-458D-8845-B4C9373E5DB3}" presName="hierChild5" presStyleCnt="0"/>
      <dgm:spPr/>
    </dgm:pt>
    <dgm:pt modelId="{DA1D53AF-990A-437D-859D-52E7939490D1}" type="pres">
      <dgm:prSet presAssocID="{E188C451-4F00-4EA2-8BF2-570ADAA37191}" presName="hierChild3" presStyleCnt="0"/>
      <dgm:spPr/>
    </dgm:pt>
    <dgm:pt modelId="{932FF410-B7B3-44A2-90A8-6547CAE838A5}" type="pres">
      <dgm:prSet presAssocID="{6F4D6AA7-F156-4779-BFDF-11479EDBCDBC}" presName="hierRoot1" presStyleCnt="0">
        <dgm:presLayoutVars>
          <dgm:hierBranch val="init"/>
        </dgm:presLayoutVars>
      </dgm:prSet>
      <dgm:spPr/>
    </dgm:pt>
    <dgm:pt modelId="{C1DC5B5A-D581-4920-93F8-D24F7AA1006F}" type="pres">
      <dgm:prSet presAssocID="{6F4D6AA7-F156-4779-BFDF-11479EDBCDBC}" presName="rootComposite1" presStyleCnt="0"/>
      <dgm:spPr/>
    </dgm:pt>
    <dgm:pt modelId="{F904EA8E-A718-4DF1-97D3-B3D2BB0F74CC}" type="pres">
      <dgm:prSet presAssocID="{6F4D6AA7-F156-4779-BFDF-11479EDBCDBC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FF067-E423-4F08-A7D2-89F43199D9E7}" type="pres">
      <dgm:prSet presAssocID="{6F4D6AA7-F156-4779-BFDF-11479EDBCD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79842D-7892-468E-9E76-1C39A7700205}" type="pres">
      <dgm:prSet presAssocID="{6F4D6AA7-F156-4779-BFDF-11479EDBCDBC}" presName="hierChild2" presStyleCnt="0"/>
      <dgm:spPr/>
    </dgm:pt>
    <dgm:pt modelId="{0D4979AA-46EA-45C4-ACD5-F8B4BC9786B0}" type="pres">
      <dgm:prSet presAssocID="{CB3DFEBA-3A12-4544-8A66-A12EE879C222}" presName="Name37" presStyleLbl="parChTrans1D2" presStyleIdx="3" presStyleCnt="5"/>
      <dgm:spPr/>
      <dgm:t>
        <a:bodyPr/>
        <a:lstStyle/>
        <a:p>
          <a:endParaRPr lang="en-US"/>
        </a:p>
      </dgm:t>
    </dgm:pt>
    <dgm:pt modelId="{11F43F8B-4941-4D42-881B-921EDE1FD0E6}" type="pres">
      <dgm:prSet presAssocID="{1895E5F9-C28F-4F06-9FC5-EF9F4E5E1F6A}" presName="hierRoot2" presStyleCnt="0">
        <dgm:presLayoutVars>
          <dgm:hierBranch val="init"/>
        </dgm:presLayoutVars>
      </dgm:prSet>
      <dgm:spPr/>
    </dgm:pt>
    <dgm:pt modelId="{B47623BE-A08A-44AC-8375-1FC9F8084934}" type="pres">
      <dgm:prSet presAssocID="{1895E5F9-C28F-4F06-9FC5-EF9F4E5E1F6A}" presName="rootComposite" presStyleCnt="0"/>
      <dgm:spPr/>
    </dgm:pt>
    <dgm:pt modelId="{CEADF47E-1BC4-45C9-A366-6384B3D48643}" type="pres">
      <dgm:prSet presAssocID="{1895E5F9-C28F-4F06-9FC5-EF9F4E5E1F6A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A5DE90-FE6E-4E1F-B0B7-CB09B5A3CD06}" type="pres">
      <dgm:prSet presAssocID="{1895E5F9-C28F-4F06-9FC5-EF9F4E5E1F6A}" presName="rootConnector" presStyleLbl="node2" presStyleIdx="3" presStyleCnt="5"/>
      <dgm:spPr/>
      <dgm:t>
        <a:bodyPr/>
        <a:lstStyle/>
        <a:p>
          <a:endParaRPr lang="en-US"/>
        </a:p>
      </dgm:t>
    </dgm:pt>
    <dgm:pt modelId="{20A7B62B-F949-4580-B11E-DFB39AE1041C}" type="pres">
      <dgm:prSet presAssocID="{1895E5F9-C28F-4F06-9FC5-EF9F4E5E1F6A}" presName="hierChild4" presStyleCnt="0"/>
      <dgm:spPr/>
    </dgm:pt>
    <dgm:pt modelId="{646565F7-522D-4D86-81EE-3F1C6A9796A6}" type="pres">
      <dgm:prSet presAssocID="{1895E5F9-C28F-4F06-9FC5-EF9F4E5E1F6A}" presName="hierChild5" presStyleCnt="0"/>
      <dgm:spPr/>
    </dgm:pt>
    <dgm:pt modelId="{35638902-8D4F-4E9E-9297-4A85AD8D0F35}" type="pres">
      <dgm:prSet presAssocID="{C04F0999-77E6-42CD-AEA3-02E591BE7DD9}" presName="Name37" presStyleLbl="parChTrans1D2" presStyleIdx="4" presStyleCnt="5"/>
      <dgm:spPr/>
      <dgm:t>
        <a:bodyPr/>
        <a:lstStyle/>
        <a:p>
          <a:endParaRPr lang="en-US"/>
        </a:p>
      </dgm:t>
    </dgm:pt>
    <dgm:pt modelId="{EB355903-D2D8-4925-AE13-C372C57F212B}" type="pres">
      <dgm:prSet presAssocID="{1AB3AC0B-297D-4292-AF68-F5EEA874A635}" presName="hierRoot2" presStyleCnt="0">
        <dgm:presLayoutVars>
          <dgm:hierBranch val="init"/>
        </dgm:presLayoutVars>
      </dgm:prSet>
      <dgm:spPr/>
    </dgm:pt>
    <dgm:pt modelId="{1D46BBC1-4593-47FD-9760-2C70424F2F84}" type="pres">
      <dgm:prSet presAssocID="{1AB3AC0B-297D-4292-AF68-F5EEA874A635}" presName="rootComposite" presStyleCnt="0"/>
      <dgm:spPr/>
    </dgm:pt>
    <dgm:pt modelId="{3BE76FAA-00BA-40D7-BE57-700FDAE6330B}" type="pres">
      <dgm:prSet presAssocID="{1AB3AC0B-297D-4292-AF68-F5EEA874A635}" presName="rootText" presStyleLbl="node2" presStyleIdx="4" presStyleCnt="5" custScaleX="126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DC9AA-FC25-481F-98B7-EF8756C6E926}" type="pres">
      <dgm:prSet presAssocID="{1AB3AC0B-297D-4292-AF68-F5EEA874A635}" presName="rootConnector" presStyleLbl="node2" presStyleIdx="4" presStyleCnt="5"/>
      <dgm:spPr/>
      <dgm:t>
        <a:bodyPr/>
        <a:lstStyle/>
        <a:p>
          <a:endParaRPr lang="en-US"/>
        </a:p>
      </dgm:t>
    </dgm:pt>
    <dgm:pt modelId="{BA10AE8E-7AB1-4ADC-A371-34A104766042}" type="pres">
      <dgm:prSet presAssocID="{1AB3AC0B-297D-4292-AF68-F5EEA874A635}" presName="hierChild4" presStyleCnt="0"/>
      <dgm:spPr/>
    </dgm:pt>
    <dgm:pt modelId="{30D5C5D9-D963-41EE-8A96-2444890DDB53}" type="pres">
      <dgm:prSet presAssocID="{1AB3AC0B-297D-4292-AF68-F5EEA874A635}" presName="hierChild5" presStyleCnt="0"/>
      <dgm:spPr/>
    </dgm:pt>
    <dgm:pt modelId="{D9FDFA60-7A39-4EC3-8E7C-E7CFC24AE6B4}" type="pres">
      <dgm:prSet presAssocID="{6F4D6AA7-F156-4779-BFDF-11479EDBCDBC}" presName="hierChild3" presStyleCnt="0"/>
      <dgm:spPr/>
    </dgm:pt>
  </dgm:ptLst>
  <dgm:cxnLst>
    <dgm:cxn modelId="{646D0566-AE7E-4AC8-A4F6-C5FB432ED8F8}" type="presOf" srcId="{9BE4E8FE-FD2D-413F-82AB-89DD4B473F7C}" destId="{FB5C525E-2B8C-4DF6-BCF0-70CD7F78870A}" srcOrd="1" destOrd="0" presId="urn:microsoft.com/office/officeart/2005/8/layout/orgChart1"/>
    <dgm:cxn modelId="{CC166E88-E18F-487A-AAC2-EFFC6CCD6EEF}" type="presOf" srcId="{E7590871-3B1E-47B2-BA0F-C455CABC767C}" destId="{37A22220-8F31-44EA-AECA-3AA3315C51F0}" srcOrd="0" destOrd="0" presId="urn:microsoft.com/office/officeart/2005/8/layout/orgChart1"/>
    <dgm:cxn modelId="{05C35FCD-25D9-4A33-8B6D-FBF2910C5477}" type="presOf" srcId="{CB3DFEBA-3A12-4544-8A66-A12EE879C222}" destId="{0D4979AA-46EA-45C4-ACD5-F8B4BC9786B0}" srcOrd="0" destOrd="0" presId="urn:microsoft.com/office/officeart/2005/8/layout/orgChart1"/>
    <dgm:cxn modelId="{3A451D20-B404-46F3-9C44-353E1D6CBBB0}" srcId="{5510E0C8-B5E2-4061-A5B2-24569DFB3BAD}" destId="{E188C451-4F00-4EA2-8BF2-570ADAA37191}" srcOrd="0" destOrd="0" parTransId="{AD01F46E-724B-4832-87A0-107D36D4C304}" sibTransId="{49A74D38-74B8-463C-8568-831763F3F975}"/>
    <dgm:cxn modelId="{F56D662F-10BC-4850-AC4E-B70707B4DFD2}" type="presOf" srcId="{D2294C56-F41F-4ACF-9822-B52CB2F72709}" destId="{960DD616-4902-4367-911D-276B0F573485}" srcOrd="1" destOrd="0" presId="urn:microsoft.com/office/officeart/2005/8/layout/orgChart1"/>
    <dgm:cxn modelId="{F5FCC2C6-E9AC-4043-92AB-C0B3BBB26066}" type="presOf" srcId="{9BE4E8FE-FD2D-413F-82AB-89DD4B473F7C}" destId="{5B8E7C76-E95C-47D9-B62D-FD661816E430}" srcOrd="0" destOrd="0" presId="urn:microsoft.com/office/officeart/2005/8/layout/orgChart1"/>
    <dgm:cxn modelId="{B0407BA2-1F2A-49FF-84DF-B71034CBFB40}" type="presOf" srcId="{E188C451-4F00-4EA2-8BF2-570ADAA37191}" destId="{81B6C298-4D0E-423C-9B72-24192F7102C1}" srcOrd="1" destOrd="0" presId="urn:microsoft.com/office/officeart/2005/8/layout/orgChart1"/>
    <dgm:cxn modelId="{16DAFBBE-4657-4FB6-A4AD-B75C8E5D4163}" type="presOf" srcId="{C04F0999-77E6-42CD-AEA3-02E591BE7DD9}" destId="{35638902-8D4F-4E9E-9297-4A85AD8D0F35}" srcOrd="0" destOrd="0" presId="urn:microsoft.com/office/officeart/2005/8/layout/orgChart1"/>
    <dgm:cxn modelId="{9D8B9550-605E-4DD0-8EE9-0696933A5BC0}" srcId="{6F4D6AA7-F156-4779-BFDF-11479EDBCDBC}" destId="{1AB3AC0B-297D-4292-AF68-F5EEA874A635}" srcOrd="1" destOrd="0" parTransId="{C04F0999-77E6-42CD-AEA3-02E591BE7DD9}" sibTransId="{1E26AECA-7F9F-4F2F-B2D6-6F167658AAE4}"/>
    <dgm:cxn modelId="{F031D230-C175-4F81-9365-7F65A750DCF7}" srcId="{E188C451-4F00-4EA2-8BF2-570ADAA37191}" destId="{D2294C56-F41F-4ACF-9822-B52CB2F72709}" srcOrd="1" destOrd="0" parTransId="{E7590871-3B1E-47B2-BA0F-C455CABC767C}" sibTransId="{DD705636-F3DA-4B43-B1B3-7501F1B13746}"/>
    <dgm:cxn modelId="{353F49F8-E2DE-426F-953F-63128CF0D16C}" type="presOf" srcId="{06DE71D8-BFD8-458D-8845-B4C9373E5DB3}" destId="{A869E8A0-7196-419E-A089-DF7277EB4F01}" srcOrd="0" destOrd="0" presId="urn:microsoft.com/office/officeart/2005/8/layout/orgChart1"/>
    <dgm:cxn modelId="{42552A33-5BF3-45EA-A49B-79D46973B84B}" srcId="{E188C451-4F00-4EA2-8BF2-570ADAA37191}" destId="{06DE71D8-BFD8-458D-8845-B4C9373E5DB3}" srcOrd="2" destOrd="0" parTransId="{88D85DBD-D8FA-4F73-B774-5B0A7BB35B61}" sibTransId="{242AFBE9-0322-4BEE-B217-063D6242DF0C}"/>
    <dgm:cxn modelId="{9C60F247-D996-44DE-8878-CEC3315884DC}" type="presOf" srcId="{1895E5F9-C28F-4F06-9FC5-EF9F4E5E1F6A}" destId="{2AA5DE90-FE6E-4E1F-B0B7-CB09B5A3CD06}" srcOrd="1" destOrd="0" presId="urn:microsoft.com/office/officeart/2005/8/layout/orgChart1"/>
    <dgm:cxn modelId="{D93BAB2F-D38B-4BCB-9C22-53F3865280AC}" type="presOf" srcId="{6F4D6AA7-F156-4779-BFDF-11479EDBCDBC}" destId="{F904EA8E-A718-4DF1-97D3-B3D2BB0F74CC}" srcOrd="0" destOrd="0" presId="urn:microsoft.com/office/officeart/2005/8/layout/orgChart1"/>
    <dgm:cxn modelId="{28099942-91F8-493B-A44B-4B657F1F9614}" type="presOf" srcId="{5510E0C8-B5E2-4061-A5B2-24569DFB3BAD}" destId="{E33EAD52-16CE-4AB1-9C16-EDF23C216421}" srcOrd="0" destOrd="0" presId="urn:microsoft.com/office/officeart/2005/8/layout/orgChart1"/>
    <dgm:cxn modelId="{26F560E6-80BC-4E7D-AC4E-3E5C6C503A0E}" type="presOf" srcId="{06DE71D8-BFD8-458D-8845-B4C9373E5DB3}" destId="{87556AAD-2C56-4247-92C9-AFAA38A230AB}" srcOrd="1" destOrd="0" presId="urn:microsoft.com/office/officeart/2005/8/layout/orgChart1"/>
    <dgm:cxn modelId="{67AC8EC8-B0F1-448B-AD31-F26960DAF7AA}" srcId="{E188C451-4F00-4EA2-8BF2-570ADAA37191}" destId="{9BE4E8FE-FD2D-413F-82AB-89DD4B473F7C}" srcOrd="0" destOrd="0" parTransId="{A1E6A704-3B13-41DA-BCB5-DC4067F5EAA5}" sibTransId="{A13398D8-0A27-4785-A4B3-391B3832206C}"/>
    <dgm:cxn modelId="{8EEC844B-734C-4240-8D88-555C0223B114}" type="presOf" srcId="{1AB3AC0B-297D-4292-AF68-F5EEA874A635}" destId="{3BE76FAA-00BA-40D7-BE57-700FDAE6330B}" srcOrd="0" destOrd="0" presId="urn:microsoft.com/office/officeart/2005/8/layout/orgChart1"/>
    <dgm:cxn modelId="{56760C13-1F92-4F16-BE3C-9F14BC423DE7}" srcId="{5510E0C8-B5E2-4061-A5B2-24569DFB3BAD}" destId="{6F4D6AA7-F156-4779-BFDF-11479EDBCDBC}" srcOrd="1" destOrd="0" parTransId="{F96B8097-7A4D-4B81-A360-A12547340BFC}" sibTransId="{3E3AAD4B-87AA-423B-A859-AA676C87BA3F}"/>
    <dgm:cxn modelId="{D122B00B-5556-434F-A1EF-6B33C0F3F846}" type="presOf" srcId="{E188C451-4F00-4EA2-8BF2-570ADAA37191}" destId="{EF4D6784-6BD2-42F8-92D0-4FD8E9D29844}" srcOrd="0" destOrd="0" presId="urn:microsoft.com/office/officeart/2005/8/layout/orgChart1"/>
    <dgm:cxn modelId="{B67C66A3-9328-4A85-89FF-611B7481554C}" type="presOf" srcId="{D2294C56-F41F-4ACF-9822-B52CB2F72709}" destId="{DF19E809-D066-47B3-8187-B2D524336F37}" srcOrd="0" destOrd="0" presId="urn:microsoft.com/office/officeart/2005/8/layout/orgChart1"/>
    <dgm:cxn modelId="{13077D96-84DD-4260-A2EA-3EB4C284B56D}" type="presOf" srcId="{1895E5F9-C28F-4F06-9FC5-EF9F4E5E1F6A}" destId="{CEADF47E-1BC4-45C9-A366-6384B3D48643}" srcOrd="0" destOrd="0" presId="urn:microsoft.com/office/officeart/2005/8/layout/orgChart1"/>
    <dgm:cxn modelId="{E945C49E-F820-4A34-A21B-E35B3BCE0C7C}" type="presOf" srcId="{1AB3AC0B-297D-4292-AF68-F5EEA874A635}" destId="{384DC9AA-FC25-481F-98B7-EF8756C6E926}" srcOrd="1" destOrd="0" presId="urn:microsoft.com/office/officeart/2005/8/layout/orgChart1"/>
    <dgm:cxn modelId="{D808ADEA-DA12-43B7-A104-66AFB5EDA90D}" type="presOf" srcId="{6F4D6AA7-F156-4779-BFDF-11479EDBCDBC}" destId="{C1FFF067-E423-4F08-A7D2-89F43199D9E7}" srcOrd="1" destOrd="0" presId="urn:microsoft.com/office/officeart/2005/8/layout/orgChart1"/>
    <dgm:cxn modelId="{763D8097-25E5-4382-95E4-108F4356BF47}" srcId="{6F4D6AA7-F156-4779-BFDF-11479EDBCDBC}" destId="{1895E5F9-C28F-4F06-9FC5-EF9F4E5E1F6A}" srcOrd="0" destOrd="0" parTransId="{CB3DFEBA-3A12-4544-8A66-A12EE879C222}" sibTransId="{875B7A9E-B93E-44CA-AD14-2B8A21FC2767}"/>
    <dgm:cxn modelId="{17A901C8-3F54-44E8-8F49-96BCFB1C89EF}" type="presOf" srcId="{A1E6A704-3B13-41DA-BCB5-DC4067F5EAA5}" destId="{EE3F448E-261E-4336-8899-EE27773A3CD3}" srcOrd="0" destOrd="0" presId="urn:microsoft.com/office/officeart/2005/8/layout/orgChart1"/>
    <dgm:cxn modelId="{678FDD90-8E4D-4FBF-8E46-F70F906AB3A6}" type="presOf" srcId="{88D85DBD-D8FA-4F73-B774-5B0A7BB35B61}" destId="{EA73F4BF-C844-48DA-BFF1-0E0FA1BF04B8}" srcOrd="0" destOrd="0" presId="urn:microsoft.com/office/officeart/2005/8/layout/orgChart1"/>
    <dgm:cxn modelId="{C311C60B-CA56-4A9C-A41D-E24B2FE8DC93}" type="presParOf" srcId="{E33EAD52-16CE-4AB1-9C16-EDF23C216421}" destId="{B8838543-6324-4971-9A04-BF32563DD0CF}" srcOrd="0" destOrd="0" presId="urn:microsoft.com/office/officeart/2005/8/layout/orgChart1"/>
    <dgm:cxn modelId="{45EBBB22-58F1-4416-9A0B-FEC89A5D6509}" type="presParOf" srcId="{B8838543-6324-4971-9A04-BF32563DD0CF}" destId="{D6130EFF-A9E1-490C-9782-9E6FD9866225}" srcOrd="0" destOrd="0" presId="urn:microsoft.com/office/officeart/2005/8/layout/orgChart1"/>
    <dgm:cxn modelId="{B7B6E97E-6C5F-4615-925E-E122CF9171F1}" type="presParOf" srcId="{D6130EFF-A9E1-490C-9782-9E6FD9866225}" destId="{EF4D6784-6BD2-42F8-92D0-4FD8E9D29844}" srcOrd="0" destOrd="0" presId="urn:microsoft.com/office/officeart/2005/8/layout/orgChart1"/>
    <dgm:cxn modelId="{2AB1F7D1-B05C-455C-AD12-125344C7531F}" type="presParOf" srcId="{D6130EFF-A9E1-490C-9782-9E6FD9866225}" destId="{81B6C298-4D0E-423C-9B72-24192F7102C1}" srcOrd="1" destOrd="0" presId="urn:microsoft.com/office/officeart/2005/8/layout/orgChart1"/>
    <dgm:cxn modelId="{21E86598-F6DE-4209-B9E9-A2F7B769AFE9}" type="presParOf" srcId="{B8838543-6324-4971-9A04-BF32563DD0CF}" destId="{D0EB7DC8-1B8A-4C85-8916-D5CF342D0C2B}" srcOrd="1" destOrd="0" presId="urn:microsoft.com/office/officeart/2005/8/layout/orgChart1"/>
    <dgm:cxn modelId="{F8CB2559-ED24-404F-921E-D58F25448850}" type="presParOf" srcId="{D0EB7DC8-1B8A-4C85-8916-D5CF342D0C2B}" destId="{EE3F448E-261E-4336-8899-EE27773A3CD3}" srcOrd="0" destOrd="0" presId="urn:microsoft.com/office/officeart/2005/8/layout/orgChart1"/>
    <dgm:cxn modelId="{7159ABB4-107C-43BD-931A-0A41A18D35F7}" type="presParOf" srcId="{D0EB7DC8-1B8A-4C85-8916-D5CF342D0C2B}" destId="{1D443CA8-7EE6-437E-B030-8118B59F7A16}" srcOrd="1" destOrd="0" presId="urn:microsoft.com/office/officeart/2005/8/layout/orgChart1"/>
    <dgm:cxn modelId="{EEB8FE1F-89DB-4BB0-850A-5FF1DC9EFE86}" type="presParOf" srcId="{1D443CA8-7EE6-437E-B030-8118B59F7A16}" destId="{449E2EDB-BB75-45DE-AE52-6A3A948B0895}" srcOrd="0" destOrd="0" presId="urn:microsoft.com/office/officeart/2005/8/layout/orgChart1"/>
    <dgm:cxn modelId="{6AD6912D-BB3D-4271-81F7-29C3860ADBD2}" type="presParOf" srcId="{449E2EDB-BB75-45DE-AE52-6A3A948B0895}" destId="{5B8E7C76-E95C-47D9-B62D-FD661816E430}" srcOrd="0" destOrd="0" presId="urn:microsoft.com/office/officeart/2005/8/layout/orgChart1"/>
    <dgm:cxn modelId="{1621C35B-304B-45ED-9DA6-32B73ACB74BD}" type="presParOf" srcId="{449E2EDB-BB75-45DE-AE52-6A3A948B0895}" destId="{FB5C525E-2B8C-4DF6-BCF0-70CD7F78870A}" srcOrd="1" destOrd="0" presId="urn:microsoft.com/office/officeart/2005/8/layout/orgChart1"/>
    <dgm:cxn modelId="{AA944DAC-7F76-471C-ABBA-B920FDFFAFB2}" type="presParOf" srcId="{1D443CA8-7EE6-437E-B030-8118B59F7A16}" destId="{8468FAE6-D390-4DF1-A736-6B96BAFBDCCF}" srcOrd="1" destOrd="0" presId="urn:microsoft.com/office/officeart/2005/8/layout/orgChart1"/>
    <dgm:cxn modelId="{CCB38382-43D7-42A1-A4D7-6B8E4EBF585B}" type="presParOf" srcId="{1D443CA8-7EE6-437E-B030-8118B59F7A16}" destId="{747136ED-4F40-4DE2-B464-9F93C30CBEB2}" srcOrd="2" destOrd="0" presId="urn:microsoft.com/office/officeart/2005/8/layout/orgChart1"/>
    <dgm:cxn modelId="{4E2DFA66-6958-4C31-97A5-4651E4431A6F}" type="presParOf" srcId="{D0EB7DC8-1B8A-4C85-8916-D5CF342D0C2B}" destId="{37A22220-8F31-44EA-AECA-3AA3315C51F0}" srcOrd="2" destOrd="0" presId="urn:microsoft.com/office/officeart/2005/8/layout/orgChart1"/>
    <dgm:cxn modelId="{3C127ECD-A557-434E-B4E6-683E6B8773DC}" type="presParOf" srcId="{D0EB7DC8-1B8A-4C85-8916-D5CF342D0C2B}" destId="{9772E9BF-17D4-4BD2-AFF0-2B7AF940B1EA}" srcOrd="3" destOrd="0" presId="urn:microsoft.com/office/officeart/2005/8/layout/orgChart1"/>
    <dgm:cxn modelId="{50736929-010C-40E8-A68D-DB321C583B1D}" type="presParOf" srcId="{9772E9BF-17D4-4BD2-AFF0-2B7AF940B1EA}" destId="{D0C59CDA-25E5-48CD-9951-541532545B7C}" srcOrd="0" destOrd="0" presId="urn:microsoft.com/office/officeart/2005/8/layout/orgChart1"/>
    <dgm:cxn modelId="{1B179DA4-A211-4514-9886-0C197A91B752}" type="presParOf" srcId="{D0C59CDA-25E5-48CD-9951-541532545B7C}" destId="{DF19E809-D066-47B3-8187-B2D524336F37}" srcOrd="0" destOrd="0" presId="urn:microsoft.com/office/officeart/2005/8/layout/orgChart1"/>
    <dgm:cxn modelId="{734B3BF8-767A-4703-A647-3515F9926500}" type="presParOf" srcId="{D0C59CDA-25E5-48CD-9951-541532545B7C}" destId="{960DD616-4902-4367-911D-276B0F573485}" srcOrd="1" destOrd="0" presId="urn:microsoft.com/office/officeart/2005/8/layout/orgChart1"/>
    <dgm:cxn modelId="{E978BA9C-35DB-40B1-A928-EF36B8EAF517}" type="presParOf" srcId="{9772E9BF-17D4-4BD2-AFF0-2B7AF940B1EA}" destId="{304D5836-577F-4B3A-AE48-C5ED611D60DC}" srcOrd="1" destOrd="0" presId="urn:microsoft.com/office/officeart/2005/8/layout/orgChart1"/>
    <dgm:cxn modelId="{037A4370-46CE-460C-901E-D785232D30E5}" type="presParOf" srcId="{9772E9BF-17D4-4BD2-AFF0-2B7AF940B1EA}" destId="{C82112AC-6AFC-4005-9DBE-973DE5A3EB1E}" srcOrd="2" destOrd="0" presId="urn:microsoft.com/office/officeart/2005/8/layout/orgChart1"/>
    <dgm:cxn modelId="{DA588F99-9629-411D-B407-E65B8FDCB7AB}" type="presParOf" srcId="{D0EB7DC8-1B8A-4C85-8916-D5CF342D0C2B}" destId="{EA73F4BF-C844-48DA-BFF1-0E0FA1BF04B8}" srcOrd="4" destOrd="0" presId="urn:microsoft.com/office/officeart/2005/8/layout/orgChart1"/>
    <dgm:cxn modelId="{7994C15D-C2D5-4029-82E2-20A98F4312A2}" type="presParOf" srcId="{D0EB7DC8-1B8A-4C85-8916-D5CF342D0C2B}" destId="{D795B251-5BE6-4212-A982-30C659C6461E}" srcOrd="5" destOrd="0" presId="urn:microsoft.com/office/officeart/2005/8/layout/orgChart1"/>
    <dgm:cxn modelId="{F10BB35F-4040-4266-8DFA-454EABACA62B}" type="presParOf" srcId="{D795B251-5BE6-4212-A982-30C659C6461E}" destId="{93DE815C-9449-4CEE-8A4F-71C74F7D9DC8}" srcOrd="0" destOrd="0" presId="urn:microsoft.com/office/officeart/2005/8/layout/orgChart1"/>
    <dgm:cxn modelId="{B2CCC5B9-9EAE-4DC6-8E32-F5E749891ED6}" type="presParOf" srcId="{93DE815C-9449-4CEE-8A4F-71C74F7D9DC8}" destId="{A869E8A0-7196-419E-A089-DF7277EB4F01}" srcOrd="0" destOrd="0" presId="urn:microsoft.com/office/officeart/2005/8/layout/orgChart1"/>
    <dgm:cxn modelId="{F7096ABF-06CF-4158-B49F-F21B8775E73C}" type="presParOf" srcId="{93DE815C-9449-4CEE-8A4F-71C74F7D9DC8}" destId="{87556AAD-2C56-4247-92C9-AFAA38A230AB}" srcOrd="1" destOrd="0" presId="urn:microsoft.com/office/officeart/2005/8/layout/orgChart1"/>
    <dgm:cxn modelId="{FECBB270-B61A-448A-87A9-0B3958083450}" type="presParOf" srcId="{D795B251-5BE6-4212-A982-30C659C6461E}" destId="{B99A60CB-2296-4F94-894C-EA8A0238D04F}" srcOrd="1" destOrd="0" presId="urn:microsoft.com/office/officeart/2005/8/layout/orgChart1"/>
    <dgm:cxn modelId="{624841C2-1ECA-48F4-BB55-1CB751AC9BE8}" type="presParOf" srcId="{D795B251-5BE6-4212-A982-30C659C6461E}" destId="{73053894-1BFA-4D98-A4A8-5FC3B8A1A8BC}" srcOrd="2" destOrd="0" presId="urn:microsoft.com/office/officeart/2005/8/layout/orgChart1"/>
    <dgm:cxn modelId="{482ABB3E-C2C3-436B-8390-A924FDA799A7}" type="presParOf" srcId="{B8838543-6324-4971-9A04-BF32563DD0CF}" destId="{DA1D53AF-990A-437D-859D-52E7939490D1}" srcOrd="2" destOrd="0" presId="urn:microsoft.com/office/officeart/2005/8/layout/orgChart1"/>
    <dgm:cxn modelId="{C6F47D5E-1745-4FB3-82EE-692DFB0E51D0}" type="presParOf" srcId="{E33EAD52-16CE-4AB1-9C16-EDF23C216421}" destId="{932FF410-B7B3-44A2-90A8-6547CAE838A5}" srcOrd="1" destOrd="0" presId="urn:microsoft.com/office/officeart/2005/8/layout/orgChart1"/>
    <dgm:cxn modelId="{2A32FED4-12B1-41B6-810E-D940F3879A3B}" type="presParOf" srcId="{932FF410-B7B3-44A2-90A8-6547CAE838A5}" destId="{C1DC5B5A-D581-4920-93F8-D24F7AA1006F}" srcOrd="0" destOrd="0" presId="urn:microsoft.com/office/officeart/2005/8/layout/orgChart1"/>
    <dgm:cxn modelId="{0A4EA87D-4F48-4582-87D6-0DB03E273B51}" type="presParOf" srcId="{C1DC5B5A-D581-4920-93F8-D24F7AA1006F}" destId="{F904EA8E-A718-4DF1-97D3-B3D2BB0F74CC}" srcOrd="0" destOrd="0" presId="urn:microsoft.com/office/officeart/2005/8/layout/orgChart1"/>
    <dgm:cxn modelId="{AA422E6E-D05A-4255-A46D-C31E23B395F4}" type="presParOf" srcId="{C1DC5B5A-D581-4920-93F8-D24F7AA1006F}" destId="{C1FFF067-E423-4F08-A7D2-89F43199D9E7}" srcOrd="1" destOrd="0" presId="urn:microsoft.com/office/officeart/2005/8/layout/orgChart1"/>
    <dgm:cxn modelId="{16F82801-A85D-4089-A3E1-50CF104E38B9}" type="presParOf" srcId="{932FF410-B7B3-44A2-90A8-6547CAE838A5}" destId="{B579842D-7892-468E-9E76-1C39A7700205}" srcOrd="1" destOrd="0" presId="urn:microsoft.com/office/officeart/2005/8/layout/orgChart1"/>
    <dgm:cxn modelId="{25C5AD89-4286-49BA-89AB-77D911B5318C}" type="presParOf" srcId="{B579842D-7892-468E-9E76-1C39A7700205}" destId="{0D4979AA-46EA-45C4-ACD5-F8B4BC9786B0}" srcOrd="0" destOrd="0" presId="urn:microsoft.com/office/officeart/2005/8/layout/orgChart1"/>
    <dgm:cxn modelId="{D5493459-3D3C-4830-9CDA-A74969919D7F}" type="presParOf" srcId="{B579842D-7892-468E-9E76-1C39A7700205}" destId="{11F43F8B-4941-4D42-881B-921EDE1FD0E6}" srcOrd="1" destOrd="0" presId="urn:microsoft.com/office/officeart/2005/8/layout/orgChart1"/>
    <dgm:cxn modelId="{3CE68605-D54C-474D-B6A7-33B47834C361}" type="presParOf" srcId="{11F43F8B-4941-4D42-881B-921EDE1FD0E6}" destId="{B47623BE-A08A-44AC-8375-1FC9F8084934}" srcOrd="0" destOrd="0" presId="urn:microsoft.com/office/officeart/2005/8/layout/orgChart1"/>
    <dgm:cxn modelId="{A0F82A0B-9826-4DC1-99E9-76995A4FC102}" type="presParOf" srcId="{B47623BE-A08A-44AC-8375-1FC9F8084934}" destId="{CEADF47E-1BC4-45C9-A366-6384B3D48643}" srcOrd="0" destOrd="0" presId="urn:microsoft.com/office/officeart/2005/8/layout/orgChart1"/>
    <dgm:cxn modelId="{4999FB69-4AEF-4489-891D-AB780AF76F0C}" type="presParOf" srcId="{B47623BE-A08A-44AC-8375-1FC9F8084934}" destId="{2AA5DE90-FE6E-4E1F-B0B7-CB09B5A3CD06}" srcOrd="1" destOrd="0" presId="urn:microsoft.com/office/officeart/2005/8/layout/orgChart1"/>
    <dgm:cxn modelId="{616ECAE6-1A0D-45DE-A355-7BD06D1EC54C}" type="presParOf" srcId="{11F43F8B-4941-4D42-881B-921EDE1FD0E6}" destId="{20A7B62B-F949-4580-B11E-DFB39AE1041C}" srcOrd="1" destOrd="0" presId="urn:microsoft.com/office/officeart/2005/8/layout/orgChart1"/>
    <dgm:cxn modelId="{17BD292D-D2C9-43DA-A325-E42747A9E204}" type="presParOf" srcId="{11F43F8B-4941-4D42-881B-921EDE1FD0E6}" destId="{646565F7-522D-4D86-81EE-3F1C6A9796A6}" srcOrd="2" destOrd="0" presId="urn:microsoft.com/office/officeart/2005/8/layout/orgChart1"/>
    <dgm:cxn modelId="{89C9C22C-C36A-46F7-9172-48C90A055AA5}" type="presParOf" srcId="{B579842D-7892-468E-9E76-1C39A7700205}" destId="{35638902-8D4F-4E9E-9297-4A85AD8D0F35}" srcOrd="2" destOrd="0" presId="urn:microsoft.com/office/officeart/2005/8/layout/orgChart1"/>
    <dgm:cxn modelId="{8A3DDE11-90F1-413E-82B6-7B4696D262E4}" type="presParOf" srcId="{B579842D-7892-468E-9E76-1C39A7700205}" destId="{EB355903-D2D8-4925-AE13-C372C57F212B}" srcOrd="3" destOrd="0" presId="urn:microsoft.com/office/officeart/2005/8/layout/orgChart1"/>
    <dgm:cxn modelId="{0FB9DECB-96A0-4DA7-A914-2AE79D200713}" type="presParOf" srcId="{EB355903-D2D8-4925-AE13-C372C57F212B}" destId="{1D46BBC1-4593-47FD-9760-2C70424F2F84}" srcOrd="0" destOrd="0" presId="urn:microsoft.com/office/officeart/2005/8/layout/orgChart1"/>
    <dgm:cxn modelId="{8EDDD7F6-0B55-44C4-A544-FB36403DFB34}" type="presParOf" srcId="{1D46BBC1-4593-47FD-9760-2C70424F2F84}" destId="{3BE76FAA-00BA-40D7-BE57-700FDAE6330B}" srcOrd="0" destOrd="0" presId="urn:microsoft.com/office/officeart/2005/8/layout/orgChart1"/>
    <dgm:cxn modelId="{7E2A41E3-7F8E-4266-92CE-AA0929071691}" type="presParOf" srcId="{1D46BBC1-4593-47FD-9760-2C70424F2F84}" destId="{384DC9AA-FC25-481F-98B7-EF8756C6E926}" srcOrd="1" destOrd="0" presId="urn:microsoft.com/office/officeart/2005/8/layout/orgChart1"/>
    <dgm:cxn modelId="{91A5F720-845E-4349-854F-1AB0B741E2F4}" type="presParOf" srcId="{EB355903-D2D8-4925-AE13-C372C57F212B}" destId="{BA10AE8E-7AB1-4ADC-A371-34A104766042}" srcOrd="1" destOrd="0" presId="urn:microsoft.com/office/officeart/2005/8/layout/orgChart1"/>
    <dgm:cxn modelId="{10CE42F2-177B-4339-A2F8-0EB1CD40A78A}" type="presParOf" srcId="{EB355903-D2D8-4925-AE13-C372C57F212B}" destId="{30D5C5D9-D963-41EE-8A96-2444890DDB53}" srcOrd="2" destOrd="0" presId="urn:microsoft.com/office/officeart/2005/8/layout/orgChart1"/>
    <dgm:cxn modelId="{84E8A71E-4AD8-411D-A0BC-4B4D84C54B0A}" type="presParOf" srcId="{932FF410-B7B3-44A2-90A8-6547CAE838A5}" destId="{D9FDFA60-7A39-4EC3-8E7C-E7CFC24AE6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D57BD-1C6A-4EDC-9477-4588A8B060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0AE447-E436-4153-8903-F9583613D0CD}">
      <dgm:prSet/>
      <dgm:spPr/>
      <dgm:t>
        <a:bodyPr/>
        <a:lstStyle/>
        <a:p>
          <a:pPr rtl="0"/>
          <a:r>
            <a:rPr lang="en-US" baseline="0" dirty="0" smtClean="0">
              <a:latin typeface="Comic Sans MS" panose="030F0702030302020204" pitchFamily="66" charset="0"/>
            </a:rPr>
            <a:t>External representation of instance of class.</a:t>
          </a:r>
          <a:endParaRPr lang="en-US" dirty="0">
            <a:latin typeface="Comic Sans MS" panose="030F0702030302020204" pitchFamily="66" charset="0"/>
          </a:endParaRPr>
        </a:p>
      </dgm:t>
    </dgm:pt>
    <dgm:pt modelId="{75AECF86-6A54-4C0D-AC4A-389431476ABA}" type="parTrans" cxnId="{71731BE9-5CE3-4F37-AB6F-20D43849B1FE}">
      <dgm:prSet/>
      <dgm:spPr/>
      <dgm:t>
        <a:bodyPr/>
        <a:lstStyle/>
        <a:p>
          <a:endParaRPr lang="en-US"/>
        </a:p>
      </dgm:t>
    </dgm:pt>
    <dgm:pt modelId="{0222248D-2073-48A0-8439-4FF250E8E8D4}" type="sibTrans" cxnId="{71731BE9-5CE3-4F37-AB6F-20D43849B1FE}">
      <dgm:prSet/>
      <dgm:spPr/>
      <dgm:t>
        <a:bodyPr/>
        <a:lstStyle/>
        <a:p>
          <a:endParaRPr lang="en-US"/>
        </a:p>
      </dgm:t>
    </dgm:pt>
    <dgm:pt modelId="{0DDDDD67-A323-4C8E-A9D7-06CE7252A8BF}">
      <dgm:prSet/>
      <dgm:spPr/>
      <dgm:t>
        <a:bodyPr/>
        <a:lstStyle/>
        <a:p>
          <a:pPr rtl="0"/>
          <a:r>
            <a:rPr lang="en-US" baseline="0" dirty="0" smtClean="0">
              <a:latin typeface="Comic Sans MS" panose="030F0702030302020204" pitchFamily="66" charset="0"/>
            </a:rPr>
            <a:t>Should includes</a:t>
          </a:r>
          <a:endParaRPr lang="en-US" dirty="0">
            <a:latin typeface="Comic Sans MS" panose="030F0702030302020204" pitchFamily="66" charset="0"/>
          </a:endParaRPr>
        </a:p>
      </dgm:t>
    </dgm:pt>
    <dgm:pt modelId="{AF8919B3-1DB2-4BD4-8937-D4FB952BC37E}" type="parTrans" cxnId="{53E03022-8CD1-4621-8218-34BF5988CF3F}">
      <dgm:prSet/>
      <dgm:spPr/>
      <dgm:t>
        <a:bodyPr/>
        <a:lstStyle/>
        <a:p>
          <a:endParaRPr lang="en-US"/>
        </a:p>
      </dgm:t>
    </dgm:pt>
    <dgm:pt modelId="{03E95B7E-3680-4D26-B756-DCAC6383AC79}" type="sibTrans" cxnId="{53E03022-8CD1-4621-8218-34BF5988CF3F}">
      <dgm:prSet/>
      <dgm:spPr/>
      <dgm:t>
        <a:bodyPr/>
        <a:lstStyle/>
        <a:p>
          <a:endParaRPr lang="en-US"/>
        </a:p>
      </dgm:t>
    </dgm:pt>
    <dgm:pt modelId="{1BE44BAF-C415-41CC-B8AA-1A38ECE0B112}">
      <dgm:prSet/>
      <dgm:spPr/>
      <dgm:t>
        <a:bodyPr/>
        <a:lstStyle/>
        <a:p>
          <a:pPr rtl="0"/>
          <a:r>
            <a:rPr lang="en-US" baseline="0" dirty="0" smtClean="0"/>
            <a:t>- </a:t>
          </a:r>
          <a:r>
            <a:rPr lang="en-US" baseline="0" dirty="0" smtClean="0">
              <a:latin typeface="Comic Sans MS" panose="030F0702030302020204" pitchFamily="66" charset="0"/>
            </a:rPr>
            <a:t>Dataset name </a:t>
          </a:r>
        </a:p>
        <a:p>
          <a:pPr rtl="0"/>
          <a:r>
            <a:rPr lang="en-US" baseline="0" dirty="0" smtClean="0">
              <a:latin typeface="Comic Sans MS" panose="030F0702030302020204" pitchFamily="66" charset="0"/>
            </a:rPr>
            <a:t>(preceded by @relation</a:t>
          </a:r>
          <a:r>
            <a:rPr lang="en-US" baseline="0" dirty="0" smtClean="0"/>
            <a:t>)</a:t>
          </a:r>
          <a:endParaRPr lang="en-US" dirty="0"/>
        </a:p>
      </dgm:t>
    </dgm:pt>
    <dgm:pt modelId="{8EC358D1-42C6-45AC-8659-5D0216F3EAEF}" type="parTrans" cxnId="{EA2E81DB-F191-450F-8B45-6EC1EEE1566F}">
      <dgm:prSet/>
      <dgm:spPr/>
      <dgm:t>
        <a:bodyPr/>
        <a:lstStyle/>
        <a:p>
          <a:endParaRPr lang="en-US"/>
        </a:p>
      </dgm:t>
    </dgm:pt>
    <dgm:pt modelId="{3DE05AA9-D199-4230-ADE8-15372CC6BF6E}" type="sibTrans" cxnId="{EA2E81DB-F191-450F-8B45-6EC1EEE1566F}">
      <dgm:prSet/>
      <dgm:spPr/>
      <dgm:t>
        <a:bodyPr/>
        <a:lstStyle/>
        <a:p>
          <a:endParaRPr lang="en-US"/>
        </a:p>
      </dgm:t>
    </dgm:pt>
    <dgm:pt modelId="{3376C490-8AE9-45DB-926A-455ABCE09619}">
      <dgm:prSet/>
      <dgm:spPr/>
      <dgm:t>
        <a:bodyPr/>
        <a:lstStyle/>
        <a:p>
          <a:pPr rtl="0"/>
          <a:r>
            <a:rPr lang="en-US" baseline="0" dirty="0" smtClean="0">
              <a:latin typeface="Comic Sans MS" panose="030F0702030302020204" pitchFamily="66" charset="0"/>
            </a:rPr>
            <a:t>- Attributes          </a:t>
          </a:r>
        </a:p>
        <a:p>
          <a:pPr rtl="0"/>
          <a:r>
            <a:rPr lang="en-US" baseline="0" dirty="0" smtClean="0">
              <a:latin typeface="Comic Sans MS" panose="030F0702030302020204" pitchFamily="66" charset="0"/>
            </a:rPr>
            <a:t> (preceded by @attribute)</a:t>
          </a:r>
          <a:endParaRPr lang="en-US" dirty="0">
            <a:latin typeface="Comic Sans MS" panose="030F0702030302020204" pitchFamily="66" charset="0"/>
          </a:endParaRPr>
        </a:p>
      </dgm:t>
    </dgm:pt>
    <dgm:pt modelId="{1860CC00-BE2C-4723-A840-265A8DD235F2}" type="parTrans" cxnId="{6931C17D-4D0B-4DF4-A8EA-51AA3787DEFA}">
      <dgm:prSet/>
      <dgm:spPr/>
      <dgm:t>
        <a:bodyPr/>
        <a:lstStyle/>
        <a:p>
          <a:endParaRPr lang="en-US"/>
        </a:p>
      </dgm:t>
    </dgm:pt>
    <dgm:pt modelId="{CCE68836-A225-4D0B-BF6A-49E8A69358EF}" type="sibTrans" cxnId="{6931C17D-4D0B-4DF4-A8EA-51AA3787DEFA}">
      <dgm:prSet/>
      <dgm:spPr/>
      <dgm:t>
        <a:bodyPr/>
        <a:lstStyle/>
        <a:p>
          <a:endParaRPr lang="en-US"/>
        </a:p>
      </dgm:t>
    </dgm:pt>
    <dgm:pt modelId="{4397553E-ABDA-4813-AF5F-221ED4E82096}">
      <dgm:prSet/>
      <dgm:spPr/>
      <dgm:t>
        <a:bodyPr/>
        <a:lstStyle/>
        <a:p>
          <a:pPr rtl="0"/>
          <a:r>
            <a:rPr lang="en-US" baseline="0" dirty="0" smtClean="0">
              <a:latin typeface="Comic Sans MS" panose="030F0702030302020204" pitchFamily="66" charset="0"/>
            </a:rPr>
            <a:t>- Data values        </a:t>
          </a:r>
        </a:p>
        <a:p>
          <a:pPr rtl="0"/>
          <a:r>
            <a:rPr lang="en-US" baseline="0" dirty="0" smtClean="0">
              <a:latin typeface="Comic Sans MS" panose="030F0702030302020204" pitchFamily="66" charset="0"/>
            </a:rPr>
            <a:t>(separated by commas)</a:t>
          </a:r>
          <a:endParaRPr lang="en-US" dirty="0">
            <a:latin typeface="Comic Sans MS" panose="030F0702030302020204" pitchFamily="66" charset="0"/>
          </a:endParaRPr>
        </a:p>
      </dgm:t>
    </dgm:pt>
    <dgm:pt modelId="{E40E991C-9B9F-4CCD-8F38-37F30BB11659}" type="parTrans" cxnId="{FCC0C588-C651-4D25-AEAE-E975DE8F0CAF}">
      <dgm:prSet/>
      <dgm:spPr/>
      <dgm:t>
        <a:bodyPr/>
        <a:lstStyle/>
        <a:p>
          <a:endParaRPr lang="en-US"/>
        </a:p>
      </dgm:t>
    </dgm:pt>
    <dgm:pt modelId="{3A08DD8A-B208-4EF9-B66D-FA8615D30D2D}" type="sibTrans" cxnId="{FCC0C588-C651-4D25-AEAE-E975DE8F0CAF}">
      <dgm:prSet/>
      <dgm:spPr/>
      <dgm:t>
        <a:bodyPr/>
        <a:lstStyle/>
        <a:p>
          <a:endParaRPr lang="en-US"/>
        </a:p>
      </dgm:t>
    </dgm:pt>
    <dgm:pt modelId="{6C0AEDA1-02DE-447E-9E2B-1588313D681A}" type="pres">
      <dgm:prSet presAssocID="{0BFD57BD-1C6A-4EDC-9477-4588A8B060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07D6AD-4B50-48FD-A607-19CC061C26F4}" type="pres">
      <dgm:prSet presAssocID="{B40AE447-E436-4153-8903-F9583613D0CD}" presName="root" presStyleCnt="0"/>
      <dgm:spPr/>
    </dgm:pt>
    <dgm:pt modelId="{68B3F021-6AD4-4406-ADD3-23BCC958FBD3}" type="pres">
      <dgm:prSet presAssocID="{B40AE447-E436-4153-8903-F9583613D0CD}" presName="rootComposite" presStyleCnt="0"/>
      <dgm:spPr/>
    </dgm:pt>
    <dgm:pt modelId="{EF1E573D-26D7-4EAB-86F9-0E12FF32DEAF}" type="pres">
      <dgm:prSet presAssocID="{B40AE447-E436-4153-8903-F9583613D0CD}" presName="rootText" presStyleLbl="node1" presStyleIdx="0" presStyleCnt="2" custScaleX="240940"/>
      <dgm:spPr/>
      <dgm:t>
        <a:bodyPr/>
        <a:lstStyle/>
        <a:p>
          <a:endParaRPr lang="en-US"/>
        </a:p>
      </dgm:t>
    </dgm:pt>
    <dgm:pt modelId="{E4EA1CDE-D279-48CA-B610-4AA1B26E501A}" type="pres">
      <dgm:prSet presAssocID="{B40AE447-E436-4153-8903-F9583613D0CD}" presName="rootConnector" presStyleLbl="node1" presStyleIdx="0" presStyleCnt="2"/>
      <dgm:spPr/>
      <dgm:t>
        <a:bodyPr/>
        <a:lstStyle/>
        <a:p>
          <a:endParaRPr lang="en-US"/>
        </a:p>
      </dgm:t>
    </dgm:pt>
    <dgm:pt modelId="{8D435770-C6C2-446C-BAD2-4FA10CACFE4C}" type="pres">
      <dgm:prSet presAssocID="{B40AE447-E436-4153-8903-F9583613D0CD}" presName="childShape" presStyleCnt="0"/>
      <dgm:spPr/>
    </dgm:pt>
    <dgm:pt modelId="{75918421-96C0-4EA7-AF16-257971B19BD6}" type="pres">
      <dgm:prSet presAssocID="{0DDDDD67-A323-4C8E-A9D7-06CE7252A8BF}" presName="root" presStyleCnt="0"/>
      <dgm:spPr/>
    </dgm:pt>
    <dgm:pt modelId="{35728DD7-AA00-4067-8CA4-1C23964FC36A}" type="pres">
      <dgm:prSet presAssocID="{0DDDDD67-A323-4C8E-A9D7-06CE7252A8BF}" presName="rootComposite" presStyleCnt="0"/>
      <dgm:spPr/>
    </dgm:pt>
    <dgm:pt modelId="{100501A6-D645-41AF-AB59-675618D98307}" type="pres">
      <dgm:prSet presAssocID="{0DDDDD67-A323-4C8E-A9D7-06CE7252A8BF}" presName="rootText" presStyleLbl="node1" presStyleIdx="1" presStyleCnt="2" custScaleX="141408"/>
      <dgm:spPr/>
      <dgm:t>
        <a:bodyPr/>
        <a:lstStyle/>
        <a:p>
          <a:endParaRPr lang="en-US"/>
        </a:p>
      </dgm:t>
    </dgm:pt>
    <dgm:pt modelId="{F5CC68B3-1310-42DE-B4F5-2FFB4E517DA3}" type="pres">
      <dgm:prSet presAssocID="{0DDDDD67-A323-4C8E-A9D7-06CE7252A8BF}" presName="rootConnector" presStyleLbl="node1" presStyleIdx="1" presStyleCnt="2"/>
      <dgm:spPr/>
      <dgm:t>
        <a:bodyPr/>
        <a:lstStyle/>
        <a:p>
          <a:endParaRPr lang="en-US"/>
        </a:p>
      </dgm:t>
    </dgm:pt>
    <dgm:pt modelId="{E5E637F5-C6E0-45E3-B03E-D7698CA2BE35}" type="pres">
      <dgm:prSet presAssocID="{0DDDDD67-A323-4C8E-A9D7-06CE7252A8BF}" presName="childShape" presStyleCnt="0"/>
      <dgm:spPr/>
    </dgm:pt>
    <dgm:pt modelId="{C58A4456-54D6-4229-888A-456296325B59}" type="pres">
      <dgm:prSet presAssocID="{8EC358D1-42C6-45AC-8659-5D0216F3EAEF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732EC31-DC62-48EA-A25D-E0CE72E5B232}" type="pres">
      <dgm:prSet presAssocID="{1BE44BAF-C415-41CC-B8AA-1A38ECE0B112}" presName="childText" presStyleLbl="bgAcc1" presStyleIdx="0" presStyleCnt="3" custScaleX="235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22E0D-3DC2-4F0D-9E96-DF1BAE73B953}" type="pres">
      <dgm:prSet presAssocID="{1860CC00-BE2C-4723-A840-265A8DD235F2}" presName="Name13" presStyleLbl="parChTrans1D2" presStyleIdx="1" presStyleCnt="3"/>
      <dgm:spPr/>
      <dgm:t>
        <a:bodyPr/>
        <a:lstStyle/>
        <a:p>
          <a:endParaRPr lang="en-US"/>
        </a:p>
      </dgm:t>
    </dgm:pt>
    <dgm:pt modelId="{8E3EADE4-7173-4D1A-AAB3-D15D395B8067}" type="pres">
      <dgm:prSet presAssocID="{3376C490-8AE9-45DB-926A-455ABCE09619}" presName="childText" presStyleLbl="bgAcc1" presStyleIdx="1" presStyleCnt="3" custScaleX="235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91BC-82AF-4E29-AC1A-C7D3E867FBE5}" type="pres">
      <dgm:prSet presAssocID="{E40E991C-9B9F-4CCD-8F38-37F30BB1165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6D0703B9-DCDC-428F-9D57-C367917859EB}" type="pres">
      <dgm:prSet presAssocID="{4397553E-ABDA-4813-AF5F-221ED4E82096}" presName="childText" presStyleLbl="bgAcc1" presStyleIdx="2" presStyleCnt="3" custScaleX="244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E2C58-B82F-4C1D-BACB-1E9AC5C5593B}" type="presOf" srcId="{1BE44BAF-C415-41CC-B8AA-1A38ECE0B112}" destId="{D732EC31-DC62-48EA-A25D-E0CE72E5B232}" srcOrd="0" destOrd="0" presId="urn:microsoft.com/office/officeart/2005/8/layout/hierarchy3"/>
    <dgm:cxn modelId="{167B4021-E205-4CCE-854D-C949FCDC5F35}" type="presOf" srcId="{1860CC00-BE2C-4723-A840-265A8DD235F2}" destId="{2F122E0D-3DC2-4F0D-9E96-DF1BAE73B953}" srcOrd="0" destOrd="0" presId="urn:microsoft.com/office/officeart/2005/8/layout/hierarchy3"/>
    <dgm:cxn modelId="{9AAB7134-449D-46EB-8B4D-C1096581FEE7}" type="presOf" srcId="{B40AE447-E436-4153-8903-F9583613D0CD}" destId="{E4EA1CDE-D279-48CA-B610-4AA1B26E501A}" srcOrd="1" destOrd="0" presId="urn:microsoft.com/office/officeart/2005/8/layout/hierarchy3"/>
    <dgm:cxn modelId="{EB2BEF5B-2B18-4C34-8C8B-D7E2D1462DC7}" type="presOf" srcId="{B40AE447-E436-4153-8903-F9583613D0CD}" destId="{EF1E573D-26D7-4EAB-86F9-0E12FF32DEAF}" srcOrd="0" destOrd="0" presId="urn:microsoft.com/office/officeart/2005/8/layout/hierarchy3"/>
    <dgm:cxn modelId="{11D80CD6-7FEA-4700-A756-EDB017E86C64}" type="presOf" srcId="{E40E991C-9B9F-4CCD-8F38-37F30BB11659}" destId="{E46A91BC-82AF-4E29-AC1A-C7D3E867FBE5}" srcOrd="0" destOrd="0" presId="urn:microsoft.com/office/officeart/2005/8/layout/hierarchy3"/>
    <dgm:cxn modelId="{3B26DE33-3C08-4A86-BBF9-90C746D394D1}" type="presOf" srcId="{3376C490-8AE9-45DB-926A-455ABCE09619}" destId="{8E3EADE4-7173-4D1A-AAB3-D15D395B8067}" srcOrd="0" destOrd="0" presId="urn:microsoft.com/office/officeart/2005/8/layout/hierarchy3"/>
    <dgm:cxn modelId="{0865E4B5-7852-4CE3-8F44-A4E875BA659F}" type="presOf" srcId="{0DDDDD67-A323-4C8E-A9D7-06CE7252A8BF}" destId="{100501A6-D645-41AF-AB59-675618D98307}" srcOrd="0" destOrd="0" presId="urn:microsoft.com/office/officeart/2005/8/layout/hierarchy3"/>
    <dgm:cxn modelId="{B0943704-5AE3-468D-B03B-6C563A1485FD}" type="presOf" srcId="{4397553E-ABDA-4813-AF5F-221ED4E82096}" destId="{6D0703B9-DCDC-428F-9D57-C367917859EB}" srcOrd="0" destOrd="0" presId="urn:microsoft.com/office/officeart/2005/8/layout/hierarchy3"/>
    <dgm:cxn modelId="{AFC58CC2-5CF3-4CC9-82BA-C18FCE685CCE}" type="presOf" srcId="{8EC358D1-42C6-45AC-8659-5D0216F3EAEF}" destId="{C58A4456-54D6-4229-888A-456296325B59}" srcOrd="0" destOrd="0" presId="urn:microsoft.com/office/officeart/2005/8/layout/hierarchy3"/>
    <dgm:cxn modelId="{EA2E81DB-F191-450F-8B45-6EC1EEE1566F}" srcId="{0DDDDD67-A323-4C8E-A9D7-06CE7252A8BF}" destId="{1BE44BAF-C415-41CC-B8AA-1A38ECE0B112}" srcOrd="0" destOrd="0" parTransId="{8EC358D1-42C6-45AC-8659-5D0216F3EAEF}" sibTransId="{3DE05AA9-D199-4230-ADE8-15372CC6BF6E}"/>
    <dgm:cxn modelId="{71731BE9-5CE3-4F37-AB6F-20D43849B1FE}" srcId="{0BFD57BD-1C6A-4EDC-9477-4588A8B06032}" destId="{B40AE447-E436-4153-8903-F9583613D0CD}" srcOrd="0" destOrd="0" parTransId="{75AECF86-6A54-4C0D-AC4A-389431476ABA}" sibTransId="{0222248D-2073-48A0-8439-4FF250E8E8D4}"/>
    <dgm:cxn modelId="{F1F52F2F-3467-4A92-B0A8-2ED04BC93CD9}" type="presOf" srcId="{0DDDDD67-A323-4C8E-A9D7-06CE7252A8BF}" destId="{F5CC68B3-1310-42DE-B4F5-2FFB4E517DA3}" srcOrd="1" destOrd="0" presId="urn:microsoft.com/office/officeart/2005/8/layout/hierarchy3"/>
    <dgm:cxn modelId="{53E03022-8CD1-4621-8218-34BF5988CF3F}" srcId="{0BFD57BD-1C6A-4EDC-9477-4588A8B06032}" destId="{0DDDDD67-A323-4C8E-A9D7-06CE7252A8BF}" srcOrd="1" destOrd="0" parTransId="{AF8919B3-1DB2-4BD4-8937-D4FB952BC37E}" sibTransId="{03E95B7E-3680-4D26-B756-DCAC6383AC79}"/>
    <dgm:cxn modelId="{6931C17D-4D0B-4DF4-A8EA-51AA3787DEFA}" srcId="{0DDDDD67-A323-4C8E-A9D7-06CE7252A8BF}" destId="{3376C490-8AE9-45DB-926A-455ABCE09619}" srcOrd="1" destOrd="0" parTransId="{1860CC00-BE2C-4723-A840-265A8DD235F2}" sibTransId="{CCE68836-A225-4D0B-BF6A-49E8A69358EF}"/>
    <dgm:cxn modelId="{FCC0C588-C651-4D25-AEAE-E975DE8F0CAF}" srcId="{0DDDDD67-A323-4C8E-A9D7-06CE7252A8BF}" destId="{4397553E-ABDA-4813-AF5F-221ED4E82096}" srcOrd="2" destOrd="0" parTransId="{E40E991C-9B9F-4CCD-8F38-37F30BB11659}" sibTransId="{3A08DD8A-B208-4EF9-B66D-FA8615D30D2D}"/>
    <dgm:cxn modelId="{C7308F33-CA2D-4122-BFDE-947875A9B443}" type="presOf" srcId="{0BFD57BD-1C6A-4EDC-9477-4588A8B06032}" destId="{6C0AEDA1-02DE-447E-9E2B-1588313D681A}" srcOrd="0" destOrd="0" presId="urn:microsoft.com/office/officeart/2005/8/layout/hierarchy3"/>
    <dgm:cxn modelId="{06628232-AA35-4698-9B7E-CC56BCD1B506}" type="presParOf" srcId="{6C0AEDA1-02DE-447E-9E2B-1588313D681A}" destId="{5C07D6AD-4B50-48FD-A607-19CC061C26F4}" srcOrd="0" destOrd="0" presId="urn:microsoft.com/office/officeart/2005/8/layout/hierarchy3"/>
    <dgm:cxn modelId="{CC126952-394B-43FA-ACDD-A9AA96EB43B5}" type="presParOf" srcId="{5C07D6AD-4B50-48FD-A607-19CC061C26F4}" destId="{68B3F021-6AD4-4406-ADD3-23BCC958FBD3}" srcOrd="0" destOrd="0" presId="urn:microsoft.com/office/officeart/2005/8/layout/hierarchy3"/>
    <dgm:cxn modelId="{B5B33101-2C4B-4FA4-A894-2C425D07EDC6}" type="presParOf" srcId="{68B3F021-6AD4-4406-ADD3-23BCC958FBD3}" destId="{EF1E573D-26D7-4EAB-86F9-0E12FF32DEAF}" srcOrd="0" destOrd="0" presId="urn:microsoft.com/office/officeart/2005/8/layout/hierarchy3"/>
    <dgm:cxn modelId="{DF3DC10C-B820-4B82-9546-1BFFB2DEC46A}" type="presParOf" srcId="{68B3F021-6AD4-4406-ADD3-23BCC958FBD3}" destId="{E4EA1CDE-D279-48CA-B610-4AA1B26E501A}" srcOrd="1" destOrd="0" presId="urn:microsoft.com/office/officeart/2005/8/layout/hierarchy3"/>
    <dgm:cxn modelId="{84DE6EE8-E81A-4768-90B2-5495492400B6}" type="presParOf" srcId="{5C07D6AD-4B50-48FD-A607-19CC061C26F4}" destId="{8D435770-C6C2-446C-BAD2-4FA10CACFE4C}" srcOrd="1" destOrd="0" presId="urn:microsoft.com/office/officeart/2005/8/layout/hierarchy3"/>
    <dgm:cxn modelId="{B63A915F-90A5-43F9-84C1-9369D2CA0E90}" type="presParOf" srcId="{6C0AEDA1-02DE-447E-9E2B-1588313D681A}" destId="{75918421-96C0-4EA7-AF16-257971B19BD6}" srcOrd="1" destOrd="0" presId="urn:microsoft.com/office/officeart/2005/8/layout/hierarchy3"/>
    <dgm:cxn modelId="{D9C09295-7985-4197-86FA-3D17FF8CC058}" type="presParOf" srcId="{75918421-96C0-4EA7-AF16-257971B19BD6}" destId="{35728DD7-AA00-4067-8CA4-1C23964FC36A}" srcOrd="0" destOrd="0" presId="urn:microsoft.com/office/officeart/2005/8/layout/hierarchy3"/>
    <dgm:cxn modelId="{97EC5119-2247-4EC5-AB7D-D92550FC0D2D}" type="presParOf" srcId="{35728DD7-AA00-4067-8CA4-1C23964FC36A}" destId="{100501A6-D645-41AF-AB59-675618D98307}" srcOrd="0" destOrd="0" presId="urn:microsoft.com/office/officeart/2005/8/layout/hierarchy3"/>
    <dgm:cxn modelId="{0F835291-52EE-4A74-851E-4B8AC0961464}" type="presParOf" srcId="{35728DD7-AA00-4067-8CA4-1C23964FC36A}" destId="{F5CC68B3-1310-42DE-B4F5-2FFB4E517DA3}" srcOrd="1" destOrd="0" presId="urn:microsoft.com/office/officeart/2005/8/layout/hierarchy3"/>
    <dgm:cxn modelId="{A860B1DD-2F33-4929-B671-584414441494}" type="presParOf" srcId="{75918421-96C0-4EA7-AF16-257971B19BD6}" destId="{E5E637F5-C6E0-45E3-B03E-D7698CA2BE35}" srcOrd="1" destOrd="0" presId="urn:microsoft.com/office/officeart/2005/8/layout/hierarchy3"/>
    <dgm:cxn modelId="{36467483-603D-4630-83C8-8F279D4F1B8B}" type="presParOf" srcId="{E5E637F5-C6E0-45E3-B03E-D7698CA2BE35}" destId="{C58A4456-54D6-4229-888A-456296325B59}" srcOrd="0" destOrd="0" presId="urn:microsoft.com/office/officeart/2005/8/layout/hierarchy3"/>
    <dgm:cxn modelId="{16411EA6-4AFA-4941-BAFF-F45ACAA38295}" type="presParOf" srcId="{E5E637F5-C6E0-45E3-B03E-D7698CA2BE35}" destId="{D732EC31-DC62-48EA-A25D-E0CE72E5B232}" srcOrd="1" destOrd="0" presId="urn:microsoft.com/office/officeart/2005/8/layout/hierarchy3"/>
    <dgm:cxn modelId="{F2D799D6-D98E-4A51-9A88-3ED5ABB8B762}" type="presParOf" srcId="{E5E637F5-C6E0-45E3-B03E-D7698CA2BE35}" destId="{2F122E0D-3DC2-4F0D-9E96-DF1BAE73B953}" srcOrd="2" destOrd="0" presId="urn:microsoft.com/office/officeart/2005/8/layout/hierarchy3"/>
    <dgm:cxn modelId="{0E34F419-395D-4109-9576-C82EB9E02ED3}" type="presParOf" srcId="{E5E637F5-C6E0-45E3-B03E-D7698CA2BE35}" destId="{8E3EADE4-7173-4D1A-AAB3-D15D395B8067}" srcOrd="3" destOrd="0" presId="urn:microsoft.com/office/officeart/2005/8/layout/hierarchy3"/>
    <dgm:cxn modelId="{3D6787DA-FC3C-46A3-B16F-3D7AC5FFA3FE}" type="presParOf" srcId="{E5E637F5-C6E0-45E3-B03E-D7698CA2BE35}" destId="{E46A91BC-82AF-4E29-AC1A-C7D3E867FBE5}" srcOrd="4" destOrd="0" presId="urn:microsoft.com/office/officeart/2005/8/layout/hierarchy3"/>
    <dgm:cxn modelId="{E2ED83B6-CF11-4AF2-AF06-3447BADFB32C}" type="presParOf" srcId="{E5E637F5-C6E0-45E3-B03E-D7698CA2BE35}" destId="{6D0703B9-DCDC-428F-9D57-C367917859E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38902-8D4F-4E9E-9297-4A85AD8D0F35}">
      <dsp:nvSpPr>
        <dsp:cNvPr id="0" name=""/>
        <dsp:cNvSpPr/>
      </dsp:nvSpPr>
      <dsp:spPr>
        <a:xfrm>
          <a:off x="8833630" y="1747748"/>
          <a:ext cx="968789" cy="33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37"/>
              </a:lnTo>
              <a:lnTo>
                <a:pt x="968789" y="168137"/>
              </a:lnTo>
              <a:lnTo>
                <a:pt x="968789" y="3362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979AA-46EA-45C4-ACD5-F8B4BC9786B0}">
      <dsp:nvSpPr>
        <dsp:cNvPr id="0" name=""/>
        <dsp:cNvSpPr/>
      </dsp:nvSpPr>
      <dsp:spPr>
        <a:xfrm>
          <a:off x="7651443" y="1747748"/>
          <a:ext cx="1182187" cy="336274"/>
        </a:xfrm>
        <a:custGeom>
          <a:avLst/>
          <a:gdLst/>
          <a:ahLst/>
          <a:cxnLst/>
          <a:rect l="0" t="0" r="0" b="0"/>
          <a:pathLst>
            <a:path>
              <a:moveTo>
                <a:pt x="1182187" y="0"/>
              </a:moveTo>
              <a:lnTo>
                <a:pt x="1182187" y="168137"/>
              </a:lnTo>
              <a:lnTo>
                <a:pt x="0" y="168137"/>
              </a:lnTo>
              <a:lnTo>
                <a:pt x="0" y="3362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3F4BF-C844-48DA-BFF1-0E0FA1BF04B8}">
      <dsp:nvSpPr>
        <dsp:cNvPr id="0" name=""/>
        <dsp:cNvSpPr/>
      </dsp:nvSpPr>
      <dsp:spPr>
        <a:xfrm>
          <a:off x="3232633" y="1760662"/>
          <a:ext cx="2309218" cy="32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22"/>
              </a:lnTo>
              <a:lnTo>
                <a:pt x="2309218" y="155222"/>
              </a:lnTo>
              <a:lnTo>
                <a:pt x="2309218" y="323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22220-8F31-44EA-AECA-3AA3315C51F0}">
      <dsp:nvSpPr>
        <dsp:cNvPr id="0" name=""/>
        <dsp:cNvSpPr/>
      </dsp:nvSpPr>
      <dsp:spPr>
        <a:xfrm>
          <a:off x="3182646" y="1760662"/>
          <a:ext cx="91440" cy="323359"/>
        </a:xfrm>
        <a:custGeom>
          <a:avLst/>
          <a:gdLst/>
          <a:ahLst/>
          <a:cxnLst/>
          <a:rect l="0" t="0" r="0" b="0"/>
          <a:pathLst>
            <a:path>
              <a:moveTo>
                <a:pt x="49987" y="0"/>
              </a:moveTo>
              <a:lnTo>
                <a:pt x="49987" y="155222"/>
              </a:lnTo>
              <a:lnTo>
                <a:pt x="45720" y="155222"/>
              </a:lnTo>
              <a:lnTo>
                <a:pt x="45720" y="323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F448E-261E-4336-8899-EE27773A3CD3}">
      <dsp:nvSpPr>
        <dsp:cNvPr id="0" name=""/>
        <dsp:cNvSpPr/>
      </dsp:nvSpPr>
      <dsp:spPr>
        <a:xfrm>
          <a:off x="944977" y="1760662"/>
          <a:ext cx="2287656" cy="323359"/>
        </a:xfrm>
        <a:custGeom>
          <a:avLst/>
          <a:gdLst/>
          <a:ahLst/>
          <a:cxnLst/>
          <a:rect l="0" t="0" r="0" b="0"/>
          <a:pathLst>
            <a:path>
              <a:moveTo>
                <a:pt x="2287656" y="0"/>
              </a:moveTo>
              <a:lnTo>
                <a:pt x="2287656" y="155222"/>
              </a:lnTo>
              <a:lnTo>
                <a:pt x="0" y="155222"/>
              </a:lnTo>
              <a:lnTo>
                <a:pt x="0" y="3233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D6784-6BD2-42F8-92D0-4FD8E9D29844}">
      <dsp:nvSpPr>
        <dsp:cNvPr id="0" name=""/>
        <dsp:cNvSpPr/>
      </dsp:nvSpPr>
      <dsp:spPr>
        <a:xfrm>
          <a:off x="2431981" y="960010"/>
          <a:ext cx="1601305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Main GUI</a:t>
          </a:r>
          <a:endParaRPr lang="en-US" sz="1900" kern="1200" dirty="0"/>
        </a:p>
      </dsp:txBody>
      <dsp:txXfrm>
        <a:off x="2431981" y="960010"/>
        <a:ext cx="1601305" cy="800652"/>
      </dsp:txXfrm>
    </dsp:sp>
    <dsp:sp modelId="{5B8E7C76-E95C-47D9-B62D-FD661816E430}">
      <dsp:nvSpPr>
        <dsp:cNvPr id="0" name=""/>
        <dsp:cNvSpPr/>
      </dsp:nvSpPr>
      <dsp:spPr>
        <a:xfrm>
          <a:off x="2408" y="2084022"/>
          <a:ext cx="1885136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- The Explorer           (exploratory data analysis)</a:t>
          </a:r>
          <a:endParaRPr lang="en-US" sz="1900" kern="1200" dirty="0"/>
        </a:p>
      </dsp:txBody>
      <dsp:txXfrm>
        <a:off x="2408" y="2084022"/>
        <a:ext cx="1885136" cy="800652"/>
      </dsp:txXfrm>
    </dsp:sp>
    <dsp:sp modelId="{DF19E809-D066-47B3-8187-B2D524336F37}">
      <dsp:nvSpPr>
        <dsp:cNvPr id="0" name=""/>
        <dsp:cNvSpPr/>
      </dsp:nvSpPr>
      <dsp:spPr>
        <a:xfrm>
          <a:off x="2223819" y="2084022"/>
          <a:ext cx="2009093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- The Experimenter    (experimental environment)</a:t>
          </a:r>
          <a:endParaRPr lang="en-US" sz="1900" kern="1200" dirty="0"/>
        </a:p>
      </dsp:txBody>
      <dsp:txXfrm>
        <a:off x="2223819" y="2084022"/>
        <a:ext cx="2009093" cy="800652"/>
      </dsp:txXfrm>
    </dsp:sp>
    <dsp:sp modelId="{A869E8A0-7196-419E-A089-DF7277EB4F01}">
      <dsp:nvSpPr>
        <dsp:cNvPr id="0" name=""/>
        <dsp:cNvSpPr/>
      </dsp:nvSpPr>
      <dsp:spPr>
        <a:xfrm>
          <a:off x="4569187" y="2084022"/>
          <a:ext cx="1945329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- The Knowledge flow(new process model interface)</a:t>
          </a:r>
          <a:endParaRPr lang="en-US" sz="1900" kern="1200" dirty="0"/>
        </a:p>
      </dsp:txBody>
      <dsp:txXfrm>
        <a:off x="4569187" y="2084022"/>
        <a:ext cx="1945329" cy="800652"/>
      </dsp:txXfrm>
    </dsp:sp>
    <dsp:sp modelId="{F904EA8E-A718-4DF1-97D3-B3D2BB0F74CC}">
      <dsp:nvSpPr>
        <dsp:cNvPr id="0" name=""/>
        <dsp:cNvSpPr/>
      </dsp:nvSpPr>
      <dsp:spPr>
        <a:xfrm>
          <a:off x="8032978" y="947095"/>
          <a:ext cx="1601305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Simple CLI</a:t>
          </a:r>
          <a:endParaRPr lang="en-US" sz="1900" kern="1200"/>
        </a:p>
      </dsp:txBody>
      <dsp:txXfrm>
        <a:off x="8032978" y="947095"/>
        <a:ext cx="1601305" cy="800652"/>
      </dsp:txXfrm>
    </dsp:sp>
    <dsp:sp modelId="{CEADF47E-1BC4-45C9-A366-6384B3D48643}">
      <dsp:nvSpPr>
        <dsp:cNvPr id="0" name=""/>
        <dsp:cNvSpPr/>
      </dsp:nvSpPr>
      <dsp:spPr>
        <a:xfrm>
          <a:off x="6850790" y="2084022"/>
          <a:ext cx="1601305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- Recommended for in-depth usage.</a:t>
          </a:r>
          <a:endParaRPr lang="en-US" sz="1900" kern="1200" dirty="0"/>
        </a:p>
      </dsp:txBody>
      <dsp:txXfrm>
        <a:off x="6850790" y="2084022"/>
        <a:ext cx="1601305" cy="800652"/>
      </dsp:txXfrm>
    </dsp:sp>
    <dsp:sp modelId="{3BE76FAA-00BA-40D7-BE57-700FDAE6330B}">
      <dsp:nvSpPr>
        <dsp:cNvPr id="0" name=""/>
        <dsp:cNvSpPr/>
      </dsp:nvSpPr>
      <dsp:spPr>
        <a:xfrm>
          <a:off x="8788370" y="2084022"/>
          <a:ext cx="2028101" cy="8006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/>
            <a:t>- Offers more functionality that are not available in GUI.</a:t>
          </a:r>
          <a:endParaRPr lang="en-US" sz="1900" kern="1200" dirty="0"/>
        </a:p>
      </dsp:txBody>
      <dsp:txXfrm>
        <a:off x="8788370" y="2084022"/>
        <a:ext cx="2028101" cy="800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E573D-26D7-4EAB-86F9-0E12FF32DEAF}">
      <dsp:nvSpPr>
        <dsp:cNvPr id="0" name=""/>
        <dsp:cNvSpPr/>
      </dsp:nvSpPr>
      <dsp:spPr>
        <a:xfrm>
          <a:off x="868102" y="1"/>
          <a:ext cx="4243051" cy="8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latin typeface="Comic Sans MS" panose="030F0702030302020204" pitchFamily="66" charset="0"/>
            </a:rPr>
            <a:t>External representation of instance of class.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893892" y="25791"/>
        <a:ext cx="4191471" cy="828940"/>
      </dsp:txXfrm>
    </dsp:sp>
    <dsp:sp modelId="{100501A6-D645-41AF-AB59-675618D98307}">
      <dsp:nvSpPr>
        <dsp:cNvPr id="0" name=""/>
        <dsp:cNvSpPr/>
      </dsp:nvSpPr>
      <dsp:spPr>
        <a:xfrm>
          <a:off x="5551414" y="1"/>
          <a:ext cx="2490252" cy="8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latin typeface="Comic Sans MS" panose="030F0702030302020204" pitchFamily="66" charset="0"/>
            </a:rPr>
            <a:t>Should includes</a:t>
          </a:r>
          <a:endParaRPr lang="en-US" sz="2400" kern="1200" dirty="0">
            <a:latin typeface="Comic Sans MS" panose="030F0702030302020204" pitchFamily="66" charset="0"/>
          </a:endParaRPr>
        </a:p>
      </dsp:txBody>
      <dsp:txXfrm>
        <a:off x="5577204" y="25791"/>
        <a:ext cx="2438672" cy="828940"/>
      </dsp:txXfrm>
    </dsp:sp>
    <dsp:sp modelId="{C58A4456-54D6-4229-888A-456296325B59}">
      <dsp:nvSpPr>
        <dsp:cNvPr id="0" name=""/>
        <dsp:cNvSpPr/>
      </dsp:nvSpPr>
      <dsp:spPr>
        <a:xfrm>
          <a:off x="5800439" y="880521"/>
          <a:ext cx="249025" cy="66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390"/>
              </a:lnTo>
              <a:lnTo>
                <a:pt x="249025" y="6603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2EC31-DC62-48EA-A25D-E0CE72E5B232}">
      <dsp:nvSpPr>
        <dsp:cNvPr id="0" name=""/>
        <dsp:cNvSpPr/>
      </dsp:nvSpPr>
      <dsp:spPr>
        <a:xfrm>
          <a:off x="6049465" y="1100652"/>
          <a:ext cx="3322548" cy="880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</a:t>
          </a:r>
          <a:r>
            <a:rPr lang="en-US" sz="2000" kern="1200" baseline="0" dirty="0" smtClean="0">
              <a:latin typeface="Comic Sans MS" panose="030F0702030302020204" pitchFamily="66" charset="0"/>
            </a:rPr>
            <a:t>Dataset name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omic Sans MS" panose="030F0702030302020204" pitchFamily="66" charset="0"/>
            </a:rPr>
            <a:t>(preceded by @relation</a:t>
          </a:r>
          <a:r>
            <a:rPr lang="en-US" sz="2000" kern="1200" baseline="0" dirty="0" smtClean="0"/>
            <a:t>)</a:t>
          </a:r>
          <a:endParaRPr lang="en-US" sz="2000" kern="1200" dirty="0"/>
        </a:p>
      </dsp:txBody>
      <dsp:txXfrm>
        <a:off x="6075255" y="1126442"/>
        <a:ext cx="3270968" cy="828940"/>
      </dsp:txXfrm>
    </dsp:sp>
    <dsp:sp modelId="{2F122E0D-3DC2-4F0D-9E96-DF1BAE73B953}">
      <dsp:nvSpPr>
        <dsp:cNvPr id="0" name=""/>
        <dsp:cNvSpPr/>
      </dsp:nvSpPr>
      <dsp:spPr>
        <a:xfrm>
          <a:off x="5800439" y="880521"/>
          <a:ext cx="249025" cy="1761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040"/>
              </a:lnTo>
              <a:lnTo>
                <a:pt x="249025" y="17610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EADE4-7173-4D1A-AAB3-D15D395B8067}">
      <dsp:nvSpPr>
        <dsp:cNvPr id="0" name=""/>
        <dsp:cNvSpPr/>
      </dsp:nvSpPr>
      <dsp:spPr>
        <a:xfrm>
          <a:off x="6049465" y="2201302"/>
          <a:ext cx="3313785" cy="880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omic Sans MS" panose="030F0702030302020204" pitchFamily="66" charset="0"/>
            </a:rPr>
            <a:t>- Attributes         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omic Sans MS" panose="030F0702030302020204" pitchFamily="66" charset="0"/>
            </a:rPr>
            <a:t> (preceded by @attribute)</a:t>
          </a:r>
          <a:endParaRPr lang="en-US" sz="2000" kern="1200" dirty="0">
            <a:latin typeface="Comic Sans MS" panose="030F0702030302020204" pitchFamily="66" charset="0"/>
          </a:endParaRPr>
        </a:p>
      </dsp:txBody>
      <dsp:txXfrm>
        <a:off x="6075255" y="2227092"/>
        <a:ext cx="3262205" cy="828940"/>
      </dsp:txXfrm>
    </dsp:sp>
    <dsp:sp modelId="{E46A91BC-82AF-4E29-AC1A-C7D3E867FBE5}">
      <dsp:nvSpPr>
        <dsp:cNvPr id="0" name=""/>
        <dsp:cNvSpPr/>
      </dsp:nvSpPr>
      <dsp:spPr>
        <a:xfrm>
          <a:off x="5800439" y="880521"/>
          <a:ext cx="249025" cy="2861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1691"/>
              </a:lnTo>
              <a:lnTo>
                <a:pt x="249025" y="28616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703B9-DCDC-428F-9D57-C367917859EB}">
      <dsp:nvSpPr>
        <dsp:cNvPr id="0" name=""/>
        <dsp:cNvSpPr/>
      </dsp:nvSpPr>
      <dsp:spPr>
        <a:xfrm>
          <a:off x="6049465" y="3301953"/>
          <a:ext cx="3446258" cy="880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omic Sans MS" panose="030F0702030302020204" pitchFamily="66" charset="0"/>
            </a:rPr>
            <a:t>- Data values       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omic Sans MS" panose="030F0702030302020204" pitchFamily="66" charset="0"/>
            </a:rPr>
            <a:t>(separated by commas)</a:t>
          </a:r>
          <a:endParaRPr lang="en-US" sz="2000" kern="1200" dirty="0">
            <a:latin typeface="Comic Sans MS" panose="030F0702030302020204" pitchFamily="66" charset="0"/>
          </a:endParaRPr>
        </a:p>
      </dsp:txBody>
      <dsp:txXfrm>
        <a:off x="6075255" y="3327743"/>
        <a:ext cx="3394678" cy="82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3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12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98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3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736C62-2B50-4CE7-987E-27CE168DB8F3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D20251-B3E7-4844-B695-C2FB2D3C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8475" y="76200"/>
            <a:ext cx="5029200" cy="6467475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75804" y="0"/>
            <a:ext cx="4016196" cy="6986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Comic Sans MS" panose="030F0702030302020204" pitchFamily="66" charset="0"/>
              </a:rPr>
              <a:t>WEKA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/>
            <a:r>
              <a:rPr lang="en-US" sz="2800" dirty="0" smtClean="0">
                <a:latin typeface="Comic Sans MS" panose="030F0702030302020204" pitchFamily="66" charset="0"/>
              </a:rPr>
              <a:t>BY</a:t>
            </a:r>
          </a:p>
          <a:p>
            <a:pPr algn="r"/>
            <a:endParaRPr lang="en-US" sz="2800" dirty="0">
              <a:latin typeface="Comic Sans MS" panose="030F0702030302020204" pitchFamily="66" charset="0"/>
            </a:endParaRPr>
          </a:p>
          <a:p>
            <a:pPr algn="r"/>
            <a:r>
              <a:rPr lang="en-US" sz="2800" dirty="0" smtClean="0">
                <a:latin typeface="Comic Sans MS" panose="030F0702030302020204" pitchFamily="66" charset="0"/>
              </a:rPr>
              <a:t>SONY REDDY</a:t>
            </a:r>
          </a:p>
          <a:p>
            <a:pPr algn="r"/>
            <a:r>
              <a:rPr lang="en-US" sz="2800" dirty="0" smtClean="0">
                <a:latin typeface="Comic Sans MS" panose="030F0702030302020204" pitchFamily="66" charset="0"/>
              </a:rPr>
              <a:t>SHREYA SINGH</a:t>
            </a:r>
          </a:p>
          <a:p>
            <a:pPr algn="r"/>
            <a:r>
              <a:rPr lang="en-US" sz="2800" dirty="0" smtClean="0">
                <a:latin typeface="Comic Sans MS" panose="030F0702030302020204" pitchFamily="66" charset="0"/>
              </a:rPr>
              <a:t>MAHIMA VERMA</a:t>
            </a:r>
          </a:p>
          <a:p>
            <a:pPr algn="r"/>
            <a:r>
              <a:rPr lang="en-US" sz="2800" dirty="0" smtClean="0">
                <a:latin typeface="Comic Sans MS" panose="030F0702030302020204" pitchFamily="66" charset="0"/>
              </a:rPr>
              <a:t>PARTHIBAN</a:t>
            </a:r>
          </a:p>
          <a:p>
            <a:pPr algn="r"/>
            <a:endParaRPr lang="en-US" sz="28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4" y="1442120"/>
            <a:ext cx="2897745" cy="285678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983361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86" y="154985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CLASSIFICATION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751162"/>
                <a:ext cx="10363826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cap="none" dirty="0" smtClean="0"/>
                  <a:t>Rules :</a:t>
                </a:r>
              </a:p>
              <a:p>
                <a:pPr marL="0" indent="0">
                  <a:buNone/>
                </a:pPr>
                <a:r>
                  <a:rPr lang="en-US" b="1" cap="none" dirty="0" smtClean="0"/>
                  <a:t>Prism</a:t>
                </a:r>
              </a:p>
              <a:p>
                <a:pPr marL="0" indent="0">
                  <a:buNone/>
                </a:pPr>
                <a:r>
                  <a:rPr lang="en-US" cap="none" dirty="0" smtClean="0"/>
                  <a:t> Generates only 100% correct rules for each class looking at the training set</a:t>
                </a:r>
              </a:p>
              <a:p>
                <a:pPr marL="0" indent="0">
                  <a:buNone/>
                </a:pPr>
                <a:r>
                  <a:rPr lang="en-US" b="1" cap="none" dirty="0" smtClean="0"/>
                  <a:t>         Accuracy </a:t>
                </a:r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cap="non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b="1" i="1" cap="none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cap="none" dirty="0" smtClean="0"/>
                  <a:t> </a:t>
                </a:r>
                <a:r>
                  <a:rPr lang="en-US" cap="none" dirty="0"/>
                  <a:t> </a:t>
                </a:r>
                <a:r>
                  <a:rPr lang="en-US" cap="none" dirty="0" smtClean="0"/>
                  <a:t>   ,  where </a:t>
                </a:r>
                <a:r>
                  <a:rPr lang="en-US" cap="none" dirty="0"/>
                  <a:t>P is number of positive </a:t>
                </a:r>
                <a:r>
                  <a:rPr lang="en-US" cap="none" dirty="0" smtClean="0"/>
                  <a:t>instance, </a:t>
                </a:r>
                <a:r>
                  <a:rPr lang="en-US" cap="none" dirty="0"/>
                  <a:t>T is the total number of </a:t>
                </a:r>
                <a:r>
                  <a:rPr lang="en-US" cap="none" dirty="0" smtClean="0"/>
                  <a:t>instances</a:t>
                </a:r>
              </a:p>
              <a:p>
                <a:pPr marL="0" indent="0">
                  <a:buNone/>
                </a:pPr>
                <a:r>
                  <a:rPr lang="en-US" cap="none" dirty="0" smtClean="0"/>
                  <a:t> </a:t>
                </a:r>
                <a:r>
                  <a:rPr lang="en-US" b="1" cap="none" dirty="0" smtClean="0"/>
                  <a:t>Input :</a:t>
                </a:r>
                <a:r>
                  <a:rPr lang="en-US" cap="none" dirty="0" smtClean="0"/>
                  <a:t> D – Training data , C </a:t>
                </a:r>
                <a:r>
                  <a:rPr lang="en-US" cap="none" dirty="0"/>
                  <a:t>-</a:t>
                </a:r>
                <a:r>
                  <a:rPr lang="en-US" cap="none" dirty="0" smtClean="0"/>
                  <a:t> </a:t>
                </a:r>
                <a:r>
                  <a:rPr lang="en-US" cap="none" dirty="0" smtClean="0"/>
                  <a:t>the set of class</a:t>
                </a:r>
              </a:p>
              <a:p>
                <a:pPr marL="0" indent="0">
                  <a:buNone/>
                </a:pPr>
                <a:r>
                  <a:rPr lang="en-US" cap="none" dirty="0" smtClean="0"/>
                  <a:t> step1: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cap="none" dirty="0" smtClean="0"/>
                  <a:t> values for class C.</a:t>
                </a:r>
              </a:p>
              <a:p>
                <a:pPr marL="0" indent="0">
                  <a:buNone/>
                </a:pPr>
                <a:r>
                  <a:rPr lang="en-US" cap="none" dirty="0"/>
                  <a:t> </a:t>
                </a:r>
                <a:r>
                  <a:rPr lang="en-US" cap="none" dirty="0" smtClean="0"/>
                  <a:t>step2: Find one or more pair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i="1" cap="none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cap="none" dirty="0" smtClean="0"/>
                  <a:t> = 100%</a:t>
                </a:r>
              </a:p>
              <a:p>
                <a:pPr marL="0" indent="0">
                  <a:buNone/>
                </a:pPr>
                <a:r>
                  <a:rPr lang="en-US" cap="none" dirty="0"/>
                  <a:t> </a:t>
                </a:r>
                <a:r>
                  <a:rPr lang="en-US" cap="none" dirty="0" smtClean="0"/>
                  <a:t>step3: Select one pair as a Rule</a:t>
                </a:r>
              </a:p>
              <a:p>
                <a:pPr marL="0" indent="0">
                  <a:buNone/>
                </a:pPr>
                <a:r>
                  <a:rPr lang="en-US" cap="none" dirty="0"/>
                  <a:t> </a:t>
                </a:r>
                <a:r>
                  <a:rPr lang="en-US" cap="none" dirty="0" smtClean="0"/>
                  <a:t>step4: Repeat steps 1to3 until D is empty</a:t>
                </a:r>
              </a:p>
              <a:p>
                <a:pPr marL="0" indent="0">
                  <a:buNone/>
                </a:pPr>
                <a:endParaRPr lang="en-US" cap="non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751162"/>
                <a:ext cx="10363826" cy="5029200"/>
              </a:xfrm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579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335182"/>
            <a:ext cx="10364451" cy="1596177"/>
          </a:xfrm>
        </p:spPr>
        <p:txBody>
          <a:bodyPr/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47645"/>
            <a:ext cx="10363826" cy="5055079"/>
          </a:xfrm>
        </p:spPr>
        <p:txBody>
          <a:bodyPr/>
          <a:lstStyle/>
          <a:p>
            <a:r>
              <a:rPr lang="en-US" b="1" cap="none" dirty="0" smtClean="0"/>
              <a:t>Trees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b="1" dirty="0"/>
              <a:t>J48 </a:t>
            </a:r>
            <a:r>
              <a:rPr lang="en-US" b="1" cap="none" dirty="0"/>
              <a:t>: </a:t>
            </a:r>
            <a:r>
              <a:rPr lang="en-US" cap="none" dirty="0" smtClean="0"/>
              <a:t>implementation of C4.5 algorithm</a:t>
            </a:r>
            <a:endParaRPr lang="en-US" cap="none" dirty="0"/>
          </a:p>
          <a:p>
            <a:pPr marL="0" indent="0">
              <a:buNone/>
            </a:pPr>
            <a:r>
              <a:rPr lang="en-US" b="1" cap="none" dirty="0" smtClean="0"/>
              <a:t>Input: </a:t>
            </a:r>
            <a:r>
              <a:rPr lang="en-US" cap="none" dirty="0" smtClean="0"/>
              <a:t>Training Data</a:t>
            </a:r>
          </a:p>
          <a:p>
            <a:pPr marL="0" indent="0">
              <a:buNone/>
            </a:pPr>
            <a:r>
              <a:rPr lang="en-US" b="1" cap="none" dirty="0" smtClean="0"/>
              <a:t>Output:</a:t>
            </a:r>
            <a:r>
              <a:rPr lang="en-US" cap="none" dirty="0" smtClean="0"/>
              <a:t> Decision tree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               Information gain I(n) = ∑ (n * log</a:t>
            </a:r>
            <a:r>
              <a:rPr lang="en-US" cap="none" baseline="-25000" dirty="0" smtClean="0"/>
              <a:t>2</a:t>
            </a:r>
            <a:r>
              <a:rPr lang="en-US" cap="none" dirty="0" smtClean="0"/>
              <a:t> n)</a:t>
            </a:r>
          </a:p>
          <a:p>
            <a:pPr marL="457200" indent="-457200">
              <a:buAutoNum type="alphaLcParenR"/>
            </a:pPr>
            <a:r>
              <a:rPr lang="en-US" cap="none" dirty="0" smtClean="0"/>
              <a:t>Evaluates </a:t>
            </a:r>
            <a:r>
              <a:rPr lang="en-US" b="1" cap="none" dirty="0" smtClean="0"/>
              <a:t>Normalized information gain </a:t>
            </a:r>
            <a:r>
              <a:rPr lang="en-US" cap="none" dirty="0" smtClean="0"/>
              <a:t>for all class from the training set.</a:t>
            </a:r>
          </a:p>
          <a:p>
            <a:pPr marL="457200" indent="-457200">
              <a:buAutoNum type="alphaLcParenR"/>
            </a:pPr>
            <a:r>
              <a:rPr lang="en-US" cap="none" dirty="0" smtClean="0"/>
              <a:t>Attribute with </a:t>
            </a:r>
            <a:r>
              <a:rPr lang="en-US" b="1" cap="none" dirty="0" smtClean="0"/>
              <a:t>Highest</a:t>
            </a:r>
            <a:r>
              <a:rPr lang="en-US" cap="none" dirty="0" smtClean="0"/>
              <a:t> information gain is used for splitting the data.</a:t>
            </a:r>
          </a:p>
          <a:p>
            <a:pPr marL="457200" indent="-457200">
              <a:buAutoNum type="alphaLcParenR"/>
            </a:pPr>
            <a:r>
              <a:rPr lang="en-US" cap="none" dirty="0" smtClean="0"/>
              <a:t>Splitting stops if all instances in a subset belong to the same class.</a:t>
            </a:r>
          </a:p>
          <a:p>
            <a:pPr marL="457200" indent="-457200">
              <a:buAutoNum type="alphaLcParenR"/>
            </a:pPr>
            <a:r>
              <a:rPr lang="en-US" cap="none" dirty="0" smtClean="0"/>
              <a:t>Attribute with Highest value of information gain is considered as </a:t>
            </a:r>
            <a:r>
              <a:rPr lang="en-US" b="1" cap="none" dirty="0" smtClean="0"/>
              <a:t>first split criteria </a:t>
            </a:r>
            <a:r>
              <a:rPr lang="en-US" cap="none" dirty="0" smtClean="0"/>
              <a:t>(root node)</a:t>
            </a:r>
            <a:r>
              <a:rPr lang="en-US" b="1" cap="none" dirty="0" smtClean="0"/>
              <a:t> </a:t>
            </a:r>
            <a:r>
              <a:rPr lang="en-US" cap="none" dirty="0" smtClean="0"/>
              <a:t>and successive will be its leaf nodes.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75269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03031"/>
            <a:ext cx="10364451" cy="1249251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clustering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52282"/>
            <a:ext cx="10363826" cy="5505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cap="none" dirty="0" smtClean="0"/>
              <a:t>K-Mean algorithm</a:t>
            </a:r>
          </a:p>
          <a:p>
            <a:r>
              <a:rPr lang="en-US" sz="1600" cap="none" dirty="0" smtClean="0"/>
              <a:t>Widely used partition based clustering method</a:t>
            </a:r>
          </a:p>
          <a:p>
            <a:r>
              <a:rPr lang="en-US" sz="1600" cap="none" dirty="0" smtClean="0"/>
              <a:t>Efficient one in terms of execution time</a:t>
            </a:r>
            <a:endParaRPr lang="en-US" sz="1600" cap="none" dirty="0"/>
          </a:p>
          <a:p>
            <a:pPr marL="0" indent="0">
              <a:buNone/>
            </a:pPr>
            <a:r>
              <a:rPr lang="en-US" sz="1600" cap="none" dirty="0" smtClean="0"/>
              <a:t>Input: </a:t>
            </a:r>
          </a:p>
          <a:p>
            <a:r>
              <a:rPr lang="en-US" sz="1600" cap="none" dirty="0" smtClean="0"/>
              <a:t>K number of clusters, </a:t>
            </a:r>
          </a:p>
          <a:p>
            <a:r>
              <a:rPr lang="en-US" sz="1600" cap="none" dirty="0" smtClean="0"/>
              <a:t>D dataset of n objects</a:t>
            </a:r>
          </a:p>
          <a:p>
            <a:pPr marL="0" indent="0">
              <a:buNone/>
            </a:pPr>
            <a:r>
              <a:rPr lang="en-US" sz="1600" cap="none" dirty="0" smtClean="0"/>
              <a:t>Output: Set of K clusters</a:t>
            </a:r>
          </a:p>
          <a:p>
            <a:pPr marL="0" indent="0">
              <a:buNone/>
            </a:pPr>
            <a:r>
              <a:rPr lang="en-US" sz="1600" cap="none" dirty="0" smtClean="0"/>
              <a:t>Method:</a:t>
            </a:r>
          </a:p>
          <a:p>
            <a:pPr marL="0" indent="0">
              <a:buNone/>
            </a:pPr>
            <a:r>
              <a:rPr lang="en-US" sz="1600" cap="none" dirty="0"/>
              <a:t>	</a:t>
            </a:r>
            <a:r>
              <a:rPr lang="en-US" sz="1600" cap="none" dirty="0" smtClean="0"/>
              <a:t>a) arbitrarily choose k objects from D as cluster center</a:t>
            </a:r>
          </a:p>
          <a:p>
            <a:pPr marL="0" indent="0">
              <a:buNone/>
            </a:pPr>
            <a:r>
              <a:rPr lang="en-US" sz="1600" cap="none" dirty="0"/>
              <a:t>	</a:t>
            </a:r>
            <a:r>
              <a:rPr lang="en-US" sz="1600" cap="none" dirty="0" smtClean="0"/>
              <a:t>b) repeat</a:t>
            </a:r>
          </a:p>
          <a:p>
            <a:pPr marL="0" indent="0">
              <a:buNone/>
            </a:pPr>
            <a:r>
              <a:rPr lang="en-US" sz="1600" cap="none" dirty="0"/>
              <a:t>	</a:t>
            </a:r>
            <a:r>
              <a:rPr lang="en-US" sz="1600" cap="none" dirty="0" smtClean="0"/>
              <a:t>c) Reassign each object based on mean value in cluster</a:t>
            </a:r>
          </a:p>
          <a:p>
            <a:pPr marL="0" indent="0">
              <a:buNone/>
            </a:pPr>
            <a:r>
              <a:rPr lang="en-US" sz="1600" cap="none" dirty="0"/>
              <a:t>	</a:t>
            </a:r>
            <a:r>
              <a:rPr lang="en-US" sz="1600" cap="none" dirty="0" smtClean="0"/>
              <a:t>d) update the cluster means</a:t>
            </a:r>
          </a:p>
          <a:p>
            <a:pPr marL="0" indent="0">
              <a:buNone/>
            </a:pPr>
            <a:r>
              <a:rPr lang="en-US" sz="1600" cap="none" dirty="0"/>
              <a:t>	</a:t>
            </a:r>
            <a:r>
              <a:rPr lang="en-US" sz="1600" cap="none" dirty="0" smtClean="0"/>
              <a:t>e) until no change.</a:t>
            </a:r>
          </a:p>
          <a:p>
            <a:pPr marL="0" indent="0">
              <a:buNone/>
            </a:pPr>
            <a:r>
              <a:rPr lang="en-US" sz="1600" cap="none" dirty="0"/>
              <a:t> </a:t>
            </a:r>
            <a:r>
              <a:rPr lang="en-US" sz="1600" cap="none" dirty="0" smtClean="0"/>
              <a:t>   </a:t>
            </a:r>
            <a:endParaRPr lang="en-US" sz="1600" cap="none" dirty="0"/>
          </a:p>
        </p:txBody>
      </p:sp>
    </p:spTree>
    <p:extLst>
      <p:ext uri="{BB962C8B-B14F-4D97-AF65-F5344CB8AC3E}">
        <p14:creationId xmlns:p14="http://schemas.microsoft.com/office/powerpoint/2010/main" val="256906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90955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Association rules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87132"/>
            <a:ext cx="10363826" cy="5170868"/>
          </a:xfrm>
        </p:spPr>
        <p:txBody>
          <a:bodyPr>
            <a:normAutofit fontScale="85000" lnSpcReduction="20000"/>
          </a:bodyPr>
          <a:lstStyle/>
          <a:p>
            <a:r>
              <a:rPr lang="en-US" b="1" cap="none" dirty="0" err="1" smtClean="0"/>
              <a:t>Apriori</a:t>
            </a:r>
            <a:r>
              <a:rPr lang="en-US" b="1" cap="none" dirty="0" smtClean="0"/>
              <a:t> algorithm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</a:t>
            </a:r>
            <a:r>
              <a:rPr lang="en-US" cap="none" dirty="0" err="1" smtClean="0"/>
              <a:t>F</a:t>
            </a:r>
            <a:r>
              <a:rPr lang="en-US" cap="none" baseline="-25000" dirty="0" err="1" smtClean="0"/>
              <a:t>l</a:t>
            </a:r>
            <a:r>
              <a:rPr lang="en-US" cap="none" dirty="0" smtClean="0"/>
              <a:t> = (frequent </a:t>
            </a:r>
            <a:r>
              <a:rPr lang="en-US" cap="none" dirty="0" err="1" smtClean="0"/>
              <a:t>itemsets</a:t>
            </a:r>
            <a:r>
              <a:rPr lang="en-US" cap="none" dirty="0" smtClean="0"/>
              <a:t> of cardinality 1);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for(k=1;F</a:t>
            </a:r>
            <a:r>
              <a:rPr lang="en-US" cap="none" baseline="-25000" dirty="0" smtClean="0"/>
              <a:t>k</a:t>
            </a:r>
            <a:r>
              <a:rPr lang="en-US" cap="none" dirty="0" smtClean="0"/>
              <a:t> ≠ </a:t>
            </a:r>
            <a:r>
              <a:rPr lang="en-US" cap="none" dirty="0" err="1" smtClean="0">
                <a:latin typeface="Tw Cen MT" panose="020B0602020104020603" pitchFamily="34" charset="0"/>
              </a:rPr>
              <a:t>Ø;k</a:t>
            </a:r>
            <a:r>
              <a:rPr lang="en-US" cap="none" dirty="0" smtClean="0">
                <a:latin typeface="Tw Cen MT" panose="020B0602020104020603" pitchFamily="34" charset="0"/>
              </a:rPr>
              <a:t>++)do begin</a:t>
            </a:r>
          </a:p>
          <a:p>
            <a:pPr marL="0" indent="0">
              <a:buNone/>
            </a:pPr>
            <a:r>
              <a:rPr lang="en-US" cap="none" dirty="0">
                <a:latin typeface="Tw Cen MT" panose="020B0602020104020603" pitchFamily="34" charset="0"/>
              </a:rPr>
              <a:t> </a:t>
            </a:r>
            <a:r>
              <a:rPr lang="en-US" cap="none" dirty="0" smtClean="0">
                <a:latin typeface="Tw Cen MT" panose="020B0602020104020603" pitchFamily="34" charset="0"/>
              </a:rPr>
              <a:t>   </a:t>
            </a:r>
            <a:r>
              <a:rPr lang="en-US" cap="none" dirty="0" smtClean="0"/>
              <a:t>C</a:t>
            </a:r>
            <a:r>
              <a:rPr lang="en-US" cap="none" baseline="-25000" dirty="0" smtClean="0"/>
              <a:t>k+1</a:t>
            </a:r>
            <a:r>
              <a:rPr lang="en-US" cap="none" dirty="0" smtClean="0"/>
              <a:t> = </a:t>
            </a:r>
            <a:r>
              <a:rPr lang="en-US" cap="none" dirty="0" err="1" smtClean="0"/>
              <a:t>apriori</a:t>
            </a:r>
            <a:r>
              <a:rPr lang="en-US" cap="none" dirty="0" smtClean="0"/>
              <a:t>-gen(</a:t>
            </a:r>
            <a:r>
              <a:rPr lang="en-US" cap="none" dirty="0" err="1" smtClean="0"/>
              <a:t>F</a:t>
            </a:r>
            <a:r>
              <a:rPr lang="en-US" cap="none" baseline="-25000" dirty="0" err="1" smtClean="0"/>
              <a:t>k</a:t>
            </a:r>
            <a:r>
              <a:rPr lang="en-US" cap="none" baseline="-25000" dirty="0"/>
              <a:t> </a:t>
            </a:r>
            <a:r>
              <a:rPr lang="en-US" cap="none" dirty="0" smtClean="0"/>
              <a:t>);</a:t>
            </a:r>
          </a:p>
          <a:p>
            <a:pPr marL="0" indent="0">
              <a:buNone/>
            </a:pPr>
            <a:r>
              <a:rPr lang="en-US" cap="none" dirty="0">
                <a:latin typeface="Tw Cen MT" panose="020B0602020104020603" pitchFamily="34" charset="0"/>
              </a:rPr>
              <a:t> </a:t>
            </a:r>
            <a:r>
              <a:rPr lang="en-US" cap="none" dirty="0" smtClean="0">
                <a:latin typeface="Tw Cen MT" panose="020B0602020104020603" pitchFamily="34" charset="0"/>
              </a:rPr>
              <a:t>   for all transactions t € Database do begin</a:t>
            </a:r>
          </a:p>
          <a:p>
            <a:pPr marL="0" indent="0">
              <a:buNone/>
            </a:pPr>
            <a:r>
              <a:rPr lang="en-US" cap="none" dirty="0">
                <a:latin typeface="Tw Cen MT" panose="020B0602020104020603" pitchFamily="34" charset="0"/>
              </a:rPr>
              <a:t> </a:t>
            </a:r>
            <a:r>
              <a:rPr lang="en-US" cap="none" dirty="0" smtClean="0">
                <a:latin typeface="Tw Cen MT" panose="020B0602020104020603" pitchFamily="34" charset="0"/>
              </a:rPr>
              <a:t>   </a:t>
            </a:r>
            <a:r>
              <a:rPr lang="en-US" cap="none" dirty="0" err="1" smtClean="0"/>
              <a:t>C’</a:t>
            </a:r>
            <a:r>
              <a:rPr lang="en-US" cap="none" baseline="-25000" dirty="0" err="1" smtClean="0"/>
              <a:t>t</a:t>
            </a:r>
            <a:r>
              <a:rPr lang="en-US" cap="none" baseline="-25000" dirty="0" smtClean="0"/>
              <a:t> = </a:t>
            </a:r>
            <a:r>
              <a:rPr lang="en-US" cap="none" dirty="0" smtClean="0"/>
              <a:t>subset(C</a:t>
            </a:r>
            <a:r>
              <a:rPr lang="en-US" cap="none" baseline="-25000" dirty="0" smtClean="0"/>
              <a:t>k+1</a:t>
            </a:r>
            <a:r>
              <a:rPr lang="en-US" cap="none" dirty="0" smtClean="0"/>
              <a:t> , t);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for all candidate c </a:t>
            </a:r>
            <a:r>
              <a:rPr lang="en-US" cap="none" dirty="0" smtClean="0">
                <a:latin typeface="Tw Cen MT" panose="020B0602020104020603" pitchFamily="34" charset="0"/>
              </a:rPr>
              <a:t>€ </a:t>
            </a:r>
            <a:r>
              <a:rPr lang="en-US" cap="none" dirty="0" err="1"/>
              <a:t>C’</a:t>
            </a:r>
            <a:r>
              <a:rPr lang="en-US" cap="none" baseline="-25000" dirty="0" err="1"/>
              <a:t>t</a:t>
            </a:r>
            <a:r>
              <a:rPr lang="en-US" cap="none" baseline="-25000" dirty="0"/>
              <a:t> </a:t>
            </a:r>
            <a:r>
              <a:rPr lang="en-US" cap="none" dirty="0" smtClean="0"/>
              <a:t> do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</a:t>
            </a:r>
            <a:r>
              <a:rPr lang="en-US" cap="none" dirty="0" err="1" smtClean="0"/>
              <a:t>c.count</a:t>
            </a:r>
            <a:r>
              <a:rPr lang="en-US" cap="none" dirty="0" smtClean="0"/>
              <a:t> ++;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end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    F</a:t>
            </a:r>
            <a:r>
              <a:rPr lang="en-US" cap="none" baseline="-25000" dirty="0" smtClean="0"/>
              <a:t>k+1</a:t>
            </a:r>
            <a:r>
              <a:rPr lang="en-US" cap="none" dirty="0" smtClean="0"/>
              <a:t> = { C </a:t>
            </a:r>
            <a:r>
              <a:rPr lang="en-US" cap="none" dirty="0" smtClean="0">
                <a:latin typeface="Tw Cen MT" panose="020B0602020104020603" pitchFamily="34" charset="0"/>
              </a:rPr>
              <a:t>€ C</a:t>
            </a:r>
            <a:r>
              <a:rPr lang="en-US" cap="none" baseline="-25000" dirty="0" smtClean="0"/>
              <a:t>k+1 </a:t>
            </a:r>
            <a:r>
              <a:rPr lang="en-US" cap="none" dirty="0" smtClean="0"/>
              <a:t>| </a:t>
            </a:r>
            <a:r>
              <a:rPr lang="en-US" cap="none" dirty="0" err="1" smtClean="0"/>
              <a:t>c.count</a:t>
            </a:r>
            <a:r>
              <a:rPr lang="en-US" cap="none" dirty="0" smtClean="0"/>
              <a:t> ≥ minimum support }</a:t>
            </a:r>
          </a:p>
          <a:p>
            <a:pPr marL="0" indent="0">
              <a:buNone/>
            </a:pPr>
            <a:r>
              <a:rPr lang="en-US" cap="none" dirty="0" smtClean="0"/>
              <a:t>    end</a:t>
            </a:r>
          </a:p>
          <a:p>
            <a:pPr marL="0" indent="0">
              <a:buNone/>
            </a:pPr>
            <a:r>
              <a:rPr lang="en-US" cap="none" dirty="0" smtClean="0"/>
              <a:t>    end</a:t>
            </a:r>
          </a:p>
          <a:p>
            <a:pPr marL="0" indent="0">
              <a:buNone/>
            </a:pPr>
            <a:r>
              <a:rPr lang="en-US" cap="none" dirty="0" smtClean="0"/>
              <a:t>    Answer </a:t>
            </a:r>
            <a:r>
              <a:rPr lang="en-US" cap="none" dirty="0" err="1" smtClean="0"/>
              <a:t>U</a:t>
            </a:r>
            <a:r>
              <a:rPr lang="en-US" cap="none" baseline="-25000" dirty="0" err="1" smtClean="0"/>
              <a:t>k</a:t>
            </a:r>
            <a:r>
              <a:rPr lang="en-US" cap="none" dirty="0" err="1" smtClean="0"/>
              <a:t>F</a:t>
            </a:r>
            <a:r>
              <a:rPr lang="en-US" cap="none" baseline="-25000" dirty="0" err="1" smtClean="0"/>
              <a:t>k</a:t>
            </a:r>
            <a:endParaRPr lang="en-US" cap="none" dirty="0" smtClean="0"/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83027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146276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INTRODUCTION OF WEKA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186106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WEKA – </a:t>
            </a:r>
            <a:r>
              <a:rPr lang="en-US" cap="none" dirty="0" smtClean="0">
                <a:latin typeface="Comic Sans MS" panose="030F0702030302020204" pitchFamily="66" charset="0"/>
              </a:rPr>
              <a:t>Waikato Environment for Knowledge Analysis</a:t>
            </a:r>
          </a:p>
          <a:p>
            <a:r>
              <a:rPr lang="en-US" cap="none" dirty="0" smtClean="0">
                <a:latin typeface="Comic Sans MS" panose="030F0702030302020204" pitchFamily="66" charset="0"/>
              </a:rPr>
              <a:t>Collection of machine learning algorithms for data mining task.</a:t>
            </a:r>
          </a:p>
          <a:p>
            <a:r>
              <a:rPr lang="en-US" cap="none" dirty="0" smtClean="0">
                <a:latin typeface="Comic Sans MS" panose="030F0702030302020204" pitchFamily="66" charset="0"/>
              </a:rPr>
              <a:t>Fully implemented in Java Programming language.</a:t>
            </a:r>
          </a:p>
          <a:p>
            <a:r>
              <a:rPr lang="en-US" cap="none" dirty="0" smtClean="0">
                <a:latin typeface="Comic Sans MS" panose="030F0702030302020204" pitchFamily="66" charset="0"/>
              </a:rPr>
              <a:t>Features</a:t>
            </a:r>
          </a:p>
          <a:p>
            <a:pPr marL="0" indent="0">
              <a:buNone/>
            </a:pPr>
            <a:r>
              <a:rPr lang="en-US" cap="none" dirty="0" smtClean="0">
                <a:latin typeface="Comic Sans MS" panose="030F0702030302020204" pitchFamily="66" charset="0"/>
              </a:rPr>
              <a:t>	- 49   Data preprocessing tools</a:t>
            </a:r>
          </a:p>
          <a:p>
            <a:pPr marL="0" indent="0">
              <a:buNone/>
            </a:pPr>
            <a:r>
              <a:rPr lang="en-US" cap="none" dirty="0">
                <a:latin typeface="Comic Sans MS" panose="030F0702030302020204" pitchFamily="66" charset="0"/>
              </a:rPr>
              <a:t>	</a:t>
            </a:r>
            <a:r>
              <a:rPr lang="en-US" cap="none" dirty="0" smtClean="0">
                <a:latin typeface="Comic Sans MS" panose="030F0702030302020204" pitchFamily="66" charset="0"/>
              </a:rPr>
              <a:t>- 76   Classification algorithms</a:t>
            </a:r>
          </a:p>
          <a:p>
            <a:pPr marL="0" indent="0">
              <a:buNone/>
            </a:pPr>
            <a:r>
              <a:rPr lang="en-US" cap="none" dirty="0">
                <a:latin typeface="Comic Sans MS" panose="030F0702030302020204" pitchFamily="66" charset="0"/>
              </a:rPr>
              <a:t>	</a:t>
            </a:r>
            <a:r>
              <a:rPr lang="en-US" cap="none" dirty="0" smtClean="0">
                <a:latin typeface="Comic Sans MS" panose="030F0702030302020204" pitchFamily="66" charset="0"/>
              </a:rPr>
              <a:t>- 8     Clustering algorithms</a:t>
            </a:r>
          </a:p>
          <a:p>
            <a:pPr marL="0" indent="0">
              <a:buNone/>
            </a:pPr>
            <a:r>
              <a:rPr lang="en-US" cap="none" dirty="0">
                <a:latin typeface="Comic Sans MS" panose="030F0702030302020204" pitchFamily="66" charset="0"/>
              </a:rPr>
              <a:t>	</a:t>
            </a:r>
            <a:r>
              <a:rPr lang="en-US" cap="none" dirty="0" smtClean="0">
                <a:latin typeface="Comic Sans MS" panose="030F0702030302020204" pitchFamily="66" charset="0"/>
              </a:rPr>
              <a:t>- 15   Attribute evaluators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INTERFACES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1873121"/>
              </p:ext>
            </p:extLst>
          </p:nvPr>
        </p:nvGraphicFramePr>
        <p:xfrm>
          <a:off x="913774" y="2365828"/>
          <a:ext cx="10818880" cy="383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3133" cy="3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explorer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115052" y="1781175"/>
            <a:ext cx="9112831" cy="4943475"/>
            <a:chOff x="-1115052" y="1781175"/>
            <a:chExt cx="9112831" cy="4943475"/>
          </a:xfrm>
        </p:grpSpPr>
        <p:sp>
          <p:nvSpPr>
            <p:cNvPr id="4" name="Rectangle 3"/>
            <p:cNvSpPr/>
            <p:nvPr/>
          </p:nvSpPr>
          <p:spPr>
            <a:xfrm>
              <a:off x="-1115052" y="1781175"/>
              <a:ext cx="9112831" cy="4943475"/>
            </a:xfrm>
            <a:prstGeom prst="rect">
              <a:avLst/>
            </a:prstGeom>
            <a:noFill/>
          </p:spPr>
        </p:sp>
        <p:sp>
          <p:nvSpPr>
            <p:cNvPr id="5" name="Freeform 4"/>
            <p:cNvSpPr/>
            <p:nvPr/>
          </p:nvSpPr>
          <p:spPr>
            <a:xfrm>
              <a:off x="2519178" y="1781457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dirty="0" smtClean="0"/>
                <a:t>Data preprocess</a:t>
              </a:r>
              <a:endParaRPr lang="en-US" sz="16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19178" y="2622489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smtClean="0"/>
                <a:t>Classification</a:t>
              </a:r>
              <a:endParaRPr lang="en-US" sz="16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519178" y="3463522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smtClean="0"/>
                <a:t>Clustering</a:t>
              </a:r>
              <a:endParaRPr lang="en-US" sz="16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19178" y="4304554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smtClean="0"/>
                <a:t>Association rules</a:t>
              </a:r>
              <a:endParaRPr lang="en-US" sz="16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2519178" y="5145587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smtClean="0"/>
                <a:t>Attribute selection</a:t>
              </a:r>
              <a:endParaRPr lang="en-US" sz="16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19178" y="5986619"/>
              <a:ext cx="1844369" cy="737747"/>
            </a:xfrm>
            <a:custGeom>
              <a:avLst/>
              <a:gdLst>
                <a:gd name="connsiteX0" fmla="*/ 0 w 1844369"/>
                <a:gd name="connsiteY0" fmla="*/ 0 h 737747"/>
                <a:gd name="connsiteX1" fmla="*/ 1475496 w 1844369"/>
                <a:gd name="connsiteY1" fmla="*/ 0 h 737747"/>
                <a:gd name="connsiteX2" fmla="*/ 1844369 w 1844369"/>
                <a:gd name="connsiteY2" fmla="*/ 368874 h 737747"/>
                <a:gd name="connsiteX3" fmla="*/ 1475496 w 1844369"/>
                <a:gd name="connsiteY3" fmla="*/ 737747 h 737747"/>
                <a:gd name="connsiteX4" fmla="*/ 0 w 1844369"/>
                <a:gd name="connsiteY4" fmla="*/ 737747 h 737747"/>
                <a:gd name="connsiteX5" fmla="*/ 368874 w 1844369"/>
                <a:gd name="connsiteY5" fmla="*/ 368874 h 737747"/>
                <a:gd name="connsiteX6" fmla="*/ 0 w 1844369"/>
                <a:gd name="connsiteY6" fmla="*/ 0 h 73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4369" h="737747">
                  <a:moveTo>
                    <a:pt x="0" y="0"/>
                  </a:moveTo>
                  <a:lnTo>
                    <a:pt x="1475496" y="0"/>
                  </a:lnTo>
                  <a:lnTo>
                    <a:pt x="1844369" y="368874"/>
                  </a:lnTo>
                  <a:lnTo>
                    <a:pt x="1475496" y="737747"/>
                  </a:lnTo>
                  <a:lnTo>
                    <a:pt x="0" y="737747"/>
                  </a:lnTo>
                  <a:lnTo>
                    <a:pt x="368874" y="368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9194" tIns="10160" rIns="368873" bIns="101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baseline="0" smtClean="0"/>
                <a:t>Data visualization</a:t>
              </a: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950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ARFF </a:t>
            </a:r>
            <a:r>
              <a:rPr lang="en-US" cap="none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file format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913774" y="2501660"/>
          <a:ext cx="10363826" cy="418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058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classification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40158"/>
            <a:ext cx="10363826" cy="5917841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+mj-lt"/>
              </a:rPr>
              <a:t>Bayes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P(H|E) = P(E|H) * P(H)/P(E)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P(H|E) </a:t>
            </a:r>
            <a:r>
              <a:rPr lang="en-US" cap="none" dirty="0">
                <a:latin typeface="+mj-lt"/>
              </a:rPr>
              <a:t>Is posterior probability when evidence is </a:t>
            </a:r>
            <a:r>
              <a:rPr lang="en-US" cap="none" dirty="0" smtClean="0">
                <a:latin typeface="+mj-lt"/>
              </a:rPr>
              <a:t>know</a:t>
            </a:r>
          </a:p>
          <a:p>
            <a:pPr marL="0" indent="0">
              <a:buNone/>
            </a:pPr>
            <a:endParaRPr lang="en-US" b="1" cap="none" dirty="0" smtClean="0"/>
          </a:p>
          <a:p>
            <a:r>
              <a:rPr lang="en-US" b="1" cap="none" dirty="0" smtClean="0"/>
              <a:t>Bayesian </a:t>
            </a:r>
            <a:r>
              <a:rPr lang="en-US" b="1" cap="none" dirty="0"/>
              <a:t>network</a:t>
            </a:r>
          </a:p>
          <a:p>
            <a:pPr marL="0" indent="0">
              <a:buNone/>
            </a:pPr>
            <a:r>
              <a:rPr lang="en-US" cap="none" dirty="0">
                <a:latin typeface="+mj-lt"/>
              </a:rPr>
              <a:t>	</a:t>
            </a:r>
            <a:r>
              <a:rPr lang="en-US" cap="none" dirty="0" smtClean="0"/>
              <a:t>Where</a:t>
            </a:r>
            <a:r>
              <a:rPr lang="en-US" cap="none" dirty="0"/>
              <a:t>  evidences are dependent on each other</a:t>
            </a:r>
          </a:p>
          <a:p>
            <a:pPr marL="0" indent="0">
              <a:buNone/>
            </a:pPr>
            <a:r>
              <a:rPr lang="en-US" dirty="0"/>
              <a:t>	P(H|E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E</a:t>
            </a:r>
            <a:r>
              <a:rPr lang="en-US" baseline="-25000" dirty="0"/>
              <a:t>3</a:t>
            </a:r>
            <a:r>
              <a:rPr lang="en-US" dirty="0"/>
              <a:t>,…,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 = P(E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E</a:t>
            </a:r>
            <a:r>
              <a:rPr lang="en-US" baseline="-25000" dirty="0"/>
              <a:t>3</a:t>
            </a:r>
            <a:r>
              <a:rPr lang="en-US" dirty="0"/>
              <a:t>,…,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 err="1"/>
              <a:t>|H</a:t>
            </a:r>
            <a:r>
              <a:rPr lang="en-US" dirty="0"/>
              <a:t>) * P(H)/P(E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E</a:t>
            </a:r>
            <a:r>
              <a:rPr lang="en-US" baseline="-25000" dirty="0"/>
              <a:t>3</a:t>
            </a:r>
            <a:r>
              <a:rPr lang="en-US" dirty="0"/>
              <a:t>,…, 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US" cap="none" dirty="0"/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r>
              <a:rPr lang="en-US" b="1" cap="none" dirty="0" err="1" smtClean="0">
                <a:latin typeface="+mj-lt"/>
              </a:rPr>
              <a:t>Naïvebayes</a:t>
            </a:r>
            <a:r>
              <a:rPr lang="en-US" b="1" cap="none" dirty="0" smtClean="0">
                <a:latin typeface="+mj-lt"/>
              </a:rPr>
              <a:t> </a:t>
            </a:r>
            <a:r>
              <a:rPr lang="en-US" b="1" cap="none" dirty="0">
                <a:latin typeface="+mj-lt"/>
              </a:rPr>
              <a:t>classifier</a:t>
            </a:r>
          </a:p>
          <a:p>
            <a:pPr marL="0" indent="0">
              <a:buNone/>
            </a:pPr>
            <a:r>
              <a:rPr lang="en-US" cap="none" dirty="0" smtClean="0">
                <a:latin typeface="+mj-lt"/>
              </a:rPr>
              <a:t>	Many </a:t>
            </a:r>
            <a:r>
              <a:rPr lang="en-US" cap="none" dirty="0">
                <a:latin typeface="+mj-lt"/>
              </a:rPr>
              <a:t>evidences support occurrence of event where evidences are independent of each </a:t>
            </a:r>
            <a:r>
              <a:rPr lang="en-US" cap="none" dirty="0" smtClean="0">
                <a:latin typeface="+mj-lt"/>
              </a:rPr>
              <a:t>	other</a:t>
            </a:r>
            <a:r>
              <a:rPr lang="en-US" cap="none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P(H|E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, E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, E</a:t>
            </a:r>
            <a:r>
              <a:rPr lang="en-US" baseline="-25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,…, </a:t>
            </a:r>
            <a:r>
              <a:rPr lang="en-US" dirty="0" err="1">
                <a:latin typeface="+mj-lt"/>
              </a:rPr>
              <a:t>E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dirty="0">
                <a:latin typeface="+mj-lt"/>
              </a:rPr>
              <a:t>) = P(E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|H) * P(E</a:t>
            </a:r>
            <a:r>
              <a:rPr lang="en-US" baseline="-25000" dirty="0">
                <a:latin typeface="+mj-lt"/>
              </a:rPr>
              <a:t>2 </a:t>
            </a:r>
            <a:r>
              <a:rPr lang="en-US" dirty="0">
                <a:latin typeface="+mj-lt"/>
              </a:rPr>
              <a:t>|H) * ….* P(E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|H) * P(H)/P(E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, E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, E</a:t>
            </a:r>
            <a:r>
              <a:rPr lang="en-US" baseline="-25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,…, </a:t>
            </a:r>
            <a:r>
              <a:rPr lang="en-US" dirty="0" err="1">
                <a:latin typeface="+mj-lt"/>
              </a:rPr>
              <a:t>E</a:t>
            </a:r>
            <a:r>
              <a:rPr lang="en-US" baseline="-25000" dirty="0" err="1">
                <a:latin typeface="+mj-lt"/>
              </a:rPr>
              <a:t>n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5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54547"/>
            <a:ext cx="10364451" cy="1416676"/>
          </a:xfrm>
        </p:spPr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CLASSIFICATION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71224"/>
            <a:ext cx="10363826" cy="4219976"/>
          </a:xfrm>
        </p:spPr>
        <p:txBody>
          <a:bodyPr/>
          <a:lstStyle/>
          <a:p>
            <a:r>
              <a:rPr lang="en-US" b="1" cap="none" dirty="0"/>
              <a:t>Functions</a:t>
            </a:r>
          </a:p>
          <a:p>
            <a:pPr marL="0" indent="0">
              <a:buNone/>
            </a:pPr>
            <a:r>
              <a:rPr lang="en-US" cap="none" dirty="0"/>
              <a:t>      	- Multilayer Perceptron (MLP)</a:t>
            </a:r>
          </a:p>
          <a:p>
            <a:pPr marL="0" indent="0">
              <a:buNone/>
            </a:pPr>
            <a:r>
              <a:rPr lang="en-US" cap="none" dirty="0"/>
              <a:t>     a) Feed forward connection between pairs of adjacent  layers.</a:t>
            </a:r>
          </a:p>
          <a:p>
            <a:pPr marL="0" indent="0">
              <a:buNone/>
            </a:pPr>
            <a:r>
              <a:rPr lang="en-US" cap="none" dirty="0"/>
              <a:t>     b) Continuous and differential activation functions.</a:t>
            </a:r>
          </a:p>
          <a:p>
            <a:pPr marL="0" indent="0">
              <a:buNone/>
            </a:pPr>
            <a:r>
              <a:rPr lang="en-US" cap="none" dirty="0"/>
              <a:t>     c) Realize a multi-dimensional functional y = </a:t>
            </a:r>
            <a:r>
              <a:rPr lang="en-US" cap="none" dirty="0">
                <a:latin typeface="Tw Cen MT" panose="020B0602020104020603" pitchFamily="34" charset="0"/>
              </a:rPr>
              <a:t>Ø(x) between input X € </a:t>
            </a:r>
            <a:r>
              <a:rPr lang="en-US" cap="none" dirty="0" err="1">
                <a:latin typeface="Tw Cen MT" panose="020B0602020104020603" pitchFamily="34" charset="0"/>
              </a:rPr>
              <a:t>R</a:t>
            </a:r>
            <a:r>
              <a:rPr lang="en-US" cap="none" baseline="30000" dirty="0" err="1">
                <a:latin typeface="Tw Cen MT" panose="020B0602020104020603" pitchFamily="34" charset="0"/>
              </a:rPr>
              <a:t>d</a:t>
            </a:r>
            <a:r>
              <a:rPr lang="en-US" cap="none" dirty="0" err="1">
                <a:latin typeface="Tw Cen MT" panose="020B0602020104020603" pitchFamily="34" charset="0"/>
              </a:rPr>
              <a:t>i</a:t>
            </a:r>
            <a:r>
              <a:rPr lang="en-US" cap="none" dirty="0">
                <a:latin typeface="Tw Cen MT" panose="020B0602020104020603" pitchFamily="34" charset="0"/>
              </a:rPr>
              <a:t> and output Y € </a:t>
            </a:r>
            <a:r>
              <a:rPr lang="en-US" cap="none" dirty="0" err="1">
                <a:latin typeface="Tw Cen MT" panose="020B0602020104020603" pitchFamily="34" charset="0"/>
              </a:rPr>
              <a:t>R</a:t>
            </a:r>
            <a:r>
              <a:rPr lang="en-US" cap="none" baseline="30000" dirty="0" err="1">
                <a:latin typeface="Tw Cen MT" panose="020B0602020104020603" pitchFamily="34" charset="0"/>
              </a:rPr>
              <a:t>d</a:t>
            </a:r>
            <a:r>
              <a:rPr lang="en-US" cap="none" dirty="0" err="1">
                <a:latin typeface="Tw Cen MT" panose="020B0602020104020603" pitchFamily="34" charset="0"/>
              </a:rPr>
              <a:t>o</a:t>
            </a:r>
            <a:r>
              <a:rPr lang="en-US" cap="none" dirty="0">
                <a:latin typeface="Tw Cen MT" panose="020B0602020104020603" pitchFamily="34" charset="0"/>
              </a:rPr>
              <a:t> .  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     d) Backpropagation</a:t>
            </a:r>
            <a:r>
              <a:rPr lang="en-US" cap="none" dirty="0" smtClean="0"/>
              <a:t>.</a:t>
            </a:r>
          </a:p>
          <a:p>
            <a:pPr marL="0" indent="0">
              <a:buNone/>
            </a:pPr>
            <a:r>
              <a:rPr lang="en-US" cap="none" dirty="0" smtClean="0"/>
              <a:t>	</a:t>
            </a:r>
            <a:r>
              <a:rPr lang="en-US" cap="none" dirty="0" err="1" smtClean="0"/>
              <a:t>e</a:t>
            </a:r>
            <a:r>
              <a:rPr lang="en-US" cap="none" baseline="-25000" dirty="0" err="1" smtClean="0"/>
              <a:t>j</a:t>
            </a:r>
            <a:r>
              <a:rPr lang="en-US" cap="none" dirty="0" smtClean="0"/>
              <a:t>(n) = </a:t>
            </a:r>
            <a:r>
              <a:rPr lang="en-US" cap="none" dirty="0" err="1" smtClean="0"/>
              <a:t>d</a:t>
            </a:r>
            <a:r>
              <a:rPr lang="en-US" cap="none" baseline="-25000" dirty="0" err="1" smtClean="0"/>
              <a:t>j</a:t>
            </a:r>
            <a:r>
              <a:rPr lang="en-US" cap="none" dirty="0" smtClean="0"/>
              <a:t>(n) – </a:t>
            </a:r>
            <a:r>
              <a:rPr lang="en-US" cap="none" dirty="0" err="1" smtClean="0"/>
              <a:t>y</a:t>
            </a:r>
            <a:r>
              <a:rPr lang="en-US" cap="none" baseline="-25000" dirty="0" err="1" smtClean="0"/>
              <a:t>j</a:t>
            </a:r>
            <a:r>
              <a:rPr lang="en-US" cap="none" dirty="0" smtClean="0"/>
              <a:t>(n).</a:t>
            </a:r>
            <a:endParaRPr lang="en-US" cap="none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4365938"/>
            <a:ext cx="3679065" cy="24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0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Data classification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40742"/>
          </a:xfrm>
        </p:spPr>
        <p:txBody>
          <a:bodyPr/>
          <a:lstStyle/>
          <a:p>
            <a:r>
              <a:rPr lang="en-US" b="1" cap="none" dirty="0" smtClean="0"/>
              <a:t>Lazy:</a:t>
            </a:r>
            <a:endParaRPr lang="en-US" b="1" cap="none" dirty="0"/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</a:t>
            </a:r>
            <a:r>
              <a:rPr lang="en-US" b="1" cap="none" dirty="0" smtClean="0"/>
              <a:t>K-star</a:t>
            </a:r>
            <a:r>
              <a:rPr lang="en-US" cap="none" dirty="0" smtClean="0"/>
              <a:t> (nearest neighbor algorithm)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a) K </a:t>
            </a:r>
            <a:r>
              <a:rPr lang="en-US" cap="none" dirty="0" smtClean="0">
                <a:sym typeface="Wingdings" panose="05000000000000000000" pitchFamily="2" charset="2"/>
              </a:rPr>
              <a:t> number of nearest neighbor </a:t>
            </a:r>
            <a:endParaRPr lang="en-US" cap="non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cap="none" dirty="0" smtClean="0">
                <a:sym typeface="Wingdings" panose="05000000000000000000" pitchFamily="2" charset="2"/>
              </a:rPr>
              <a:t>	b) </a:t>
            </a:r>
            <a:r>
              <a:rPr lang="en-US" b="1" cap="none" dirty="0" smtClean="0">
                <a:sym typeface="Wingdings" panose="05000000000000000000" pitchFamily="2" charset="2"/>
              </a:rPr>
              <a:t>for each </a:t>
            </a:r>
            <a:r>
              <a:rPr lang="en-US" cap="none" dirty="0" smtClean="0">
                <a:sym typeface="Wingdings" panose="05000000000000000000" pitchFamily="2" charset="2"/>
              </a:rPr>
              <a:t>object X in the test set do</a:t>
            </a:r>
          </a:p>
          <a:p>
            <a:pPr marL="0" indent="0">
              <a:buNone/>
            </a:pPr>
            <a:r>
              <a:rPr lang="en-US" cap="none" dirty="0">
                <a:sym typeface="Wingdings" panose="05000000000000000000" pitchFamily="2" charset="2"/>
              </a:rPr>
              <a:t>	 </a:t>
            </a:r>
            <a:r>
              <a:rPr lang="en-US" cap="none" dirty="0" smtClean="0">
                <a:sym typeface="Wingdings" panose="05000000000000000000" pitchFamily="2" charset="2"/>
              </a:rPr>
              <a:t>       calculate the distance D(X,Y)</a:t>
            </a:r>
          </a:p>
          <a:p>
            <a:pPr marL="0" indent="0">
              <a:buNone/>
            </a:pPr>
            <a:r>
              <a:rPr lang="en-US" cap="none" dirty="0">
                <a:sym typeface="Wingdings" panose="05000000000000000000" pitchFamily="2" charset="2"/>
              </a:rPr>
              <a:t>	</a:t>
            </a:r>
            <a:r>
              <a:rPr lang="en-US" cap="none" dirty="0" smtClean="0">
                <a:sym typeface="Wingdings" panose="05000000000000000000" pitchFamily="2" charset="2"/>
              </a:rPr>
              <a:t>        neighborhood  the k neighbors in training set closest to X</a:t>
            </a:r>
          </a:p>
          <a:p>
            <a:pPr marL="0" indent="0">
              <a:buNone/>
            </a:pPr>
            <a:r>
              <a:rPr lang="en-US" cap="none" dirty="0">
                <a:sym typeface="Wingdings" panose="05000000000000000000" pitchFamily="2" charset="2"/>
              </a:rPr>
              <a:t>	</a:t>
            </a:r>
            <a:r>
              <a:rPr lang="en-US" cap="none" dirty="0" smtClean="0">
                <a:sym typeface="Wingdings" panose="05000000000000000000" pitchFamily="2" charset="2"/>
              </a:rPr>
              <a:t>        </a:t>
            </a:r>
            <a:r>
              <a:rPr lang="en-US" cap="none" dirty="0" err="1" smtClean="0">
                <a:sym typeface="Wingdings" panose="05000000000000000000" pitchFamily="2" charset="2"/>
              </a:rPr>
              <a:t>X.class</a:t>
            </a:r>
            <a:r>
              <a:rPr lang="en-US" cap="none" dirty="0" smtClean="0">
                <a:sym typeface="Wingdings" panose="05000000000000000000" pitchFamily="2" charset="2"/>
              </a:rPr>
              <a:t>  </a:t>
            </a:r>
            <a:r>
              <a:rPr lang="en-US" cap="none" dirty="0" err="1" smtClean="0">
                <a:sym typeface="Wingdings" panose="05000000000000000000" pitchFamily="2" charset="2"/>
              </a:rPr>
              <a:t>SelectClass</a:t>
            </a:r>
            <a:r>
              <a:rPr lang="en-US" cap="none" dirty="0" smtClean="0">
                <a:sym typeface="Wingdings" panose="05000000000000000000" pitchFamily="2" charset="2"/>
              </a:rPr>
              <a:t>(neighborhood) </a:t>
            </a:r>
          </a:p>
          <a:p>
            <a:pPr marL="0" indent="0">
              <a:buNone/>
            </a:pPr>
            <a:r>
              <a:rPr lang="en-US" cap="none" dirty="0" smtClean="0"/>
              <a:t>	c) </a:t>
            </a:r>
            <a:r>
              <a:rPr lang="en-US" b="1" cap="none" dirty="0" smtClean="0"/>
              <a:t>end for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744212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75764"/>
            <a:ext cx="10363826" cy="5640946"/>
          </a:xfrm>
        </p:spPr>
        <p:txBody>
          <a:bodyPr>
            <a:normAutofit/>
          </a:bodyPr>
          <a:lstStyle/>
          <a:p>
            <a:r>
              <a:rPr lang="en-US" sz="2600" b="1" cap="none" dirty="0" smtClean="0"/>
              <a:t>Meta</a:t>
            </a:r>
          </a:p>
          <a:p>
            <a:pPr marL="0" indent="0">
              <a:buNone/>
            </a:pPr>
            <a:r>
              <a:rPr lang="en-US" sz="2600" b="1" dirty="0" smtClean="0"/>
              <a:t> </a:t>
            </a:r>
            <a:r>
              <a:rPr lang="en-US" sz="2600" b="1" dirty="0"/>
              <a:t>	</a:t>
            </a:r>
            <a:r>
              <a:rPr lang="en-US" sz="2600" b="1" cap="none" dirty="0" smtClean="0"/>
              <a:t>Bagging:</a:t>
            </a:r>
          </a:p>
          <a:p>
            <a:pPr lvl="1"/>
            <a:r>
              <a:rPr lang="en-US" sz="2600" b="1" cap="none" dirty="0" smtClean="0"/>
              <a:t> </a:t>
            </a:r>
            <a:r>
              <a:rPr lang="en-US" cap="none" dirty="0" smtClean="0"/>
              <a:t>Bootstrap</a:t>
            </a:r>
            <a:r>
              <a:rPr lang="en-US" cap="none" dirty="0"/>
              <a:t>:</a:t>
            </a:r>
          </a:p>
          <a:p>
            <a:pPr marL="457200" lvl="1" indent="0">
              <a:buNone/>
            </a:pPr>
            <a:r>
              <a:rPr lang="en-US" cap="none" dirty="0" smtClean="0"/>
              <a:t>	Create </a:t>
            </a:r>
            <a:r>
              <a:rPr lang="en-US" cap="none" dirty="0"/>
              <a:t>a random subset of data by sampling.</a:t>
            </a:r>
          </a:p>
          <a:p>
            <a:pPr marL="457200" lvl="1" indent="0">
              <a:buNone/>
            </a:pPr>
            <a:r>
              <a:rPr lang="en-US" cap="none" dirty="0" smtClean="0"/>
              <a:t>	Draw </a:t>
            </a:r>
            <a:r>
              <a:rPr lang="en-US" cap="none" dirty="0"/>
              <a:t>N’ of the N samples with replacement.</a:t>
            </a:r>
          </a:p>
          <a:p>
            <a:pPr marL="457200" lvl="1" indent="0">
              <a:buNone/>
            </a:pPr>
            <a:r>
              <a:rPr lang="en-US" cap="none" dirty="0"/>
              <a:t>•Bagging:</a:t>
            </a:r>
          </a:p>
          <a:p>
            <a:pPr marL="457200" lvl="1" indent="0">
              <a:buNone/>
            </a:pPr>
            <a:r>
              <a:rPr lang="en-US" cap="none" dirty="0" smtClean="0"/>
              <a:t>Repeat </a:t>
            </a:r>
            <a:r>
              <a:rPr lang="en-US" cap="none" dirty="0"/>
              <a:t>K times.</a:t>
            </a:r>
          </a:p>
          <a:p>
            <a:pPr marL="457200" lvl="1" indent="0">
              <a:buNone/>
            </a:pPr>
            <a:r>
              <a:rPr lang="en-US" cap="none" dirty="0" smtClean="0"/>
              <a:t>	Create </a:t>
            </a:r>
            <a:r>
              <a:rPr lang="en-US" cap="none" dirty="0"/>
              <a:t>a training set N’ &lt; N.</a:t>
            </a:r>
          </a:p>
          <a:p>
            <a:pPr marL="457200" lvl="1" indent="0">
              <a:buNone/>
            </a:pPr>
            <a:r>
              <a:rPr lang="en-US" cap="none" dirty="0" smtClean="0"/>
              <a:t>	Train </a:t>
            </a:r>
            <a:r>
              <a:rPr lang="en-US" cap="none" dirty="0"/>
              <a:t>a classifier on the random training set.</a:t>
            </a:r>
          </a:p>
          <a:p>
            <a:pPr marL="457200" lvl="1" indent="0">
              <a:buNone/>
            </a:pPr>
            <a:r>
              <a:rPr lang="en-US" cap="none" dirty="0" smtClean="0"/>
              <a:t>To </a:t>
            </a:r>
            <a:r>
              <a:rPr lang="en-US" cap="none" dirty="0"/>
              <a:t>Test, run each trained classifier.</a:t>
            </a:r>
          </a:p>
          <a:p>
            <a:pPr marL="457200" lvl="1" indent="0">
              <a:buNone/>
            </a:pPr>
            <a:r>
              <a:rPr lang="en-US" cap="none" dirty="0" smtClean="0"/>
              <a:t>	Each </a:t>
            </a:r>
            <a:r>
              <a:rPr lang="en-US" cap="none" dirty="0"/>
              <a:t>classifier votes on the output, majority</a:t>
            </a:r>
          </a:p>
          <a:p>
            <a:pPr marL="457200" lvl="1" indent="0">
              <a:buNone/>
            </a:pPr>
            <a:r>
              <a:rPr lang="en-US" cap="none" dirty="0" smtClean="0"/>
              <a:t>	For </a:t>
            </a:r>
            <a:r>
              <a:rPr lang="en-US" cap="none" dirty="0"/>
              <a:t>regression: each </a:t>
            </a:r>
            <a:r>
              <a:rPr lang="en-US" cap="none" dirty="0" err="1"/>
              <a:t>regressor</a:t>
            </a:r>
            <a:r>
              <a:rPr lang="en-US" cap="none" dirty="0"/>
              <a:t> predicts, take average.</a:t>
            </a:r>
          </a:p>
          <a:p>
            <a:pPr marL="457200" lvl="1" indent="0">
              <a:buNone/>
            </a:pP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445340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938</TotalTime>
  <Words>382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Andalus</vt:lpstr>
      <vt:lpstr>Arial</vt:lpstr>
      <vt:lpstr>Cambria Math</vt:lpstr>
      <vt:lpstr>Comic Sans MS</vt:lpstr>
      <vt:lpstr>Tw Cen MT</vt:lpstr>
      <vt:lpstr>Wingdings</vt:lpstr>
      <vt:lpstr>Droplet</vt:lpstr>
      <vt:lpstr>PowerPoint Presentation</vt:lpstr>
      <vt:lpstr>INTRODUCTION OF WEKA</vt:lpstr>
      <vt:lpstr>INTERFACES</vt:lpstr>
      <vt:lpstr>The explorer</vt:lpstr>
      <vt:lpstr>ARFF file format</vt:lpstr>
      <vt:lpstr>Data classification</vt:lpstr>
      <vt:lpstr>DATA CLASSIFICATION</vt:lpstr>
      <vt:lpstr>Data classification</vt:lpstr>
      <vt:lpstr>PowerPoint Presentation</vt:lpstr>
      <vt:lpstr>DATA CLASSIFICATION</vt:lpstr>
      <vt:lpstr>Data classification</vt:lpstr>
      <vt:lpstr>clustering</vt:lpstr>
      <vt:lpstr>Association 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</dc:title>
  <dc:creator>parthiban chenniappan</dc:creator>
  <cp:lastModifiedBy>parthiban chenniappan</cp:lastModifiedBy>
  <cp:revision>81</cp:revision>
  <dcterms:created xsi:type="dcterms:W3CDTF">2015-04-29T04:49:48Z</dcterms:created>
  <dcterms:modified xsi:type="dcterms:W3CDTF">2015-05-01T00:12:19Z</dcterms:modified>
</cp:coreProperties>
</file>