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Lst>
  <p:notesMasterIdLst>
    <p:notesMasterId r:id="rId29"/>
  </p:notesMasterIdLst>
  <p:sldIdLst>
    <p:sldId id="256" r:id="rId2"/>
    <p:sldId id="331" r:id="rId3"/>
    <p:sldId id="333" r:id="rId4"/>
    <p:sldId id="336" r:id="rId5"/>
    <p:sldId id="337" r:id="rId6"/>
    <p:sldId id="338" r:id="rId7"/>
    <p:sldId id="339" r:id="rId8"/>
    <p:sldId id="340" r:id="rId9"/>
    <p:sldId id="341" r:id="rId10"/>
    <p:sldId id="342" r:id="rId11"/>
    <p:sldId id="315" r:id="rId12"/>
    <p:sldId id="316" r:id="rId13"/>
    <p:sldId id="317" r:id="rId14"/>
    <p:sldId id="318" r:id="rId15"/>
    <p:sldId id="319" r:id="rId16"/>
    <p:sldId id="320" r:id="rId17"/>
    <p:sldId id="321" r:id="rId18"/>
    <p:sldId id="343" r:id="rId19"/>
    <p:sldId id="323" r:id="rId20"/>
    <p:sldId id="324" r:id="rId21"/>
    <p:sldId id="325" r:id="rId22"/>
    <p:sldId id="326" r:id="rId23"/>
    <p:sldId id="327" r:id="rId24"/>
    <p:sldId id="328" r:id="rId25"/>
    <p:sldId id="329" r:id="rId26"/>
    <p:sldId id="330" r:id="rId27"/>
    <p:sldId id="276" r:id="rId28"/>
  </p:sldIdLst>
  <p:sldSz cx="9144000" cy="5143500" type="screen16x9"/>
  <p:notesSz cx="6858000" cy="9144000"/>
  <p:embeddedFontLst>
    <p:embeddedFont>
      <p:font typeface="Libre Franklin" charset="0"/>
      <p:regular r:id="rId30"/>
      <p:bold r:id="rId31"/>
      <p:italic r:id="rId32"/>
      <p:boldItalic r:id="rId33"/>
    </p:embeddedFont>
    <p:embeddedFont>
      <p:font typeface="Libre Franklin Medium" charset="0"/>
      <p:regular r:id="rId34"/>
      <p:bold r:id="rId35"/>
      <p:italic r:id="rId36"/>
      <p:boldItalic r:id="rId37"/>
    </p:embeddedFont>
    <p:embeddedFont>
      <p:font typeface="PT Sans"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xmlns="">
        <p14:section name="Default Section" id="{C377D84F-6AB5-4774-A531-C9ABABD42F73}">
          <p14:sldIdLst>
            <p14:sldId id="256"/>
            <p14:sldId id="309"/>
            <p14:sldId id="310"/>
            <p14:sldId id="311"/>
            <p14:sldId id="312"/>
            <p14:sldId id="313"/>
            <p14:sldId id="314"/>
            <p14:sldId id="315"/>
            <p14:sldId id="316"/>
            <p14:sldId id="317"/>
            <p14:sldId id="318"/>
            <p14:sldId id="319"/>
            <p14:sldId id="320"/>
            <p14:sldId id="321"/>
            <p14:sldId id="322"/>
            <p14:sldId id="323"/>
            <p14:sldId id="324"/>
            <p14:sldId id="325"/>
            <p14:sldId id="326"/>
            <p14:sldId id="327"/>
            <p14:sldId id="328"/>
            <p14:sldId id="329"/>
            <p14:sldId id="330"/>
            <p14:sldId id="276"/>
          </p14:sldIdLst>
        </p14:section>
      </p14:sectionLst>
    </p:ex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B8550B38-50AA-42B2-BF82-C1AFE76BF0BA}">
  <a:tblStyle styleId="{B8550B38-50AA-42B2-BF82-C1AFE76BF0B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85" d="100"/>
          <a:sy n="85" d="100"/>
        </p:scale>
        <p:origin x="-736" y="-76"/>
      </p:cViewPr>
      <p:guideLst>
        <p:guide orient="horz" pos="1620"/>
        <p:guide pos="2880"/>
      </p:guideLst>
    </p:cSldViewPr>
  </p:slideViewPr>
  <p:notesTextViewPr>
    <p:cViewPr>
      <p:scale>
        <a:sx n="1" d="1"/>
        <a:sy n="1" d="1"/>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xmlns="" val="167311878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9a0f900027_1_8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9a0f900027_1_8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19501569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2"/>
        <p:cNvGrpSpPr/>
        <p:nvPr/>
      </p:nvGrpSpPr>
      <p:grpSpPr>
        <a:xfrm>
          <a:off x="0" y="0"/>
          <a:ext cx="0" cy="0"/>
          <a:chOff x="0" y="0"/>
          <a:chExt cx="0" cy="0"/>
        </a:xfrm>
      </p:grpSpPr>
      <p:sp>
        <p:nvSpPr>
          <p:cNvPr id="1933" name="Google Shape;1933;g993d73b759_0_4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4" name="Google Shape;1934;g993d73b759_0_4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8632418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2"/>
        <p:cNvGrpSpPr/>
        <p:nvPr/>
      </p:nvGrpSpPr>
      <p:grpSpPr>
        <a:xfrm>
          <a:off x="0" y="0"/>
          <a:ext cx="0" cy="0"/>
          <a:chOff x="0" y="0"/>
          <a:chExt cx="0" cy="0"/>
        </a:xfrm>
      </p:grpSpPr>
      <p:sp>
        <p:nvSpPr>
          <p:cNvPr id="1933" name="Google Shape;1933;g993d73b759_0_4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4" name="Google Shape;1934;g993d73b759_0_4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26513519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2"/>
        <p:cNvGrpSpPr/>
        <p:nvPr/>
      </p:nvGrpSpPr>
      <p:grpSpPr>
        <a:xfrm>
          <a:off x="0" y="0"/>
          <a:ext cx="0" cy="0"/>
          <a:chOff x="0" y="0"/>
          <a:chExt cx="0" cy="0"/>
        </a:xfrm>
      </p:grpSpPr>
      <p:sp>
        <p:nvSpPr>
          <p:cNvPr id="1933" name="Google Shape;1933;g993d73b759_0_4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4" name="Google Shape;1934;g993d73b759_0_4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5227917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2"/>
        <p:cNvGrpSpPr/>
        <p:nvPr/>
      </p:nvGrpSpPr>
      <p:grpSpPr>
        <a:xfrm>
          <a:off x="0" y="0"/>
          <a:ext cx="0" cy="0"/>
          <a:chOff x="0" y="0"/>
          <a:chExt cx="0" cy="0"/>
        </a:xfrm>
      </p:grpSpPr>
      <p:sp>
        <p:nvSpPr>
          <p:cNvPr id="1933" name="Google Shape;1933;g993d73b759_0_4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4" name="Google Shape;1934;g993d73b759_0_4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1478370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2"/>
        <p:cNvGrpSpPr/>
        <p:nvPr/>
      </p:nvGrpSpPr>
      <p:grpSpPr>
        <a:xfrm>
          <a:off x="0" y="0"/>
          <a:ext cx="0" cy="0"/>
          <a:chOff x="0" y="0"/>
          <a:chExt cx="0" cy="0"/>
        </a:xfrm>
      </p:grpSpPr>
      <p:sp>
        <p:nvSpPr>
          <p:cNvPr id="1933" name="Google Shape;1933;g993d73b759_0_4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4" name="Google Shape;1934;g993d73b759_0_4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5204062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2"/>
        <p:cNvGrpSpPr/>
        <p:nvPr/>
      </p:nvGrpSpPr>
      <p:grpSpPr>
        <a:xfrm>
          <a:off x="0" y="0"/>
          <a:ext cx="0" cy="0"/>
          <a:chOff x="0" y="0"/>
          <a:chExt cx="0" cy="0"/>
        </a:xfrm>
      </p:grpSpPr>
      <p:sp>
        <p:nvSpPr>
          <p:cNvPr id="1933" name="Google Shape;1933;g993d73b759_0_4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4" name="Google Shape;1934;g993d73b759_0_4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26292265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2"/>
        <p:cNvGrpSpPr/>
        <p:nvPr/>
      </p:nvGrpSpPr>
      <p:grpSpPr>
        <a:xfrm>
          <a:off x="0" y="0"/>
          <a:ext cx="0" cy="0"/>
          <a:chOff x="0" y="0"/>
          <a:chExt cx="0" cy="0"/>
        </a:xfrm>
      </p:grpSpPr>
      <p:sp>
        <p:nvSpPr>
          <p:cNvPr id="1933" name="Google Shape;1933;g993d73b759_0_4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4" name="Google Shape;1934;g993d73b759_0_4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1624198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2"/>
        <p:cNvGrpSpPr/>
        <p:nvPr/>
      </p:nvGrpSpPr>
      <p:grpSpPr>
        <a:xfrm>
          <a:off x="0" y="0"/>
          <a:ext cx="0" cy="0"/>
          <a:chOff x="0" y="0"/>
          <a:chExt cx="0" cy="0"/>
        </a:xfrm>
      </p:grpSpPr>
      <p:sp>
        <p:nvSpPr>
          <p:cNvPr id="1933" name="Google Shape;1933;g993d73b759_0_4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4" name="Google Shape;1934;g993d73b759_0_4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7928062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2"/>
        <p:cNvGrpSpPr/>
        <p:nvPr/>
      </p:nvGrpSpPr>
      <p:grpSpPr>
        <a:xfrm>
          <a:off x="0" y="0"/>
          <a:ext cx="0" cy="0"/>
          <a:chOff x="0" y="0"/>
          <a:chExt cx="0" cy="0"/>
        </a:xfrm>
      </p:grpSpPr>
      <p:sp>
        <p:nvSpPr>
          <p:cNvPr id="1933" name="Google Shape;1933;g993d73b759_0_4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4" name="Google Shape;1934;g993d73b759_0_4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13311263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d83cf88e8_2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d83cf88e8_2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262676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2"/>
        <p:cNvGrpSpPr/>
        <p:nvPr/>
      </p:nvGrpSpPr>
      <p:grpSpPr>
        <a:xfrm>
          <a:off x="0" y="0"/>
          <a:ext cx="0" cy="0"/>
          <a:chOff x="0" y="0"/>
          <a:chExt cx="0" cy="0"/>
        </a:xfrm>
      </p:grpSpPr>
      <p:sp>
        <p:nvSpPr>
          <p:cNvPr id="1933" name="Google Shape;1933;g993d73b759_0_4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4" name="Google Shape;1934;g993d73b759_0_4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934096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2"/>
        <p:cNvGrpSpPr/>
        <p:nvPr/>
      </p:nvGrpSpPr>
      <p:grpSpPr>
        <a:xfrm>
          <a:off x="0" y="0"/>
          <a:ext cx="0" cy="0"/>
          <a:chOff x="0" y="0"/>
          <a:chExt cx="0" cy="0"/>
        </a:xfrm>
      </p:grpSpPr>
      <p:sp>
        <p:nvSpPr>
          <p:cNvPr id="1933" name="Google Shape;1933;g993d73b759_0_4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4" name="Google Shape;1934;g993d73b759_0_4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15759132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2"/>
        <p:cNvGrpSpPr/>
        <p:nvPr/>
      </p:nvGrpSpPr>
      <p:grpSpPr>
        <a:xfrm>
          <a:off x="0" y="0"/>
          <a:ext cx="0" cy="0"/>
          <a:chOff x="0" y="0"/>
          <a:chExt cx="0" cy="0"/>
        </a:xfrm>
      </p:grpSpPr>
      <p:sp>
        <p:nvSpPr>
          <p:cNvPr id="1933" name="Google Shape;1933;g993d73b759_0_4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4" name="Google Shape;1934;g993d73b759_0_4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943983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2"/>
        <p:cNvGrpSpPr/>
        <p:nvPr/>
      </p:nvGrpSpPr>
      <p:grpSpPr>
        <a:xfrm>
          <a:off x="0" y="0"/>
          <a:ext cx="0" cy="0"/>
          <a:chOff x="0" y="0"/>
          <a:chExt cx="0" cy="0"/>
        </a:xfrm>
      </p:grpSpPr>
      <p:sp>
        <p:nvSpPr>
          <p:cNvPr id="1933" name="Google Shape;1933;g993d73b759_0_4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4" name="Google Shape;1934;g993d73b759_0_4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2010283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2"/>
        <p:cNvGrpSpPr/>
        <p:nvPr/>
      </p:nvGrpSpPr>
      <p:grpSpPr>
        <a:xfrm>
          <a:off x="0" y="0"/>
          <a:ext cx="0" cy="0"/>
          <a:chOff x="0" y="0"/>
          <a:chExt cx="0" cy="0"/>
        </a:xfrm>
      </p:grpSpPr>
      <p:sp>
        <p:nvSpPr>
          <p:cNvPr id="1933" name="Google Shape;1933;g993d73b759_0_4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4" name="Google Shape;1934;g993d73b759_0_4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26680560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2"/>
        <p:cNvGrpSpPr/>
        <p:nvPr/>
      </p:nvGrpSpPr>
      <p:grpSpPr>
        <a:xfrm>
          <a:off x="0" y="0"/>
          <a:ext cx="0" cy="0"/>
          <a:chOff x="0" y="0"/>
          <a:chExt cx="0" cy="0"/>
        </a:xfrm>
      </p:grpSpPr>
      <p:sp>
        <p:nvSpPr>
          <p:cNvPr id="1933" name="Google Shape;1933;g993d73b759_0_4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4" name="Google Shape;1934;g993d73b759_0_4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5686572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2"/>
        <p:cNvGrpSpPr/>
        <p:nvPr/>
      </p:nvGrpSpPr>
      <p:grpSpPr>
        <a:xfrm>
          <a:off x="0" y="0"/>
          <a:ext cx="0" cy="0"/>
          <a:chOff x="0" y="0"/>
          <a:chExt cx="0" cy="0"/>
        </a:xfrm>
      </p:grpSpPr>
      <p:sp>
        <p:nvSpPr>
          <p:cNvPr id="1933" name="Google Shape;1933;g993d73b759_0_4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4" name="Google Shape;1934;g993d73b759_0_4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2777676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2"/>
        <p:cNvGrpSpPr/>
        <p:nvPr/>
      </p:nvGrpSpPr>
      <p:grpSpPr>
        <a:xfrm>
          <a:off x="0" y="0"/>
          <a:ext cx="0" cy="0"/>
          <a:chOff x="0" y="0"/>
          <a:chExt cx="0" cy="0"/>
        </a:xfrm>
      </p:grpSpPr>
      <p:sp>
        <p:nvSpPr>
          <p:cNvPr id="1933" name="Google Shape;1933;g993d73b759_0_4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4" name="Google Shape;1934;g993d73b759_0_4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8632418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10800000" flipH="1">
            <a:off x="0" y="-75"/>
            <a:ext cx="6420300" cy="36753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10800000">
            <a:off x="6420400" y="0"/>
            <a:ext cx="2732700" cy="1564200"/>
          </a:xfrm>
          <a:prstGeom prst="rtTriangl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subTitle" idx="1"/>
          </p:nvPr>
        </p:nvSpPr>
        <p:spPr>
          <a:xfrm>
            <a:off x="616200" y="3913200"/>
            <a:ext cx="2122200" cy="6492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2800"/>
              <a:buNone/>
              <a:defRPr sz="1600">
                <a:solidFill>
                  <a:schemeClr val="dk1"/>
                </a:solidFill>
                <a:latin typeface="Libre Franklin Medium"/>
                <a:ea typeface="Libre Franklin Medium"/>
                <a:cs typeface="Libre Franklin Medium"/>
                <a:sym typeface="Libre Franklin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ctrTitle"/>
          </p:nvPr>
        </p:nvSpPr>
        <p:spPr>
          <a:xfrm>
            <a:off x="590600" y="491400"/>
            <a:ext cx="3666900" cy="3064200"/>
          </a:xfrm>
          <a:prstGeom prst="rect">
            <a:avLst/>
          </a:prstGeom>
        </p:spPr>
        <p:txBody>
          <a:bodyPr spcFirstLastPara="1" wrap="square" lIns="91425" tIns="91425" rIns="91425" bIns="91425" anchor="t" anchorCtr="0">
            <a:noAutofit/>
          </a:bodyPr>
          <a:lstStyle>
            <a:lvl1pPr lvl="0" algn="l">
              <a:spcBef>
                <a:spcPts val="0"/>
              </a:spcBef>
              <a:spcAft>
                <a:spcPts val="0"/>
              </a:spcAft>
              <a:buSzPts val="5200"/>
              <a:buNone/>
              <a:defRPr sz="6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userDrawn="1">
  <p:cSld name="ONE_COLUMN_TEXT">
    <p:spTree>
      <p:nvGrpSpPr>
        <p:cNvPr id="1" name="Shape 37"/>
        <p:cNvGrpSpPr/>
        <p:nvPr/>
      </p:nvGrpSpPr>
      <p:grpSpPr>
        <a:xfrm>
          <a:off x="0" y="0"/>
          <a:ext cx="0" cy="0"/>
          <a:chOff x="0" y="0"/>
          <a:chExt cx="0" cy="0"/>
        </a:xfrm>
      </p:grpSpPr>
      <p:sp>
        <p:nvSpPr>
          <p:cNvPr id="38" name="Google Shape;38;p7"/>
          <p:cNvSpPr/>
          <p:nvPr/>
        </p:nvSpPr>
        <p:spPr>
          <a:xfrm rot="10800000" flipH="1">
            <a:off x="0" y="0"/>
            <a:ext cx="2190300" cy="12537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p:nvPr/>
        </p:nvSpPr>
        <p:spPr>
          <a:xfrm>
            <a:off x="0" y="3889800"/>
            <a:ext cx="2190300" cy="12537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7"/>
          <p:cNvSpPr txBox="1">
            <a:spLocks noGrp="1"/>
          </p:cNvSpPr>
          <p:nvPr>
            <p:ph type="body" idx="1"/>
          </p:nvPr>
        </p:nvSpPr>
        <p:spPr>
          <a:xfrm>
            <a:off x="616200" y="1973475"/>
            <a:ext cx="3264000" cy="19353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SzPts val="1200"/>
              <a:buChar char="●"/>
              <a:defRPr sz="1600"/>
            </a:lvl1pPr>
            <a:lvl2pPr marL="914400" lvl="1" indent="-304800">
              <a:spcBef>
                <a:spcPts val="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7"/>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flipH="1">
            <a:off x="5530834" y="4155000"/>
            <a:ext cx="1726800" cy="988500"/>
          </a:xfrm>
          <a:prstGeom prst="rtTriangl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p:nvPr/>
        </p:nvSpPr>
        <p:spPr>
          <a:xfrm rot="-5400000" flipH="1">
            <a:off x="2403450" y="1832850"/>
            <a:ext cx="8573400" cy="49077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txBox="1">
            <a:spLocks noGrp="1"/>
          </p:cNvSpPr>
          <p:nvPr>
            <p:ph type="title"/>
          </p:nvPr>
        </p:nvSpPr>
        <p:spPr>
          <a:xfrm>
            <a:off x="5374475" y="720000"/>
            <a:ext cx="3153300" cy="1851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4100"/>
              <a:buNone/>
              <a:defRPr sz="5500"/>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
        <p:nvSpPr>
          <p:cNvPr id="48" name="Google Shape;48;p9"/>
          <p:cNvSpPr txBox="1">
            <a:spLocks noGrp="1"/>
          </p:cNvSpPr>
          <p:nvPr>
            <p:ph type="title" idx="2" hasCustomPrompt="1"/>
          </p:nvPr>
        </p:nvSpPr>
        <p:spPr>
          <a:xfrm>
            <a:off x="6907825" y="3795175"/>
            <a:ext cx="1653900" cy="9885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000"/>
              <a:buNone/>
              <a:defRPr sz="7000">
                <a:solidFill>
                  <a:schemeClr val="lt1"/>
                </a:solidFill>
              </a:defRPr>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
        <p:nvSpPr>
          <p:cNvPr id="49" name="Google Shape;49;p9"/>
          <p:cNvSpPr txBox="1">
            <a:spLocks noGrp="1"/>
          </p:cNvSpPr>
          <p:nvPr>
            <p:ph type="subTitle" idx="1"/>
          </p:nvPr>
        </p:nvSpPr>
        <p:spPr>
          <a:xfrm>
            <a:off x="720000" y="3960725"/>
            <a:ext cx="2991900" cy="678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sz="16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9"/>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p:nvPr/>
        </p:nvSpPr>
        <p:spPr>
          <a:xfrm rot="10800000">
            <a:off x="2334300" y="-8250"/>
            <a:ext cx="6809700" cy="38979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flipH="1">
            <a:off x="6953400" y="3889650"/>
            <a:ext cx="2190600" cy="1254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lvl1pPr lvl="0">
              <a:spcBef>
                <a:spcPts val="0"/>
              </a:spcBef>
              <a:spcAft>
                <a:spcPts val="0"/>
              </a:spcAft>
              <a:buSzPts val="4100"/>
              <a:buNone/>
              <a:defRPr/>
            </a:lvl1pPr>
            <a:lvl2pPr lvl="1">
              <a:spcBef>
                <a:spcPts val="0"/>
              </a:spcBef>
              <a:spcAft>
                <a:spcPts val="0"/>
              </a:spcAft>
              <a:buSzPts val="4100"/>
              <a:buNone/>
              <a:defRPr/>
            </a:lvl2pPr>
            <a:lvl3pPr lvl="2">
              <a:spcBef>
                <a:spcPts val="0"/>
              </a:spcBef>
              <a:spcAft>
                <a:spcPts val="0"/>
              </a:spcAft>
              <a:buSzPts val="4100"/>
              <a:buNone/>
              <a:defRPr/>
            </a:lvl3pPr>
            <a:lvl4pPr lvl="3">
              <a:spcBef>
                <a:spcPts val="0"/>
              </a:spcBef>
              <a:spcAft>
                <a:spcPts val="0"/>
              </a:spcAft>
              <a:buSzPts val="4100"/>
              <a:buNone/>
              <a:defRPr/>
            </a:lvl4pPr>
            <a:lvl5pPr lvl="4">
              <a:spcBef>
                <a:spcPts val="0"/>
              </a:spcBef>
              <a:spcAft>
                <a:spcPts val="0"/>
              </a:spcAft>
              <a:buSzPts val="4100"/>
              <a:buNone/>
              <a:defRPr/>
            </a:lvl5pPr>
            <a:lvl6pPr lvl="5">
              <a:spcBef>
                <a:spcPts val="0"/>
              </a:spcBef>
              <a:spcAft>
                <a:spcPts val="0"/>
              </a:spcAft>
              <a:buSzPts val="4100"/>
              <a:buNone/>
              <a:defRPr/>
            </a:lvl6pPr>
            <a:lvl7pPr lvl="6">
              <a:spcBef>
                <a:spcPts val="0"/>
              </a:spcBef>
              <a:spcAft>
                <a:spcPts val="0"/>
              </a:spcAft>
              <a:buSzPts val="4100"/>
              <a:buNone/>
              <a:defRPr/>
            </a:lvl7pPr>
            <a:lvl8pPr lvl="7">
              <a:spcBef>
                <a:spcPts val="0"/>
              </a:spcBef>
              <a:spcAft>
                <a:spcPts val="0"/>
              </a:spcAft>
              <a:buSzPts val="4100"/>
              <a:buNone/>
              <a:defRPr/>
            </a:lvl8pPr>
            <a:lvl9pPr lvl="8">
              <a:spcBef>
                <a:spcPts val="0"/>
              </a:spcBef>
              <a:spcAft>
                <a:spcPts val="0"/>
              </a:spcAft>
              <a:buSzPts val="4100"/>
              <a:buNone/>
              <a:defRPr/>
            </a:lvl9pPr>
          </a:lstStyle>
          <a:p>
            <a:endParaRPr/>
          </a:p>
        </p:txBody>
      </p:sp>
      <p:sp>
        <p:nvSpPr>
          <p:cNvPr id="23" name="Google Shape;23;p4"/>
          <p:cNvSpPr txBox="1">
            <a:spLocks noGrp="1"/>
          </p:cNvSpPr>
          <p:nvPr>
            <p:ph type="body" idx="1"/>
          </p:nvPr>
        </p:nvSpPr>
        <p:spPr>
          <a:xfrm>
            <a:off x="622000" y="1357200"/>
            <a:ext cx="7784700" cy="34953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AutoNum type="arabicPeriod"/>
              <a:defRPr sz="1100"/>
            </a:lvl1pPr>
            <a:lvl2pPr marL="914400" lvl="1" indent="-317500" rtl="0">
              <a:spcBef>
                <a:spcPts val="1600"/>
              </a:spcBef>
              <a:spcAft>
                <a:spcPts val="0"/>
              </a:spcAft>
              <a:buSzPts val="1400"/>
              <a:buAutoNum type="alphaLcPeriod"/>
              <a:defRPr/>
            </a:lvl2pPr>
            <a:lvl3pPr marL="1371600" lvl="2" indent="-317500" rtl="0">
              <a:spcBef>
                <a:spcPts val="1600"/>
              </a:spcBef>
              <a:spcAft>
                <a:spcPts val="0"/>
              </a:spcAft>
              <a:buSzPts val="1400"/>
              <a:buAutoNum type="romanLcPeriod"/>
              <a:defRPr/>
            </a:lvl3pPr>
            <a:lvl4pPr marL="1828800" lvl="3" indent="-317500" rtl="0">
              <a:spcBef>
                <a:spcPts val="1600"/>
              </a:spcBef>
              <a:spcAft>
                <a:spcPts val="0"/>
              </a:spcAft>
              <a:buSzPts val="1400"/>
              <a:buAutoNum type="arabicPeriod"/>
              <a:defRPr/>
            </a:lvl4pPr>
            <a:lvl5pPr marL="2286000" lvl="4" indent="-317500" rtl="0">
              <a:spcBef>
                <a:spcPts val="1600"/>
              </a:spcBef>
              <a:spcAft>
                <a:spcPts val="0"/>
              </a:spcAft>
              <a:buSzPts val="1400"/>
              <a:buAutoNum type="alphaLcPeriod"/>
              <a:defRPr/>
            </a:lvl5pPr>
            <a:lvl6pPr marL="2743200" lvl="5" indent="-317500" rtl="0">
              <a:spcBef>
                <a:spcPts val="1600"/>
              </a:spcBef>
              <a:spcAft>
                <a:spcPts val="0"/>
              </a:spcAft>
              <a:buSzPts val="1400"/>
              <a:buAutoNum type="romanLcPeriod"/>
              <a:defRPr/>
            </a:lvl6pPr>
            <a:lvl7pPr marL="3200400" lvl="6" indent="-317500" rtl="0">
              <a:spcBef>
                <a:spcPts val="1600"/>
              </a:spcBef>
              <a:spcAft>
                <a:spcPts val="0"/>
              </a:spcAft>
              <a:buSzPts val="1400"/>
              <a:buAutoNum type="arabicPeriod"/>
              <a:defRPr/>
            </a:lvl7pPr>
            <a:lvl8pPr marL="3657600" lvl="7" indent="-317500" rtl="0">
              <a:spcBef>
                <a:spcPts val="1600"/>
              </a:spcBef>
              <a:spcAft>
                <a:spcPts val="0"/>
              </a:spcAft>
              <a:buSzPts val="1400"/>
              <a:buAutoNum type="alphaLcPeriod"/>
              <a:defRPr/>
            </a:lvl8pPr>
            <a:lvl9pPr marL="4114800" lvl="8" indent="-317500" rtl="0">
              <a:spcBef>
                <a:spcPts val="1600"/>
              </a:spcBef>
              <a:spcAft>
                <a:spcPts val="1600"/>
              </a:spcAft>
              <a:buSzPts val="1400"/>
              <a:buAutoNum type="romanLcPeriod"/>
              <a:defRPr/>
            </a:lvl9pPr>
          </a:lstStyle>
          <a:p>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540000" y="1544250"/>
            <a:ext cx="8100000" cy="28659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SzPts val="1400"/>
              <a:buFont typeface="Libre Franklin"/>
              <a:buChar char="●"/>
              <a:defRPr>
                <a:latin typeface="Libre Franklin"/>
                <a:ea typeface="Libre Franklin"/>
                <a:cs typeface="Libre Franklin"/>
                <a:sym typeface="Libre Franklin"/>
              </a:defRPr>
            </a:lvl1pPr>
            <a:lvl2pPr marL="914400" lvl="1" indent="-3175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2pPr>
            <a:lvl3pPr marL="1371600" lvl="2" indent="-3175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3pPr>
            <a:lvl4pPr marL="1828800" lvl="3" indent="-3175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4pPr>
            <a:lvl5pPr marL="2286000" lvl="4" indent="-3175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5pPr>
            <a:lvl6pPr marL="2743200" lvl="5" indent="-3175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6pPr>
            <a:lvl7pPr marL="3200400" lvl="6" indent="-3175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7pPr>
            <a:lvl8pPr marL="3657600" lvl="7" indent="-3175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8pPr>
            <a:lvl9pPr marL="4114800" lvl="8" indent="-317500">
              <a:lnSpc>
                <a:spcPct val="115000"/>
              </a:lnSpc>
              <a:spcBef>
                <a:spcPts val="1600"/>
              </a:spcBef>
              <a:spcAft>
                <a:spcPts val="1600"/>
              </a:spcAft>
              <a:buSzPts val="1400"/>
              <a:buFont typeface="Libre Franklin"/>
              <a:buChar char="■"/>
              <a:defRPr>
                <a:latin typeface="Libre Franklin"/>
                <a:ea typeface="Libre Franklin"/>
                <a:cs typeface="Libre Franklin"/>
                <a:sym typeface="Libre Franklin"/>
              </a:defRPr>
            </a:lvl9pPr>
          </a:lstStyle>
          <a:p>
            <a:endParaRPr dirty="0"/>
          </a:p>
        </p:txBody>
      </p:sp>
      <p:sp>
        <p:nvSpPr>
          <p:cNvPr id="7" name="Google Shape;7;p1"/>
          <p:cNvSpPr txBox="1">
            <a:spLocks noGrp="1"/>
          </p:cNvSpPr>
          <p:nvPr>
            <p:ph type="title"/>
          </p:nvPr>
        </p:nvSpPr>
        <p:spPr>
          <a:xfrm>
            <a:off x="540000" y="491400"/>
            <a:ext cx="81000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SzPts val="4100"/>
              <a:buFont typeface="Be Vietnam"/>
              <a:buNone/>
              <a:defRPr sz="4100">
                <a:latin typeface="Be Vietnam"/>
                <a:ea typeface="Be Vietnam"/>
                <a:cs typeface="Be Vietnam"/>
                <a:sym typeface="Be Vietnam"/>
              </a:defRPr>
            </a:lvl1pPr>
            <a:lvl2pPr lvl="1" algn="ctr">
              <a:spcBef>
                <a:spcPts val="0"/>
              </a:spcBef>
              <a:spcAft>
                <a:spcPts val="0"/>
              </a:spcAft>
              <a:buSzPts val="4100"/>
              <a:buFont typeface="Be Vietnam"/>
              <a:buNone/>
              <a:defRPr sz="4100">
                <a:latin typeface="Be Vietnam"/>
                <a:ea typeface="Be Vietnam"/>
                <a:cs typeface="Be Vietnam"/>
                <a:sym typeface="Be Vietnam"/>
              </a:defRPr>
            </a:lvl2pPr>
            <a:lvl3pPr lvl="2" algn="ctr">
              <a:spcBef>
                <a:spcPts val="0"/>
              </a:spcBef>
              <a:spcAft>
                <a:spcPts val="0"/>
              </a:spcAft>
              <a:buSzPts val="4100"/>
              <a:buFont typeface="Be Vietnam"/>
              <a:buNone/>
              <a:defRPr sz="4100">
                <a:latin typeface="Be Vietnam"/>
                <a:ea typeface="Be Vietnam"/>
                <a:cs typeface="Be Vietnam"/>
                <a:sym typeface="Be Vietnam"/>
              </a:defRPr>
            </a:lvl3pPr>
            <a:lvl4pPr lvl="3" algn="ctr">
              <a:spcBef>
                <a:spcPts val="0"/>
              </a:spcBef>
              <a:spcAft>
                <a:spcPts val="0"/>
              </a:spcAft>
              <a:buSzPts val="4100"/>
              <a:buFont typeface="Be Vietnam"/>
              <a:buNone/>
              <a:defRPr sz="4100">
                <a:latin typeface="Be Vietnam"/>
                <a:ea typeface="Be Vietnam"/>
                <a:cs typeface="Be Vietnam"/>
                <a:sym typeface="Be Vietnam"/>
              </a:defRPr>
            </a:lvl4pPr>
            <a:lvl5pPr lvl="4" algn="ctr">
              <a:spcBef>
                <a:spcPts val="0"/>
              </a:spcBef>
              <a:spcAft>
                <a:spcPts val="0"/>
              </a:spcAft>
              <a:buSzPts val="4100"/>
              <a:buFont typeface="Be Vietnam"/>
              <a:buNone/>
              <a:defRPr sz="4100">
                <a:latin typeface="Be Vietnam"/>
                <a:ea typeface="Be Vietnam"/>
                <a:cs typeface="Be Vietnam"/>
                <a:sym typeface="Be Vietnam"/>
              </a:defRPr>
            </a:lvl5pPr>
            <a:lvl6pPr lvl="5" algn="ctr">
              <a:spcBef>
                <a:spcPts val="0"/>
              </a:spcBef>
              <a:spcAft>
                <a:spcPts val="0"/>
              </a:spcAft>
              <a:buSzPts val="4100"/>
              <a:buFont typeface="Be Vietnam"/>
              <a:buNone/>
              <a:defRPr sz="4100">
                <a:latin typeface="Be Vietnam"/>
                <a:ea typeface="Be Vietnam"/>
                <a:cs typeface="Be Vietnam"/>
                <a:sym typeface="Be Vietnam"/>
              </a:defRPr>
            </a:lvl6pPr>
            <a:lvl7pPr lvl="6" algn="ctr">
              <a:spcBef>
                <a:spcPts val="0"/>
              </a:spcBef>
              <a:spcAft>
                <a:spcPts val="0"/>
              </a:spcAft>
              <a:buSzPts val="4100"/>
              <a:buFont typeface="Be Vietnam"/>
              <a:buNone/>
              <a:defRPr sz="4100">
                <a:latin typeface="Be Vietnam"/>
                <a:ea typeface="Be Vietnam"/>
                <a:cs typeface="Be Vietnam"/>
                <a:sym typeface="Be Vietnam"/>
              </a:defRPr>
            </a:lvl7pPr>
            <a:lvl8pPr lvl="7" algn="ctr">
              <a:spcBef>
                <a:spcPts val="0"/>
              </a:spcBef>
              <a:spcAft>
                <a:spcPts val="0"/>
              </a:spcAft>
              <a:buSzPts val="4100"/>
              <a:buFont typeface="Be Vietnam"/>
              <a:buNone/>
              <a:defRPr sz="4100">
                <a:latin typeface="Be Vietnam"/>
                <a:ea typeface="Be Vietnam"/>
                <a:cs typeface="Be Vietnam"/>
                <a:sym typeface="Be Vietnam"/>
              </a:defRPr>
            </a:lvl8pPr>
            <a:lvl9pPr lvl="8" algn="ctr">
              <a:spcBef>
                <a:spcPts val="0"/>
              </a:spcBef>
              <a:spcAft>
                <a:spcPts val="0"/>
              </a:spcAft>
              <a:buSzPts val="4100"/>
              <a:buFont typeface="Be Vietnam"/>
              <a:buNone/>
              <a:defRPr sz="4100">
                <a:latin typeface="Be Vietnam"/>
                <a:ea typeface="Be Vietnam"/>
                <a:cs typeface="Be Vietnam"/>
                <a:sym typeface="Be Vietna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5" r:id="rId3"/>
    <p:sldLayoutId id="2147483658" r:id="rId4"/>
    <p:sldLayoutId id="2147483686" r:id="rId5"/>
    <p:sldLayoutId id="2147483687"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scratch.mit.edu/projects/507419806/" TargetMode="Externa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scratch.mit.edu/projects/507420136/"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s://scratch.mit.edu/projects/507420944/"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www.media.mit.edu/about/overview/" TargetMode="External"/><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hyperlink" Target="https://scratch.mit.edu/credits"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scratch.mit.edu/" TargetMode="External"/><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512" name="Google Shape;1810;p38"/>
          <p:cNvSpPr txBox="1">
            <a:spLocks noGrp="1"/>
          </p:cNvSpPr>
          <p:nvPr>
            <p:ph type="ctrTitle"/>
          </p:nvPr>
        </p:nvSpPr>
        <p:spPr>
          <a:xfrm>
            <a:off x="1993692" y="150607"/>
            <a:ext cx="5500780" cy="200913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b="1" dirty="0" smtClean="0">
                <a:solidFill>
                  <a:srgbClr val="080513"/>
                </a:solidFill>
                <a:latin typeface="Libre Franklin" charset="0"/>
              </a:rPr>
              <a:t>Introduction to Programming with Scratch </a:t>
            </a:r>
            <a:endParaRPr sz="2800" b="1" dirty="0">
              <a:solidFill>
                <a:srgbClr val="080513"/>
              </a:solidFill>
              <a:latin typeface="Libre Franklin" charset="0"/>
            </a:endParaRPr>
          </a:p>
        </p:txBody>
      </p:sp>
      <p:pic>
        <p:nvPicPr>
          <p:cNvPr id="514" name="Picture 513"/>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5102266" y="2062048"/>
            <a:ext cx="2711749" cy="2711749"/>
          </a:xfrm>
          <a:prstGeom prst="rect">
            <a:avLst/>
          </a:prstGeom>
        </p:spPr>
      </p:pic>
      <p:cxnSp>
        <p:nvCxnSpPr>
          <p:cNvPr id="5" name="Straight Connector 4"/>
          <p:cNvCxnSpPr/>
          <p:nvPr/>
        </p:nvCxnSpPr>
        <p:spPr>
          <a:xfrm>
            <a:off x="4420009" y="2297725"/>
            <a:ext cx="10274" cy="2476072"/>
          </a:xfrm>
          <a:prstGeom prst="line">
            <a:avLst/>
          </a:prstGeom>
          <a:ln w="57150"/>
        </p:spPr>
        <p:style>
          <a:lnRef idx="1">
            <a:schemeClr val="accent1"/>
          </a:lnRef>
          <a:fillRef idx="0">
            <a:schemeClr val="accent1"/>
          </a:fillRef>
          <a:effectRef idx="0">
            <a:schemeClr val="accent1"/>
          </a:effectRef>
          <a:fontRef idx="minor">
            <a:schemeClr val="tx1"/>
          </a:fontRef>
        </p:style>
      </p:cxnSp>
      <p:grpSp>
        <p:nvGrpSpPr>
          <p:cNvPr id="18" name="Google Shape;197;p32"/>
          <p:cNvGrpSpPr/>
          <p:nvPr/>
        </p:nvGrpSpPr>
        <p:grpSpPr>
          <a:xfrm>
            <a:off x="8728825" y="262085"/>
            <a:ext cx="143429" cy="1003500"/>
            <a:chOff x="720000" y="540000"/>
            <a:chExt cx="143429" cy="1003500"/>
          </a:xfrm>
        </p:grpSpPr>
        <p:sp>
          <p:nvSpPr>
            <p:cNvPr id="19" name="Google Shape;198;p32"/>
            <p:cNvSpPr/>
            <p:nvPr/>
          </p:nvSpPr>
          <p:spPr>
            <a:xfrm>
              <a:off x="720000" y="540000"/>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99;p32"/>
            <p:cNvSpPr/>
            <p:nvPr/>
          </p:nvSpPr>
          <p:spPr>
            <a:xfrm>
              <a:off x="720000" y="759863"/>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00;p32"/>
            <p:cNvSpPr/>
            <p:nvPr/>
          </p:nvSpPr>
          <p:spPr>
            <a:xfrm>
              <a:off x="720000" y="979726"/>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01;p32"/>
            <p:cNvSpPr/>
            <p:nvPr/>
          </p:nvSpPr>
          <p:spPr>
            <a:xfrm>
              <a:off x="720000" y="1199589"/>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02;p32"/>
            <p:cNvSpPr/>
            <p:nvPr/>
          </p:nvSpPr>
          <p:spPr>
            <a:xfrm>
              <a:off x="720000" y="1419452"/>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03;p32"/>
          <p:cNvGrpSpPr/>
          <p:nvPr/>
        </p:nvGrpSpPr>
        <p:grpSpPr>
          <a:xfrm rot="10800000">
            <a:off x="146240" y="3788265"/>
            <a:ext cx="143429" cy="1003500"/>
            <a:chOff x="720000" y="540000"/>
            <a:chExt cx="143429" cy="1003500"/>
          </a:xfrm>
        </p:grpSpPr>
        <p:sp>
          <p:nvSpPr>
            <p:cNvPr id="25" name="Google Shape;204;p32"/>
            <p:cNvSpPr/>
            <p:nvPr/>
          </p:nvSpPr>
          <p:spPr>
            <a:xfrm>
              <a:off x="720000" y="540000"/>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05;p32"/>
            <p:cNvSpPr/>
            <p:nvPr/>
          </p:nvSpPr>
          <p:spPr>
            <a:xfrm>
              <a:off x="720000" y="759863"/>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06;p32"/>
            <p:cNvSpPr/>
            <p:nvPr/>
          </p:nvSpPr>
          <p:spPr>
            <a:xfrm>
              <a:off x="720000" y="979726"/>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07;p32"/>
            <p:cNvSpPr/>
            <p:nvPr/>
          </p:nvSpPr>
          <p:spPr>
            <a:xfrm>
              <a:off x="720000" y="1199589"/>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08;p32"/>
            <p:cNvSpPr/>
            <p:nvPr/>
          </p:nvSpPr>
          <p:spPr>
            <a:xfrm>
              <a:off x="720000" y="1419452"/>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TextBox 16"/>
          <p:cNvSpPr txBox="1"/>
          <p:nvPr/>
        </p:nvSpPr>
        <p:spPr>
          <a:xfrm>
            <a:off x="1139252" y="3972393"/>
            <a:ext cx="184731" cy="307777"/>
          </a:xfrm>
          <a:prstGeom prst="rect">
            <a:avLst/>
          </a:prstGeom>
          <a:noFill/>
        </p:spPr>
        <p:txBody>
          <a:bodyPr wrap="none" rtlCol="0">
            <a:spAutoFit/>
          </a:bodyPr>
          <a:lstStyle/>
          <a:p>
            <a:endParaRPr lang="en-US" dirty="0"/>
          </a:p>
        </p:txBody>
      </p:sp>
      <p:sp>
        <p:nvSpPr>
          <p:cNvPr id="30" name="Google Shape;1811;p38"/>
          <p:cNvSpPr txBox="1">
            <a:spLocks noGrp="1"/>
          </p:cNvSpPr>
          <p:nvPr>
            <p:ph type="subTitle" idx="1"/>
          </p:nvPr>
        </p:nvSpPr>
        <p:spPr>
          <a:xfrm>
            <a:off x="684372" y="2613149"/>
            <a:ext cx="3660900" cy="84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GB" b="1" dirty="0" smtClean="0">
              <a:solidFill>
                <a:srgbClr val="080513"/>
              </a:solidFill>
            </a:endParaRPr>
          </a:p>
          <a:p>
            <a:pPr marL="0" lvl="0" indent="0" algn="l" rtl="0">
              <a:spcBef>
                <a:spcPts val="0"/>
              </a:spcBef>
              <a:spcAft>
                <a:spcPts val="0"/>
              </a:spcAft>
              <a:buNone/>
            </a:pPr>
            <a:r>
              <a:rPr lang="en-GB" dirty="0" smtClean="0">
                <a:solidFill>
                  <a:srgbClr val="080513"/>
                </a:solidFill>
              </a:rPr>
              <a:t>Notes by </a:t>
            </a:r>
            <a:r>
              <a:rPr lang="en-GB" b="1" dirty="0" smtClean="0">
                <a:solidFill>
                  <a:srgbClr val="080513"/>
                </a:solidFill>
              </a:rPr>
              <a:t>Mr </a:t>
            </a:r>
            <a:r>
              <a:rPr lang="en-GB" b="1" dirty="0" err="1" smtClean="0">
                <a:solidFill>
                  <a:srgbClr val="080513"/>
                </a:solidFill>
              </a:rPr>
              <a:t>Shrikant</a:t>
            </a:r>
            <a:r>
              <a:rPr lang="en-GB" b="1" dirty="0" smtClean="0">
                <a:solidFill>
                  <a:srgbClr val="080513"/>
                </a:solidFill>
              </a:rPr>
              <a:t> Kumar</a:t>
            </a:r>
          </a:p>
          <a:p>
            <a:pPr marL="0" lvl="0" indent="0" algn="l" rtl="0">
              <a:spcBef>
                <a:spcPts val="0"/>
              </a:spcBef>
              <a:spcAft>
                <a:spcPts val="0"/>
              </a:spcAft>
              <a:buNone/>
            </a:pPr>
            <a:r>
              <a:rPr lang="en-GB" dirty="0" smtClean="0">
                <a:solidFill>
                  <a:srgbClr val="080513"/>
                </a:solidFill>
              </a:rPr>
              <a:t>Lecture No. </a:t>
            </a:r>
            <a:r>
              <a:rPr lang="en-GB" b="1" dirty="0" smtClean="0">
                <a:solidFill>
                  <a:srgbClr val="080513"/>
                </a:solidFill>
              </a:rPr>
              <a:t>1</a:t>
            </a:r>
          </a:p>
          <a:p>
            <a:pPr marL="0" lvl="0" indent="0" algn="l" rtl="0">
              <a:spcBef>
                <a:spcPts val="0"/>
              </a:spcBef>
              <a:spcAft>
                <a:spcPts val="0"/>
              </a:spcAft>
              <a:buNone/>
            </a:pPr>
            <a:r>
              <a:rPr lang="en-GB" dirty="0" smtClean="0">
                <a:solidFill>
                  <a:srgbClr val="080513"/>
                </a:solidFill>
              </a:rPr>
              <a:t>Date : </a:t>
            </a:r>
            <a:r>
              <a:rPr lang="en-GB" b="1" dirty="0" smtClean="0">
                <a:solidFill>
                  <a:srgbClr val="080513"/>
                </a:solidFill>
              </a:rPr>
              <a:t>13</a:t>
            </a:r>
            <a:r>
              <a:rPr lang="en-GB" b="1" baseline="30000" dirty="0" smtClean="0">
                <a:solidFill>
                  <a:srgbClr val="080513"/>
                </a:solidFill>
              </a:rPr>
              <a:t>th</a:t>
            </a:r>
            <a:r>
              <a:rPr lang="en-GB" b="1" dirty="0" smtClean="0">
                <a:solidFill>
                  <a:srgbClr val="080513"/>
                </a:solidFill>
              </a:rPr>
              <a:t> October,2022</a:t>
            </a:r>
            <a:endParaRPr b="1" dirty="0">
              <a:solidFill>
                <a:srgbClr val="080513"/>
              </a:solidFill>
            </a:endParaRPr>
          </a:p>
        </p:txBody>
      </p:sp>
      <p:sp>
        <p:nvSpPr>
          <p:cNvPr id="31" name="TextBox 30"/>
          <p:cNvSpPr txBox="1"/>
          <p:nvPr/>
        </p:nvSpPr>
        <p:spPr>
          <a:xfrm>
            <a:off x="2960557" y="3687580"/>
            <a:ext cx="184731" cy="307777"/>
          </a:xfrm>
          <a:prstGeom prst="rect">
            <a:avLst/>
          </a:prstGeom>
          <a:noFill/>
        </p:spPr>
        <p:txBody>
          <a:bodyPr wrap="none" rtlCol="0">
            <a:spAutoFit/>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572500" y="4572000"/>
            <a:ext cx="571500" cy="571500"/>
          </a:xfrm>
          <a:prstGeom prst="rect">
            <a:avLst/>
          </a:prstGeom>
        </p:spPr>
      </p:pic>
      <p:grpSp>
        <p:nvGrpSpPr>
          <p:cNvPr id="2" name="Google Shape;197;p32"/>
          <p:cNvGrpSpPr/>
          <p:nvPr/>
        </p:nvGrpSpPr>
        <p:grpSpPr>
          <a:xfrm>
            <a:off x="8728825" y="262085"/>
            <a:ext cx="143429" cy="1003500"/>
            <a:chOff x="720000" y="540000"/>
            <a:chExt cx="143429" cy="1003500"/>
          </a:xfrm>
        </p:grpSpPr>
        <p:sp>
          <p:nvSpPr>
            <p:cNvPr id="6" name="Google Shape;198;p32"/>
            <p:cNvSpPr/>
            <p:nvPr/>
          </p:nvSpPr>
          <p:spPr>
            <a:xfrm>
              <a:off x="720000" y="540000"/>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7" name="Google Shape;199;p32"/>
            <p:cNvSpPr/>
            <p:nvPr/>
          </p:nvSpPr>
          <p:spPr>
            <a:xfrm>
              <a:off x="720000" y="759863"/>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8" name="Google Shape;200;p32"/>
            <p:cNvSpPr/>
            <p:nvPr/>
          </p:nvSpPr>
          <p:spPr>
            <a:xfrm>
              <a:off x="720000" y="979726"/>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9" name="Google Shape;201;p32"/>
            <p:cNvSpPr/>
            <p:nvPr/>
          </p:nvSpPr>
          <p:spPr>
            <a:xfrm>
              <a:off x="720000" y="1199589"/>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10" name="Google Shape;202;p32"/>
            <p:cNvSpPr/>
            <p:nvPr/>
          </p:nvSpPr>
          <p:spPr>
            <a:xfrm>
              <a:off x="720000" y="1419452"/>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grpSp>
      <p:grpSp>
        <p:nvGrpSpPr>
          <p:cNvPr id="3" name="Google Shape;203;p32"/>
          <p:cNvGrpSpPr/>
          <p:nvPr/>
        </p:nvGrpSpPr>
        <p:grpSpPr>
          <a:xfrm rot="10800000">
            <a:off x="146240" y="3788265"/>
            <a:ext cx="143429" cy="1003500"/>
            <a:chOff x="720000" y="540000"/>
            <a:chExt cx="143429" cy="1003500"/>
          </a:xfrm>
        </p:grpSpPr>
        <p:sp>
          <p:nvSpPr>
            <p:cNvPr id="12" name="Google Shape;204;p32"/>
            <p:cNvSpPr/>
            <p:nvPr/>
          </p:nvSpPr>
          <p:spPr>
            <a:xfrm>
              <a:off x="720000" y="540000"/>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13" name="Google Shape;205;p32"/>
            <p:cNvSpPr/>
            <p:nvPr/>
          </p:nvSpPr>
          <p:spPr>
            <a:xfrm>
              <a:off x="720000" y="759863"/>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14" name="Google Shape;206;p32"/>
            <p:cNvSpPr/>
            <p:nvPr/>
          </p:nvSpPr>
          <p:spPr>
            <a:xfrm>
              <a:off x="720000" y="979726"/>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15" name="Google Shape;207;p32"/>
            <p:cNvSpPr/>
            <p:nvPr/>
          </p:nvSpPr>
          <p:spPr>
            <a:xfrm>
              <a:off x="720000" y="1199589"/>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16" name="Google Shape;208;p32"/>
            <p:cNvSpPr/>
            <p:nvPr/>
          </p:nvSpPr>
          <p:spPr>
            <a:xfrm>
              <a:off x="720000" y="1419452"/>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grpSp>
      <p:sp>
        <p:nvSpPr>
          <p:cNvPr id="29" name="Google Shape;288;p34"/>
          <p:cNvSpPr txBox="1">
            <a:spLocks/>
          </p:cNvSpPr>
          <p:nvPr/>
        </p:nvSpPr>
        <p:spPr>
          <a:xfrm>
            <a:off x="247338" y="-1763"/>
            <a:ext cx="8297055" cy="1012278"/>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lvl="0">
              <a:buSzPts val="4100"/>
              <a:defRPr/>
            </a:pPr>
            <a:r>
              <a:rPr kumimoji="0" lang="en-IN" sz="4800" b="1" i="0" u="none" strike="noStrike" kern="0" cap="none" spc="0" normalizeH="0" baseline="0" noProof="0" dirty="0" smtClean="0">
                <a:ln>
                  <a:noFill/>
                </a:ln>
                <a:solidFill>
                  <a:srgbClr val="000000"/>
                </a:solidFill>
                <a:effectLst/>
                <a:uLnTx/>
                <a:uFillTx/>
                <a:latin typeface="Libre Franklin" charset="0"/>
                <a:ea typeface="Be Vietnam"/>
                <a:cs typeface="Be Vietnam"/>
                <a:sym typeface="Be Vietnam"/>
              </a:rPr>
              <a:t>04.</a:t>
            </a:r>
            <a:r>
              <a:rPr lang="en-IN" sz="3600" dirty="0" smtClean="0">
                <a:latin typeface="Libre Franklin" charset="0"/>
              </a:rPr>
              <a:t> Sprites - Naming and positioning</a:t>
            </a:r>
            <a:r>
              <a:rPr kumimoji="0" lang="en-IN" sz="3600" b="1" i="0" u="none" strike="noStrike" kern="0" cap="none" spc="0" normalizeH="0" baseline="0" noProof="0" dirty="0" smtClean="0">
                <a:ln>
                  <a:noFill/>
                </a:ln>
                <a:solidFill>
                  <a:srgbClr val="000000"/>
                </a:solidFill>
                <a:effectLst/>
                <a:uLnTx/>
                <a:uFillTx/>
                <a:latin typeface="Libre Franklin" charset="0"/>
                <a:ea typeface="Be Vietnam"/>
                <a:cs typeface="Be Vietnam"/>
                <a:sym typeface="Be Vietnam"/>
              </a:rPr>
              <a:t> </a:t>
            </a:r>
            <a:endParaRPr kumimoji="0" lang="en-US" sz="3600" i="0" u="none" strike="noStrike" kern="0" cap="none" spc="0" normalizeH="0" baseline="0" noProof="0" dirty="0">
              <a:ln>
                <a:noFill/>
              </a:ln>
              <a:solidFill>
                <a:srgbClr val="000000"/>
              </a:solidFill>
              <a:effectLst/>
              <a:uLnTx/>
              <a:uFillTx/>
              <a:latin typeface="Libre Franklin" charset="0"/>
              <a:ea typeface="Be Vietnam"/>
              <a:cs typeface="Be Vietnam"/>
              <a:sym typeface="Be Vietnam"/>
            </a:endParaRPr>
          </a:p>
        </p:txBody>
      </p:sp>
      <p:sp>
        <p:nvSpPr>
          <p:cNvPr id="17" name="Rectangle 16"/>
          <p:cNvSpPr/>
          <p:nvPr/>
        </p:nvSpPr>
        <p:spPr>
          <a:xfrm>
            <a:off x="1454045" y="990129"/>
            <a:ext cx="7097843" cy="738664"/>
          </a:xfrm>
          <a:prstGeom prst="rect">
            <a:avLst/>
          </a:prstGeom>
        </p:spPr>
        <p:txBody>
          <a:bodyPr wrap="square">
            <a:spAutoFit/>
          </a:bodyPr>
          <a:lstStyle/>
          <a:p>
            <a:r>
              <a:rPr lang="en-US" dirty="0" smtClean="0">
                <a:solidFill>
                  <a:srgbClr val="212529"/>
                </a:solidFill>
                <a:latin typeface="Libre Franklin" pitchFamily="2" charset="0"/>
              </a:rPr>
              <a:t>It turns out that sprites are located on an x- and y-coordinate grid on the stage, where the x-value represents how far to the left or right our sprite is, and the y-value represents how far up or down on the stage it is.</a:t>
            </a:r>
            <a:endParaRPr lang="en-US" dirty="0">
              <a:solidFill>
                <a:srgbClr val="212529"/>
              </a:solidFill>
              <a:latin typeface="Libre Franklin" pitchFamily="2" charset="0"/>
            </a:endParaRPr>
          </a:p>
        </p:txBody>
      </p:sp>
      <p:sp>
        <p:nvSpPr>
          <p:cNvPr id="18" name="Rectangle 17"/>
          <p:cNvSpPr/>
          <p:nvPr/>
        </p:nvSpPr>
        <p:spPr>
          <a:xfrm>
            <a:off x="1491521" y="1852065"/>
            <a:ext cx="7105338" cy="738664"/>
          </a:xfrm>
          <a:prstGeom prst="rect">
            <a:avLst/>
          </a:prstGeom>
        </p:spPr>
        <p:txBody>
          <a:bodyPr wrap="square">
            <a:spAutoFit/>
          </a:bodyPr>
          <a:lstStyle/>
          <a:p>
            <a:r>
              <a:rPr lang="en-US" dirty="0" smtClean="0">
                <a:solidFill>
                  <a:srgbClr val="212529"/>
                </a:solidFill>
                <a:latin typeface="Libre Franklin" pitchFamily="2" charset="0"/>
              </a:rPr>
              <a:t>The perfect center of the stage is (0, 0), and positive x-values will move the sprite to the right, and negative x-values will move it to the left. Similarly, positive y-values will move the sprite up, and negative y-values will move it down.</a:t>
            </a:r>
            <a:endParaRPr lang="en-US" dirty="0">
              <a:solidFill>
                <a:srgbClr val="212529"/>
              </a:solidFill>
              <a:latin typeface="Libre Franklin" pitchFamily="2" charset="0"/>
            </a:endParaRPr>
          </a:p>
        </p:txBody>
      </p:sp>
      <p:sp>
        <p:nvSpPr>
          <p:cNvPr id="19" name="Rectangle 18"/>
          <p:cNvSpPr/>
          <p:nvPr/>
        </p:nvSpPr>
        <p:spPr>
          <a:xfrm>
            <a:off x="1514007" y="2689593"/>
            <a:ext cx="6955436" cy="523220"/>
          </a:xfrm>
          <a:prstGeom prst="rect">
            <a:avLst/>
          </a:prstGeom>
        </p:spPr>
        <p:txBody>
          <a:bodyPr wrap="square">
            <a:spAutoFit/>
          </a:bodyPr>
          <a:lstStyle/>
          <a:p>
            <a:r>
              <a:rPr lang="en-US" dirty="0" smtClean="0">
                <a:solidFill>
                  <a:srgbClr val="212529"/>
                </a:solidFill>
                <a:latin typeface="Libre Franklin" pitchFamily="2" charset="0"/>
              </a:rPr>
              <a:t>We can see the sprite’s current position as x- and y-values, but we can also control them with blocks in a little bit.</a:t>
            </a:r>
            <a:endParaRPr lang="en-US" dirty="0">
              <a:solidFill>
                <a:srgbClr val="212529"/>
              </a:solidFill>
              <a:latin typeface="Libre Franklin" pitchFamily="2" charset="0"/>
            </a:endParaRPr>
          </a:p>
        </p:txBody>
      </p:sp>
      <p:sp>
        <p:nvSpPr>
          <p:cNvPr id="20" name="Rectangle 19"/>
          <p:cNvSpPr/>
          <p:nvPr/>
        </p:nvSpPr>
        <p:spPr>
          <a:xfrm>
            <a:off x="1521501" y="3355784"/>
            <a:ext cx="6887981" cy="954107"/>
          </a:xfrm>
          <a:prstGeom prst="rect">
            <a:avLst/>
          </a:prstGeom>
        </p:spPr>
        <p:txBody>
          <a:bodyPr wrap="square">
            <a:spAutoFit/>
          </a:bodyPr>
          <a:lstStyle/>
          <a:p>
            <a:r>
              <a:rPr lang="en-US" dirty="0" smtClean="0">
                <a:solidFill>
                  <a:srgbClr val="212529"/>
                </a:solidFill>
                <a:latin typeface="Libre Franklin" pitchFamily="2" charset="0"/>
              </a:rPr>
              <a:t>We can also change the x- and y-values of our sprite directly by clicking on the values and typing in what we want. And we can click on the name of the sprite, and change it to something else as well. This will help us keep track of our sprites when we start adding more of them to our project.</a:t>
            </a:r>
            <a:endParaRPr lang="en-US" dirty="0">
              <a:solidFill>
                <a:srgbClr val="212529"/>
              </a:solidFill>
              <a:latin typeface="Libre Franklin" pitchFamily="2" charset="0"/>
            </a:endParaRPr>
          </a:p>
        </p:txBody>
      </p:sp>
      <p:sp>
        <p:nvSpPr>
          <p:cNvPr id="21" name="Star: 5 Points 1">
            <a:extLst>
              <a:ext uri="{FF2B5EF4-FFF2-40B4-BE49-F238E27FC236}">
                <a16:creationId xmlns:a16="http://schemas.microsoft.com/office/drawing/2014/main" xmlns="" id="{9102D68D-9C79-0368-F59C-E61599BFCD2E}"/>
              </a:ext>
            </a:extLst>
          </p:cNvPr>
          <p:cNvSpPr/>
          <p:nvPr/>
        </p:nvSpPr>
        <p:spPr>
          <a:xfrm>
            <a:off x="1007921" y="1077287"/>
            <a:ext cx="154974" cy="117987"/>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Star: 5 Points 1">
            <a:extLst>
              <a:ext uri="{FF2B5EF4-FFF2-40B4-BE49-F238E27FC236}">
                <a16:creationId xmlns:a16="http://schemas.microsoft.com/office/drawing/2014/main" xmlns="" id="{9102D68D-9C79-0368-F59C-E61599BFCD2E}"/>
              </a:ext>
            </a:extLst>
          </p:cNvPr>
          <p:cNvSpPr/>
          <p:nvPr/>
        </p:nvSpPr>
        <p:spPr>
          <a:xfrm>
            <a:off x="1007921" y="1939212"/>
            <a:ext cx="154974" cy="117987"/>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Star: 5 Points 1">
            <a:extLst>
              <a:ext uri="{FF2B5EF4-FFF2-40B4-BE49-F238E27FC236}">
                <a16:creationId xmlns:a16="http://schemas.microsoft.com/office/drawing/2014/main" xmlns="" id="{9102D68D-9C79-0368-F59C-E61599BFCD2E}"/>
              </a:ext>
            </a:extLst>
          </p:cNvPr>
          <p:cNvSpPr/>
          <p:nvPr/>
        </p:nvSpPr>
        <p:spPr>
          <a:xfrm>
            <a:off x="1000426" y="2756167"/>
            <a:ext cx="154974" cy="117987"/>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Star: 5 Points 1">
            <a:extLst>
              <a:ext uri="{FF2B5EF4-FFF2-40B4-BE49-F238E27FC236}">
                <a16:creationId xmlns:a16="http://schemas.microsoft.com/office/drawing/2014/main" xmlns="" id="{9102D68D-9C79-0368-F59C-E61599BFCD2E}"/>
              </a:ext>
            </a:extLst>
          </p:cNvPr>
          <p:cNvSpPr/>
          <p:nvPr/>
        </p:nvSpPr>
        <p:spPr>
          <a:xfrm>
            <a:off x="1045396" y="3453202"/>
            <a:ext cx="154974" cy="117987"/>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20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20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2000"/>
                                        <p:tgtEl>
                                          <p:spTgt spid="2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20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2000"/>
                                        <p:tgtEl>
                                          <p:spTgt spid="2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2000"/>
                                        <p:tgtEl>
                                          <p:spTgt spid="1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2000"/>
                                        <p:tgtEl>
                                          <p:spTgt spid="2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1" grpId="0" animBg="1"/>
      <p:bldP spid="22" grpId="0" animBg="1"/>
      <p:bldP spid="23" grpId="0" animBg="1"/>
      <p:bldP spid="2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35"/>
        <p:cNvGrpSpPr/>
        <p:nvPr/>
      </p:nvGrpSpPr>
      <p:grpSpPr>
        <a:xfrm>
          <a:off x="0" y="0"/>
          <a:ext cx="0" cy="0"/>
          <a:chOff x="0" y="0"/>
          <a:chExt cx="0" cy="0"/>
        </a:xfrm>
      </p:grpSpPr>
      <p:grpSp>
        <p:nvGrpSpPr>
          <p:cNvPr id="27" name="Google Shape;197;p32"/>
          <p:cNvGrpSpPr/>
          <p:nvPr/>
        </p:nvGrpSpPr>
        <p:grpSpPr>
          <a:xfrm>
            <a:off x="8728825" y="262085"/>
            <a:ext cx="143429" cy="1003500"/>
            <a:chOff x="720000" y="540000"/>
            <a:chExt cx="143429" cy="1003500"/>
          </a:xfrm>
        </p:grpSpPr>
        <p:sp>
          <p:nvSpPr>
            <p:cNvPr id="28" name="Google Shape;198;p32"/>
            <p:cNvSpPr/>
            <p:nvPr/>
          </p:nvSpPr>
          <p:spPr>
            <a:xfrm>
              <a:off x="720000" y="540000"/>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29" name="Google Shape;199;p32"/>
            <p:cNvSpPr/>
            <p:nvPr/>
          </p:nvSpPr>
          <p:spPr>
            <a:xfrm>
              <a:off x="720000" y="759863"/>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30" name="Google Shape;200;p32"/>
            <p:cNvSpPr/>
            <p:nvPr/>
          </p:nvSpPr>
          <p:spPr>
            <a:xfrm>
              <a:off x="720000" y="979726"/>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31" name="Google Shape;201;p32"/>
            <p:cNvSpPr/>
            <p:nvPr/>
          </p:nvSpPr>
          <p:spPr>
            <a:xfrm>
              <a:off x="720000" y="1199589"/>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32" name="Google Shape;202;p32"/>
            <p:cNvSpPr/>
            <p:nvPr/>
          </p:nvSpPr>
          <p:spPr>
            <a:xfrm>
              <a:off x="720000" y="1419452"/>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grpSp>
      <p:grpSp>
        <p:nvGrpSpPr>
          <p:cNvPr id="33" name="Google Shape;203;p32"/>
          <p:cNvGrpSpPr/>
          <p:nvPr/>
        </p:nvGrpSpPr>
        <p:grpSpPr>
          <a:xfrm rot="10800000">
            <a:off x="146240" y="3788265"/>
            <a:ext cx="143429" cy="1003500"/>
            <a:chOff x="720000" y="540000"/>
            <a:chExt cx="143429" cy="1003500"/>
          </a:xfrm>
        </p:grpSpPr>
        <p:sp>
          <p:nvSpPr>
            <p:cNvPr id="34" name="Google Shape;204;p32"/>
            <p:cNvSpPr/>
            <p:nvPr/>
          </p:nvSpPr>
          <p:spPr>
            <a:xfrm>
              <a:off x="720000" y="540000"/>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35" name="Google Shape;205;p32"/>
            <p:cNvSpPr/>
            <p:nvPr/>
          </p:nvSpPr>
          <p:spPr>
            <a:xfrm>
              <a:off x="720000" y="759863"/>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36" name="Google Shape;206;p32"/>
            <p:cNvSpPr/>
            <p:nvPr/>
          </p:nvSpPr>
          <p:spPr>
            <a:xfrm>
              <a:off x="720000" y="979726"/>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37" name="Google Shape;207;p32"/>
            <p:cNvSpPr/>
            <p:nvPr/>
          </p:nvSpPr>
          <p:spPr>
            <a:xfrm>
              <a:off x="720000" y="1199589"/>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38" name="Google Shape;208;p32"/>
            <p:cNvSpPr/>
            <p:nvPr/>
          </p:nvSpPr>
          <p:spPr>
            <a:xfrm>
              <a:off x="720000" y="1419452"/>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grpSp>
      <p:pic>
        <p:nvPicPr>
          <p:cNvPr id="39" name="Picture 38"/>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8572500" y="4572000"/>
            <a:ext cx="571500" cy="571500"/>
          </a:xfrm>
          <a:prstGeom prst="rect">
            <a:avLst/>
          </a:prstGeom>
        </p:spPr>
      </p:pic>
      <p:sp>
        <p:nvSpPr>
          <p:cNvPr id="2" name="Star: 5 Points 1">
            <a:extLst>
              <a:ext uri="{FF2B5EF4-FFF2-40B4-BE49-F238E27FC236}">
                <a16:creationId xmlns:a16="http://schemas.microsoft.com/office/drawing/2014/main" xmlns="" id="{9102D68D-9C79-0368-F59C-E61599BFCD2E}"/>
              </a:ext>
            </a:extLst>
          </p:cNvPr>
          <p:cNvSpPr/>
          <p:nvPr/>
        </p:nvSpPr>
        <p:spPr>
          <a:xfrm>
            <a:off x="775576" y="1302137"/>
            <a:ext cx="154974" cy="117987"/>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xmlns="" id="{F9C3E1AC-237C-69BB-7171-31E837555782}"/>
              </a:ext>
            </a:extLst>
          </p:cNvPr>
          <p:cNvSpPr txBox="1"/>
          <p:nvPr/>
        </p:nvSpPr>
        <p:spPr>
          <a:xfrm>
            <a:off x="1086532" y="1227713"/>
            <a:ext cx="7310217" cy="738664"/>
          </a:xfrm>
          <a:prstGeom prst="rect">
            <a:avLst/>
          </a:prstGeom>
          <a:noFill/>
        </p:spPr>
        <p:txBody>
          <a:bodyPr wrap="square">
            <a:spAutoFit/>
          </a:bodyPr>
          <a:lstStyle/>
          <a:p>
            <a:pPr algn="l"/>
            <a:r>
              <a:rPr lang="en-US" b="0" i="0" dirty="0">
                <a:solidFill>
                  <a:srgbClr val="212529"/>
                </a:solidFill>
                <a:effectLst/>
                <a:latin typeface="Libre Franklin" pitchFamily="2" charset="0"/>
              </a:rPr>
              <a:t>We can also show or hide each sprite with the toggle labeled “Show”, and change the size (in percent), or direction, which rotates the cat to face some number of degrees:</a:t>
            </a:r>
          </a:p>
          <a:p>
            <a:pPr algn="l"/>
            <a:endParaRPr lang="en-US" b="0" i="0" dirty="0">
              <a:solidFill>
                <a:srgbClr val="212529"/>
              </a:solidFill>
              <a:effectLst/>
              <a:latin typeface="Libre Franklin" pitchFamily="2" charset="0"/>
            </a:endParaRPr>
          </a:p>
        </p:txBody>
      </p:sp>
      <p:pic>
        <p:nvPicPr>
          <p:cNvPr id="4098" name="Picture 2" descr="sprite controls with name, position, show, size, and direction">
            <a:extLst>
              <a:ext uri="{FF2B5EF4-FFF2-40B4-BE49-F238E27FC236}">
                <a16:creationId xmlns:a16="http://schemas.microsoft.com/office/drawing/2014/main" xmlns="" id="{B6042868-6A2D-8B35-E82D-7E88D865936A}"/>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562561" y="1765812"/>
            <a:ext cx="5457671" cy="184785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Star: 5 Points 6">
            <a:extLst>
              <a:ext uri="{FF2B5EF4-FFF2-40B4-BE49-F238E27FC236}">
                <a16:creationId xmlns:a16="http://schemas.microsoft.com/office/drawing/2014/main" xmlns="" id="{024ED750-7F81-D155-F919-08027AA39289}"/>
              </a:ext>
            </a:extLst>
          </p:cNvPr>
          <p:cNvSpPr/>
          <p:nvPr/>
        </p:nvSpPr>
        <p:spPr>
          <a:xfrm>
            <a:off x="812562" y="3795574"/>
            <a:ext cx="154974" cy="117987"/>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xmlns="" id="{844FF987-50AF-0E8E-A0EC-69A51DDF34CC}"/>
              </a:ext>
            </a:extLst>
          </p:cNvPr>
          <p:cNvSpPr txBox="1"/>
          <p:nvPr/>
        </p:nvSpPr>
        <p:spPr>
          <a:xfrm>
            <a:off x="1086532" y="3762844"/>
            <a:ext cx="7064410" cy="523220"/>
          </a:xfrm>
          <a:prstGeom prst="rect">
            <a:avLst/>
          </a:prstGeom>
          <a:noFill/>
        </p:spPr>
        <p:txBody>
          <a:bodyPr wrap="square">
            <a:spAutoFit/>
          </a:bodyPr>
          <a:lstStyle/>
          <a:p>
            <a:r>
              <a:rPr lang="en-US" b="0" i="0" dirty="0">
                <a:solidFill>
                  <a:srgbClr val="212529"/>
                </a:solidFill>
                <a:effectLst/>
                <a:latin typeface="Libre Franklin" pitchFamily="2" charset="0"/>
              </a:rPr>
              <a:t>When we click on the value for “Direction”, we’ll see a little dial that we can turn, which will also turn our sprite on the stage.</a:t>
            </a:r>
            <a:endParaRPr lang="en-IN" dirty="0">
              <a:latin typeface="Libre Franklin" pitchFamily="2" charset="0"/>
            </a:endParaRPr>
          </a:p>
        </p:txBody>
      </p:sp>
      <p:sp>
        <p:nvSpPr>
          <p:cNvPr id="21" name="Google Shape;288;p34"/>
          <p:cNvSpPr txBox="1">
            <a:spLocks/>
          </p:cNvSpPr>
          <p:nvPr/>
        </p:nvSpPr>
        <p:spPr>
          <a:xfrm>
            <a:off x="247338" y="-1763"/>
            <a:ext cx="8297055" cy="1012278"/>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lvl="0">
              <a:buSzPts val="4100"/>
              <a:defRPr/>
            </a:pPr>
            <a:r>
              <a:rPr kumimoji="0" lang="en-IN" sz="4800" b="1" i="0" u="none" strike="noStrike" kern="0" cap="none" spc="0" normalizeH="0" baseline="0" noProof="0" dirty="0" smtClean="0">
                <a:ln>
                  <a:noFill/>
                </a:ln>
                <a:solidFill>
                  <a:srgbClr val="000000"/>
                </a:solidFill>
                <a:effectLst/>
                <a:uLnTx/>
                <a:uFillTx/>
                <a:latin typeface="Libre Franklin" charset="0"/>
                <a:ea typeface="Be Vietnam"/>
                <a:cs typeface="Be Vietnam"/>
                <a:sym typeface="Be Vietnam"/>
              </a:rPr>
              <a:t>04.</a:t>
            </a:r>
            <a:r>
              <a:rPr lang="en-IN" sz="3600" dirty="0" smtClean="0">
                <a:latin typeface="Libre Franklin" charset="0"/>
              </a:rPr>
              <a:t> Sprites - Naming and positioning</a:t>
            </a:r>
            <a:r>
              <a:rPr kumimoji="0" lang="en-IN" sz="3600" b="1" i="0" u="none" strike="noStrike" kern="0" cap="none" spc="0" normalizeH="0" baseline="0" noProof="0" dirty="0" smtClean="0">
                <a:ln>
                  <a:noFill/>
                </a:ln>
                <a:solidFill>
                  <a:srgbClr val="000000"/>
                </a:solidFill>
                <a:effectLst/>
                <a:uLnTx/>
                <a:uFillTx/>
                <a:latin typeface="Libre Franklin" charset="0"/>
                <a:ea typeface="Be Vietnam"/>
                <a:cs typeface="Be Vietnam"/>
                <a:sym typeface="Be Vietnam"/>
              </a:rPr>
              <a:t> </a:t>
            </a:r>
            <a:endParaRPr kumimoji="0" lang="en-US" sz="3600" i="0" u="none" strike="noStrike" kern="0" cap="none" spc="0" normalizeH="0" baseline="0" noProof="0" dirty="0">
              <a:ln>
                <a:noFill/>
              </a:ln>
              <a:solidFill>
                <a:srgbClr val="000000"/>
              </a:solidFill>
              <a:effectLst/>
              <a:uLnTx/>
              <a:uFillTx/>
              <a:latin typeface="Libre Franklin" charset="0"/>
              <a:ea typeface="Be Vietnam"/>
              <a:cs typeface="Be Vietnam"/>
              <a:sym typeface="Be Vietnam"/>
            </a:endParaRPr>
          </a:p>
        </p:txBody>
      </p:sp>
    </p:spTree>
    <p:extLst>
      <p:ext uri="{BB962C8B-B14F-4D97-AF65-F5344CB8AC3E}">
        <p14:creationId xmlns:p14="http://schemas.microsoft.com/office/powerpoint/2010/main" xmlns="" val="34558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2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20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7" grpId="0" animBg="1"/>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35"/>
        <p:cNvGrpSpPr/>
        <p:nvPr/>
      </p:nvGrpSpPr>
      <p:grpSpPr>
        <a:xfrm>
          <a:off x="0" y="0"/>
          <a:ext cx="0" cy="0"/>
          <a:chOff x="0" y="0"/>
          <a:chExt cx="0" cy="0"/>
        </a:xfrm>
      </p:grpSpPr>
      <p:grpSp>
        <p:nvGrpSpPr>
          <p:cNvPr id="27" name="Google Shape;197;p32"/>
          <p:cNvGrpSpPr/>
          <p:nvPr/>
        </p:nvGrpSpPr>
        <p:grpSpPr>
          <a:xfrm>
            <a:off x="8728825" y="262085"/>
            <a:ext cx="143429" cy="1003500"/>
            <a:chOff x="720000" y="540000"/>
            <a:chExt cx="143429" cy="1003500"/>
          </a:xfrm>
        </p:grpSpPr>
        <p:sp>
          <p:nvSpPr>
            <p:cNvPr id="28" name="Google Shape;198;p32"/>
            <p:cNvSpPr/>
            <p:nvPr/>
          </p:nvSpPr>
          <p:spPr>
            <a:xfrm>
              <a:off x="720000" y="540000"/>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29" name="Google Shape;199;p32"/>
            <p:cNvSpPr/>
            <p:nvPr/>
          </p:nvSpPr>
          <p:spPr>
            <a:xfrm>
              <a:off x="720000" y="759863"/>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30" name="Google Shape;200;p32"/>
            <p:cNvSpPr/>
            <p:nvPr/>
          </p:nvSpPr>
          <p:spPr>
            <a:xfrm>
              <a:off x="720000" y="979726"/>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31" name="Google Shape;201;p32"/>
            <p:cNvSpPr/>
            <p:nvPr/>
          </p:nvSpPr>
          <p:spPr>
            <a:xfrm>
              <a:off x="720000" y="1199589"/>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32" name="Google Shape;202;p32"/>
            <p:cNvSpPr/>
            <p:nvPr/>
          </p:nvSpPr>
          <p:spPr>
            <a:xfrm>
              <a:off x="720000" y="1419452"/>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grpSp>
      <p:grpSp>
        <p:nvGrpSpPr>
          <p:cNvPr id="33" name="Google Shape;203;p32"/>
          <p:cNvGrpSpPr/>
          <p:nvPr/>
        </p:nvGrpSpPr>
        <p:grpSpPr>
          <a:xfrm rot="10800000">
            <a:off x="146240" y="3788265"/>
            <a:ext cx="143429" cy="1003500"/>
            <a:chOff x="720000" y="540000"/>
            <a:chExt cx="143429" cy="1003500"/>
          </a:xfrm>
        </p:grpSpPr>
        <p:sp>
          <p:nvSpPr>
            <p:cNvPr id="34" name="Google Shape;204;p32"/>
            <p:cNvSpPr/>
            <p:nvPr/>
          </p:nvSpPr>
          <p:spPr>
            <a:xfrm>
              <a:off x="720000" y="540000"/>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35" name="Google Shape;205;p32"/>
            <p:cNvSpPr/>
            <p:nvPr/>
          </p:nvSpPr>
          <p:spPr>
            <a:xfrm>
              <a:off x="720000" y="759863"/>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36" name="Google Shape;206;p32"/>
            <p:cNvSpPr/>
            <p:nvPr/>
          </p:nvSpPr>
          <p:spPr>
            <a:xfrm>
              <a:off x="720000" y="979726"/>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37" name="Google Shape;207;p32"/>
            <p:cNvSpPr/>
            <p:nvPr/>
          </p:nvSpPr>
          <p:spPr>
            <a:xfrm>
              <a:off x="720000" y="1199589"/>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38" name="Google Shape;208;p32"/>
            <p:cNvSpPr/>
            <p:nvPr/>
          </p:nvSpPr>
          <p:spPr>
            <a:xfrm>
              <a:off x="720000" y="1419452"/>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grpSp>
      <p:pic>
        <p:nvPicPr>
          <p:cNvPr id="39" name="Picture 38"/>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8572500" y="4572000"/>
            <a:ext cx="571500" cy="571500"/>
          </a:xfrm>
          <a:prstGeom prst="rect">
            <a:avLst/>
          </a:prstGeom>
        </p:spPr>
      </p:pic>
      <p:sp>
        <p:nvSpPr>
          <p:cNvPr id="2" name="Star: 5 Points 1">
            <a:extLst>
              <a:ext uri="{FF2B5EF4-FFF2-40B4-BE49-F238E27FC236}">
                <a16:creationId xmlns:a16="http://schemas.microsoft.com/office/drawing/2014/main" xmlns="" id="{9102D68D-9C79-0368-F59C-E61599BFCD2E}"/>
              </a:ext>
            </a:extLst>
          </p:cNvPr>
          <p:cNvSpPr/>
          <p:nvPr/>
        </p:nvSpPr>
        <p:spPr>
          <a:xfrm>
            <a:off x="775576" y="1302137"/>
            <a:ext cx="154974" cy="117987"/>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xmlns="" id="{F9C3E1AC-237C-69BB-7171-31E837555782}"/>
              </a:ext>
            </a:extLst>
          </p:cNvPr>
          <p:cNvSpPr txBox="1"/>
          <p:nvPr/>
        </p:nvSpPr>
        <p:spPr>
          <a:xfrm>
            <a:off x="1086532" y="1227713"/>
            <a:ext cx="7310217" cy="523220"/>
          </a:xfrm>
          <a:prstGeom prst="rect">
            <a:avLst/>
          </a:prstGeom>
          <a:noFill/>
        </p:spPr>
        <p:txBody>
          <a:bodyPr wrap="square">
            <a:spAutoFit/>
          </a:bodyPr>
          <a:lstStyle/>
          <a:p>
            <a:pPr algn="l"/>
            <a:r>
              <a:rPr lang="en-US" b="0" i="0" dirty="0">
                <a:solidFill>
                  <a:srgbClr val="212529"/>
                </a:solidFill>
                <a:effectLst/>
                <a:latin typeface="Libre Franklin" pitchFamily="2" charset="0"/>
              </a:rPr>
              <a:t>Let’s add a new sprite. We can click the button with a little plus in the bottom of the sprite area, and see some options for adding a new sprite:</a:t>
            </a:r>
          </a:p>
        </p:txBody>
      </p:sp>
      <p:sp>
        <p:nvSpPr>
          <p:cNvPr id="7" name="Star: 5 Points 6">
            <a:extLst>
              <a:ext uri="{FF2B5EF4-FFF2-40B4-BE49-F238E27FC236}">
                <a16:creationId xmlns:a16="http://schemas.microsoft.com/office/drawing/2014/main" xmlns="" id="{024ED750-7F81-D155-F919-08027AA39289}"/>
              </a:ext>
            </a:extLst>
          </p:cNvPr>
          <p:cNvSpPr/>
          <p:nvPr/>
        </p:nvSpPr>
        <p:spPr>
          <a:xfrm>
            <a:off x="838084" y="4011158"/>
            <a:ext cx="154974" cy="117987"/>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xmlns="" id="{844FF987-50AF-0E8E-A0EC-69A51DDF34CC}"/>
              </a:ext>
            </a:extLst>
          </p:cNvPr>
          <p:cNvSpPr txBox="1"/>
          <p:nvPr/>
        </p:nvSpPr>
        <p:spPr>
          <a:xfrm>
            <a:off x="1086532" y="3925296"/>
            <a:ext cx="7064410" cy="738664"/>
          </a:xfrm>
          <a:prstGeom prst="rect">
            <a:avLst/>
          </a:prstGeom>
          <a:noFill/>
        </p:spPr>
        <p:txBody>
          <a:bodyPr wrap="square">
            <a:spAutoFit/>
          </a:bodyPr>
          <a:lstStyle/>
          <a:p>
            <a:r>
              <a:rPr lang="en-US" b="0" i="0" dirty="0">
                <a:solidFill>
                  <a:srgbClr val="212529"/>
                </a:solidFill>
                <a:effectLst/>
                <a:latin typeface="Libre Franklin" pitchFamily="2" charset="0"/>
              </a:rPr>
              <a:t>For now, we’ll use the main “Choose a Sprite” button, and we’ll see a big list of sprites that come with Scratch that we can use. We can click on the categories or use the search box to find something in particular.</a:t>
            </a:r>
            <a:endParaRPr lang="en-IN" dirty="0">
              <a:latin typeface="Libre Franklin" pitchFamily="2" charset="0"/>
            </a:endParaRPr>
          </a:p>
        </p:txBody>
      </p:sp>
      <p:pic>
        <p:nvPicPr>
          <p:cNvPr id="5122" name="Picture 2" descr="button with plus, labeled Choose a Sprite">
            <a:extLst>
              <a:ext uri="{FF2B5EF4-FFF2-40B4-BE49-F238E27FC236}">
                <a16:creationId xmlns:a16="http://schemas.microsoft.com/office/drawing/2014/main" xmlns="" id="{80C85C10-BE4A-343A-A61D-74EDC04289F7}"/>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510696" y="1741135"/>
            <a:ext cx="4675730" cy="2193960"/>
          </a:xfrm>
          <a:prstGeom prst="rect">
            <a:avLst/>
          </a:prstGeom>
          <a:noFill/>
          <a:extLst>
            <a:ext uri="{909E8E84-426E-40DD-AFC4-6F175D3DCCD1}">
              <a14:hiddenFill xmlns:a14="http://schemas.microsoft.com/office/drawing/2010/main" xmlns="">
                <a:solidFill>
                  <a:srgbClr val="FFFFFF"/>
                </a:solidFill>
              </a14:hiddenFill>
            </a:ext>
          </a:extLst>
        </p:spPr>
      </p:pic>
      <p:sp>
        <p:nvSpPr>
          <p:cNvPr id="21" name="Google Shape;288;p34"/>
          <p:cNvSpPr txBox="1">
            <a:spLocks/>
          </p:cNvSpPr>
          <p:nvPr/>
        </p:nvSpPr>
        <p:spPr>
          <a:xfrm>
            <a:off x="404746" y="-1763"/>
            <a:ext cx="7082851" cy="1012278"/>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lvl="0">
              <a:buSzPts val="4100"/>
              <a:defRPr/>
            </a:pPr>
            <a:r>
              <a:rPr kumimoji="0" lang="en-IN" sz="4800" b="1" i="0" u="none" strike="noStrike" kern="0" cap="none" spc="0" normalizeH="0" baseline="0" noProof="0" dirty="0" smtClean="0">
                <a:ln>
                  <a:noFill/>
                </a:ln>
                <a:solidFill>
                  <a:srgbClr val="000000"/>
                </a:solidFill>
                <a:effectLst/>
                <a:uLnTx/>
                <a:uFillTx/>
                <a:latin typeface="Libre Franklin" charset="0"/>
                <a:ea typeface="Be Vietnam"/>
                <a:cs typeface="Be Vietnam"/>
                <a:sym typeface="Be Vietnam"/>
              </a:rPr>
              <a:t>                05.</a:t>
            </a:r>
            <a:r>
              <a:rPr lang="en-IN" sz="3600" dirty="0" smtClean="0">
                <a:latin typeface="Libre Franklin" charset="0"/>
              </a:rPr>
              <a:t> Sprites - Adding </a:t>
            </a:r>
            <a:r>
              <a:rPr kumimoji="0" lang="en-IN" sz="3600" b="1" i="0" u="none" strike="noStrike" kern="0" cap="none" spc="0" normalizeH="0" baseline="0" noProof="0" dirty="0" smtClean="0">
                <a:ln>
                  <a:noFill/>
                </a:ln>
                <a:solidFill>
                  <a:srgbClr val="000000"/>
                </a:solidFill>
                <a:effectLst/>
                <a:uLnTx/>
                <a:uFillTx/>
                <a:latin typeface="Libre Franklin" charset="0"/>
                <a:ea typeface="Be Vietnam"/>
                <a:cs typeface="Be Vietnam"/>
                <a:sym typeface="Be Vietnam"/>
              </a:rPr>
              <a:t> </a:t>
            </a:r>
            <a:endParaRPr kumimoji="0" lang="en-US" sz="3600" i="0" u="none" strike="noStrike" kern="0" cap="none" spc="0" normalizeH="0" baseline="0" noProof="0" dirty="0">
              <a:ln>
                <a:noFill/>
              </a:ln>
              <a:solidFill>
                <a:srgbClr val="000000"/>
              </a:solidFill>
              <a:effectLst/>
              <a:uLnTx/>
              <a:uFillTx/>
              <a:latin typeface="Libre Franklin" charset="0"/>
              <a:ea typeface="Be Vietnam"/>
              <a:cs typeface="Be Vietnam"/>
              <a:sym typeface="Be Vietnam"/>
            </a:endParaRPr>
          </a:p>
        </p:txBody>
      </p:sp>
    </p:spTree>
    <p:extLst>
      <p:ext uri="{BB962C8B-B14F-4D97-AF65-F5344CB8AC3E}">
        <p14:creationId xmlns:p14="http://schemas.microsoft.com/office/powerpoint/2010/main" xmlns="" val="4200496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2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122"/>
                                        </p:tgtEl>
                                        <p:attrNameLst>
                                          <p:attrName>style.visibility</p:attrName>
                                        </p:attrNameLst>
                                      </p:cBhvr>
                                      <p:to>
                                        <p:strVal val="visible"/>
                                      </p:to>
                                    </p:set>
                                    <p:animEffect transition="in" filter="fade">
                                      <p:cBhvr>
                                        <p:cTn id="15" dur="2000"/>
                                        <p:tgtEl>
                                          <p:spTgt spid="512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2000"/>
                                        <p:tgtEl>
                                          <p:spTgt spid="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7" grpId="0" animBg="1"/>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35"/>
        <p:cNvGrpSpPr/>
        <p:nvPr/>
      </p:nvGrpSpPr>
      <p:grpSpPr>
        <a:xfrm>
          <a:off x="0" y="0"/>
          <a:ext cx="0" cy="0"/>
          <a:chOff x="0" y="0"/>
          <a:chExt cx="0" cy="0"/>
        </a:xfrm>
      </p:grpSpPr>
      <p:grpSp>
        <p:nvGrpSpPr>
          <p:cNvPr id="27" name="Google Shape;197;p32"/>
          <p:cNvGrpSpPr/>
          <p:nvPr/>
        </p:nvGrpSpPr>
        <p:grpSpPr>
          <a:xfrm>
            <a:off x="8728825" y="262085"/>
            <a:ext cx="143429" cy="1003500"/>
            <a:chOff x="720000" y="540000"/>
            <a:chExt cx="143429" cy="1003500"/>
          </a:xfrm>
        </p:grpSpPr>
        <p:sp>
          <p:nvSpPr>
            <p:cNvPr id="28" name="Google Shape;198;p32"/>
            <p:cNvSpPr/>
            <p:nvPr/>
          </p:nvSpPr>
          <p:spPr>
            <a:xfrm>
              <a:off x="720000" y="540000"/>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29" name="Google Shape;199;p32"/>
            <p:cNvSpPr/>
            <p:nvPr/>
          </p:nvSpPr>
          <p:spPr>
            <a:xfrm>
              <a:off x="720000" y="759863"/>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30" name="Google Shape;200;p32"/>
            <p:cNvSpPr/>
            <p:nvPr/>
          </p:nvSpPr>
          <p:spPr>
            <a:xfrm>
              <a:off x="720000" y="979726"/>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31" name="Google Shape;201;p32"/>
            <p:cNvSpPr/>
            <p:nvPr/>
          </p:nvSpPr>
          <p:spPr>
            <a:xfrm>
              <a:off x="720000" y="1199589"/>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32" name="Google Shape;202;p32"/>
            <p:cNvSpPr/>
            <p:nvPr/>
          </p:nvSpPr>
          <p:spPr>
            <a:xfrm>
              <a:off x="720000" y="1419452"/>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grpSp>
      <p:grpSp>
        <p:nvGrpSpPr>
          <p:cNvPr id="33" name="Google Shape;203;p32"/>
          <p:cNvGrpSpPr/>
          <p:nvPr/>
        </p:nvGrpSpPr>
        <p:grpSpPr>
          <a:xfrm rot="10800000">
            <a:off x="146240" y="3788265"/>
            <a:ext cx="143429" cy="1003500"/>
            <a:chOff x="720000" y="540000"/>
            <a:chExt cx="143429" cy="1003500"/>
          </a:xfrm>
        </p:grpSpPr>
        <p:sp>
          <p:nvSpPr>
            <p:cNvPr id="34" name="Google Shape;204;p32"/>
            <p:cNvSpPr/>
            <p:nvPr/>
          </p:nvSpPr>
          <p:spPr>
            <a:xfrm>
              <a:off x="720000" y="540000"/>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35" name="Google Shape;205;p32"/>
            <p:cNvSpPr/>
            <p:nvPr/>
          </p:nvSpPr>
          <p:spPr>
            <a:xfrm>
              <a:off x="720000" y="759863"/>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36" name="Google Shape;206;p32"/>
            <p:cNvSpPr/>
            <p:nvPr/>
          </p:nvSpPr>
          <p:spPr>
            <a:xfrm>
              <a:off x="720000" y="979726"/>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37" name="Google Shape;207;p32"/>
            <p:cNvSpPr/>
            <p:nvPr/>
          </p:nvSpPr>
          <p:spPr>
            <a:xfrm>
              <a:off x="720000" y="1199589"/>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38" name="Google Shape;208;p32"/>
            <p:cNvSpPr/>
            <p:nvPr/>
          </p:nvSpPr>
          <p:spPr>
            <a:xfrm>
              <a:off x="720000" y="1419452"/>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grpSp>
      <p:pic>
        <p:nvPicPr>
          <p:cNvPr id="39" name="Picture 38"/>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8572500" y="4572000"/>
            <a:ext cx="571500" cy="571500"/>
          </a:xfrm>
          <a:prstGeom prst="rect">
            <a:avLst/>
          </a:prstGeom>
        </p:spPr>
      </p:pic>
      <p:sp>
        <p:nvSpPr>
          <p:cNvPr id="2" name="Star: 5 Points 1">
            <a:extLst>
              <a:ext uri="{FF2B5EF4-FFF2-40B4-BE49-F238E27FC236}">
                <a16:creationId xmlns:a16="http://schemas.microsoft.com/office/drawing/2014/main" xmlns="" id="{9102D68D-9C79-0368-F59C-E61599BFCD2E}"/>
              </a:ext>
            </a:extLst>
          </p:cNvPr>
          <p:cNvSpPr/>
          <p:nvPr/>
        </p:nvSpPr>
        <p:spPr>
          <a:xfrm>
            <a:off x="775576" y="1302137"/>
            <a:ext cx="154974" cy="117987"/>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Star: 5 Points 2">
            <a:extLst>
              <a:ext uri="{FF2B5EF4-FFF2-40B4-BE49-F238E27FC236}">
                <a16:creationId xmlns:a16="http://schemas.microsoft.com/office/drawing/2014/main" xmlns="" id="{54AE84B7-1B7D-9798-2B01-25D87DDCFCA0}"/>
              </a:ext>
            </a:extLst>
          </p:cNvPr>
          <p:cNvSpPr/>
          <p:nvPr/>
        </p:nvSpPr>
        <p:spPr>
          <a:xfrm>
            <a:off x="781609" y="1931402"/>
            <a:ext cx="154974" cy="117987"/>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tar: 5 Points 5">
            <a:extLst>
              <a:ext uri="{FF2B5EF4-FFF2-40B4-BE49-F238E27FC236}">
                <a16:creationId xmlns:a16="http://schemas.microsoft.com/office/drawing/2014/main" xmlns="" id="{7F513B3C-3BEA-21B5-A8E7-6DB0062E124C}"/>
              </a:ext>
            </a:extLst>
          </p:cNvPr>
          <p:cNvSpPr/>
          <p:nvPr/>
        </p:nvSpPr>
        <p:spPr>
          <a:xfrm>
            <a:off x="771777" y="2796640"/>
            <a:ext cx="154974" cy="117987"/>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Google Shape;288;p34"/>
          <p:cNvSpPr txBox="1">
            <a:spLocks/>
          </p:cNvSpPr>
          <p:nvPr/>
        </p:nvSpPr>
        <p:spPr>
          <a:xfrm>
            <a:off x="404746" y="-1763"/>
            <a:ext cx="7082851" cy="1012278"/>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lvl="0">
              <a:buSzPts val="4100"/>
              <a:defRPr/>
            </a:pPr>
            <a:r>
              <a:rPr kumimoji="0" lang="en-IN" sz="4800" b="1" i="0" u="none" strike="noStrike" kern="0" cap="none" spc="0" normalizeH="0" baseline="0" noProof="0" dirty="0" smtClean="0">
                <a:ln>
                  <a:noFill/>
                </a:ln>
                <a:solidFill>
                  <a:srgbClr val="000000"/>
                </a:solidFill>
                <a:effectLst/>
                <a:uLnTx/>
                <a:uFillTx/>
                <a:latin typeface="Libre Franklin" charset="0"/>
                <a:ea typeface="Be Vietnam"/>
                <a:cs typeface="Be Vietnam"/>
                <a:sym typeface="Be Vietnam"/>
              </a:rPr>
              <a:t>                05.</a:t>
            </a:r>
            <a:r>
              <a:rPr lang="en-IN" sz="3600" dirty="0" smtClean="0">
                <a:latin typeface="Libre Franklin" charset="0"/>
              </a:rPr>
              <a:t> Sprites - Adding </a:t>
            </a:r>
            <a:r>
              <a:rPr kumimoji="0" lang="en-IN" sz="3600" b="1" i="0" u="none" strike="noStrike" kern="0" cap="none" spc="0" normalizeH="0" baseline="0" noProof="0" dirty="0" smtClean="0">
                <a:ln>
                  <a:noFill/>
                </a:ln>
                <a:solidFill>
                  <a:srgbClr val="000000"/>
                </a:solidFill>
                <a:effectLst/>
                <a:uLnTx/>
                <a:uFillTx/>
                <a:latin typeface="Libre Franklin" charset="0"/>
                <a:ea typeface="Be Vietnam"/>
                <a:cs typeface="Be Vietnam"/>
                <a:sym typeface="Be Vietnam"/>
              </a:rPr>
              <a:t> </a:t>
            </a:r>
            <a:endParaRPr kumimoji="0" lang="en-US" sz="3600" i="0" u="none" strike="noStrike" kern="0" cap="none" spc="0" normalizeH="0" baseline="0" noProof="0" dirty="0">
              <a:ln>
                <a:noFill/>
              </a:ln>
              <a:solidFill>
                <a:srgbClr val="000000"/>
              </a:solidFill>
              <a:effectLst/>
              <a:uLnTx/>
              <a:uFillTx/>
              <a:latin typeface="Libre Franklin" charset="0"/>
              <a:ea typeface="Be Vietnam"/>
              <a:cs typeface="Be Vietnam"/>
              <a:sym typeface="Be Vietnam"/>
            </a:endParaRPr>
          </a:p>
        </p:txBody>
      </p:sp>
      <p:sp>
        <p:nvSpPr>
          <p:cNvPr id="22" name="Rectangle 21"/>
          <p:cNvSpPr/>
          <p:nvPr/>
        </p:nvSpPr>
        <p:spPr>
          <a:xfrm>
            <a:off x="1034321" y="1190582"/>
            <a:ext cx="7060368" cy="523220"/>
          </a:xfrm>
          <a:prstGeom prst="rect">
            <a:avLst/>
          </a:prstGeom>
        </p:spPr>
        <p:txBody>
          <a:bodyPr wrap="square">
            <a:spAutoFit/>
          </a:bodyPr>
          <a:lstStyle/>
          <a:p>
            <a:r>
              <a:rPr lang="en-US" dirty="0" smtClean="0">
                <a:solidFill>
                  <a:srgbClr val="212529"/>
                </a:solidFill>
                <a:latin typeface="Libre Franklin" pitchFamily="2" charset="0"/>
              </a:rPr>
              <a:t>We’ll click on the Fish, and we’ll see that both sprites are now on our stage. We can move them around so they’re not overlapping.</a:t>
            </a:r>
            <a:endParaRPr lang="en-US" dirty="0">
              <a:solidFill>
                <a:srgbClr val="212529"/>
              </a:solidFill>
              <a:latin typeface="Libre Franklin" pitchFamily="2" charset="0"/>
            </a:endParaRPr>
          </a:p>
        </p:txBody>
      </p:sp>
      <p:sp>
        <p:nvSpPr>
          <p:cNvPr id="23" name="Rectangle 22"/>
          <p:cNvSpPr/>
          <p:nvPr/>
        </p:nvSpPr>
        <p:spPr>
          <a:xfrm>
            <a:off x="1019332" y="1784608"/>
            <a:ext cx="7397646" cy="738664"/>
          </a:xfrm>
          <a:prstGeom prst="rect">
            <a:avLst/>
          </a:prstGeom>
        </p:spPr>
        <p:txBody>
          <a:bodyPr wrap="square">
            <a:spAutoFit/>
          </a:bodyPr>
          <a:lstStyle/>
          <a:p>
            <a:r>
              <a:rPr lang="en-US" dirty="0" smtClean="0">
                <a:solidFill>
                  <a:srgbClr val="212529"/>
                </a:solidFill>
                <a:latin typeface="Libre Franklin" pitchFamily="2" charset="0"/>
              </a:rPr>
              <a:t>We also have both sprites in the bottom area, and the one highlighted in blue is the one that’s selected and the one that we’re working with. We can click on each of them to change the position or size of them, for example.</a:t>
            </a:r>
            <a:endParaRPr lang="en-US" dirty="0">
              <a:solidFill>
                <a:srgbClr val="212529"/>
              </a:solidFill>
              <a:latin typeface="Libre Franklin" pitchFamily="2" charset="0"/>
            </a:endParaRPr>
          </a:p>
        </p:txBody>
      </p:sp>
      <p:sp>
        <p:nvSpPr>
          <p:cNvPr id="24" name="Rectangle 23"/>
          <p:cNvSpPr/>
          <p:nvPr/>
        </p:nvSpPr>
        <p:spPr>
          <a:xfrm>
            <a:off x="1019332" y="2694303"/>
            <a:ext cx="7202774" cy="523220"/>
          </a:xfrm>
          <a:prstGeom prst="rect">
            <a:avLst/>
          </a:prstGeom>
        </p:spPr>
        <p:txBody>
          <a:bodyPr wrap="square">
            <a:spAutoFit/>
          </a:bodyPr>
          <a:lstStyle/>
          <a:p>
            <a:r>
              <a:rPr lang="en-US" dirty="0" smtClean="0">
                <a:solidFill>
                  <a:srgbClr val="212529"/>
                </a:solidFill>
                <a:latin typeface="Libre Franklin" pitchFamily="2" charset="0"/>
              </a:rPr>
              <a:t>We can right-click (or hold the control key and click) our fish, and see a menu with some options. We can click “duplicate”, and now we’ll have two fish on our stage:</a:t>
            </a:r>
            <a:endParaRPr lang="en-US" dirty="0">
              <a:solidFill>
                <a:srgbClr val="212529"/>
              </a:solidFill>
              <a:latin typeface="Libre Franklin" pitchFamily="2" charset="0"/>
            </a:endParaRPr>
          </a:p>
        </p:txBody>
      </p:sp>
    </p:spTree>
    <p:extLst>
      <p:ext uri="{BB962C8B-B14F-4D97-AF65-F5344CB8AC3E}">
        <p14:creationId xmlns:p14="http://schemas.microsoft.com/office/powerpoint/2010/main" xmlns="" val="2364529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200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2000"/>
                                        <p:tgtEl>
                                          <p:spTgt spid="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2000"/>
                                        <p:tgtEl>
                                          <p:spTgt spid="2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20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fade">
                                      <p:cBhvr>
                                        <p:cTn id="26" dur="2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6" grpId="0" animBg="1"/>
      <p:bldP spid="22" grpId="0"/>
      <p:bldP spid="23" grpId="0"/>
      <p:bldP spid="2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35"/>
        <p:cNvGrpSpPr/>
        <p:nvPr/>
      </p:nvGrpSpPr>
      <p:grpSpPr>
        <a:xfrm>
          <a:off x="0" y="0"/>
          <a:ext cx="0" cy="0"/>
          <a:chOff x="0" y="0"/>
          <a:chExt cx="0" cy="0"/>
        </a:xfrm>
      </p:grpSpPr>
      <p:grpSp>
        <p:nvGrpSpPr>
          <p:cNvPr id="27" name="Google Shape;197;p32"/>
          <p:cNvGrpSpPr/>
          <p:nvPr/>
        </p:nvGrpSpPr>
        <p:grpSpPr>
          <a:xfrm>
            <a:off x="8728825" y="262085"/>
            <a:ext cx="143429" cy="1003500"/>
            <a:chOff x="720000" y="540000"/>
            <a:chExt cx="143429" cy="1003500"/>
          </a:xfrm>
        </p:grpSpPr>
        <p:sp>
          <p:nvSpPr>
            <p:cNvPr id="28" name="Google Shape;198;p32"/>
            <p:cNvSpPr/>
            <p:nvPr/>
          </p:nvSpPr>
          <p:spPr>
            <a:xfrm>
              <a:off x="720000" y="540000"/>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29" name="Google Shape;199;p32"/>
            <p:cNvSpPr/>
            <p:nvPr/>
          </p:nvSpPr>
          <p:spPr>
            <a:xfrm>
              <a:off x="720000" y="759863"/>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30" name="Google Shape;200;p32"/>
            <p:cNvSpPr/>
            <p:nvPr/>
          </p:nvSpPr>
          <p:spPr>
            <a:xfrm>
              <a:off x="720000" y="979726"/>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31" name="Google Shape;201;p32"/>
            <p:cNvSpPr/>
            <p:nvPr/>
          </p:nvSpPr>
          <p:spPr>
            <a:xfrm>
              <a:off x="720000" y="1199589"/>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32" name="Google Shape;202;p32"/>
            <p:cNvSpPr/>
            <p:nvPr/>
          </p:nvSpPr>
          <p:spPr>
            <a:xfrm>
              <a:off x="720000" y="1419452"/>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grpSp>
      <p:grpSp>
        <p:nvGrpSpPr>
          <p:cNvPr id="33" name="Google Shape;203;p32"/>
          <p:cNvGrpSpPr/>
          <p:nvPr/>
        </p:nvGrpSpPr>
        <p:grpSpPr>
          <a:xfrm rot="10800000">
            <a:off x="146240" y="3788265"/>
            <a:ext cx="143429" cy="1003500"/>
            <a:chOff x="720000" y="540000"/>
            <a:chExt cx="143429" cy="1003500"/>
          </a:xfrm>
        </p:grpSpPr>
        <p:sp>
          <p:nvSpPr>
            <p:cNvPr id="34" name="Google Shape;204;p32"/>
            <p:cNvSpPr/>
            <p:nvPr/>
          </p:nvSpPr>
          <p:spPr>
            <a:xfrm>
              <a:off x="720000" y="540000"/>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35" name="Google Shape;205;p32"/>
            <p:cNvSpPr/>
            <p:nvPr/>
          </p:nvSpPr>
          <p:spPr>
            <a:xfrm>
              <a:off x="720000" y="759863"/>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36" name="Google Shape;206;p32"/>
            <p:cNvSpPr/>
            <p:nvPr/>
          </p:nvSpPr>
          <p:spPr>
            <a:xfrm>
              <a:off x="720000" y="979726"/>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37" name="Google Shape;207;p32"/>
            <p:cNvSpPr/>
            <p:nvPr/>
          </p:nvSpPr>
          <p:spPr>
            <a:xfrm>
              <a:off x="720000" y="1199589"/>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38" name="Google Shape;208;p32"/>
            <p:cNvSpPr/>
            <p:nvPr/>
          </p:nvSpPr>
          <p:spPr>
            <a:xfrm>
              <a:off x="720000" y="1419452"/>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grpSp>
      <p:pic>
        <p:nvPicPr>
          <p:cNvPr id="39" name="Picture 38"/>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8572500" y="4572000"/>
            <a:ext cx="571500" cy="571500"/>
          </a:xfrm>
          <a:prstGeom prst="rect">
            <a:avLst/>
          </a:prstGeom>
        </p:spPr>
      </p:pic>
      <p:pic>
        <p:nvPicPr>
          <p:cNvPr id="6146" name="Picture 2" descr="fish with duplicate menu item">
            <a:extLst>
              <a:ext uri="{FF2B5EF4-FFF2-40B4-BE49-F238E27FC236}">
                <a16:creationId xmlns:a16="http://schemas.microsoft.com/office/drawing/2014/main" xmlns="" id="{233EA3C9-A95C-C76C-D882-03E891149713}"/>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415385" y="1273943"/>
            <a:ext cx="5752331" cy="2554156"/>
          </a:xfrm>
          <a:prstGeom prst="rect">
            <a:avLst/>
          </a:prstGeom>
          <a:noFill/>
          <a:extLst>
            <a:ext uri="{909E8E84-426E-40DD-AFC4-6F175D3DCCD1}">
              <a14:hiddenFill xmlns:a14="http://schemas.microsoft.com/office/drawing/2010/main" xmlns="">
                <a:solidFill>
                  <a:srgbClr val="FFFFFF"/>
                </a:solidFill>
              </a14:hiddenFill>
            </a:ext>
          </a:extLst>
        </p:spPr>
      </p:pic>
      <p:sp>
        <p:nvSpPr>
          <p:cNvPr id="7" name="Star: 5 Points 6">
            <a:extLst>
              <a:ext uri="{FF2B5EF4-FFF2-40B4-BE49-F238E27FC236}">
                <a16:creationId xmlns:a16="http://schemas.microsoft.com/office/drawing/2014/main" xmlns="" id="{16FD2B6E-B950-250F-C883-7481DF9D42DB}"/>
              </a:ext>
            </a:extLst>
          </p:cNvPr>
          <p:cNvSpPr/>
          <p:nvPr/>
        </p:nvSpPr>
        <p:spPr>
          <a:xfrm>
            <a:off x="811106" y="4127473"/>
            <a:ext cx="154974" cy="117987"/>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xmlns="" id="{4F1C9298-A427-9D3B-BE04-530FE100D39C}"/>
              </a:ext>
            </a:extLst>
          </p:cNvPr>
          <p:cNvSpPr txBox="1"/>
          <p:nvPr/>
        </p:nvSpPr>
        <p:spPr>
          <a:xfrm>
            <a:off x="966080" y="3817134"/>
            <a:ext cx="6201636" cy="523220"/>
          </a:xfrm>
          <a:prstGeom prst="rect">
            <a:avLst/>
          </a:prstGeom>
          <a:noFill/>
        </p:spPr>
        <p:txBody>
          <a:bodyPr wrap="square">
            <a:spAutoFit/>
          </a:bodyPr>
          <a:lstStyle/>
          <a:p>
            <a:r>
              <a:rPr lang="en-US" dirty="0">
                <a:latin typeface="Libre Franklin" pitchFamily="2" charset="0"/>
              </a:rPr>
              <a:t/>
            </a:r>
            <a:br>
              <a:rPr lang="en-US" dirty="0">
                <a:latin typeface="Libre Franklin" pitchFamily="2" charset="0"/>
              </a:rPr>
            </a:br>
            <a:r>
              <a:rPr lang="en-US" b="0" i="0" dirty="0">
                <a:solidFill>
                  <a:srgbClr val="212529"/>
                </a:solidFill>
                <a:effectLst/>
                <a:latin typeface="Libre Franklin" pitchFamily="2" charset="0"/>
              </a:rPr>
              <a:t>Then, we can move them around so they’re not overlapping:</a:t>
            </a:r>
            <a:endParaRPr lang="en-IN" dirty="0">
              <a:latin typeface="Libre Franklin" pitchFamily="2" charset="0"/>
            </a:endParaRPr>
          </a:p>
        </p:txBody>
      </p:sp>
      <p:sp>
        <p:nvSpPr>
          <p:cNvPr id="19" name="Google Shape;288;p34"/>
          <p:cNvSpPr txBox="1">
            <a:spLocks/>
          </p:cNvSpPr>
          <p:nvPr/>
        </p:nvSpPr>
        <p:spPr>
          <a:xfrm>
            <a:off x="404746" y="-1763"/>
            <a:ext cx="7082851" cy="1012278"/>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lvl="0">
              <a:buSzPts val="4100"/>
              <a:defRPr/>
            </a:pPr>
            <a:r>
              <a:rPr kumimoji="0" lang="en-IN" sz="4800" b="1" i="0" u="none" strike="noStrike" kern="0" cap="none" spc="0" normalizeH="0" baseline="0" noProof="0" dirty="0" smtClean="0">
                <a:ln>
                  <a:noFill/>
                </a:ln>
                <a:solidFill>
                  <a:srgbClr val="000000"/>
                </a:solidFill>
                <a:effectLst/>
                <a:uLnTx/>
                <a:uFillTx/>
                <a:latin typeface="Libre Franklin" charset="0"/>
                <a:ea typeface="Be Vietnam"/>
                <a:cs typeface="Be Vietnam"/>
                <a:sym typeface="Be Vietnam"/>
              </a:rPr>
              <a:t>                05.</a:t>
            </a:r>
            <a:r>
              <a:rPr lang="en-IN" sz="3600" dirty="0" smtClean="0">
                <a:latin typeface="Libre Franklin" charset="0"/>
              </a:rPr>
              <a:t> Sprites - Adding </a:t>
            </a:r>
            <a:r>
              <a:rPr kumimoji="0" lang="en-IN" sz="3600" b="1" i="0" u="none" strike="noStrike" kern="0" cap="none" spc="0" normalizeH="0" baseline="0" noProof="0" dirty="0" smtClean="0">
                <a:ln>
                  <a:noFill/>
                </a:ln>
                <a:solidFill>
                  <a:srgbClr val="000000"/>
                </a:solidFill>
                <a:effectLst/>
                <a:uLnTx/>
                <a:uFillTx/>
                <a:latin typeface="Libre Franklin" charset="0"/>
                <a:ea typeface="Be Vietnam"/>
                <a:cs typeface="Be Vietnam"/>
                <a:sym typeface="Be Vietnam"/>
              </a:rPr>
              <a:t> </a:t>
            </a:r>
            <a:endParaRPr kumimoji="0" lang="en-US" sz="3600" i="0" u="none" strike="noStrike" kern="0" cap="none" spc="0" normalizeH="0" baseline="0" noProof="0" dirty="0">
              <a:ln>
                <a:noFill/>
              </a:ln>
              <a:solidFill>
                <a:srgbClr val="000000"/>
              </a:solidFill>
              <a:effectLst/>
              <a:uLnTx/>
              <a:uFillTx/>
              <a:latin typeface="Libre Franklin" charset="0"/>
              <a:ea typeface="Be Vietnam"/>
              <a:cs typeface="Be Vietnam"/>
              <a:sym typeface="Be Vietnam"/>
            </a:endParaRPr>
          </a:p>
        </p:txBody>
      </p:sp>
    </p:spTree>
    <p:extLst>
      <p:ext uri="{BB962C8B-B14F-4D97-AF65-F5344CB8AC3E}">
        <p14:creationId xmlns:p14="http://schemas.microsoft.com/office/powerpoint/2010/main" xmlns="" val="3141212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35"/>
        <p:cNvGrpSpPr/>
        <p:nvPr/>
      </p:nvGrpSpPr>
      <p:grpSpPr>
        <a:xfrm>
          <a:off x="0" y="0"/>
          <a:ext cx="0" cy="0"/>
          <a:chOff x="0" y="0"/>
          <a:chExt cx="0" cy="0"/>
        </a:xfrm>
      </p:grpSpPr>
      <p:grpSp>
        <p:nvGrpSpPr>
          <p:cNvPr id="27" name="Google Shape;197;p32"/>
          <p:cNvGrpSpPr/>
          <p:nvPr/>
        </p:nvGrpSpPr>
        <p:grpSpPr>
          <a:xfrm>
            <a:off x="8728825" y="262085"/>
            <a:ext cx="143429" cy="1003500"/>
            <a:chOff x="720000" y="540000"/>
            <a:chExt cx="143429" cy="1003500"/>
          </a:xfrm>
        </p:grpSpPr>
        <p:sp>
          <p:nvSpPr>
            <p:cNvPr id="28" name="Google Shape;198;p32"/>
            <p:cNvSpPr/>
            <p:nvPr/>
          </p:nvSpPr>
          <p:spPr>
            <a:xfrm>
              <a:off x="720000" y="540000"/>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29" name="Google Shape;199;p32"/>
            <p:cNvSpPr/>
            <p:nvPr/>
          </p:nvSpPr>
          <p:spPr>
            <a:xfrm>
              <a:off x="720000" y="759863"/>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30" name="Google Shape;200;p32"/>
            <p:cNvSpPr/>
            <p:nvPr/>
          </p:nvSpPr>
          <p:spPr>
            <a:xfrm>
              <a:off x="720000" y="979726"/>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31" name="Google Shape;201;p32"/>
            <p:cNvSpPr/>
            <p:nvPr/>
          </p:nvSpPr>
          <p:spPr>
            <a:xfrm>
              <a:off x="720000" y="1199589"/>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32" name="Google Shape;202;p32"/>
            <p:cNvSpPr/>
            <p:nvPr/>
          </p:nvSpPr>
          <p:spPr>
            <a:xfrm>
              <a:off x="720000" y="1419452"/>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grpSp>
      <p:grpSp>
        <p:nvGrpSpPr>
          <p:cNvPr id="33" name="Google Shape;203;p32"/>
          <p:cNvGrpSpPr/>
          <p:nvPr/>
        </p:nvGrpSpPr>
        <p:grpSpPr>
          <a:xfrm rot="10800000">
            <a:off x="146240" y="3788265"/>
            <a:ext cx="143429" cy="1003500"/>
            <a:chOff x="720000" y="540000"/>
            <a:chExt cx="143429" cy="1003500"/>
          </a:xfrm>
        </p:grpSpPr>
        <p:sp>
          <p:nvSpPr>
            <p:cNvPr id="34" name="Google Shape;204;p32"/>
            <p:cNvSpPr/>
            <p:nvPr/>
          </p:nvSpPr>
          <p:spPr>
            <a:xfrm>
              <a:off x="720000" y="540000"/>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35" name="Google Shape;205;p32"/>
            <p:cNvSpPr/>
            <p:nvPr/>
          </p:nvSpPr>
          <p:spPr>
            <a:xfrm>
              <a:off x="720000" y="759863"/>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36" name="Google Shape;206;p32"/>
            <p:cNvSpPr/>
            <p:nvPr/>
          </p:nvSpPr>
          <p:spPr>
            <a:xfrm>
              <a:off x="720000" y="979726"/>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37" name="Google Shape;207;p32"/>
            <p:cNvSpPr/>
            <p:nvPr/>
          </p:nvSpPr>
          <p:spPr>
            <a:xfrm>
              <a:off x="720000" y="1199589"/>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38" name="Google Shape;208;p32"/>
            <p:cNvSpPr/>
            <p:nvPr/>
          </p:nvSpPr>
          <p:spPr>
            <a:xfrm>
              <a:off x="720000" y="1419452"/>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grpSp>
      <p:pic>
        <p:nvPicPr>
          <p:cNvPr id="39" name="Picture 38"/>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8572500" y="4572000"/>
            <a:ext cx="571500" cy="571500"/>
          </a:xfrm>
          <a:prstGeom prst="rect">
            <a:avLst/>
          </a:prstGeom>
        </p:spPr>
      </p:pic>
      <p:pic>
        <p:nvPicPr>
          <p:cNvPr id="7170" name="Picture 2" descr="stage with cat and two fish in different positions">
            <a:extLst>
              <a:ext uri="{FF2B5EF4-FFF2-40B4-BE49-F238E27FC236}">
                <a16:creationId xmlns:a16="http://schemas.microsoft.com/office/drawing/2014/main" xmlns="" id="{2938FF7A-E5FC-D124-5542-12664A6822E9}"/>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562560" y="908476"/>
            <a:ext cx="4916129" cy="3281152"/>
          </a:xfrm>
          <a:prstGeom prst="rect">
            <a:avLst/>
          </a:prstGeom>
          <a:noFill/>
          <a:extLst>
            <a:ext uri="{909E8E84-426E-40DD-AFC4-6F175D3DCCD1}">
              <a14:hiddenFill xmlns:a14="http://schemas.microsoft.com/office/drawing/2010/main" xmlns="">
                <a:solidFill>
                  <a:srgbClr val="FFFFFF"/>
                </a:solidFill>
              </a14:hiddenFill>
            </a:ext>
          </a:extLst>
        </p:spPr>
      </p:pic>
      <p:sp>
        <p:nvSpPr>
          <p:cNvPr id="3" name="TextBox 2">
            <a:extLst>
              <a:ext uri="{FF2B5EF4-FFF2-40B4-BE49-F238E27FC236}">
                <a16:creationId xmlns:a16="http://schemas.microsoft.com/office/drawing/2014/main" xmlns="" id="{82B023F1-38F4-71BF-9F40-C49314F05D41}"/>
              </a:ext>
            </a:extLst>
          </p:cNvPr>
          <p:cNvSpPr txBox="1"/>
          <p:nvPr/>
        </p:nvSpPr>
        <p:spPr>
          <a:xfrm>
            <a:off x="1562561" y="4259553"/>
            <a:ext cx="4572000" cy="307777"/>
          </a:xfrm>
          <a:prstGeom prst="rect">
            <a:avLst/>
          </a:prstGeom>
          <a:noFill/>
        </p:spPr>
        <p:txBody>
          <a:bodyPr wrap="square">
            <a:spAutoFit/>
          </a:bodyPr>
          <a:lstStyle/>
          <a:p>
            <a:r>
              <a:rPr lang="en-US" b="0" i="0" dirty="0">
                <a:solidFill>
                  <a:srgbClr val="212529"/>
                </a:solidFill>
                <a:effectLst/>
                <a:latin typeface="Libre Franklin" pitchFamily="2" charset="0"/>
              </a:rPr>
              <a:t>We can see this example at </a:t>
            </a:r>
            <a:r>
              <a:rPr lang="en-US" b="0" i="0" dirty="0">
                <a:effectLst/>
                <a:latin typeface="Libre Franklin" pitchFamily="2" charset="0"/>
                <a:hlinkClick r:id="rId5"/>
              </a:rPr>
              <a:t>Sprites</a:t>
            </a:r>
            <a:r>
              <a:rPr lang="en-US" b="0" i="0" dirty="0">
                <a:solidFill>
                  <a:srgbClr val="212529"/>
                </a:solidFill>
                <a:effectLst/>
                <a:latin typeface="Libre Franklin" pitchFamily="2" charset="0"/>
              </a:rPr>
              <a:t>.</a:t>
            </a:r>
            <a:endParaRPr lang="en-IN" dirty="0">
              <a:latin typeface="Libre Franklin" pitchFamily="2" charset="0"/>
            </a:endParaRPr>
          </a:p>
        </p:txBody>
      </p:sp>
      <p:sp>
        <p:nvSpPr>
          <p:cNvPr id="4" name="Star: 5 Points 3">
            <a:extLst>
              <a:ext uri="{FF2B5EF4-FFF2-40B4-BE49-F238E27FC236}">
                <a16:creationId xmlns:a16="http://schemas.microsoft.com/office/drawing/2014/main" xmlns="" id="{28CF06F1-DE42-5BB8-2155-D1A91879305E}"/>
              </a:ext>
            </a:extLst>
          </p:cNvPr>
          <p:cNvSpPr/>
          <p:nvPr/>
        </p:nvSpPr>
        <p:spPr>
          <a:xfrm>
            <a:off x="1135570" y="4350497"/>
            <a:ext cx="154974" cy="117987"/>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Google Shape;288;p34"/>
          <p:cNvSpPr txBox="1">
            <a:spLocks/>
          </p:cNvSpPr>
          <p:nvPr/>
        </p:nvSpPr>
        <p:spPr>
          <a:xfrm>
            <a:off x="404746" y="-1763"/>
            <a:ext cx="7082851" cy="1012278"/>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lvl="0">
              <a:buSzPts val="4100"/>
              <a:defRPr/>
            </a:pPr>
            <a:r>
              <a:rPr kumimoji="0" lang="en-IN" sz="4800" b="1" i="0" u="none" strike="noStrike" kern="0" cap="none" spc="0" normalizeH="0" baseline="0" noProof="0" dirty="0" smtClean="0">
                <a:ln>
                  <a:noFill/>
                </a:ln>
                <a:solidFill>
                  <a:srgbClr val="000000"/>
                </a:solidFill>
                <a:effectLst/>
                <a:uLnTx/>
                <a:uFillTx/>
                <a:latin typeface="Libre Franklin" charset="0"/>
                <a:ea typeface="Be Vietnam"/>
                <a:cs typeface="Be Vietnam"/>
                <a:sym typeface="Be Vietnam"/>
              </a:rPr>
              <a:t>                05.</a:t>
            </a:r>
            <a:r>
              <a:rPr lang="en-IN" sz="3600" dirty="0" smtClean="0">
                <a:latin typeface="Libre Franklin" charset="0"/>
              </a:rPr>
              <a:t> Sprites - Adding </a:t>
            </a:r>
            <a:r>
              <a:rPr kumimoji="0" lang="en-IN" sz="3600" b="1" i="0" u="none" strike="noStrike" kern="0" cap="none" spc="0" normalizeH="0" baseline="0" noProof="0" dirty="0" smtClean="0">
                <a:ln>
                  <a:noFill/>
                </a:ln>
                <a:solidFill>
                  <a:srgbClr val="000000"/>
                </a:solidFill>
                <a:effectLst/>
                <a:uLnTx/>
                <a:uFillTx/>
                <a:latin typeface="Libre Franklin" charset="0"/>
                <a:ea typeface="Be Vietnam"/>
                <a:cs typeface="Be Vietnam"/>
                <a:sym typeface="Be Vietnam"/>
              </a:rPr>
              <a:t> </a:t>
            </a:r>
            <a:endParaRPr kumimoji="0" lang="en-US" sz="3600" i="0" u="none" strike="noStrike" kern="0" cap="none" spc="0" normalizeH="0" baseline="0" noProof="0" dirty="0">
              <a:ln>
                <a:noFill/>
              </a:ln>
              <a:solidFill>
                <a:srgbClr val="000000"/>
              </a:solidFill>
              <a:effectLst/>
              <a:uLnTx/>
              <a:uFillTx/>
              <a:latin typeface="Libre Franklin" charset="0"/>
              <a:ea typeface="Be Vietnam"/>
              <a:cs typeface="Be Vietnam"/>
              <a:sym typeface="Be Vietnam"/>
            </a:endParaRPr>
          </a:p>
        </p:txBody>
      </p:sp>
    </p:spTree>
    <p:extLst>
      <p:ext uri="{BB962C8B-B14F-4D97-AF65-F5344CB8AC3E}">
        <p14:creationId xmlns:p14="http://schemas.microsoft.com/office/powerpoint/2010/main" xmlns="" val="1593989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35"/>
        <p:cNvGrpSpPr/>
        <p:nvPr/>
      </p:nvGrpSpPr>
      <p:grpSpPr>
        <a:xfrm>
          <a:off x="0" y="0"/>
          <a:ext cx="0" cy="0"/>
          <a:chOff x="0" y="0"/>
          <a:chExt cx="0" cy="0"/>
        </a:xfrm>
      </p:grpSpPr>
      <p:grpSp>
        <p:nvGrpSpPr>
          <p:cNvPr id="27" name="Google Shape;197;p32"/>
          <p:cNvGrpSpPr/>
          <p:nvPr/>
        </p:nvGrpSpPr>
        <p:grpSpPr>
          <a:xfrm>
            <a:off x="8728825" y="262085"/>
            <a:ext cx="143429" cy="1003500"/>
            <a:chOff x="720000" y="540000"/>
            <a:chExt cx="143429" cy="1003500"/>
          </a:xfrm>
        </p:grpSpPr>
        <p:sp>
          <p:nvSpPr>
            <p:cNvPr id="28" name="Google Shape;198;p32"/>
            <p:cNvSpPr/>
            <p:nvPr/>
          </p:nvSpPr>
          <p:spPr>
            <a:xfrm>
              <a:off x="720000" y="540000"/>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29" name="Google Shape;199;p32"/>
            <p:cNvSpPr/>
            <p:nvPr/>
          </p:nvSpPr>
          <p:spPr>
            <a:xfrm>
              <a:off x="720000" y="759863"/>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30" name="Google Shape;200;p32"/>
            <p:cNvSpPr/>
            <p:nvPr/>
          </p:nvSpPr>
          <p:spPr>
            <a:xfrm>
              <a:off x="720000" y="979726"/>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31" name="Google Shape;201;p32"/>
            <p:cNvSpPr/>
            <p:nvPr/>
          </p:nvSpPr>
          <p:spPr>
            <a:xfrm>
              <a:off x="720000" y="1199589"/>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32" name="Google Shape;202;p32"/>
            <p:cNvSpPr/>
            <p:nvPr/>
          </p:nvSpPr>
          <p:spPr>
            <a:xfrm>
              <a:off x="720000" y="1419452"/>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grpSp>
      <p:grpSp>
        <p:nvGrpSpPr>
          <p:cNvPr id="33" name="Google Shape;203;p32"/>
          <p:cNvGrpSpPr/>
          <p:nvPr/>
        </p:nvGrpSpPr>
        <p:grpSpPr>
          <a:xfrm rot="10800000">
            <a:off x="146240" y="3788265"/>
            <a:ext cx="143429" cy="1003500"/>
            <a:chOff x="720000" y="540000"/>
            <a:chExt cx="143429" cy="1003500"/>
          </a:xfrm>
        </p:grpSpPr>
        <p:sp>
          <p:nvSpPr>
            <p:cNvPr id="34" name="Google Shape;204;p32"/>
            <p:cNvSpPr/>
            <p:nvPr/>
          </p:nvSpPr>
          <p:spPr>
            <a:xfrm>
              <a:off x="720000" y="540000"/>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35" name="Google Shape;205;p32"/>
            <p:cNvSpPr/>
            <p:nvPr/>
          </p:nvSpPr>
          <p:spPr>
            <a:xfrm>
              <a:off x="720000" y="759863"/>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36" name="Google Shape;206;p32"/>
            <p:cNvSpPr/>
            <p:nvPr/>
          </p:nvSpPr>
          <p:spPr>
            <a:xfrm>
              <a:off x="720000" y="979726"/>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37" name="Google Shape;207;p32"/>
            <p:cNvSpPr/>
            <p:nvPr/>
          </p:nvSpPr>
          <p:spPr>
            <a:xfrm>
              <a:off x="720000" y="1199589"/>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38" name="Google Shape;208;p32"/>
            <p:cNvSpPr/>
            <p:nvPr/>
          </p:nvSpPr>
          <p:spPr>
            <a:xfrm>
              <a:off x="720000" y="1419452"/>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grpSp>
      <p:pic>
        <p:nvPicPr>
          <p:cNvPr id="39" name="Picture 38"/>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8572500" y="4572000"/>
            <a:ext cx="571500" cy="571500"/>
          </a:xfrm>
          <a:prstGeom prst="rect">
            <a:avLst/>
          </a:prstGeom>
        </p:spPr>
      </p:pic>
      <p:sp>
        <p:nvSpPr>
          <p:cNvPr id="2" name="Star: 5 Points 1">
            <a:extLst>
              <a:ext uri="{FF2B5EF4-FFF2-40B4-BE49-F238E27FC236}">
                <a16:creationId xmlns:a16="http://schemas.microsoft.com/office/drawing/2014/main" xmlns="" id="{1B36EFBA-BF1E-C4E5-9455-99C75FF4C505}"/>
              </a:ext>
            </a:extLst>
          </p:cNvPr>
          <p:cNvSpPr/>
          <p:nvPr/>
        </p:nvSpPr>
        <p:spPr>
          <a:xfrm>
            <a:off x="968422" y="1308047"/>
            <a:ext cx="154974" cy="117987"/>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xmlns="" id="{520B036D-6DB0-7F8E-1150-9B60705D3ABB}"/>
              </a:ext>
            </a:extLst>
          </p:cNvPr>
          <p:cNvSpPr txBox="1"/>
          <p:nvPr/>
        </p:nvSpPr>
        <p:spPr>
          <a:xfrm>
            <a:off x="1233949" y="1183999"/>
            <a:ext cx="6730180" cy="307777"/>
          </a:xfrm>
          <a:prstGeom prst="rect">
            <a:avLst/>
          </a:prstGeom>
          <a:noFill/>
        </p:spPr>
        <p:txBody>
          <a:bodyPr wrap="square">
            <a:spAutoFit/>
          </a:bodyPr>
          <a:lstStyle/>
          <a:p>
            <a:pPr algn="l"/>
            <a:r>
              <a:rPr lang="en-US" b="0" i="0" dirty="0">
                <a:solidFill>
                  <a:srgbClr val="212529"/>
                </a:solidFill>
                <a:effectLst/>
                <a:latin typeface="Libre Franklin" pitchFamily="2" charset="0"/>
              </a:rPr>
              <a:t>Each sprite has a </a:t>
            </a:r>
            <a:r>
              <a:rPr lang="en-US" b="1" i="0" dirty="0">
                <a:solidFill>
                  <a:srgbClr val="212529"/>
                </a:solidFill>
                <a:effectLst/>
                <a:latin typeface="Libre Franklin" pitchFamily="2" charset="0"/>
              </a:rPr>
              <a:t>costume</a:t>
            </a:r>
            <a:r>
              <a:rPr lang="en-US" b="0" i="0" dirty="0">
                <a:solidFill>
                  <a:srgbClr val="212529"/>
                </a:solidFill>
                <a:effectLst/>
                <a:latin typeface="Libre Franklin" pitchFamily="2" charset="0"/>
              </a:rPr>
              <a:t>, which is just the image of what the sprite looks like</a:t>
            </a:r>
            <a:r>
              <a:rPr lang="en-US" b="0" i="0" dirty="0" smtClean="0">
                <a:solidFill>
                  <a:srgbClr val="212529"/>
                </a:solidFill>
                <a:effectLst/>
                <a:latin typeface="Libre Franklin" pitchFamily="2" charset="0"/>
              </a:rPr>
              <a:t>.</a:t>
            </a:r>
            <a:endParaRPr lang="en-US" b="0" i="0" dirty="0">
              <a:solidFill>
                <a:srgbClr val="212529"/>
              </a:solidFill>
              <a:effectLst/>
              <a:latin typeface="Libre Franklin" pitchFamily="2" charset="0"/>
            </a:endParaRPr>
          </a:p>
        </p:txBody>
      </p:sp>
      <p:sp>
        <p:nvSpPr>
          <p:cNvPr id="6" name="Star: 5 Points 5">
            <a:extLst>
              <a:ext uri="{FF2B5EF4-FFF2-40B4-BE49-F238E27FC236}">
                <a16:creationId xmlns:a16="http://schemas.microsoft.com/office/drawing/2014/main" xmlns="" id="{EFA25D3A-6D83-273C-EABC-234380838D08}"/>
              </a:ext>
            </a:extLst>
          </p:cNvPr>
          <p:cNvSpPr/>
          <p:nvPr/>
        </p:nvSpPr>
        <p:spPr>
          <a:xfrm>
            <a:off x="983687" y="1661052"/>
            <a:ext cx="154974" cy="117987"/>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Google Shape;288;p34"/>
          <p:cNvSpPr txBox="1">
            <a:spLocks/>
          </p:cNvSpPr>
          <p:nvPr/>
        </p:nvSpPr>
        <p:spPr>
          <a:xfrm>
            <a:off x="404746" y="13227"/>
            <a:ext cx="7082851" cy="1012278"/>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lvl="0">
              <a:buSzPts val="4100"/>
              <a:defRPr/>
            </a:pPr>
            <a:r>
              <a:rPr kumimoji="0" lang="en-IN" sz="4800" b="1" i="0" u="none" strike="noStrike" kern="0" cap="none" spc="0" normalizeH="0" baseline="0" noProof="0" dirty="0" smtClean="0">
                <a:ln>
                  <a:noFill/>
                </a:ln>
                <a:solidFill>
                  <a:srgbClr val="000000"/>
                </a:solidFill>
                <a:effectLst/>
                <a:uLnTx/>
                <a:uFillTx/>
                <a:latin typeface="Libre Franklin" charset="0"/>
                <a:ea typeface="Be Vietnam"/>
                <a:cs typeface="Be Vietnam"/>
                <a:sym typeface="Be Vietnam"/>
              </a:rPr>
              <a:t>            06.</a:t>
            </a:r>
            <a:r>
              <a:rPr lang="en-IN" sz="3600" dirty="0" smtClean="0">
                <a:latin typeface="Libre Franklin" charset="0"/>
              </a:rPr>
              <a:t> Sprites - Costumes </a:t>
            </a:r>
            <a:r>
              <a:rPr kumimoji="0" lang="en-IN" sz="3600" b="1" i="0" u="none" strike="noStrike" kern="0" cap="none" spc="0" normalizeH="0" baseline="0" noProof="0" dirty="0" smtClean="0">
                <a:ln>
                  <a:noFill/>
                </a:ln>
                <a:solidFill>
                  <a:srgbClr val="000000"/>
                </a:solidFill>
                <a:effectLst/>
                <a:uLnTx/>
                <a:uFillTx/>
                <a:latin typeface="Libre Franklin" charset="0"/>
                <a:ea typeface="Be Vietnam"/>
                <a:cs typeface="Be Vietnam"/>
                <a:sym typeface="Be Vietnam"/>
              </a:rPr>
              <a:t> </a:t>
            </a:r>
            <a:endParaRPr kumimoji="0" lang="en-US" sz="3600" i="0" u="none" strike="noStrike" kern="0" cap="none" spc="0" normalizeH="0" baseline="0" noProof="0" dirty="0">
              <a:ln>
                <a:noFill/>
              </a:ln>
              <a:solidFill>
                <a:srgbClr val="000000"/>
              </a:solidFill>
              <a:effectLst/>
              <a:uLnTx/>
              <a:uFillTx/>
              <a:latin typeface="Libre Franklin" charset="0"/>
              <a:ea typeface="Be Vietnam"/>
              <a:cs typeface="Be Vietnam"/>
              <a:sym typeface="Be Vietnam"/>
            </a:endParaRPr>
          </a:p>
        </p:txBody>
      </p:sp>
      <p:sp>
        <p:nvSpPr>
          <p:cNvPr id="20" name="Rectangle 19"/>
          <p:cNvSpPr/>
          <p:nvPr/>
        </p:nvSpPr>
        <p:spPr>
          <a:xfrm>
            <a:off x="1327194" y="1593403"/>
            <a:ext cx="4091185" cy="307777"/>
          </a:xfrm>
          <a:prstGeom prst="rect">
            <a:avLst/>
          </a:prstGeom>
        </p:spPr>
        <p:txBody>
          <a:bodyPr wrap="none">
            <a:spAutoFit/>
          </a:bodyPr>
          <a:lstStyle/>
          <a:p>
            <a:r>
              <a:rPr lang="en-US" dirty="0" smtClean="0">
                <a:solidFill>
                  <a:srgbClr val="212529"/>
                </a:solidFill>
                <a:latin typeface="Libre Franklin" pitchFamily="2" charset="0"/>
              </a:rPr>
              <a:t>On the top left, we can use the “Costumes” tab:</a:t>
            </a:r>
            <a:endParaRPr lang="en-US" dirty="0"/>
          </a:p>
        </p:txBody>
      </p:sp>
    </p:spTree>
    <p:extLst>
      <p:ext uri="{BB962C8B-B14F-4D97-AF65-F5344CB8AC3E}">
        <p14:creationId xmlns:p14="http://schemas.microsoft.com/office/powerpoint/2010/main" xmlns="" val="45127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2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20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6" grpId="0" animBg="1"/>
      <p:bldP spid="2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35"/>
        <p:cNvGrpSpPr/>
        <p:nvPr/>
      </p:nvGrpSpPr>
      <p:grpSpPr>
        <a:xfrm>
          <a:off x="0" y="0"/>
          <a:ext cx="0" cy="0"/>
          <a:chOff x="0" y="0"/>
          <a:chExt cx="0" cy="0"/>
        </a:xfrm>
      </p:grpSpPr>
      <p:grpSp>
        <p:nvGrpSpPr>
          <p:cNvPr id="27" name="Google Shape;197;p32"/>
          <p:cNvGrpSpPr/>
          <p:nvPr/>
        </p:nvGrpSpPr>
        <p:grpSpPr>
          <a:xfrm>
            <a:off x="8728825" y="262085"/>
            <a:ext cx="143429" cy="1003500"/>
            <a:chOff x="720000" y="540000"/>
            <a:chExt cx="143429" cy="1003500"/>
          </a:xfrm>
        </p:grpSpPr>
        <p:sp>
          <p:nvSpPr>
            <p:cNvPr id="28" name="Google Shape;198;p32"/>
            <p:cNvSpPr/>
            <p:nvPr/>
          </p:nvSpPr>
          <p:spPr>
            <a:xfrm>
              <a:off x="720000" y="540000"/>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29" name="Google Shape;199;p32"/>
            <p:cNvSpPr/>
            <p:nvPr/>
          </p:nvSpPr>
          <p:spPr>
            <a:xfrm>
              <a:off x="720000" y="759863"/>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30" name="Google Shape;200;p32"/>
            <p:cNvSpPr/>
            <p:nvPr/>
          </p:nvSpPr>
          <p:spPr>
            <a:xfrm>
              <a:off x="720000" y="979726"/>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31" name="Google Shape;201;p32"/>
            <p:cNvSpPr/>
            <p:nvPr/>
          </p:nvSpPr>
          <p:spPr>
            <a:xfrm>
              <a:off x="720000" y="1199589"/>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32" name="Google Shape;202;p32"/>
            <p:cNvSpPr/>
            <p:nvPr/>
          </p:nvSpPr>
          <p:spPr>
            <a:xfrm>
              <a:off x="720000" y="1419452"/>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grpSp>
      <p:grpSp>
        <p:nvGrpSpPr>
          <p:cNvPr id="33" name="Google Shape;203;p32"/>
          <p:cNvGrpSpPr/>
          <p:nvPr/>
        </p:nvGrpSpPr>
        <p:grpSpPr>
          <a:xfrm rot="10800000">
            <a:off x="146240" y="3788265"/>
            <a:ext cx="143429" cy="1003500"/>
            <a:chOff x="720000" y="540000"/>
            <a:chExt cx="143429" cy="1003500"/>
          </a:xfrm>
        </p:grpSpPr>
        <p:sp>
          <p:nvSpPr>
            <p:cNvPr id="34" name="Google Shape;204;p32"/>
            <p:cNvSpPr/>
            <p:nvPr/>
          </p:nvSpPr>
          <p:spPr>
            <a:xfrm>
              <a:off x="720000" y="540000"/>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35" name="Google Shape;205;p32"/>
            <p:cNvSpPr/>
            <p:nvPr/>
          </p:nvSpPr>
          <p:spPr>
            <a:xfrm>
              <a:off x="720000" y="759863"/>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36" name="Google Shape;206;p32"/>
            <p:cNvSpPr/>
            <p:nvPr/>
          </p:nvSpPr>
          <p:spPr>
            <a:xfrm>
              <a:off x="720000" y="979726"/>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37" name="Google Shape;207;p32"/>
            <p:cNvSpPr/>
            <p:nvPr/>
          </p:nvSpPr>
          <p:spPr>
            <a:xfrm>
              <a:off x="720000" y="1199589"/>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38" name="Google Shape;208;p32"/>
            <p:cNvSpPr/>
            <p:nvPr/>
          </p:nvSpPr>
          <p:spPr>
            <a:xfrm>
              <a:off x="720000" y="1419452"/>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grpSp>
      <p:pic>
        <p:nvPicPr>
          <p:cNvPr id="39" name="Picture 38"/>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8572500" y="4572000"/>
            <a:ext cx="571500" cy="571500"/>
          </a:xfrm>
          <a:prstGeom prst="rect">
            <a:avLst/>
          </a:prstGeom>
        </p:spPr>
      </p:pic>
      <p:pic>
        <p:nvPicPr>
          <p:cNvPr id="8194" name="Picture 2" descr="Costumes tab for fish">
            <a:extLst>
              <a:ext uri="{FF2B5EF4-FFF2-40B4-BE49-F238E27FC236}">
                <a16:creationId xmlns:a16="http://schemas.microsoft.com/office/drawing/2014/main" xmlns="" id="{560C6044-2FB0-F251-3E6E-341286390B4C}"/>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796413" y="1131535"/>
            <a:ext cx="7374194" cy="3430364"/>
          </a:xfrm>
          <a:prstGeom prst="rect">
            <a:avLst/>
          </a:prstGeom>
          <a:noFill/>
          <a:extLst>
            <a:ext uri="{909E8E84-426E-40DD-AFC4-6F175D3DCCD1}">
              <a14:hiddenFill xmlns:a14="http://schemas.microsoft.com/office/drawing/2010/main" xmlns="">
                <a:solidFill>
                  <a:srgbClr val="FFFFFF"/>
                </a:solidFill>
              </a14:hiddenFill>
            </a:ext>
          </a:extLst>
        </p:spPr>
      </p:pic>
      <p:sp>
        <p:nvSpPr>
          <p:cNvPr id="17" name="Google Shape;288;p34"/>
          <p:cNvSpPr txBox="1">
            <a:spLocks/>
          </p:cNvSpPr>
          <p:nvPr/>
        </p:nvSpPr>
        <p:spPr>
          <a:xfrm>
            <a:off x="404746" y="13227"/>
            <a:ext cx="7082851" cy="1012278"/>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lvl="0">
              <a:buSzPts val="4100"/>
              <a:defRPr/>
            </a:pPr>
            <a:r>
              <a:rPr kumimoji="0" lang="en-IN" sz="4800" b="1" i="0" u="none" strike="noStrike" kern="0" cap="none" spc="0" normalizeH="0" baseline="0" noProof="0" dirty="0" smtClean="0">
                <a:ln>
                  <a:noFill/>
                </a:ln>
                <a:solidFill>
                  <a:srgbClr val="000000"/>
                </a:solidFill>
                <a:effectLst/>
                <a:uLnTx/>
                <a:uFillTx/>
                <a:latin typeface="Libre Franklin" charset="0"/>
                <a:ea typeface="Be Vietnam"/>
                <a:cs typeface="Be Vietnam"/>
                <a:sym typeface="Be Vietnam"/>
              </a:rPr>
              <a:t>            06.</a:t>
            </a:r>
            <a:r>
              <a:rPr lang="en-IN" sz="3600" dirty="0" smtClean="0">
                <a:latin typeface="Libre Franklin" charset="0"/>
              </a:rPr>
              <a:t> Sprites - Costumes </a:t>
            </a:r>
            <a:r>
              <a:rPr kumimoji="0" lang="en-IN" sz="3600" b="1" i="0" u="none" strike="noStrike" kern="0" cap="none" spc="0" normalizeH="0" baseline="0" noProof="0" dirty="0" smtClean="0">
                <a:ln>
                  <a:noFill/>
                </a:ln>
                <a:solidFill>
                  <a:srgbClr val="000000"/>
                </a:solidFill>
                <a:effectLst/>
                <a:uLnTx/>
                <a:uFillTx/>
                <a:latin typeface="Libre Franklin" charset="0"/>
                <a:ea typeface="Be Vietnam"/>
                <a:cs typeface="Be Vietnam"/>
                <a:sym typeface="Be Vietnam"/>
              </a:rPr>
              <a:t> </a:t>
            </a:r>
            <a:endParaRPr kumimoji="0" lang="en-US" sz="3600" i="0" u="none" strike="noStrike" kern="0" cap="none" spc="0" normalizeH="0" baseline="0" noProof="0" dirty="0">
              <a:ln>
                <a:noFill/>
              </a:ln>
              <a:solidFill>
                <a:srgbClr val="000000"/>
              </a:solidFill>
              <a:effectLst/>
              <a:uLnTx/>
              <a:uFillTx/>
              <a:latin typeface="Libre Franklin" charset="0"/>
              <a:ea typeface="Be Vietnam"/>
              <a:cs typeface="Be Vietnam"/>
              <a:sym typeface="Be Vietnam"/>
            </a:endParaRPr>
          </a:p>
        </p:txBody>
      </p:sp>
    </p:spTree>
    <p:extLst>
      <p:ext uri="{BB962C8B-B14F-4D97-AF65-F5344CB8AC3E}">
        <p14:creationId xmlns:p14="http://schemas.microsoft.com/office/powerpoint/2010/main" xmlns="" val="2756594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35"/>
        <p:cNvGrpSpPr/>
        <p:nvPr/>
      </p:nvGrpSpPr>
      <p:grpSpPr>
        <a:xfrm>
          <a:off x="0" y="0"/>
          <a:ext cx="0" cy="0"/>
          <a:chOff x="0" y="0"/>
          <a:chExt cx="0" cy="0"/>
        </a:xfrm>
      </p:grpSpPr>
      <p:grpSp>
        <p:nvGrpSpPr>
          <p:cNvPr id="2" name="Google Shape;197;p32"/>
          <p:cNvGrpSpPr/>
          <p:nvPr/>
        </p:nvGrpSpPr>
        <p:grpSpPr>
          <a:xfrm>
            <a:off x="8728825" y="262085"/>
            <a:ext cx="143429" cy="1003500"/>
            <a:chOff x="720000" y="540000"/>
            <a:chExt cx="143429" cy="1003500"/>
          </a:xfrm>
        </p:grpSpPr>
        <p:sp>
          <p:nvSpPr>
            <p:cNvPr id="28" name="Google Shape;198;p32"/>
            <p:cNvSpPr/>
            <p:nvPr/>
          </p:nvSpPr>
          <p:spPr>
            <a:xfrm>
              <a:off x="720000" y="540000"/>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29" name="Google Shape;199;p32"/>
            <p:cNvSpPr/>
            <p:nvPr/>
          </p:nvSpPr>
          <p:spPr>
            <a:xfrm>
              <a:off x="720000" y="759863"/>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30" name="Google Shape;200;p32"/>
            <p:cNvSpPr/>
            <p:nvPr/>
          </p:nvSpPr>
          <p:spPr>
            <a:xfrm>
              <a:off x="720000" y="979726"/>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31" name="Google Shape;201;p32"/>
            <p:cNvSpPr/>
            <p:nvPr/>
          </p:nvSpPr>
          <p:spPr>
            <a:xfrm>
              <a:off x="720000" y="1199589"/>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32" name="Google Shape;202;p32"/>
            <p:cNvSpPr/>
            <p:nvPr/>
          </p:nvSpPr>
          <p:spPr>
            <a:xfrm>
              <a:off x="720000" y="1419452"/>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grpSp>
      <p:grpSp>
        <p:nvGrpSpPr>
          <p:cNvPr id="3" name="Google Shape;203;p32"/>
          <p:cNvGrpSpPr/>
          <p:nvPr/>
        </p:nvGrpSpPr>
        <p:grpSpPr>
          <a:xfrm rot="10800000">
            <a:off x="146240" y="3788265"/>
            <a:ext cx="143429" cy="1003500"/>
            <a:chOff x="720000" y="540000"/>
            <a:chExt cx="143429" cy="1003500"/>
          </a:xfrm>
        </p:grpSpPr>
        <p:sp>
          <p:nvSpPr>
            <p:cNvPr id="34" name="Google Shape;204;p32"/>
            <p:cNvSpPr/>
            <p:nvPr/>
          </p:nvSpPr>
          <p:spPr>
            <a:xfrm>
              <a:off x="720000" y="540000"/>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35" name="Google Shape;205;p32"/>
            <p:cNvSpPr/>
            <p:nvPr/>
          </p:nvSpPr>
          <p:spPr>
            <a:xfrm>
              <a:off x="720000" y="759863"/>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36" name="Google Shape;206;p32"/>
            <p:cNvSpPr/>
            <p:nvPr/>
          </p:nvSpPr>
          <p:spPr>
            <a:xfrm>
              <a:off x="720000" y="979726"/>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37" name="Google Shape;207;p32"/>
            <p:cNvSpPr/>
            <p:nvPr/>
          </p:nvSpPr>
          <p:spPr>
            <a:xfrm>
              <a:off x="720000" y="1199589"/>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38" name="Google Shape;208;p32"/>
            <p:cNvSpPr/>
            <p:nvPr/>
          </p:nvSpPr>
          <p:spPr>
            <a:xfrm>
              <a:off x="720000" y="1419452"/>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grpSp>
      <p:pic>
        <p:nvPicPr>
          <p:cNvPr id="39" name="Picture 38"/>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8572500" y="4572000"/>
            <a:ext cx="571500" cy="571500"/>
          </a:xfrm>
          <a:prstGeom prst="rect">
            <a:avLst/>
          </a:prstGeom>
        </p:spPr>
      </p:pic>
      <p:sp>
        <p:nvSpPr>
          <p:cNvPr id="17" name="Google Shape;288;p34"/>
          <p:cNvSpPr txBox="1">
            <a:spLocks/>
          </p:cNvSpPr>
          <p:nvPr/>
        </p:nvSpPr>
        <p:spPr>
          <a:xfrm>
            <a:off x="404746" y="13227"/>
            <a:ext cx="7082851" cy="1012278"/>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lvl="0">
              <a:buSzPts val="4100"/>
              <a:defRPr/>
            </a:pPr>
            <a:r>
              <a:rPr kumimoji="0" lang="en-IN" sz="4800" b="1" i="0" u="none" strike="noStrike" kern="0" cap="none" spc="0" normalizeH="0" baseline="0" noProof="0" dirty="0" smtClean="0">
                <a:ln>
                  <a:noFill/>
                </a:ln>
                <a:solidFill>
                  <a:srgbClr val="000000"/>
                </a:solidFill>
                <a:effectLst/>
                <a:uLnTx/>
                <a:uFillTx/>
                <a:latin typeface="Libre Franklin" charset="0"/>
                <a:ea typeface="Be Vietnam"/>
                <a:cs typeface="Be Vietnam"/>
                <a:sym typeface="Be Vietnam"/>
              </a:rPr>
              <a:t>            06.</a:t>
            </a:r>
            <a:r>
              <a:rPr lang="en-IN" sz="3600" dirty="0" smtClean="0">
                <a:latin typeface="Libre Franklin" charset="0"/>
              </a:rPr>
              <a:t> Sprites - Costumes </a:t>
            </a:r>
            <a:r>
              <a:rPr kumimoji="0" lang="en-IN" sz="3600" b="1" i="0" u="none" strike="noStrike" kern="0" cap="none" spc="0" normalizeH="0" baseline="0" noProof="0" dirty="0" smtClean="0">
                <a:ln>
                  <a:noFill/>
                </a:ln>
                <a:solidFill>
                  <a:srgbClr val="000000"/>
                </a:solidFill>
                <a:effectLst/>
                <a:uLnTx/>
                <a:uFillTx/>
                <a:latin typeface="Libre Franklin" charset="0"/>
                <a:ea typeface="Be Vietnam"/>
                <a:cs typeface="Be Vietnam"/>
                <a:sym typeface="Be Vietnam"/>
              </a:rPr>
              <a:t> </a:t>
            </a:r>
            <a:endParaRPr kumimoji="0" lang="en-US" sz="3600" i="0" u="none" strike="noStrike" kern="0" cap="none" spc="0" normalizeH="0" baseline="0" noProof="0" dirty="0">
              <a:ln>
                <a:noFill/>
              </a:ln>
              <a:solidFill>
                <a:srgbClr val="000000"/>
              </a:solidFill>
              <a:effectLst/>
              <a:uLnTx/>
              <a:uFillTx/>
              <a:latin typeface="Libre Franklin" charset="0"/>
              <a:ea typeface="Be Vietnam"/>
              <a:cs typeface="Be Vietnam"/>
              <a:sym typeface="Be Vietnam"/>
            </a:endParaRPr>
          </a:p>
        </p:txBody>
      </p:sp>
      <p:sp>
        <p:nvSpPr>
          <p:cNvPr id="18" name="Star: 5 Points 1">
            <a:extLst>
              <a:ext uri="{FF2B5EF4-FFF2-40B4-BE49-F238E27FC236}">
                <a16:creationId xmlns:a16="http://schemas.microsoft.com/office/drawing/2014/main" xmlns="" id="{1B36EFBA-BF1E-C4E5-9455-99C75FF4C505}"/>
              </a:ext>
            </a:extLst>
          </p:cNvPr>
          <p:cNvSpPr/>
          <p:nvPr/>
        </p:nvSpPr>
        <p:spPr>
          <a:xfrm>
            <a:off x="975735" y="1124039"/>
            <a:ext cx="154974" cy="117987"/>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xmlns="" id="{EDB4C01E-66EE-2C82-6318-7539D2AB68BF}"/>
              </a:ext>
            </a:extLst>
          </p:cNvPr>
          <p:cNvSpPr txBox="1"/>
          <p:nvPr/>
        </p:nvSpPr>
        <p:spPr>
          <a:xfrm>
            <a:off x="1283111" y="993969"/>
            <a:ext cx="6746515" cy="523220"/>
          </a:xfrm>
          <a:prstGeom prst="rect">
            <a:avLst/>
          </a:prstGeom>
          <a:noFill/>
        </p:spPr>
        <p:txBody>
          <a:bodyPr wrap="square">
            <a:spAutoFit/>
          </a:bodyPr>
          <a:lstStyle/>
          <a:p>
            <a:r>
              <a:rPr lang="en-US" b="0" i="0" dirty="0">
                <a:solidFill>
                  <a:srgbClr val="212529"/>
                </a:solidFill>
                <a:effectLst/>
                <a:latin typeface="Libre Franklin" pitchFamily="2" charset="0"/>
              </a:rPr>
              <a:t>We’ll see that our fish has four costumes, “fish-a”, “fish-b”, “fish-c”, and “fish-d”, and we can select different ones by clicking on them.</a:t>
            </a:r>
            <a:endParaRPr lang="en-IN" dirty="0">
              <a:latin typeface="Libre Franklin" pitchFamily="2" charset="0"/>
            </a:endParaRPr>
          </a:p>
        </p:txBody>
      </p:sp>
      <p:sp>
        <p:nvSpPr>
          <p:cNvPr id="20" name="Rectangle 19"/>
          <p:cNvSpPr/>
          <p:nvPr/>
        </p:nvSpPr>
        <p:spPr>
          <a:xfrm>
            <a:off x="1319134" y="1630007"/>
            <a:ext cx="6835515" cy="738664"/>
          </a:xfrm>
          <a:prstGeom prst="rect">
            <a:avLst/>
          </a:prstGeom>
        </p:spPr>
        <p:txBody>
          <a:bodyPr wrap="square">
            <a:spAutoFit/>
          </a:bodyPr>
          <a:lstStyle/>
          <a:p>
            <a:r>
              <a:rPr lang="en-US" dirty="0" smtClean="0">
                <a:solidFill>
                  <a:srgbClr val="212529"/>
                </a:solidFill>
                <a:latin typeface="Libre Franklin" pitchFamily="2" charset="0"/>
              </a:rPr>
              <a:t>For the cat, we have two different costumes, where its legs are in different positions. By switching between them, we can give the appearance that it’s walking.</a:t>
            </a:r>
            <a:endParaRPr lang="en-US" dirty="0">
              <a:solidFill>
                <a:srgbClr val="212529"/>
              </a:solidFill>
              <a:latin typeface="Libre Franklin" pitchFamily="2" charset="0"/>
            </a:endParaRPr>
          </a:p>
        </p:txBody>
      </p:sp>
      <p:sp>
        <p:nvSpPr>
          <p:cNvPr id="21" name="Rectangle 20"/>
          <p:cNvSpPr/>
          <p:nvPr/>
        </p:nvSpPr>
        <p:spPr>
          <a:xfrm>
            <a:off x="1274163" y="2409490"/>
            <a:ext cx="6408296" cy="738664"/>
          </a:xfrm>
          <a:prstGeom prst="rect">
            <a:avLst/>
          </a:prstGeom>
        </p:spPr>
        <p:txBody>
          <a:bodyPr wrap="square">
            <a:spAutoFit/>
          </a:bodyPr>
          <a:lstStyle/>
          <a:p>
            <a:r>
              <a:rPr lang="en-US" dirty="0" smtClean="0">
                <a:solidFill>
                  <a:srgbClr val="212529"/>
                </a:solidFill>
                <a:latin typeface="Libre Franklin" pitchFamily="2" charset="0"/>
              </a:rPr>
              <a:t>In the costume editor, we can even add new costumes with the button on the bottom left, with the plus sign. We can add costumes from Scratch, or paint our own with the tools in the center.</a:t>
            </a:r>
            <a:endParaRPr lang="en-US" dirty="0">
              <a:solidFill>
                <a:srgbClr val="212529"/>
              </a:solidFill>
              <a:latin typeface="Libre Franklin" pitchFamily="2" charset="0"/>
            </a:endParaRPr>
          </a:p>
        </p:txBody>
      </p:sp>
      <p:sp>
        <p:nvSpPr>
          <p:cNvPr id="22" name="Rectangle 21"/>
          <p:cNvSpPr/>
          <p:nvPr/>
        </p:nvSpPr>
        <p:spPr>
          <a:xfrm>
            <a:off x="1251679" y="3259224"/>
            <a:ext cx="6610662" cy="523220"/>
          </a:xfrm>
          <a:prstGeom prst="rect">
            <a:avLst/>
          </a:prstGeom>
        </p:spPr>
        <p:txBody>
          <a:bodyPr wrap="square">
            <a:spAutoFit/>
          </a:bodyPr>
          <a:lstStyle/>
          <a:p>
            <a:r>
              <a:rPr lang="en-US" dirty="0" smtClean="0">
                <a:solidFill>
                  <a:srgbClr val="212529"/>
                </a:solidFill>
                <a:latin typeface="Libre Franklin" pitchFamily="2" charset="0"/>
              </a:rPr>
              <a:t>We can also edit the built-in costumes by selecting them, and using the tools to change them to how we want them to look.</a:t>
            </a:r>
            <a:endParaRPr lang="en-US" dirty="0">
              <a:solidFill>
                <a:srgbClr val="212529"/>
              </a:solidFill>
              <a:latin typeface="Libre Franklin" pitchFamily="2" charset="0"/>
            </a:endParaRPr>
          </a:p>
        </p:txBody>
      </p:sp>
      <p:sp>
        <p:nvSpPr>
          <p:cNvPr id="23" name="Rectangle 22"/>
          <p:cNvSpPr/>
          <p:nvPr/>
        </p:nvSpPr>
        <p:spPr>
          <a:xfrm>
            <a:off x="1235241" y="3916878"/>
            <a:ext cx="3390672" cy="307777"/>
          </a:xfrm>
          <a:prstGeom prst="rect">
            <a:avLst/>
          </a:prstGeom>
        </p:spPr>
        <p:txBody>
          <a:bodyPr wrap="none">
            <a:spAutoFit/>
          </a:bodyPr>
          <a:lstStyle/>
          <a:p>
            <a:r>
              <a:rPr lang="en-US" dirty="0" smtClean="0">
                <a:solidFill>
                  <a:srgbClr val="212529"/>
                </a:solidFill>
                <a:latin typeface="Libre Franklin" pitchFamily="2" charset="0"/>
              </a:rPr>
              <a:t>We can see this example at </a:t>
            </a:r>
            <a:r>
              <a:rPr lang="en-US" dirty="0" smtClean="0">
                <a:solidFill>
                  <a:srgbClr val="212529"/>
                </a:solidFill>
                <a:latin typeface="Libre Franklin" pitchFamily="2" charset="0"/>
                <a:hlinkClick r:id="rId4"/>
              </a:rPr>
              <a:t>Costumes</a:t>
            </a:r>
            <a:r>
              <a:rPr lang="en-US" dirty="0" smtClean="0">
                <a:solidFill>
                  <a:srgbClr val="212529"/>
                </a:solidFill>
                <a:latin typeface="Libre Franklin" pitchFamily="2" charset="0"/>
              </a:rPr>
              <a:t>.</a:t>
            </a:r>
            <a:endParaRPr lang="en-US" dirty="0">
              <a:solidFill>
                <a:srgbClr val="212529"/>
              </a:solidFill>
              <a:latin typeface="Libre Franklin" pitchFamily="2" charset="0"/>
            </a:endParaRPr>
          </a:p>
        </p:txBody>
      </p:sp>
      <p:sp>
        <p:nvSpPr>
          <p:cNvPr id="24" name="Rectangle 23"/>
          <p:cNvSpPr/>
          <p:nvPr/>
        </p:nvSpPr>
        <p:spPr>
          <a:xfrm>
            <a:off x="1221699" y="4356298"/>
            <a:ext cx="6565692" cy="523220"/>
          </a:xfrm>
          <a:prstGeom prst="rect">
            <a:avLst/>
          </a:prstGeom>
        </p:spPr>
        <p:txBody>
          <a:bodyPr wrap="square">
            <a:spAutoFit/>
          </a:bodyPr>
          <a:lstStyle/>
          <a:p>
            <a:r>
              <a:rPr lang="en-US" dirty="0" smtClean="0">
                <a:solidFill>
                  <a:srgbClr val="212529"/>
                </a:solidFill>
                <a:latin typeface="Libre Franklin" pitchFamily="2" charset="0"/>
              </a:rPr>
              <a:t>Finally, we can upload our own photo or image from our computer to use as a costume.</a:t>
            </a:r>
            <a:endParaRPr lang="en-US" dirty="0">
              <a:solidFill>
                <a:srgbClr val="212529"/>
              </a:solidFill>
              <a:latin typeface="Libre Franklin" pitchFamily="2" charset="0"/>
            </a:endParaRPr>
          </a:p>
        </p:txBody>
      </p:sp>
      <p:sp>
        <p:nvSpPr>
          <p:cNvPr id="25" name="Star: 5 Points 1">
            <a:extLst>
              <a:ext uri="{FF2B5EF4-FFF2-40B4-BE49-F238E27FC236}">
                <a16:creationId xmlns:a16="http://schemas.microsoft.com/office/drawing/2014/main" xmlns="" id="{1B36EFBA-BF1E-C4E5-9455-99C75FF4C505}"/>
              </a:ext>
            </a:extLst>
          </p:cNvPr>
          <p:cNvSpPr/>
          <p:nvPr/>
        </p:nvSpPr>
        <p:spPr>
          <a:xfrm>
            <a:off x="970740" y="1726139"/>
            <a:ext cx="154974" cy="117987"/>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Star: 5 Points 1">
            <a:extLst>
              <a:ext uri="{FF2B5EF4-FFF2-40B4-BE49-F238E27FC236}">
                <a16:creationId xmlns:a16="http://schemas.microsoft.com/office/drawing/2014/main" xmlns="" id="{1B36EFBA-BF1E-C4E5-9455-99C75FF4C505}"/>
              </a:ext>
            </a:extLst>
          </p:cNvPr>
          <p:cNvSpPr/>
          <p:nvPr/>
        </p:nvSpPr>
        <p:spPr>
          <a:xfrm>
            <a:off x="973240" y="2470644"/>
            <a:ext cx="154974" cy="117987"/>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Star: 5 Points 1">
            <a:extLst>
              <a:ext uri="{FF2B5EF4-FFF2-40B4-BE49-F238E27FC236}">
                <a16:creationId xmlns:a16="http://schemas.microsoft.com/office/drawing/2014/main" xmlns="" id="{1B36EFBA-BF1E-C4E5-9455-99C75FF4C505}"/>
              </a:ext>
            </a:extLst>
          </p:cNvPr>
          <p:cNvSpPr/>
          <p:nvPr/>
        </p:nvSpPr>
        <p:spPr>
          <a:xfrm>
            <a:off x="965745" y="3325074"/>
            <a:ext cx="154974" cy="117987"/>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Star: 5 Points 1">
            <a:extLst>
              <a:ext uri="{FF2B5EF4-FFF2-40B4-BE49-F238E27FC236}">
                <a16:creationId xmlns:a16="http://schemas.microsoft.com/office/drawing/2014/main" xmlns="" id="{1B36EFBA-BF1E-C4E5-9455-99C75FF4C505}"/>
              </a:ext>
            </a:extLst>
          </p:cNvPr>
          <p:cNvSpPr/>
          <p:nvPr/>
        </p:nvSpPr>
        <p:spPr>
          <a:xfrm>
            <a:off x="960750" y="4002124"/>
            <a:ext cx="154974" cy="117987"/>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Star: 5 Points 1">
            <a:extLst>
              <a:ext uri="{FF2B5EF4-FFF2-40B4-BE49-F238E27FC236}">
                <a16:creationId xmlns:a16="http://schemas.microsoft.com/office/drawing/2014/main" xmlns="" id="{1B36EFBA-BF1E-C4E5-9455-99C75FF4C505}"/>
              </a:ext>
            </a:extLst>
          </p:cNvPr>
          <p:cNvSpPr/>
          <p:nvPr/>
        </p:nvSpPr>
        <p:spPr>
          <a:xfrm>
            <a:off x="975740" y="4451824"/>
            <a:ext cx="154974" cy="117987"/>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xmlns="" val="275659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20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20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2000"/>
                                        <p:tgtEl>
                                          <p:spTgt spid="2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2000"/>
                                        <p:tgtEl>
                                          <p:spTgt spid="2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2000"/>
                                        <p:tgtEl>
                                          <p:spTgt spid="2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2000"/>
                                        <p:tgtEl>
                                          <p:spTgt spid="2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2000"/>
                                        <p:tgtEl>
                                          <p:spTgt spid="2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2000"/>
                                        <p:tgtEl>
                                          <p:spTgt spid="2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fade">
                                      <p:cBhvr>
                                        <p:cTn id="39" dur="2000"/>
                                        <p:tgtEl>
                                          <p:spTgt spid="3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2000"/>
                                        <p:tgtEl>
                                          <p:spTgt spid="2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fade">
                                      <p:cBhvr>
                                        <p:cTn id="47" dur="2000"/>
                                        <p:tgtEl>
                                          <p:spTgt spid="40"/>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fade">
                                      <p:cBhvr>
                                        <p:cTn id="50" dur="2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P spid="20" grpId="0"/>
      <p:bldP spid="21" grpId="0"/>
      <p:bldP spid="22" grpId="0"/>
      <p:bldP spid="23" grpId="0"/>
      <p:bldP spid="24" grpId="0"/>
      <p:bldP spid="25" grpId="0" animBg="1"/>
      <p:bldP spid="26" grpId="0" animBg="1"/>
      <p:bldP spid="27" grpId="0" animBg="1"/>
      <p:bldP spid="33" grpId="0" animBg="1"/>
      <p:bldP spid="4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35"/>
        <p:cNvGrpSpPr/>
        <p:nvPr/>
      </p:nvGrpSpPr>
      <p:grpSpPr>
        <a:xfrm>
          <a:off x="0" y="0"/>
          <a:ext cx="0" cy="0"/>
          <a:chOff x="0" y="0"/>
          <a:chExt cx="0" cy="0"/>
        </a:xfrm>
      </p:grpSpPr>
      <p:grpSp>
        <p:nvGrpSpPr>
          <p:cNvPr id="27" name="Google Shape;197;p32"/>
          <p:cNvGrpSpPr/>
          <p:nvPr/>
        </p:nvGrpSpPr>
        <p:grpSpPr>
          <a:xfrm>
            <a:off x="8728825" y="262085"/>
            <a:ext cx="143429" cy="1003500"/>
            <a:chOff x="720000" y="540000"/>
            <a:chExt cx="143429" cy="1003500"/>
          </a:xfrm>
        </p:grpSpPr>
        <p:sp>
          <p:nvSpPr>
            <p:cNvPr id="28" name="Google Shape;198;p32"/>
            <p:cNvSpPr/>
            <p:nvPr/>
          </p:nvSpPr>
          <p:spPr>
            <a:xfrm>
              <a:off x="720000" y="540000"/>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29" name="Google Shape;199;p32"/>
            <p:cNvSpPr/>
            <p:nvPr/>
          </p:nvSpPr>
          <p:spPr>
            <a:xfrm>
              <a:off x="720000" y="759863"/>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30" name="Google Shape;200;p32"/>
            <p:cNvSpPr/>
            <p:nvPr/>
          </p:nvSpPr>
          <p:spPr>
            <a:xfrm>
              <a:off x="720000" y="979726"/>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31" name="Google Shape;201;p32"/>
            <p:cNvSpPr/>
            <p:nvPr/>
          </p:nvSpPr>
          <p:spPr>
            <a:xfrm>
              <a:off x="720000" y="1199589"/>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32" name="Google Shape;202;p32"/>
            <p:cNvSpPr/>
            <p:nvPr/>
          </p:nvSpPr>
          <p:spPr>
            <a:xfrm>
              <a:off x="720000" y="1419452"/>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grpSp>
      <p:grpSp>
        <p:nvGrpSpPr>
          <p:cNvPr id="33" name="Google Shape;203;p32"/>
          <p:cNvGrpSpPr/>
          <p:nvPr/>
        </p:nvGrpSpPr>
        <p:grpSpPr>
          <a:xfrm rot="10800000">
            <a:off x="146240" y="3788265"/>
            <a:ext cx="143429" cy="1003500"/>
            <a:chOff x="720000" y="540000"/>
            <a:chExt cx="143429" cy="1003500"/>
          </a:xfrm>
        </p:grpSpPr>
        <p:sp>
          <p:nvSpPr>
            <p:cNvPr id="34" name="Google Shape;204;p32"/>
            <p:cNvSpPr/>
            <p:nvPr/>
          </p:nvSpPr>
          <p:spPr>
            <a:xfrm>
              <a:off x="720000" y="540000"/>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35" name="Google Shape;205;p32"/>
            <p:cNvSpPr/>
            <p:nvPr/>
          </p:nvSpPr>
          <p:spPr>
            <a:xfrm>
              <a:off x="720000" y="759863"/>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36" name="Google Shape;206;p32"/>
            <p:cNvSpPr/>
            <p:nvPr/>
          </p:nvSpPr>
          <p:spPr>
            <a:xfrm>
              <a:off x="720000" y="979726"/>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37" name="Google Shape;207;p32"/>
            <p:cNvSpPr/>
            <p:nvPr/>
          </p:nvSpPr>
          <p:spPr>
            <a:xfrm>
              <a:off x="720000" y="1199589"/>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38" name="Google Shape;208;p32"/>
            <p:cNvSpPr/>
            <p:nvPr/>
          </p:nvSpPr>
          <p:spPr>
            <a:xfrm>
              <a:off x="720000" y="1419452"/>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grpSp>
      <p:pic>
        <p:nvPicPr>
          <p:cNvPr id="39" name="Picture 38"/>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8572500" y="4572000"/>
            <a:ext cx="571500" cy="571500"/>
          </a:xfrm>
          <a:prstGeom prst="rect">
            <a:avLst/>
          </a:prstGeom>
        </p:spPr>
      </p:pic>
      <p:sp>
        <p:nvSpPr>
          <p:cNvPr id="2" name="Star: 5 Points 1">
            <a:extLst>
              <a:ext uri="{FF2B5EF4-FFF2-40B4-BE49-F238E27FC236}">
                <a16:creationId xmlns:a16="http://schemas.microsoft.com/office/drawing/2014/main" xmlns="" id="{1B36EFBA-BF1E-C4E5-9455-99C75FF4C505}"/>
              </a:ext>
            </a:extLst>
          </p:cNvPr>
          <p:cNvSpPr/>
          <p:nvPr/>
        </p:nvSpPr>
        <p:spPr>
          <a:xfrm>
            <a:off x="983230" y="1251454"/>
            <a:ext cx="154974" cy="117987"/>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xmlns="" id="{5D723450-62DD-7832-9D97-50C8C81170E8}"/>
              </a:ext>
            </a:extLst>
          </p:cNvPr>
          <p:cNvSpPr txBox="1"/>
          <p:nvPr/>
        </p:nvSpPr>
        <p:spPr>
          <a:xfrm>
            <a:off x="1218354" y="1151266"/>
            <a:ext cx="6602362" cy="307777"/>
          </a:xfrm>
          <a:prstGeom prst="rect">
            <a:avLst/>
          </a:prstGeom>
          <a:noFill/>
        </p:spPr>
        <p:txBody>
          <a:bodyPr wrap="square">
            <a:spAutoFit/>
          </a:bodyPr>
          <a:lstStyle/>
          <a:p>
            <a:r>
              <a:rPr lang="en-US" b="0" i="0" dirty="0">
                <a:solidFill>
                  <a:srgbClr val="212529"/>
                </a:solidFill>
                <a:effectLst/>
                <a:latin typeface="Libre Franklin" pitchFamily="2" charset="0"/>
              </a:rPr>
              <a:t>We can use the “Sounds” tab on top to give sounds to sprites:</a:t>
            </a:r>
            <a:endParaRPr lang="en-IN" dirty="0">
              <a:latin typeface="Libre Franklin" pitchFamily="2" charset="0"/>
            </a:endParaRPr>
          </a:p>
        </p:txBody>
      </p:sp>
      <p:pic>
        <p:nvPicPr>
          <p:cNvPr id="10242" name="Picture 2" descr="Sounds tab with bubbles sound and controls">
            <a:extLst>
              <a:ext uri="{FF2B5EF4-FFF2-40B4-BE49-F238E27FC236}">
                <a16:creationId xmlns:a16="http://schemas.microsoft.com/office/drawing/2014/main" xmlns="" id="{397D3795-4009-FDDE-6DB5-4A5354FBFA59}"/>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923270" y="1550448"/>
            <a:ext cx="7596765" cy="3215010"/>
          </a:xfrm>
          <a:prstGeom prst="rect">
            <a:avLst/>
          </a:prstGeom>
          <a:noFill/>
          <a:extLst>
            <a:ext uri="{909E8E84-426E-40DD-AFC4-6F175D3DCCD1}">
              <a14:hiddenFill xmlns:a14="http://schemas.microsoft.com/office/drawing/2010/main" xmlns="">
                <a:solidFill>
                  <a:srgbClr val="FFFFFF"/>
                </a:solidFill>
              </a14:hiddenFill>
            </a:ext>
          </a:extLst>
        </p:spPr>
      </p:pic>
      <p:sp>
        <p:nvSpPr>
          <p:cNvPr id="19" name="Google Shape;288;p34"/>
          <p:cNvSpPr txBox="1">
            <a:spLocks/>
          </p:cNvSpPr>
          <p:nvPr/>
        </p:nvSpPr>
        <p:spPr>
          <a:xfrm>
            <a:off x="404746" y="13227"/>
            <a:ext cx="7082851" cy="1012278"/>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lvl="0">
              <a:buSzPts val="4100"/>
              <a:defRPr/>
            </a:pPr>
            <a:r>
              <a:rPr kumimoji="0" lang="en-IN" sz="4800" b="1" i="0" u="none" strike="noStrike" kern="0" cap="none" spc="0" normalizeH="0" baseline="0" noProof="0" dirty="0" smtClean="0">
                <a:ln>
                  <a:noFill/>
                </a:ln>
                <a:solidFill>
                  <a:srgbClr val="000000"/>
                </a:solidFill>
                <a:effectLst/>
                <a:uLnTx/>
                <a:uFillTx/>
                <a:latin typeface="Libre Franklin" charset="0"/>
                <a:ea typeface="Be Vietnam"/>
                <a:cs typeface="Be Vietnam"/>
                <a:sym typeface="Be Vietnam"/>
              </a:rPr>
              <a:t>            07.</a:t>
            </a:r>
            <a:r>
              <a:rPr lang="en-IN" sz="3600" dirty="0" smtClean="0">
                <a:latin typeface="Libre Franklin" charset="0"/>
              </a:rPr>
              <a:t> Sprites - Sounds </a:t>
            </a:r>
            <a:r>
              <a:rPr kumimoji="0" lang="en-IN" sz="3600" b="1" i="0" u="none" strike="noStrike" kern="0" cap="none" spc="0" normalizeH="0" baseline="0" noProof="0" dirty="0" smtClean="0">
                <a:ln>
                  <a:noFill/>
                </a:ln>
                <a:solidFill>
                  <a:srgbClr val="000000"/>
                </a:solidFill>
                <a:effectLst/>
                <a:uLnTx/>
                <a:uFillTx/>
                <a:latin typeface="Libre Franklin" charset="0"/>
                <a:ea typeface="Be Vietnam"/>
                <a:cs typeface="Be Vietnam"/>
                <a:sym typeface="Be Vietnam"/>
              </a:rPr>
              <a:t> </a:t>
            </a:r>
            <a:endParaRPr kumimoji="0" lang="en-US" sz="3600" i="0" u="none" strike="noStrike" kern="0" cap="none" spc="0" normalizeH="0" baseline="0" noProof="0" dirty="0">
              <a:ln>
                <a:noFill/>
              </a:ln>
              <a:solidFill>
                <a:srgbClr val="000000"/>
              </a:solidFill>
              <a:effectLst/>
              <a:uLnTx/>
              <a:uFillTx/>
              <a:latin typeface="Libre Franklin" charset="0"/>
              <a:ea typeface="Be Vietnam"/>
              <a:cs typeface="Be Vietnam"/>
              <a:sym typeface="Be Vietnam"/>
            </a:endParaRPr>
          </a:p>
        </p:txBody>
      </p:sp>
    </p:spTree>
    <p:extLst>
      <p:ext uri="{BB962C8B-B14F-4D97-AF65-F5344CB8AC3E}">
        <p14:creationId xmlns:p14="http://schemas.microsoft.com/office/powerpoint/2010/main" xmlns="" val="2924718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35"/>
        <p:cNvGrpSpPr/>
        <p:nvPr/>
      </p:nvGrpSpPr>
      <p:grpSpPr>
        <a:xfrm>
          <a:off x="0" y="0"/>
          <a:ext cx="0" cy="0"/>
          <a:chOff x="0" y="0"/>
          <a:chExt cx="0" cy="0"/>
        </a:xfrm>
      </p:grpSpPr>
      <p:sp>
        <p:nvSpPr>
          <p:cNvPr id="93" name="Google Shape;1816;p39"/>
          <p:cNvSpPr txBox="1">
            <a:spLocks/>
          </p:cNvSpPr>
          <p:nvPr/>
        </p:nvSpPr>
        <p:spPr>
          <a:xfrm>
            <a:off x="236928" y="478563"/>
            <a:ext cx="7642293" cy="5009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4100"/>
              <a:buFont typeface="Be Vietnam"/>
              <a:buNone/>
              <a:defRPr sz="4100" b="0" i="0" u="none" strike="noStrike" cap="none">
                <a:solidFill>
                  <a:srgbClr val="000000"/>
                </a:solidFill>
                <a:latin typeface="Be Vietnam"/>
                <a:ea typeface="Be Vietnam"/>
                <a:cs typeface="Be Vietnam"/>
                <a:sym typeface="Be Vietnam"/>
              </a:defRPr>
            </a:lvl1pPr>
            <a:lvl2pPr marR="0" lvl="1" algn="ctr" rtl="0">
              <a:lnSpc>
                <a:spcPct val="100000"/>
              </a:lnSpc>
              <a:spcBef>
                <a:spcPts val="0"/>
              </a:spcBef>
              <a:spcAft>
                <a:spcPts val="0"/>
              </a:spcAft>
              <a:buClr>
                <a:srgbClr val="000000"/>
              </a:buClr>
              <a:buSzPts val="4100"/>
              <a:buFont typeface="Be Vietnam"/>
              <a:buNone/>
              <a:defRPr sz="4100" b="0" i="0" u="none" strike="noStrike" cap="none">
                <a:solidFill>
                  <a:srgbClr val="000000"/>
                </a:solidFill>
                <a:latin typeface="Be Vietnam"/>
                <a:ea typeface="Be Vietnam"/>
                <a:cs typeface="Be Vietnam"/>
                <a:sym typeface="Be Vietnam"/>
              </a:defRPr>
            </a:lvl2pPr>
            <a:lvl3pPr marR="0" lvl="2" algn="ctr" rtl="0">
              <a:lnSpc>
                <a:spcPct val="100000"/>
              </a:lnSpc>
              <a:spcBef>
                <a:spcPts val="0"/>
              </a:spcBef>
              <a:spcAft>
                <a:spcPts val="0"/>
              </a:spcAft>
              <a:buClr>
                <a:srgbClr val="000000"/>
              </a:buClr>
              <a:buSzPts val="4100"/>
              <a:buFont typeface="Be Vietnam"/>
              <a:buNone/>
              <a:defRPr sz="4100" b="0" i="0" u="none" strike="noStrike" cap="none">
                <a:solidFill>
                  <a:srgbClr val="000000"/>
                </a:solidFill>
                <a:latin typeface="Be Vietnam"/>
                <a:ea typeface="Be Vietnam"/>
                <a:cs typeface="Be Vietnam"/>
                <a:sym typeface="Be Vietnam"/>
              </a:defRPr>
            </a:lvl3pPr>
            <a:lvl4pPr marR="0" lvl="3" algn="ctr" rtl="0">
              <a:lnSpc>
                <a:spcPct val="100000"/>
              </a:lnSpc>
              <a:spcBef>
                <a:spcPts val="0"/>
              </a:spcBef>
              <a:spcAft>
                <a:spcPts val="0"/>
              </a:spcAft>
              <a:buClr>
                <a:srgbClr val="000000"/>
              </a:buClr>
              <a:buSzPts val="4100"/>
              <a:buFont typeface="Be Vietnam"/>
              <a:buNone/>
              <a:defRPr sz="4100" b="0" i="0" u="none" strike="noStrike" cap="none">
                <a:solidFill>
                  <a:srgbClr val="000000"/>
                </a:solidFill>
                <a:latin typeface="Be Vietnam"/>
                <a:ea typeface="Be Vietnam"/>
                <a:cs typeface="Be Vietnam"/>
                <a:sym typeface="Be Vietnam"/>
              </a:defRPr>
            </a:lvl4pPr>
            <a:lvl5pPr marR="0" lvl="4" algn="ctr" rtl="0">
              <a:lnSpc>
                <a:spcPct val="100000"/>
              </a:lnSpc>
              <a:spcBef>
                <a:spcPts val="0"/>
              </a:spcBef>
              <a:spcAft>
                <a:spcPts val="0"/>
              </a:spcAft>
              <a:buClr>
                <a:srgbClr val="000000"/>
              </a:buClr>
              <a:buSzPts val="4100"/>
              <a:buFont typeface="Be Vietnam"/>
              <a:buNone/>
              <a:defRPr sz="4100" b="0" i="0" u="none" strike="noStrike" cap="none">
                <a:solidFill>
                  <a:srgbClr val="000000"/>
                </a:solidFill>
                <a:latin typeface="Be Vietnam"/>
                <a:ea typeface="Be Vietnam"/>
                <a:cs typeface="Be Vietnam"/>
                <a:sym typeface="Be Vietnam"/>
              </a:defRPr>
            </a:lvl5pPr>
            <a:lvl6pPr marR="0" lvl="5" algn="ctr" rtl="0">
              <a:lnSpc>
                <a:spcPct val="100000"/>
              </a:lnSpc>
              <a:spcBef>
                <a:spcPts val="0"/>
              </a:spcBef>
              <a:spcAft>
                <a:spcPts val="0"/>
              </a:spcAft>
              <a:buClr>
                <a:srgbClr val="000000"/>
              </a:buClr>
              <a:buSzPts val="4100"/>
              <a:buFont typeface="Be Vietnam"/>
              <a:buNone/>
              <a:defRPr sz="4100" b="0" i="0" u="none" strike="noStrike" cap="none">
                <a:solidFill>
                  <a:srgbClr val="000000"/>
                </a:solidFill>
                <a:latin typeface="Be Vietnam"/>
                <a:ea typeface="Be Vietnam"/>
                <a:cs typeface="Be Vietnam"/>
                <a:sym typeface="Be Vietnam"/>
              </a:defRPr>
            </a:lvl6pPr>
            <a:lvl7pPr marR="0" lvl="6" algn="ctr" rtl="0">
              <a:lnSpc>
                <a:spcPct val="100000"/>
              </a:lnSpc>
              <a:spcBef>
                <a:spcPts val="0"/>
              </a:spcBef>
              <a:spcAft>
                <a:spcPts val="0"/>
              </a:spcAft>
              <a:buClr>
                <a:srgbClr val="000000"/>
              </a:buClr>
              <a:buSzPts val="4100"/>
              <a:buFont typeface="Be Vietnam"/>
              <a:buNone/>
              <a:defRPr sz="4100" b="0" i="0" u="none" strike="noStrike" cap="none">
                <a:solidFill>
                  <a:srgbClr val="000000"/>
                </a:solidFill>
                <a:latin typeface="Be Vietnam"/>
                <a:ea typeface="Be Vietnam"/>
                <a:cs typeface="Be Vietnam"/>
                <a:sym typeface="Be Vietnam"/>
              </a:defRPr>
            </a:lvl7pPr>
            <a:lvl8pPr marR="0" lvl="7" algn="ctr" rtl="0">
              <a:lnSpc>
                <a:spcPct val="100000"/>
              </a:lnSpc>
              <a:spcBef>
                <a:spcPts val="0"/>
              </a:spcBef>
              <a:spcAft>
                <a:spcPts val="0"/>
              </a:spcAft>
              <a:buClr>
                <a:srgbClr val="000000"/>
              </a:buClr>
              <a:buSzPts val="4100"/>
              <a:buFont typeface="Be Vietnam"/>
              <a:buNone/>
              <a:defRPr sz="4100" b="0" i="0" u="none" strike="noStrike" cap="none">
                <a:solidFill>
                  <a:srgbClr val="000000"/>
                </a:solidFill>
                <a:latin typeface="Be Vietnam"/>
                <a:ea typeface="Be Vietnam"/>
                <a:cs typeface="Be Vietnam"/>
                <a:sym typeface="Be Vietnam"/>
              </a:defRPr>
            </a:lvl8pPr>
            <a:lvl9pPr marR="0" lvl="8" algn="ctr" rtl="0">
              <a:lnSpc>
                <a:spcPct val="100000"/>
              </a:lnSpc>
              <a:spcBef>
                <a:spcPts val="0"/>
              </a:spcBef>
              <a:spcAft>
                <a:spcPts val="0"/>
              </a:spcAft>
              <a:buClr>
                <a:srgbClr val="000000"/>
              </a:buClr>
              <a:buSzPts val="4100"/>
              <a:buFont typeface="Be Vietnam"/>
              <a:buNone/>
              <a:defRPr sz="4100" b="0" i="0" u="none" strike="noStrike" cap="none">
                <a:solidFill>
                  <a:srgbClr val="000000"/>
                </a:solidFill>
                <a:latin typeface="Be Vietnam"/>
                <a:ea typeface="Be Vietnam"/>
                <a:cs typeface="Be Vietnam"/>
                <a:sym typeface="Be Vietnam"/>
              </a:defRPr>
            </a:lvl9pPr>
          </a:lstStyle>
          <a:p>
            <a:pPr algn="l"/>
            <a:endParaRPr lang="en-GB" sz="1800" dirty="0" smtClean="0">
              <a:solidFill>
                <a:srgbClr val="080513"/>
              </a:solidFill>
              <a:latin typeface="Libre Franklin" charset="0"/>
            </a:endParaRPr>
          </a:p>
          <a:p>
            <a:pPr algn="l"/>
            <a:r>
              <a:rPr lang="en-GB" sz="1800" dirty="0" smtClean="0">
                <a:solidFill>
                  <a:srgbClr val="080513"/>
                </a:solidFill>
                <a:latin typeface="Libre Franklin" charset="0"/>
              </a:rPr>
              <a:t>              </a:t>
            </a:r>
          </a:p>
          <a:p>
            <a:pPr algn="l"/>
            <a:r>
              <a:rPr lang="en-GB" sz="1800" dirty="0" smtClean="0">
                <a:solidFill>
                  <a:srgbClr val="080513"/>
                </a:solidFill>
                <a:latin typeface="Libre Franklin" charset="0"/>
              </a:rPr>
              <a:t>Hear is what we are going to learn today : </a:t>
            </a:r>
            <a:endParaRPr lang="en-GB" sz="1800" dirty="0">
              <a:solidFill>
                <a:srgbClr val="080513"/>
              </a:solidFill>
              <a:latin typeface="Libre Franklin" charset="0"/>
            </a:endParaRPr>
          </a:p>
        </p:txBody>
      </p:sp>
      <p:sp>
        <p:nvSpPr>
          <p:cNvPr id="17" name="TextBox 16"/>
          <p:cNvSpPr txBox="1"/>
          <p:nvPr/>
        </p:nvSpPr>
        <p:spPr>
          <a:xfrm>
            <a:off x="1145126" y="1667491"/>
            <a:ext cx="5212934" cy="338554"/>
          </a:xfrm>
          <a:prstGeom prst="rect">
            <a:avLst/>
          </a:prstGeom>
          <a:noFill/>
        </p:spPr>
        <p:txBody>
          <a:bodyPr wrap="square" rtlCol="0">
            <a:spAutoFit/>
          </a:bodyPr>
          <a:lstStyle/>
          <a:p>
            <a:pPr marL="342900" indent="-342900" algn="just"/>
            <a:r>
              <a:rPr lang="en-IN" sz="1600" b="1" dirty="0" smtClean="0">
                <a:latin typeface="Libre Franklin" charset="0"/>
              </a:rPr>
              <a:t>01 . </a:t>
            </a:r>
            <a:r>
              <a:rPr lang="en-IN" sz="1600" dirty="0" smtClean="0">
                <a:latin typeface="Libre Franklin" charset="0"/>
              </a:rPr>
              <a:t>Brief introduction to the course</a:t>
            </a:r>
            <a:endParaRPr lang="en-US" dirty="0">
              <a:latin typeface="Libre Franklin" charset="0"/>
            </a:endParaRPr>
          </a:p>
        </p:txBody>
      </p:sp>
      <p:grpSp>
        <p:nvGrpSpPr>
          <p:cNvPr id="2" name="Google Shape;197;p32"/>
          <p:cNvGrpSpPr/>
          <p:nvPr/>
        </p:nvGrpSpPr>
        <p:grpSpPr>
          <a:xfrm>
            <a:off x="8728825" y="262085"/>
            <a:ext cx="143429" cy="1003500"/>
            <a:chOff x="720000" y="540000"/>
            <a:chExt cx="143429" cy="1003500"/>
          </a:xfrm>
        </p:grpSpPr>
        <p:sp>
          <p:nvSpPr>
            <p:cNvPr id="28" name="Google Shape;198;p32"/>
            <p:cNvSpPr/>
            <p:nvPr/>
          </p:nvSpPr>
          <p:spPr>
            <a:xfrm>
              <a:off x="720000" y="540000"/>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29" name="Google Shape;199;p32"/>
            <p:cNvSpPr/>
            <p:nvPr/>
          </p:nvSpPr>
          <p:spPr>
            <a:xfrm>
              <a:off x="720000" y="759863"/>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30" name="Google Shape;200;p32"/>
            <p:cNvSpPr/>
            <p:nvPr/>
          </p:nvSpPr>
          <p:spPr>
            <a:xfrm>
              <a:off x="720000" y="979726"/>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31" name="Google Shape;201;p32"/>
            <p:cNvSpPr/>
            <p:nvPr/>
          </p:nvSpPr>
          <p:spPr>
            <a:xfrm>
              <a:off x="720000" y="1199589"/>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32" name="Google Shape;202;p32"/>
            <p:cNvSpPr/>
            <p:nvPr/>
          </p:nvSpPr>
          <p:spPr>
            <a:xfrm>
              <a:off x="720000" y="1419452"/>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grpSp>
      <p:grpSp>
        <p:nvGrpSpPr>
          <p:cNvPr id="3" name="Google Shape;203;p32"/>
          <p:cNvGrpSpPr/>
          <p:nvPr/>
        </p:nvGrpSpPr>
        <p:grpSpPr>
          <a:xfrm rot="10800000">
            <a:off x="146240" y="3788265"/>
            <a:ext cx="143429" cy="1003500"/>
            <a:chOff x="720000" y="540000"/>
            <a:chExt cx="143429" cy="1003500"/>
          </a:xfrm>
        </p:grpSpPr>
        <p:sp>
          <p:nvSpPr>
            <p:cNvPr id="34" name="Google Shape;204;p32"/>
            <p:cNvSpPr/>
            <p:nvPr/>
          </p:nvSpPr>
          <p:spPr>
            <a:xfrm>
              <a:off x="720000" y="540000"/>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35" name="Google Shape;205;p32"/>
            <p:cNvSpPr/>
            <p:nvPr/>
          </p:nvSpPr>
          <p:spPr>
            <a:xfrm>
              <a:off x="720000" y="759863"/>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36" name="Google Shape;206;p32"/>
            <p:cNvSpPr/>
            <p:nvPr/>
          </p:nvSpPr>
          <p:spPr>
            <a:xfrm>
              <a:off x="720000" y="979726"/>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37" name="Google Shape;207;p32"/>
            <p:cNvSpPr/>
            <p:nvPr/>
          </p:nvSpPr>
          <p:spPr>
            <a:xfrm>
              <a:off x="720000" y="1199589"/>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38" name="Google Shape;208;p32"/>
            <p:cNvSpPr/>
            <p:nvPr/>
          </p:nvSpPr>
          <p:spPr>
            <a:xfrm>
              <a:off x="720000" y="1419452"/>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grpSp>
      <p:pic>
        <p:nvPicPr>
          <p:cNvPr id="39" name="Picture 38"/>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8572500" y="4572000"/>
            <a:ext cx="571500" cy="571500"/>
          </a:xfrm>
          <a:prstGeom prst="rect">
            <a:avLst/>
          </a:prstGeom>
        </p:spPr>
      </p:pic>
      <p:sp>
        <p:nvSpPr>
          <p:cNvPr id="42" name="TextBox 41"/>
          <p:cNvSpPr txBox="1"/>
          <p:nvPr/>
        </p:nvSpPr>
        <p:spPr>
          <a:xfrm>
            <a:off x="1128708" y="2008540"/>
            <a:ext cx="5212934" cy="338554"/>
          </a:xfrm>
          <a:prstGeom prst="rect">
            <a:avLst/>
          </a:prstGeom>
          <a:noFill/>
        </p:spPr>
        <p:txBody>
          <a:bodyPr wrap="square" rtlCol="0">
            <a:spAutoFit/>
          </a:bodyPr>
          <a:lstStyle/>
          <a:p>
            <a:pPr marL="342900" indent="-342900" algn="just"/>
            <a:r>
              <a:rPr lang="en-IN" sz="1600" b="1" dirty="0" smtClean="0">
                <a:latin typeface="Libre Franklin" charset="0"/>
              </a:rPr>
              <a:t>02.  </a:t>
            </a:r>
            <a:r>
              <a:rPr lang="en-IN" sz="1600" dirty="0" smtClean="0">
                <a:latin typeface="Libre Franklin" charset="0"/>
              </a:rPr>
              <a:t>Introduction to Sprites</a:t>
            </a:r>
            <a:endParaRPr lang="en-US" dirty="0">
              <a:latin typeface="Libre Franklin" charset="0"/>
            </a:endParaRPr>
          </a:p>
        </p:txBody>
      </p:sp>
      <p:sp>
        <p:nvSpPr>
          <p:cNvPr id="43" name="TextBox 42"/>
          <p:cNvSpPr txBox="1"/>
          <p:nvPr/>
        </p:nvSpPr>
        <p:spPr>
          <a:xfrm>
            <a:off x="1120162" y="2339180"/>
            <a:ext cx="5212934" cy="338554"/>
          </a:xfrm>
          <a:prstGeom prst="rect">
            <a:avLst/>
          </a:prstGeom>
          <a:noFill/>
        </p:spPr>
        <p:txBody>
          <a:bodyPr wrap="square" rtlCol="0">
            <a:spAutoFit/>
          </a:bodyPr>
          <a:lstStyle/>
          <a:p>
            <a:pPr marL="342900" indent="-342900" algn="just"/>
            <a:r>
              <a:rPr lang="en-IN" sz="1600" b="1" dirty="0" smtClean="0">
                <a:latin typeface="Libre Franklin" charset="0"/>
              </a:rPr>
              <a:t>03. </a:t>
            </a:r>
            <a:r>
              <a:rPr lang="en-IN" sz="1600" dirty="0" smtClean="0">
                <a:latin typeface="Libre Franklin" charset="0"/>
              </a:rPr>
              <a:t>Sprites -</a:t>
            </a:r>
            <a:r>
              <a:rPr lang="en-IN" sz="1600" b="1" dirty="0" smtClean="0">
                <a:latin typeface="Libre Franklin" charset="0"/>
              </a:rPr>
              <a:t> </a:t>
            </a:r>
            <a:r>
              <a:rPr lang="en-IN" sz="1600" dirty="0" smtClean="0">
                <a:latin typeface="Libre Franklin" charset="0"/>
              </a:rPr>
              <a:t>Interface basics</a:t>
            </a:r>
            <a:endParaRPr lang="en-US" dirty="0">
              <a:latin typeface="Libre Franklin" charset="0"/>
            </a:endParaRPr>
          </a:p>
        </p:txBody>
      </p:sp>
      <p:sp>
        <p:nvSpPr>
          <p:cNvPr id="44" name="TextBox 43"/>
          <p:cNvSpPr txBox="1"/>
          <p:nvPr/>
        </p:nvSpPr>
        <p:spPr>
          <a:xfrm>
            <a:off x="1106223" y="2676404"/>
            <a:ext cx="5212934" cy="338554"/>
          </a:xfrm>
          <a:prstGeom prst="rect">
            <a:avLst/>
          </a:prstGeom>
          <a:noFill/>
        </p:spPr>
        <p:txBody>
          <a:bodyPr wrap="square" rtlCol="0">
            <a:spAutoFit/>
          </a:bodyPr>
          <a:lstStyle/>
          <a:p>
            <a:pPr marL="342900" indent="-342900" algn="just"/>
            <a:r>
              <a:rPr lang="en-IN" sz="1600" b="1" dirty="0" smtClean="0">
                <a:latin typeface="Libre Franklin" charset="0"/>
              </a:rPr>
              <a:t>04. </a:t>
            </a:r>
            <a:r>
              <a:rPr lang="en-IN" sz="1600" dirty="0" smtClean="0">
                <a:latin typeface="Libre Franklin" charset="0"/>
              </a:rPr>
              <a:t>Sprites - Naming and positioning</a:t>
            </a:r>
            <a:endParaRPr lang="en-US" dirty="0">
              <a:latin typeface="Libre Franklin" charset="0"/>
            </a:endParaRPr>
          </a:p>
        </p:txBody>
      </p:sp>
      <p:sp>
        <p:nvSpPr>
          <p:cNvPr id="45" name="TextBox 44"/>
          <p:cNvSpPr txBox="1"/>
          <p:nvPr/>
        </p:nvSpPr>
        <p:spPr>
          <a:xfrm>
            <a:off x="1107274" y="3016781"/>
            <a:ext cx="5212934" cy="338554"/>
          </a:xfrm>
          <a:prstGeom prst="rect">
            <a:avLst/>
          </a:prstGeom>
          <a:noFill/>
        </p:spPr>
        <p:txBody>
          <a:bodyPr wrap="square" rtlCol="0">
            <a:spAutoFit/>
          </a:bodyPr>
          <a:lstStyle/>
          <a:p>
            <a:pPr marL="342900" indent="-342900" algn="just"/>
            <a:r>
              <a:rPr lang="en-IN" sz="1600" b="1" dirty="0" smtClean="0">
                <a:latin typeface="Libre Franklin" charset="0"/>
              </a:rPr>
              <a:t>05.  </a:t>
            </a:r>
            <a:r>
              <a:rPr lang="en-IN" sz="1600" dirty="0" smtClean="0">
                <a:latin typeface="Libre Franklin" charset="0"/>
              </a:rPr>
              <a:t>Sprites - Adding </a:t>
            </a:r>
            <a:endParaRPr lang="en-US" dirty="0">
              <a:latin typeface="Libre Franklin" charset="0"/>
            </a:endParaRPr>
          </a:p>
        </p:txBody>
      </p:sp>
      <p:sp>
        <p:nvSpPr>
          <p:cNvPr id="41" name="Google Shape;1816;p39"/>
          <p:cNvSpPr txBox="1">
            <a:spLocks/>
          </p:cNvSpPr>
          <p:nvPr/>
        </p:nvSpPr>
        <p:spPr>
          <a:xfrm>
            <a:off x="912058" y="71920"/>
            <a:ext cx="7315200" cy="548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4100"/>
              <a:buFont typeface="Be Vietnam"/>
              <a:buNone/>
              <a:defRPr sz="4100" b="0" i="0" u="none" strike="noStrike" cap="none">
                <a:solidFill>
                  <a:srgbClr val="000000"/>
                </a:solidFill>
                <a:latin typeface="Be Vietnam"/>
                <a:ea typeface="Be Vietnam"/>
                <a:cs typeface="Be Vietnam"/>
                <a:sym typeface="Be Vietnam"/>
              </a:defRPr>
            </a:lvl1pPr>
            <a:lvl2pPr marR="0" lvl="1" algn="ctr" rtl="0">
              <a:lnSpc>
                <a:spcPct val="100000"/>
              </a:lnSpc>
              <a:spcBef>
                <a:spcPts val="0"/>
              </a:spcBef>
              <a:spcAft>
                <a:spcPts val="0"/>
              </a:spcAft>
              <a:buClr>
                <a:srgbClr val="000000"/>
              </a:buClr>
              <a:buSzPts val="4100"/>
              <a:buFont typeface="Be Vietnam"/>
              <a:buNone/>
              <a:defRPr sz="4100" b="0" i="0" u="none" strike="noStrike" cap="none">
                <a:solidFill>
                  <a:srgbClr val="000000"/>
                </a:solidFill>
                <a:latin typeface="Be Vietnam"/>
                <a:ea typeface="Be Vietnam"/>
                <a:cs typeface="Be Vietnam"/>
                <a:sym typeface="Be Vietnam"/>
              </a:defRPr>
            </a:lvl2pPr>
            <a:lvl3pPr marR="0" lvl="2" algn="ctr" rtl="0">
              <a:lnSpc>
                <a:spcPct val="100000"/>
              </a:lnSpc>
              <a:spcBef>
                <a:spcPts val="0"/>
              </a:spcBef>
              <a:spcAft>
                <a:spcPts val="0"/>
              </a:spcAft>
              <a:buClr>
                <a:srgbClr val="000000"/>
              </a:buClr>
              <a:buSzPts val="4100"/>
              <a:buFont typeface="Be Vietnam"/>
              <a:buNone/>
              <a:defRPr sz="4100" b="0" i="0" u="none" strike="noStrike" cap="none">
                <a:solidFill>
                  <a:srgbClr val="000000"/>
                </a:solidFill>
                <a:latin typeface="Be Vietnam"/>
                <a:ea typeface="Be Vietnam"/>
                <a:cs typeface="Be Vietnam"/>
                <a:sym typeface="Be Vietnam"/>
              </a:defRPr>
            </a:lvl3pPr>
            <a:lvl4pPr marR="0" lvl="3" algn="ctr" rtl="0">
              <a:lnSpc>
                <a:spcPct val="100000"/>
              </a:lnSpc>
              <a:spcBef>
                <a:spcPts val="0"/>
              </a:spcBef>
              <a:spcAft>
                <a:spcPts val="0"/>
              </a:spcAft>
              <a:buClr>
                <a:srgbClr val="000000"/>
              </a:buClr>
              <a:buSzPts val="4100"/>
              <a:buFont typeface="Be Vietnam"/>
              <a:buNone/>
              <a:defRPr sz="4100" b="0" i="0" u="none" strike="noStrike" cap="none">
                <a:solidFill>
                  <a:srgbClr val="000000"/>
                </a:solidFill>
                <a:latin typeface="Be Vietnam"/>
                <a:ea typeface="Be Vietnam"/>
                <a:cs typeface="Be Vietnam"/>
                <a:sym typeface="Be Vietnam"/>
              </a:defRPr>
            </a:lvl4pPr>
            <a:lvl5pPr marR="0" lvl="4" algn="ctr" rtl="0">
              <a:lnSpc>
                <a:spcPct val="100000"/>
              </a:lnSpc>
              <a:spcBef>
                <a:spcPts val="0"/>
              </a:spcBef>
              <a:spcAft>
                <a:spcPts val="0"/>
              </a:spcAft>
              <a:buClr>
                <a:srgbClr val="000000"/>
              </a:buClr>
              <a:buSzPts val="4100"/>
              <a:buFont typeface="Be Vietnam"/>
              <a:buNone/>
              <a:defRPr sz="4100" b="0" i="0" u="none" strike="noStrike" cap="none">
                <a:solidFill>
                  <a:srgbClr val="000000"/>
                </a:solidFill>
                <a:latin typeface="Be Vietnam"/>
                <a:ea typeface="Be Vietnam"/>
                <a:cs typeface="Be Vietnam"/>
                <a:sym typeface="Be Vietnam"/>
              </a:defRPr>
            </a:lvl5pPr>
            <a:lvl6pPr marR="0" lvl="5" algn="ctr" rtl="0">
              <a:lnSpc>
                <a:spcPct val="100000"/>
              </a:lnSpc>
              <a:spcBef>
                <a:spcPts val="0"/>
              </a:spcBef>
              <a:spcAft>
                <a:spcPts val="0"/>
              </a:spcAft>
              <a:buClr>
                <a:srgbClr val="000000"/>
              </a:buClr>
              <a:buSzPts val="4100"/>
              <a:buFont typeface="Be Vietnam"/>
              <a:buNone/>
              <a:defRPr sz="4100" b="0" i="0" u="none" strike="noStrike" cap="none">
                <a:solidFill>
                  <a:srgbClr val="000000"/>
                </a:solidFill>
                <a:latin typeface="Be Vietnam"/>
                <a:ea typeface="Be Vietnam"/>
                <a:cs typeface="Be Vietnam"/>
                <a:sym typeface="Be Vietnam"/>
              </a:defRPr>
            </a:lvl6pPr>
            <a:lvl7pPr marR="0" lvl="6" algn="ctr" rtl="0">
              <a:lnSpc>
                <a:spcPct val="100000"/>
              </a:lnSpc>
              <a:spcBef>
                <a:spcPts val="0"/>
              </a:spcBef>
              <a:spcAft>
                <a:spcPts val="0"/>
              </a:spcAft>
              <a:buClr>
                <a:srgbClr val="000000"/>
              </a:buClr>
              <a:buSzPts val="4100"/>
              <a:buFont typeface="Be Vietnam"/>
              <a:buNone/>
              <a:defRPr sz="4100" b="0" i="0" u="none" strike="noStrike" cap="none">
                <a:solidFill>
                  <a:srgbClr val="000000"/>
                </a:solidFill>
                <a:latin typeface="Be Vietnam"/>
                <a:ea typeface="Be Vietnam"/>
                <a:cs typeface="Be Vietnam"/>
                <a:sym typeface="Be Vietnam"/>
              </a:defRPr>
            </a:lvl7pPr>
            <a:lvl8pPr marR="0" lvl="7" algn="ctr" rtl="0">
              <a:lnSpc>
                <a:spcPct val="100000"/>
              </a:lnSpc>
              <a:spcBef>
                <a:spcPts val="0"/>
              </a:spcBef>
              <a:spcAft>
                <a:spcPts val="0"/>
              </a:spcAft>
              <a:buClr>
                <a:srgbClr val="000000"/>
              </a:buClr>
              <a:buSzPts val="4100"/>
              <a:buFont typeface="Be Vietnam"/>
              <a:buNone/>
              <a:defRPr sz="4100" b="0" i="0" u="none" strike="noStrike" cap="none">
                <a:solidFill>
                  <a:srgbClr val="000000"/>
                </a:solidFill>
                <a:latin typeface="Be Vietnam"/>
                <a:ea typeface="Be Vietnam"/>
                <a:cs typeface="Be Vietnam"/>
                <a:sym typeface="Be Vietnam"/>
              </a:defRPr>
            </a:lvl8pPr>
            <a:lvl9pPr marR="0" lvl="8" algn="ctr" rtl="0">
              <a:lnSpc>
                <a:spcPct val="100000"/>
              </a:lnSpc>
              <a:spcBef>
                <a:spcPts val="0"/>
              </a:spcBef>
              <a:spcAft>
                <a:spcPts val="0"/>
              </a:spcAft>
              <a:buClr>
                <a:srgbClr val="000000"/>
              </a:buClr>
              <a:buSzPts val="4100"/>
              <a:buFont typeface="Be Vietnam"/>
              <a:buNone/>
              <a:defRPr sz="4100" b="0" i="0" u="none" strike="noStrike" cap="none">
                <a:solidFill>
                  <a:srgbClr val="000000"/>
                </a:solidFill>
                <a:latin typeface="Be Vietnam"/>
                <a:ea typeface="Be Vietnam"/>
                <a:cs typeface="Be Vietnam"/>
                <a:sym typeface="Be Vietnam"/>
              </a:defRPr>
            </a:lvl9pPr>
          </a:lstStyle>
          <a:p>
            <a:pPr algn="l"/>
            <a:r>
              <a:rPr lang="en-GB" sz="3600" u="sng" dirty="0" smtClean="0">
                <a:solidFill>
                  <a:srgbClr val="080513"/>
                </a:solidFill>
                <a:latin typeface="Libre Franklin" charset="0"/>
              </a:rPr>
              <a:t>Session’s Objectives </a:t>
            </a:r>
            <a:endParaRPr lang="en-GB" sz="3600" u="sng" dirty="0">
              <a:solidFill>
                <a:srgbClr val="080513"/>
              </a:solidFill>
              <a:latin typeface="Libre Franklin" charset="0"/>
            </a:endParaRPr>
          </a:p>
        </p:txBody>
      </p:sp>
      <p:sp>
        <p:nvSpPr>
          <p:cNvPr id="22" name="TextBox 21"/>
          <p:cNvSpPr txBox="1"/>
          <p:nvPr/>
        </p:nvSpPr>
        <p:spPr>
          <a:xfrm>
            <a:off x="1102279" y="3319079"/>
            <a:ext cx="5212934" cy="338554"/>
          </a:xfrm>
          <a:prstGeom prst="rect">
            <a:avLst/>
          </a:prstGeom>
          <a:noFill/>
        </p:spPr>
        <p:txBody>
          <a:bodyPr wrap="square" rtlCol="0">
            <a:spAutoFit/>
          </a:bodyPr>
          <a:lstStyle/>
          <a:p>
            <a:pPr marL="342900" indent="-342900" algn="just"/>
            <a:r>
              <a:rPr lang="en-IN" sz="1600" b="1" dirty="0" smtClean="0">
                <a:latin typeface="Libre Franklin" charset="0"/>
              </a:rPr>
              <a:t>06. </a:t>
            </a:r>
            <a:r>
              <a:rPr lang="en-IN" sz="1600" dirty="0" smtClean="0">
                <a:latin typeface="Libre Franklin" charset="0"/>
              </a:rPr>
              <a:t>Sprites -</a:t>
            </a:r>
            <a:r>
              <a:rPr lang="en-IN" sz="1600" b="1" dirty="0" smtClean="0">
                <a:latin typeface="Libre Franklin" charset="0"/>
              </a:rPr>
              <a:t> </a:t>
            </a:r>
            <a:r>
              <a:rPr lang="en-IN" sz="1600" dirty="0" smtClean="0">
                <a:latin typeface="Libre Franklin" charset="0"/>
              </a:rPr>
              <a:t>Costumes</a:t>
            </a:r>
            <a:endParaRPr lang="en-US" dirty="0">
              <a:latin typeface="Libre Franklin" charset="0"/>
            </a:endParaRPr>
          </a:p>
        </p:txBody>
      </p:sp>
      <p:sp>
        <p:nvSpPr>
          <p:cNvPr id="23" name="TextBox 22"/>
          <p:cNvSpPr txBox="1"/>
          <p:nvPr/>
        </p:nvSpPr>
        <p:spPr>
          <a:xfrm>
            <a:off x="1102279" y="3663850"/>
            <a:ext cx="5212934" cy="338554"/>
          </a:xfrm>
          <a:prstGeom prst="rect">
            <a:avLst/>
          </a:prstGeom>
          <a:noFill/>
        </p:spPr>
        <p:txBody>
          <a:bodyPr wrap="square" rtlCol="0">
            <a:spAutoFit/>
          </a:bodyPr>
          <a:lstStyle/>
          <a:p>
            <a:pPr marL="342900" indent="-342900" algn="just"/>
            <a:r>
              <a:rPr lang="en-IN" sz="1600" b="1" dirty="0" smtClean="0">
                <a:latin typeface="Libre Franklin" charset="0"/>
              </a:rPr>
              <a:t>07. </a:t>
            </a:r>
            <a:r>
              <a:rPr lang="en-IN" sz="1600" dirty="0" smtClean="0">
                <a:latin typeface="Libre Franklin" charset="0"/>
              </a:rPr>
              <a:t>Sprites -</a:t>
            </a:r>
            <a:r>
              <a:rPr lang="en-IN" sz="1600" b="1" dirty="0" smtClean="0">
                <a:latin typeface="Libre Franklin" charset="0"/>
              </a:rPr>
              <a:t> </a:t>
            </a:r>
            <a:r>
              <a:rPr lang="en-IN" sz="1600" dirty="0" smtClean="0">
                <a:latin typeface="Libre Franklin" charset="0"/>
              </a:rPr>
              <a:t>Sounds</a:t>
            </a:r>
            <a:endParaRPr lang="en-US" dirty="0">
              <a:latin typeface="Libre Franklin" charset="0"/>
            </a:endParaRPr>
          </a:p>
        </p:txBody>
      </p:sp>
      <p:sp>
        <p:nvSpPr>
          <p:cNvPr id="24" name="TextBox 23"/>
          <p:cNvSpPr txBox="1"/>
          <p:nvPr/>
        </p:nvSpPr>
        <p:spPr>
          <a:xfrm>
            <a:off x="1087286" y="4017971"/>
            <a:ext cx="5212934" cy="338554"/>
          </a:xfrm>
          <a:prstGeom prst="rect">
            <a:avLst/>
          </a:prstGeom>
          <a:noFill/>
        </p:spPr>
        <p:txBody>
          <a:bodyPr wrap="square" rtlCol="0">
            <a:spAutoFit/>
          </a:bodyPr>
          <a:lstStyle/>
          <a:p>
            <a:pPr marL="342900" indent="-342900" algn="just"/>
            <a:r>
              <a:rPr lang="en-IN" sz="1600" b="1" dirty="0" smtClean="0">
                <a:latin typeface="Libre Franklin" charset="0"/>
              </a:rPr>
              <a:t>08. </a:t>
            </a:r>
            <a:r>
              <a:rPr lang="en-IN" sz="1600" dirty="0" smtClean="0">
                <a:latin typeface="Libre Franklin" charset="0"/>
              </a:rPr>
              <a:t>Sprites- Background</a:t>
            </a:r>
            <a:endParaRPr lang="en-US" dirty="0">
              <a:latin typeface="Libre Franklin" charset="0"/>
            </a:endParaRPr>
          </a:p>
        </p:txBody>
      </p:sp>
      <p:sp>
        <p:nvSpPr>
          <p:cNvPr id="25" name="TextBox 24"/>
          <p:cNvSpPr txBox="1"/>
          <p:nvPr/>
        </p:nvSpPr>
        <p:spPr>
          <a:xfrm>
            <a:off x="1112271" y="4312776"/>
            <a:ext cx="5212934" cy="338554"/>
          </a:xfrm>
          <a:prstGeom prst="rect">
            <a:avLst/>
          </a:prstGeom>
          <a:noFill/>
        </p:spPr>
        <p:txBody>
          <a:bodyPr wrap="square" rtlCol="0">
            <a:spAutoFit/>
          </a:bodyPr>
          <a:lstStyle/>
          <a:p>
            <a:pPr marL="342900" indent="-342900" algn="just"/>
            <a:r>
              <a:rPr lang="en-IN" sz="1600" b="1" dirty="0" smtClean="0">
                <a:latin typeface="Libre Franklin" charset="0"/>
              </a:rPr>
              <a:t>09. </a:t>
            </a:r>
            <a:r>
              <a:rPr lang="en-IN" sz="1600" dirty="0" smtClean="0">
                <a:latin typeface="Libre Franklin" charset="0"/>
              </a:rPr>
              <a:t>Sprites-  Saving</a:t>
            </a:r>
            <a:endParaRPr lang="en-US" dirty="0">
              <a:latin typeface="Libre Franklin" charset="0"/>
            </a:endParaRPr>
          </a:p>
        </p:txBody>
      </p:sp>
      <p:sp>
        <p:nvSpPr>
          <p:cNvPr id="26" name="TextBox 25"/>
          <p:cNvSpPr txBox="1"/>
          <p:nvPr/>
        </p:nvSpPr>
        <p:spPr>
          <a:xfrm>
            <a:off x="1097281" y="4597586"/>
            <a:ext cx="5212934" cy="338554"/>
          </a:xfrm>
          <a:prstGeom prst="rect">
            <a:avLst/>
          </a:prstGeom>
          <a:noFill/>
        </p:spPr>
        <p:txBody>
          <a:bodyPr wrap="square" rtlCol="0">
            <a:spAutoFit/>
          </a:bodyPr>
          <a:lstStyle/>
          <a:p>
            <a:pPr marL="342900" indent="-342900" algn="just"/>
            <a:r>
              <a:rPr lang="en-IN" sz="1600" b="1" dirty="0" smtClean="0">
                <a:latin typeface="Libre Franklin" charset="0"/>
              </a:rPr>
              <a:t>10. </a:t>
            </a:r>
            <a:r>
              <a:rPr lang="en-IN" sz="1600" dirty="0" smtClean="0">
                <a:latin typeface="Libre Franklin" charset="0"/>
              </a:rPr>
              <a:t>Sprites- Next time</a:t>
            </a:r>
            <a:endParaRPr lang="en-US" dirty="0">
              <a:latin typeface="Libre Franklin" charset="0"/>
            </a:endParaRPr>
          </a:p>
        </p:txBody>
      </p:sp>
    </p:spTree>
    <p:extLst>
      <p:ext uri="{BB962C8B-B14F-4D97-AF65-F5344CB8AC3E}">
        <p14:creationId xmlns:p14="http://schemas.microsoft.com/office/powerpoint/2010/main" xmlns="" val="3249753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3"/>
                                        </p:tgtEl>
                                        <p:attrNameLst>
                                          <p:attrName>style.visibility</p:attrName>
                                        </p:attrNameLst>
                                      </p:cBhvr>
                                      <p:to>
                                        <p:strVal val="visible"/>
                                      </p:to>
                                    </p:set>
                                    <p:animEffect transition="in" filter="fade">
                                      <p:cBhvr>
                                        <p:cTn id="7" dur="2000"/>
                                        <p:tgtEl>
                                          <p:spTgt spid="9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20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fade">
                                      <p:cBhvr>
                                        <p:cTn id="17" dur="2000"/>
                                        <p:tgtEl>
                                          <p:spTgt spid="4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fade">
                                      <p:cBhvr>
                                        <p:cTn id="22" dur="2000"/>
                                        <p:tgtEl>
                                          <p:spTgt spid="4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fade">
                                      <p:cBhvr>
                                        <p:cTn id="27" dur="2000"/>
                                        <p:tgtEl>
                                          <p:spTgt spid="4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5"/>
                                        </p:tgtEl>
                                        <p:attrNameLst>
                                          <p:attrName>style.visibility</p:attrName>
                                        </p:attrNameLst>
                                      </p:cBhvr>
                                      <p:to>
                                        <p:strVal val="visible"/>
                                      </p:to>
                                    </p:set>
                                    <p:animEffect transition="in" filter="fade">
                                      <p:cBhvr>
                                        <p:cTn id="32" dur="2000"/>
                                        <p:tgtEl>
                                          <p:spTgt spid="4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20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2000"/>
                                        <p:tgtEl>
                                          <p:spTgt spid="2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2000"/>
                                        <p:tgtEl>
                                          <p:spTgt spid="2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fade">
                                      <p:cBhvr>
                                        <p:cTn id="52" dur="2000"/>
                                        <p:tgtEl>
                                          <p:spTgt spid="2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fade">
                                      <p:cBhvr>
                                        <p:cTn id="57" dur="2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p:bldP spid="17" grpId="0"/>
      <p:bldP spid="42" grpId="0"/>
      <p:bldP spid="43" grpId="0"/>
      <p:bldP spid="44" grpId="0"/>
      <p:bldP spid="45" grpId="0"/>
      <p:bldP spid="22" grpId="0"/>
      <p:bldP spid="23" grpId="0"/>
      <p:bldP spid="24" grpId="0"/>
      <p:bldP spid="25" grpId="0"/>
      <p:bldP spid="2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35"/>
        <p:cNvGrpSpPr/>
        <p:nvPr/>
      </p:nvGrpSpPr>
      <p:grpSpPr>
        <a:xfrm>
          <a:off x="0" y="0"/>
          <a:ext cx="0" cy="0"/>
          <a:chOff x="0" y="0"/>
          <a:chExt cx="0" cy="0"/>
        </a:xfrm>
      </p:grpSpPr>
      <p:grpSp>
        <p:nvGrpSpPr>
          <p:cNvPr id="27" name="Google Shape;197;p32"/>
          <p:cNvGrpSpPr/>
          <p:nvPr/>
        </p:nvGrpSpPr>
        <p:grpSpPr>
          <a:xfrm>
            <a:off x="8728825" y="262085"/>
            <a:ext cx="143429" cy="1003500"/>
            <a:chOff x="720000" y="540000"/>
            <a:chExt cx="143429" cy="1003500"/>
          </a:xfrm>
        </p:grpSpPr>
        <p:sp>
          <p:nvSpPr>
            <p:cNvPr id="28" name="Google Shape;198;p32"/>
            <p:cNvSpPr/>
            <p:nvPr/>
          </p:nvSpPr>
          <p:spPr>
            <a:xfrm>
              <a:off x="720000" y="540000"/>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29" name="Google Shape;199;p32"/>
            <p:cNvSpPr/>
            <p:nvPr/>
          </p:nvSpPr>
          <p:spPr>
            <a:xfrm>
              <a:off x="720000" y="759863"/>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30" name="Google Shape;200;p32"/>
            <p:cNvSpPr/>
            <p:nvPr/>
          </p:nvSpPr>
          <p:spPr>
            <a:xfrm>
              <a:off x="720000" y="979726"/>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31" name="Google Shape;201;p32"/>
            <p:cNvSpPr/>
            <p:nvPr/>
          </p:nvSpPr>
          <p:spPr>
            <a:xfrm>
              <a:off x="720000" y="1199589"/>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32" name="Google Shape;202;p32"/>
            <p:cNvSpPr/>
            <p:nvPr/>
          </p:nvSpPr>
          <p:spPr>
            <a:xfrm>
              <a:off x="720000" y="1419452"/>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grpSp>
      <p:grpSp>
        <p:nvGrpSpPr>
          <p:cNvPr id="33" name="Google Shape;203;p32"/>
          <p:cNvGrpSpPr/>
          <p:nvPr/>
        </p:nvGrpSpPr>
        <p:grpSpPr>
          <a:xfrm rot="10800000">
            <a:off x="146240" y="3788265"/>
            <a:ext cx="143429" cy="1003500"/>
            <a:chOff x="720000" y="540000"/>
            <a:chExt cx="143429" cy="1003500"/>
          </a:xfrm>
        </p:grpSpPr>
        <p:sp>
          <p:nvSpPr>
            <p:cNvPr id="34" name="Google Shape;204;p32"/>
            <p:cNvSpPr/>
            <p:nvPr/>
          </p:nvSpPr>
          <p:spPr>
            <a:xfrm>
              <a:off x="720000" y="540000"/>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35" name="Google Shape;205;p32"/>
            <p:cNvSpPr/>
            <p:nvPr/>
          </p:nvSpPr>
          <p:spPr>
            <a:xfrm>
              <a:off x="720000" y="759863"/>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36" name="Google Shape;206;p32"/>
            <p:cNvSpPr/>
            <p:nvPr/>
          </p:nvSpPr>
          <p:spPr>
            <a:xfrm>
              <a:off x="720000" y="979726"/>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37" name="Google Shape;207;p32"/>
            <p:cNvSpPr/>
            <p:nvPr/>
          </p:nvSpPr>
          <p:spPr>
            <a:xfrm>
              <a:off x="720000" y="1199589"/>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38" name="Google Shape;208;p32"/>
            <p:cNvSpPr/>
            <p:nvPr/>
          </p:nvSpPr>
          <p:spPr>
            <a:xfrm>
              <a:off x="720000" y="1419452"/>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grpSp>
      <p:pic>
        <p:nvPicPr>
          <p:cNvPr id="39" name="Picture 38"/>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8572500" y="4572000"/>
            <a:ext cx="571500" cy="571500"/>
          </a:xfrm>
          <a:prstGeom prst="rect">
            <a:avLst/>
          </a:prstGeom>
        </p:spPr>
      </p:pic>
      <p:sp>
        <p:nvSpPr>
          <p:cNvPr id="2" name="Star: 5 Points 1">
            <a:extLst>
              <a:ext uri="{FF2B5EF4-FFF2-40B4-BE49-F238E27FC236}">
                <a16:creationId xmlns:a16="http://schemas.microsoft.com/office/drawing/2014/main" xmlns="" id="{1B36EFBA-BF1E-C4E5-9455-99C75FF4C505}"/>
              </a:ext>
            </a:extLst>
          </p:cNvPr>
          <p:cNvSpPr/>
          <p:nvPr/>
        </p:nvSpPr>
        <p:spPr>
          <a:xfrm>
            <a:off x="985567" y="1533164"/>
            <a:ext cx="154974" cy="117987"/>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xmlns="" id="{5D723450-62DD-7832-9D97-50C8C81170E8}"/>
              </a:ext>
            </a:extLst>
          </p:cNvPr>
          <p:cNvSpPr txBox="1"/>
          <p:nvPr/>
        </p:nvSpPr>
        <p:spPr>
          <a:xfrm>
            <a:off x="1270819" y="1458636"/>
            <a:ext cx="6602362" cy="738664"/>
          </a:xfrm>
          <a:prstGeom prst="rect">
            <a:avLst/>
          </a:prstGeom>
          <a:noFill/>
        </p:spPr>
        <p:txBody>
          <a:bodyPr wrap="square">
            <a:spAutoFit/>
          </a:bodyPr>
          <a:lstStyle/>
          <a:p>
            <a:pPr algn="l"/>
            <a:r>
              <a:rPr lang="en-US" b="0" i="0" dirty="0">
                <a:solidFill>
                  <a:srgbClr val="212529"/>
                </a:solidFill>
                <a:effectLst/>
                <a:latin typeface="Libre Franklin" pitchFamily="2" charset="0"/>
              </a:rPr>
              <a:t>We see that our fish has a “bubbles” sound and an “ocean wave” sound, and if we select our cat in the sprite panel, we see that it has just one sound, a “meow” sound</a:t>
            </a:r>
            <a:r>
              <a:rPr lang="en-US" b="0" i="0" dirty="0" smtClean="0">
                <a:solidFill>
                  <a:srgbClr val="212529"/>
                </a:solidFill>
                <a:effectLst/>
                <a:latin typeface="Libre Franklin" pitchFamily="2" charset="0"/>
              </a:rPr>
              <a:t>.</a:t>
            </a:r>
            <a:endParaRPr lang="en-US" b="0" i="0" dirty="0">
              <a:solidFill>
                <a:srgbClr val="212529"/>
              </a:solidFill>
              <a:effectLst/>
              <a:latin typeface="Libre Franklin" pitchFamily="2" charset="0"/>
            </a:endParaRPr>
          </a:p>
        </p:txBody>
      </p:sp>
      <p:sp>
        <p:nvSpPr>
          <p:cNvPr id="3" name="Star: 5 Points 2">
            <a:extLst>
              <a:ext uri="{FF2B5EF4-FFF2-40B4-BE49-F238E27FC236}">
                <a16:creationId xmlns:a16="http://schemas.microsoft.com/office/drawing/2014/main" xmlns="" id="{CDEEFFE5-4AA7-EB55-5D81-2F0708917C7E}"/>
              </a:ext>
            </a:extLst>
          </p:cNvPr>
          <p:cNvSpPr/>
          <p:nvPr/>
        </p:nvSpPr>
        <p:spPr>
          <a:xfrm>
            <a:off x="985567" y="2406376"/>
            <a:ext cx="154974" cy="117987"/>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Google Shape;288;p34"/>
          <p:cNvSpPr txBox="1">
            <a:spLocks/>
          </p:cNvSpPr>
          <p:nvPr/>
        </p:nvSpPr>
        <p:spPr>
          <a:xfrm>
            <a:off x="404746" y="13227"/>
            <a:ext cx="7082851" cy="1012278"/>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lvl="0">
              <a:buSzPts val="4100"/>
              <a:defRPr/>
            </a:pPr>
            <a:r>
              <a:rPr kumimoji="0" lang="en-IN" sz="4800" b="1" i="0" u="none" strike="noStrike" kern="0" cap="none" spc="0" normalizeH="0" baseline="0" noProof="0" dirty="0" smtClean="0">
                <a:ln>
                  <a:noFill/>
                </a:ln>
                <a:solidFill>
                  <a:srgbClr val="000000"/>
                </a:solidFill>
                <a:effectLst/>
                <a:uLnTx/>
                <a:uFillTx/>
                <a:latin typeface="Libre Franklin" charset="0"/>
                <a:ea typeface="Be Vietnam"/>
                <a:cs typeface="Be Vietnam"/>
                <a:sym typeface="Be Vietnam"/>
              </a:rPr>
              <a:t>            07.</a:t>
            </a:r>
            <a:r>
              <a:rPr lang="en-IN" sz="3600" dirty="0" smtClean="0">
                <a:latin typeface="Libre Franklin" charset="0"/>
              </a:rPr>
              <a:t> Sprites - Sounds </a:t>
            </a:r>
            <a:r>
              <a:rPr kumimoji="0" lang="en-IN" sz="3600" b="1" i="0" u="none" strike="noStrike" kern="0" cap="none" spc="0" normalizeH="0" baseline="0" noProof="0" dirty="0" smtClean="0">
                <a:ln>
                  <a:noFill/>
                </a:ln>
                <a:solidFill>
                  <a:srgbClr val="000000"/>
                </a:solidFill>
                <a:effectLst/>
                <a:uLnTx/>
                <a:uFillTx/>
                <a:latin typeface="Libre Franklin" charset="0"/>
                <a:ea typeface="Be Vietnam"/>
                <a:cs typeface="Be Vietnam"/>
                <a:sym typeface="Be Vietnam"/>
              </a:rPr>
              <a:t> </a:t>
            </a:r>
            <a:endParaRPr kumimoji="0" lang="en-US" sz="3600" i="0" u="none" strike="noStrike" kern="0" cap="none" spc="0" normalizeH="0" baseline="0" noProof="0" dirty="0">
              <a:ln>
                <a:noFill/>
              </a:ln>
              <a:solidFill>
                <a:srgbClr val="000000"/>
              </a:solidFill>
              <a:effectLst/>
              <a:uLnTx/>
              <a:uFillTx/>
              <a:latin typeface="Libre Franklin" charset="0"/>
              <a:ea typeface="Be Vietnam"/>
              <a:cs typeface="Be Vietnam"/>
              <a:sym typeface="Be Vietnam"/>
            </a:endParaRPr>
          </a:p>
        </p:txBody>
      </p:sp>
      <p:sp>
        <p:nvSpPr>
          <p:cNvPr id="20" name="Rectangle 19"/>
          <p:cNvSpPr/>
          <p:nvPr/>
        </p:nvSpPr>
        <p:spPr>
          <a:xfrm>
            <a:off x="1266670" y="2310140"/>
            <a:ext cx="5441430" cy="307777"/>
          </a:xfrm>
          <a:prstGeom prst="rect">
            <a:avLst/>
          </a:prstGeom>
        </p:spPr>
        <p:txBody>
          <a:bodyPr wrap="square">
            <a:spAutoFit/>
          </a:bodyPr>
          <a:lstStyle/>
          <a:p>
            <a:r>
              <a:rPr lang="en-US" dirty="0" smtClean="0">
                <a:solidFill>
                  <a:srgbClr val="212529"/>
                </a:solidFill>
                <a:latin typeface="Libre Franklin" pitchFamily="2" charset="0"/>
              </a:rPr>
              <a:t>We can change the built-in sounds, or record or upload our own.</a:t>
            </a:r>
            <a:endParaRPr lang="en-US" dirty="0">
              <a:solidFill>
                <a:srgbClr val="212529"/>
              </a:solidFill>
              <a:latin typeface="Libre Franklin" pitchFamily="2" charset="0"/>
            </a:endParaRPr>
          </a:p>
        </p:txBody>
      </p:sp>
    </p:spTree>
    <p:extLst>
      <p:ext uri="{BB962C8B-B14F-4D97-AF65-F5344CB8AC3E}">
        <p14:creationId xmlns:p14="http://schemas.microsoft.com/office/powerpoint/2010/main" xmlns="" val="3333274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0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2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2000"/>
                                        <p:tgtEl>
                                          <p:spTgt spid="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1" grpId="0"/>
      <p:bldP spid="3" grpId="0" animBg="1"/>
      <p:bldP spid="2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35"/>
        <p:cNvGrpSpPr/>
        <p:nvPr/>
      </p:nvGrpSpPr>
      <p:grpSpPr>
        <a:xfrm>
          <a:off x="0" y="0"/>
          <a:ext cx="0" cy="0"/>
          <a:chOff x="0" y="0"/>
          <a:chExt cx="0" cy="0"/>
        </a:xfrm>
      </p:grpSpPr>
      <p:grpSp>
        <p:nvGrpSpPr>
          <p:cNvPr id="27" name="Google Shape;197;p32"/>
          <p:cNvGrpSpPr/>
          <p:nvPr/>
        </p:nvGrpSpPr>
        <p:grpSpPr>
          <a:xfrm>
            <a:off x="8728825" y="262085"/>
            <a:ext cx="143429" cy="1003500"/>
            <a:chOff x="720000" y="540000"/>
            <a:chExt cx="143429" cy="1003500"/>
          </a:xfrm>
        </p:grpSpPr>
        <p:sp>
          <p:nvSpPr>
            <p:cNvPr id="28" name="Google Shape;198;p32"/>
            <p:cNvSpPr/>
            <p:nvPr/>
          </p:nvSpPr>
          <p:spPr>
            <a:xfrm>
              <a:off x="720000" y="540000"/>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29" name="Google Shape;199;p32"/>
            <p:cNvSpPr/>
            <p:nvPr/>
          </p:nvSpPr>
          <p:spPr>
            <a:xfrm>
              <a:off x="720000" y="759863"/>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30" name="Google Shape;200;p32"/>
            <p:cNvSpPr/>
            <p:nvPr/>
          </p:nvSpPr>
          <p:spPr>
            <a:xfrm>
              <a:off x="720000" y="979726"/>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31" name="Google Shape;201;p32"/>
            <p:cNvSpPr/>
            <p:nvPr/>
          </p:nvSpPr>
          <p:spPr>
            <a:xfrm>
              <a:off x="720000" y="1199589"/>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32" name="Google Shape;202;p32"/>
            <p:cNvSpPr/>
            <p:nvPr/>
          </p:nvSpPr>
          <p:spPr>
            <a:xfrm>
              <a:off x="720000" y="1419452"/>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grpSp>
      <p:grpSp>
        <p:nvGrpSpPr>
          <p:cNvPr id="33" name="Google Shape;203;p32"/>
          <p:cNvGrpSpPr/>
          <p:nvPr/>
        </p:nvGrpSpPr>
        <p:grpSpPr>
          <a:xfrm rot="10800000">
            <a:off x="146240" y="3788265"/>
            <a:ext cx="143429" cy="1003500"/>
            <a:chOff x="720000" y="540000"/>
            <a:chExt cx="143429" cy="1003500"/>
          </a:xfrm>
        </p:grpSpPr>
        <p:sp>
          <p:nvSpPr>
            <p:cNvPr id="34" name="Google Shape;204;p32"/>
            <p:cNvSpPr/>
            <p:nvPr/>
          </p:nvSpPr>
          <p:spPr>
            <a:xfrm>
              <a:off x="720000" y="540000"/>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35" name="Google Shape;205;p32"/>
            <p:cNvSpPr/>
            <p:nvPr/>
          </p:nvSpPr>
          <p:spPr>
            <a:xfrm>
              <a:off x="720000" y="759863"/>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36" name="Google Shape;206;p32"/>
            <p:cNvSpPr/>
            <p:nvPr/>
          </p:nvSpPr>
          <p:spPr>
            <a:xfrm>
              <a:off x="720000" y="979726"/>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37" name="Google Shape;207;p32"/>
            <p:cNvSpPr/>
            <p:nvPr/>
          </p:nvSpPr>
          <p:spPr>
            <a:xfrm>
              <a:off x="720000" y="1199589"/>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38" name="Google Shape;208;p32"/>
            <p:cNvSpPr/>
            <p:nvPr/>
          </p:nvSpPr>
          <p:spPr>
            <a:xfrm>
              <a:off x="720000" y="1419452"/>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grpSp>
      <p:pic>
        <p:nvPicPr>
          <p:cNvPr id="39" name="Picture 38"/>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8572500" y="4572000"/>
            <a:ext cx="571500" cy="571500"/>
          </a:xfrm>
          <a:prstGeom prst="rect">
            <a:avLst/>
          </a:prstGeom>
        </p:spPr>
      </p:pic>
      <p:sp>
        <p:nvSpPr>
          <p:cNvPr id="2" name="Star: 5 Points 1">
            <a:extLst>
              <a:ext uri="{FF2B5EF4-FFF2-40B4-BE49-F238E27FC236}">
                <a16:creationId xmlns:a16="http://schemas.microsoft.com/office/drawing/2014/main" xmlns="" id="{1B36EFBA-BF1E-C4E5-9455-99C75FF4C505}"/>
              </a:ext>
            </a:extLst>
          </p:cNvPr>
          <p:cNvSpPr/>
          <p:nvPr/>
        </p:nvSpPr>
        <p:spPr>
          <a:xfrm>
            <a:off x="985567" y="1233359"/>
            <a:ext cx="154974" cy="117987"/>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xmlns="" id="{5D723450-62DD-7832-9D97-50C8C81170E8}"/>
              </a:ext>
            </a:extLst>
          </p:cNvPr>
          <p:cNvSpPr txBox="1"/>
          <p:nvPr/>
        </p:nvSpPr>
        <p:spPr>
          <a:xfrm>
            <a:off x="1270819" y="1158831"/>
            <a:ext cx="6602362" cy="523220"/>
          </a:xfrm>
          <a:prstGeom prst="rect">
            <a:avLst/>
          </a:prstGeom>
          <a:noFill/>
        </p:spPr>
        <p:txBody>
          <a:bodyPr wrap="square">
            <a:spAutoFit/>
          </a:bodyPr>
          <a:lstStyle/>
          <a:p>
            <a:pPr algn="l"/>
            <a:r>
              <a:rPr lang="en-US" b="0" i="0" dirty="0">
                <a:solidFill>
                  <a:srgbClr val="212529"/>
                </a:solidFill>
                <a:effectLst/>
                <a:latin typeface="Libre Franklin" pitchFamily="2" charset="0"/>
              </a:rPr>
              <a:t>Our stage has a plain white background, so we can click the button in the bottom right to choose a new backdrop:</a:t>
            </a:r>
          </a:p>
        </p:txBody>
      </p:sp>
      <p:pic>
        <p:nvPicPr>
          <p:cNvPr id="11266" name="Picture 2" descr="Choose a Backdrop button">
            <a:extLst>
              <a:ext uri="{FF2B5EF4-FFF2-40B4-BE49-F238E27FC236}">
                <a16:creationId xmlns:a16="http://schemas.microsoft.com/office/drawing/2014/main" xmlns="" id="{05E7DE73-00A9-AF58-83A7-3532B05FB93D}"/>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347019" y="1717078"/>
            <a:ext cx="4218039" cy="2705100"/>
          </a:xfrm>
          <a:prstGeom prst="rect">
            <a:avLst/>
          </a:prstGeom>
          <a:noFill/>
          <a:extLst>
            <a:ext uri="{909E8E84-426E-40DD-AFC4-6F175D3DCCD1}">
              <a14:hiddenFill xmlns:a14="http://schemas.microsoft.com/office/drawing/2010/main" xmlns="">
                <a:solidFill>
                  <a:srgbClr val="FFFFFF"/>
                </a:solidFill>
              </a14:hiddenFill>
            </a:ext>
          </a:extLst>
        </p:spPr>
      </p:pic>
      <p:sp>
        <p:nvSpPr>
          <p:cNvPr id="19" name="Google Shape;288;p34"/>
          <p:cNvSpPr txBox="1">
            <a:spLocks/>
          </p:cNvSpPr>
          <p:nvPr/>
        </p:nvSpPr>
        <p:spPr>
          <a:xfrm>
            <a:off x="404746" y="13227"/>
            <a:ext cx="7082851" cy="1012278"/>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lvl="0">
              <a:buSzPts val="4100"/>
              <a:defRPr/>
            </a:pPr>
            <a:r>
              <a:rPr kumimoji="0" lang="en-IN" sz="4800" b="1" i="0" u="none" strike="noStrike" kern="0" cap="none" spc="0" normalizeH="0" baseline="0" noProof="0" dirty="0" smtClean="0">
                <a:ln>
                  <a:noFill/>
                </a:ln>
                <a:solidFill>
                  <a:srgbClr val="000000"/>
                </a:solidFill>
                <a:effectLst/>
                <a:uLnTx/>
                <a:uFillTx/>
                <a:latin typeface="Libre Franklin" charset="0"/>
                <a:ea typeface="Be Vietnam"/>
                <a:cs typeface="Be Vietnam"/>
                <a:sym typeface="Be Vietnam"/>
              </a:rPr>
              <a:t>           08.</a:t>
            </a:r>
            <a:r>
              <a:rPr lang="en-IN" sz="3600" dirty="0" smtClean="0">
                <a:latin typeface="Libre Franklin" charset="0"/>
              </a:rPr>
              <a:t> Sprites -Background  </a:t>
            </a:r>
            <a:r>
              <a:rPr kumimoji="0" lang="en-IN" sz="3600" b="1" i="0" u="none" strike="noStrike" kern="0" cap="none" spc="0" normalizeH="0" baseline="0" noProof="0" dirty="0" smtClean="0">
                <a:ln>
                  <a:noFill/>
                </a:ln>
                <a:solidFill>
                  <a:srgbClr val="000000"/>
                </a:solidFill>
                <a:effectLst/>
                <a:uLnTx/>
                <a:uFillTx/>
                <a:latin typeface="Libre Franklin" charset="0"/>
                <a:ea typeface="Be Vietnam"/>
                <a:cs typeface="Be Vietnam"/>
                <a:sym typeface="Be Vietnam"/>
              </a:rPr>
              <a:t> </a:t>
            </a:r>
            <a:endParaRPr kumimoji="0" lang="en-US" sz="3600" i="0" u="none" strike="noStrike" kern="0" cap="none" spc="0" normalizeH="0" baseline="0" noProof="0" dirty="0">
              <a:ln>
                <a:noFill/>
              </a:ln>
              <a:solidFill>
                <a:srgbClr val="000000"/>
              </a:solidFill>
              <a:effectLst/>
              <a:uLnTx/>
              <a:uFillTx/>
              <a:latin typeface="Libre Franklin" charset="0"/>
              <a:ea typeface="Be Vietnam"/>
              <a:cs typeface="Be Vietnam"/>
              <a:sym typeface="Be Vietnam"/>
            </a:endParaRPr>
          </a:p>
        </p:txBody>
      </p:sp>
    </p:spTree>
    <p:extLst>
      <p:ext uri="{BB962C8B-B14F-4D97-AF65-F5344CB8AC3E}">
        <p14:creationId xmlns:p14="http://schemas.microsoft.com/office/powerpoint/2010/main" xmlns="" val="3889306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35"/>
        <p:cNvGrpSpPr/>
        <p:nvPr/>
      </p:nvGrpSpPr>
      <p:grpSpPr>
        <a:xfrm>
          <a:off x="0" y="0"/>
          <a:ext cx="0" cy="0"/>
          <a:chOff x="0" y="0"/>
          <a:chExt cx="0" cy="0"/>
        </a:xfrm>
      </p:grpSpPr>
      <p:grpSp>
        <p:nvGrpSpPr>
          <p:cNvPr id="27" name="Google Shape;197;p32"/>
          <p:cNvGrpSpPr/>
          <p:nvPr/>
        </p:nvGrpSpPr>
        <p:grpSpPr>
          <a:xfrm>
            <a:off x="8728825" y="262085"/>
            <a:ext cx="143429" cy="1003500"/>
            <a:chOff x="720000" y="540000"/>
            <a:chExt cx="143429" cy="1003500"/>
          </a:xfrm>
        </p:grpSpPr>
        <p:sp>
          <p:nvSpPr>
            <p:cNvPr id="28" name="Google Shape;198;p32"/>
            <p:cNvSpPr/>
            <p:nvPr/>
          </p:nvSpPr>
          <p:spPr>
            <a:xfrm>
              <a:off x="720000" y="540000"/>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29" name="Google Shape;199;p32"/>
            <p:cNvSpPr/>
            <p:nvPr/>
          </p:nvSpPr>
          <p:spPr>
            <a:xfrm>
              <a:off x="720000" y="759863"/>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30" name="Google Shape;200;p32"/>
            <p:cNvSpPr/>
            <p:nvPr/>
          </p:nvSpPr>
          <p:spPr>
            <a:xfrm>
              <a:off x="720000" y="979726"/>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31" name="Google Shape;201;p32"/>
            <p:cNvSpPr/>
            <p:nvPr/>
          </p:nvSpPr>
          <p:spPr>
            <a:xfrm>
              <a:off x="720000" y="1199589"/>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32" name="Google Shape;202;p32"/>
            <p:cNvSpPr/>
            <p:nvPr/>
          </p:nvSpPr>
          <p:spPr>
            <a:xfrm>
              <a:off x="720000" y="1419452"/>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grpSp>
      <p:grpSp>
        <p:nvGrpSpPr>
          <p:cNvPr id="33" name="Google Shape;203;p32"/>
          <p:cNvGrpSpPr/>
          <p:nvPr/>
        </p:nvGrpSpPr>
        <p:grpSpPr>
          <a:xfrm rot="10800000">
            <a:off x="146240" y="3788265"/>
            <a:ext cx="143429" cy="1003500"/>
            <a:chOff x="720000" y="540000"/>
            <a:chExt cx="143429" cy="1003500"/>
          </a:xfrm>
        </p:grpSpPr>
        <p:sp>
          <p:nvSpPr>
            <p:cNvPr id="34" name="Google Shape;204;p32"/>
            <p:cNvSpPr/>
            <p:nvPr/>
          </p:nvSpPr>
          <p:spPr>
            <a:xfrm>
              <a:off x="720000" y="540000"/>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35" name="Google Shape;205;p32"/>
            <p:cNvSpPr/>
            <p:nvPr/>
          </p:nvSpPr>
          <p:spPr>
            <a:xfrm>
              <a:off x="720000" y="759863"/>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36" name="Google Shape;206;p32"/>
            <p:cNvSpPr/>
            <p:nvPr/>
          </p:nvSpPr>
          <p:spPr>
            <a:xfrm>
              <a:off x="720000" y="979726"/>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37" name="Google Shape;207;p32"/>
            <p:cNvSpPr/>
            <p:nvPr/>
          </p:nvSpPr>
          <p:spPr>
            <a:xfrm>
              <a:off x="720000" y="1199589"/>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38" name="Google Shape;208;p32"/>
            <p:cNvSpPr/>
            <p:nvPr/>
          </p:nvSpPr>
          <p:spPr>
            <a:xfrm>
              <a:off x="720000" y="1419452"/>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grpSp>
      <p:pic>
        <p:nvPicPr>
          <p:cNvPr id="39" name="Picture 38"/>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8572500" y="4572000"/>
            <a:ext cx="571500" cy="571500"/>
          </a:xfrm>
          <a:prstGeom prst="rect">
            <a:avLst/>
          </a:prstGeom>
        </p:spPr>
      </p:pic>
      <p:sp>
        <p:nvSpPr>
          <p:cNvPr id="2" name="Star: 5 Points 1">
            <a:extLst>
              <a:ext uri="{FF2B5EF4-FFF2-40B4-BE49-F238E27FC236}">
                <a16:creationId xmlns:a16="http://schemas.microsoft.com/office/drawing/2014/main" xmlns="" id="{1B36EFBA-BF1E-C4E5-9455-99C75FF4C505}"/>
              </a:ext>
            </a:extLst>
          </p:cNvPr>
          <p:cNvSpPr/>
          <p:nvPr/>
        </p:nvSpPr>
        <p:spPr>
          <a:xfrm>
            <a:off x="985567" y="1300814"/>
            <a:ext cx="154974" cy="117987"/>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xmlns="" id="{5D723450-62DD-7832-9D97-50C8C81170E8}"/>
              </a:ext>
            </a:extLst>
          </p:cNvPr>
          <p:cNvSpPr txBox="1"/>
          <p:nvPr/>
        </p:nvSpPr>
        <p:spPr>
          <a:xfrm>
            <a:off x="1270819" y="1226286"/>
            <a:ext cx="6602362" cy="523220"/>
          </a:xfrm>
          <a:prstGeom prst="rect">
            <a:avLst/>
          </a:prstGeom>
          <a:noFill/>
        </p:spPr>
        <p:txBody>
          <a:bodyPr wrap="square">
            <a:spAutoFit/>
          </a:bodyPr>
          <a:lstStyle/>
          <a:p>
            <a:pPr algn="l"/>
            <a:r>
              <a:rPr lang="en-US" b="0" i="0" dirty="0">
                <a:solidFill>
                  <a:srgbClr val="212529"/>
                </a:solidFill>
                <a:effectLst/>
                <a:latin typeface="Libre Franklin" pitchFamily="2" charset="0"/>
              </a:rPr>
              <a:t>Now we’ll see a lot of different backdrops, and we’ll use the underwater one for our fish</a:t>
            </a:r>
            <a:r>
              <a:rPr lang="en-US" b="0" i="0" dirty="0" smtClean="0">
                <a:solidFill>
                  <a:srgbClr val="212529"/>
                </a:solidFill>
                <a:effectLst/>
                <a:latin typeface="Libre Franklin" pitchFamily="2" charset="0"/>
              </a:rPr>
              <a:t>.</a:t>
            </a:r>
            <a:endParaRPr lang="en-US" b="0" i="0" dirty="0">
              <a:solidFill>
                <a:srgbClr val="212529"/>
              </a:solidFill>
              <a:effectLst/>
              <a:latin typeface="Libre Franklin" pitchFamily="2" charset="0"/>
            </a:endParaRPr>
          </a:p>
        </p:txBody>
      </p:sp>
      <p:sp>
        <p:nvSpPr>
          <p:cNvPr id="3" name="Star: 5 Points 2">
            <a:extLst>
              <a:ext uri="{FF2B5EF4-FFF2-40B4-BE49-F238E27FC236}">
                <a16:creationId xmlns:a16="http://schemas.microsoft.com/office/drawing/2014/main" xmlns="" id="{35DBA993-1700-BF5D-6E09-FA8AD3B1C56E}"/>
              </a:ext>
            </a:extLst>
          </p:cNvPr>
          <p:cNvSpPr/>
          <p:nvPr/>
        </p:nvSpPr>
        <p:spPr>
          <a:xfrm>
            <a:off x="985567" y="1920246"/>
            <a:ext cx="154974" cy="117987"/>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Star: 5 Points 3">
            <a:extLst>
              <a:ext uri="{FF2B5EF4-FFF2-40B4-BE49-F238E27FC236}">
                <a16:creationId xmlns:a16="http://schemas.microsoft.com/office/drawing/2014/main" xmlns="" id="{B1F1FBFC-9A04-320D-8DFA-92597449930C}"/>
              </a:ext>
            </a:extLst>
          </p:cNvPr>
          <p:cNvSpPr/>
          <p:nvPr/>
        </p:nvSpPr>
        <p:spPr>
          <a:xfrm>
            <a:off x="985567" y="2539678"/>
            <a:ext cx="154974" cy="117987"/>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Google Shape;288;p34"/>
          <p:cNvSpPr txBox="1">
            <a:spLocks/>
          </p:cNvSpPr>
          <p:nvPr/>
        </p:nvSpPr>
        <p:spPr>
          <a:xfrm>
            <a:off x="404746" y="13227"/>
            <a:ext cx="7082851" cy="1012278"/>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lvl="0">
              <a:buSzPts val="4100"/>
              <a:defRPr/>
            </a:pPr>
            <a:r>
              <a:rPr kumimoji="0" lang="en-IN" sz="4800" b="1" i="0" u="none" strike="noStrike" kern="0" cap="none" spc="0" normalizeH="0" baseline="0" noProof="0" dirty="0" smtClean="0">
                <a:ln>
                  <a:noFill/>
                </a:ln>
                <a:solidFill>
                  <a:srgbClr val="000000"/>
                </a:solidFill>
                <a:effectLst/>
                <a:uLnTx/>
                <a:uFillTx/>
                <a:latin typeface="Libre Franklin" charset="0"/>
                <a:ea typeface="Be Vietnam"/>
                <a:cs typeface="Be Vietnam"/>
                <a:sym typeface="Be Vietnam"/>
              </a:rPr>
              <a:t>           08.</a:t>
            </a:r>
            <a:r>
              <a:rPr lang="en-IN" sz="3600" dirty="0" smtClean="0">
                <a:latin typeface="Libre Franklin" charset="0"/>
              </a:rPr>
              <a:t> Sprites -Background  </a:t>
            </a:r>
            <a:r>
              <a:rPr kumimoji="0" lang="en-IN" sz="3600" b="1" i="0" u="none" strike="noStrike" kern="0" cap="none" spc="0" normalizeH="0" baseline="0" noProof="0" dirty="0" smtClean="0">
                <a:ln>
                  <a:noFill/>
                </a:ln>
                <a:solidFill>
                  <a:srgbClr val="000000"/>
                </a:solidFill>
                <a:effectLst/>
                <a:uLnTx/>
                <a:uFillTx/>
                <a:latin typeface="Libre Franklin" charset="0"/>
                <a:ea typeface="Be Vietnam"/>
                <a:cs typeface="Be Vietnam"/>
                <a:sym typeface="Be Vietnam"/>
              </a:rPr>
              <a:t> </a:t>
            </a:r>
            <a:endParaRPr kumimoji="0" lang="en-US" sz="3600" i="0" u="none" strike="noStrike" kern="0" cap="none" spc="0" normalizeH="0" baseline="0" noProof="0" dirty="0">
              <a:ln>
                <a:noFill/>
              </a:ln>
              <a:solidFill>
                <a:srgbClr val="000000"/>
              </a:solidFill>
              <a:effectLst/>
              <a:uLnTx/>
              <a:uFillTx/>
              <a:latin typeface="Libre Franklin" charset="0"/>
              <a:ea typeface="Be Vietnam"/>
              <a:cs typeface="Be Vietnam"/>
              <a:sym typeface="Be Vietnam"/>
            </a:endParaRPr>
          </a:p>
        </p:txBody>
      </p:sp>
      <p:sp>
        <p:nvSpPr>
          <p:cNvPr id="21" name="Rectangle 20"/>
          <p:cNvSpPr/>
          <p:nvPr/>
        </p:nvSpPr>
        <p:spPr>
          <a:xfrm>
            <a:off x="1274165" y="1848393"/>
            <a:ext cx="6288374" cy="523220"/>
          </a:xfrm>
          <a:prstGeom prst="rect">
            <a:avLst/>
          </a:prstGeom>
        </p:spPr>
        <p:txBody>
          <a:bodyPr wrap="square">
            <a:spAutoFit/>
          </a:bodyPr>
          <a:lstStyle/>
          <a:p>
            <a:r>
              <a:rPr lang="en-US" dirty="0" smtClean="0">
                <a:solidFill>
                  <a:srgbClr val="212529"/>
                </a:solidFill>
                <a:latin typeface="Libre Franklin" pitchFamily="2" charset="0"/>
              </a:rPr>
              <a:t>But our cat is out of place now, so we can click on it in our sprite panel and use the trash can icon to remove it.</a:t>
            </a:r>
          </a:p>
        </p:txBody>
      </p:sp>
      <p:sp>
        <p:nvSpPr>
          <p:cNvPr id="22" name="Rectangle 21"/>
          <p:cNvSpPr/>
          <p:nvPr/>
        </p:nvSpPr>
        <p:spPr>
          <a:xfrm>
            <a:off x="1229195" y="2466660"/>
            <a:ext cx="6400800" cy="954107"/>
          </a:xfrm>
          <a:prstGeom prst="rect">
            <a:avLst/>
          </a:prstGeom>
        </p:spPr>
        <p:txBody>
          <a:bodyPr wrap="square">
            <a:spAutoFit/>
          </a:bodyPr>
          <a:lstStyle/>
          <a:p>
            <a:r>
              <a:rPr lang="en-US" dirty="0" smtClean="0">
                <a:solidFill>
                  <a:srgbClr val="212529"/>
                </a:solidFill>
                <a:latin typeface="Libre Franklin" pitchFamily="2" charset="0"/>
              </a:rPr>
              <a:t>We can flip our yellow and green fish by changing the rotation to negative 90 degrees, but this turns our fish upside-down. It turns out that we can change the rotation style from all-around (the circle on the left) to left-and-right (the triangles in the center):</a:t>
            </a:r>
            <a:endParaRPr lang="en-US" dirty="0">
              <a:solidFill>
                <a:srgbClr val="212529"/>
              </a:solidFill>
              <a:latin typeface="Libre Franklin" pitchFamily="2" charset="0"/>
            </a:endParaRPr>
          </a:p>
        </p:txBody>
      </p:sp>
    </p:spTree>
    <p:extLst>
      <p:ext uri="{BB962C8B-B14F-4D97-AF65-F5344CB8AC3E}">
        <p14:creationId xmlns:p14="http://schemas.microsoft.com/office/powerpoint/2010/main" xmlns="" val="2280249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20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2000"/>
                                        <p:tgtEl>
                                          <p:spTgt spid="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20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2000"/>
                                        <p:tgtEl>
                                          <p:spTgt spid="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2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1" grpId="0"/>
      <p:bldP spid="3" grpId="0" animBg="1"/>
      <p:bldP spid="4" grpId="0" animBg="1"/>
      <p:bldP spid="21" grpId="0"/>
      <p:bldP spid="2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35"/>
        <p:cNvGrpSpPr/>
        <p:nvPr/>
      </p:nvGrpSpPr>
      <p:grpSpPr>
        <a:xfrm>
          <a:off x="0" y="0"/>
          <a:ext cx="0" cy="0"/>
          <a:chOff x="0" y="0"/>
          <a:chExt cx="0" cy="0"/>
        </a:xfrm>
      </p:grpSpPr>
      <p:grpSp>
        <p:nvGrpSpPr>
          <p:cNvPr id="27" name="Google Shape;197;p32"/>
          <p:cNvGrpSpPr/>
          <p:nvPr/>
        </p:nvGrpSpPr>
        <p:grpSpPr>
          <a:xfrm>
            <a:off x="8728825" y="262085"/>
            <a:ext cx="143429" cy="1003500"/>
            <a:chOff x="720000" y="540000"/>
            <a:chExt cx="143429" cy="1003500"/>
          </a:xfrm>
        </p:grpSpPr>
        <p:sp>
          <p:nvSpPr>
            <p:cNvPr id="28" name="Google Shape;198;p32"/>
            <p:cNvSpPr/>
            <p:nvPr/>
          </p:nvSpPr>
          <p:spPr>
            <a:xfrm>
              <a:off x="720000" y="540000"/>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29" name="Google Shape;199;p32"/>
            <p:cNvSpPr/>
            <p:nvPr/>
          </p:nvSpPr>
          <p:spPr>
            <a:xfrm>
              <a:off x="720000" y="759863"/>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30" name="Google Shape;200;p32"/>
            <p:cNvSpPr/>
            <p:nvPr/>
          </p:nvSpPr>
          <p:spPr>
            <a:xfrm>
              <a:off x="720000" y="979726"/>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31" name="Google Shape;201;p32"/>
            <p:cNvSpPr/>
            <p:nvPr/>
          </p:nvSpPr>
          <p:spPr>
            <a:xfrm>
              <a:off x="720000" y="1199589"/>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32" name="Google Shape;202;p32"/>
            <p:cNvSpPr/>
            <p:nvPr/>
          </p:nvSpPr>
          <p:spPr>
            <a:xfrm>
              <a:off x="720000" y="1419452"/>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grpSp>
      <p:grpSp>
        <p:nvGrpSpPr>
          <p:cNvPr id="33" name="Google Shape;203;p32"/>
          <p:cNvGrpSpPr/>
          <p:nvPr/>
        </p:nvGrpSpPr>
        <p:grpSpPr>
          <a:xfrm rot="10800000">
            <a:off x="146240" y="3788265"/>
            <a:ext cx="143429" cy="1003500"/>
            <a:chOff x="720000" y="540000"/>
            <a:chExt cx="143429" cy="1003500"/>
          </a:xfrm>
        </p:grpSpPr>
        <p:sp>
          <p:nvSpPr>
            <p:cNvPr id="34" name="Google Shape;204;p32"/>
            <p:cNvSpPr/>
            <p:nvPr/>
          </p:nvSpPr>
          <p:spPr>
            <a:xfrm>
              <a:off x="720000" y="540000"/>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35" name="Google Shape;205;p32"/>
            <p:cNvSpPr/>
            <p:nvPr/>
          </p:nvSpPr>
          <p:spPr>
            <a:xfrm>
              <a:off x="720000" y="759863"/>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36" name="Google Shape;206;p32"/>
            <p:cNvSpPr/>
            <p:nvPr/>
          </p:nvSpPr>
          <p:spPr>
            <a:xfrm>
              <a:off x="720000" y="979726"/>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37" name="Google Shape;207;p32"/>
            <p:cNvSpPr/>
            <p:nvPr/>
          </p:nvSpPr>
          <p:spPr>
            <a:xfrm>
              <a:off x="720000" y="1199589"/>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38" name="Google Shape;208;p32"/>
            <p:cNvSpPr/>
            <p:nvPr/>
          </p:nvSpPr>
          <p:spPr>
            <a:xfrm>
              <a:off x="720000" y="1419452"/>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grpSp>
      <p:pic>
        <p:nvPicPr>
          <p:cNvPr id="39" name="Picture 38"/>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8572500" y="4572000"/>
            <a:ext cx="571500" cy="571500"/>
          </a:xfrm>
          <a:prstGeom prst="rect">
            <a:avLst/>
          </a:prstGeom>
        </p:spPr>
      </p:pic>
      <p:pic>
        <p:nvPicPr>
          <p:cNvPr id="12290" name="Picture 2" descr="fish facing left with left and right rotation selected">
            <a:extLst>
              <a:ext uri="{FF2B5EF4-FFF2-40B4-BE49-F238E27FC236}">
                <a16:creationId xmlns:a16="http://schemas.microsoft.com/office/drawing/2014/main" xmlns="" id="{8B025804-FAF0-7BE5-D527-A08E962D0953}"/>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562561" y="1071574"/>
            <a:ext cx="4256599" cy="3616989"/>
          </a:xfrm>
          <a:prstGeom prst="rect">
            <a:avLst/>
          </a:prstGeom>
          <a:noFill/>
          <a:extLst>
            <a:ext uri="{909E8E84-426E-40DD-AFC4-6F175D3DCCD1}">
              <a14:hiddenFill xmlns:a14="http://schemas.microsoft.com/office/drawing/2010/main" xmlns="">
                <a:solidFill>
                  <a:srgbClr val="FFFFFF"/>
                </a:solidFill>
              </a14:hiddenFill>
            </a:ext>
          </a:extLst>
        </p:spPr>
      </p:pic>
      <p:sp>
        <p:nvSpPr>
          <p:cNvPr id="17" name="Google Shape;288;p34"/>
          <p:cNvSpPr txBox="1">
            <a:spLocks/>
          </p:cNvSpPr>
          <p:nvPr/>
        </p:nvSpPr>
        <p:spPr>
          <a:xfrm>
            <a:off x="404746" y="5732"/>
            <a:ext cx="7082851" cy="1012278"/>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lvl="0">
              <a:buSzPts val="4100"/>
              <a:defRPr/>
            </a:pPr>
            <a:r>
              <a:rPr kumimoji="0" lang="en-IN" sz="4800" b="1" i="0" u="none" strike="noStrike" kern="0" cap="none" spc="0" normalizeH="0" baseline="0" noProof="0" dirty="0" smtClean="0">
                <a:ln>
                  <a:noFill/>
                </a:ln>
                <a:solidFill>
                  <a:srgbClr val="000000"/>
                </a:solidFill>
                <a:effectLst/>
                <a:uLnTx/>
                <a:uFillTx/>
                <a:latin typeface="Libre Franklin" charset="0"/>
                <a:ea typeface="Be Vietnam"/>
                <a:cs typeface="Be Vietnam"/>
                <a:sym typeface="Be Vietnam"/>
              </a:rPr>
              <a:t>           08.</a:t>
            </a:r>
            <a:r>
              <a:rPr lang="en-IN" sz="3600" dirty="0" smtClean="0">
                <a:latin typeface="Libre Franklin" charset="0"/>
              </a:rPr>
              <a:t> Sprites -Background  </a:t>
            </a:r>
            <a:r>
              <a:rPr kumimoji="0" lang="en-IN" sz="3600" b="1" i="0" u="none" strike="noStrike" kern="0" cap="none" spc="0" normalizeH="0" baseline="0" noProof="0" dirty="0" smtClean="0">
                <a:ln>
                  <a:noFill/>
                </a:ln>
                <a:solidFill>
                  <a:srgbClr val="000000"/>
                </a:solidFill>
                <a:effectLst/>
                <a:uLnTx/>
                <a:uFillTx/>
                <a:latin typeface="Libre Franklin" charset="0"/>
                <a:ea typeface="Be Vietnam"/>
                <a:cs typeface="Be Vietnam"/>
                <a:sym typeface="Be Vietnam"/>
              </a:rPr>
              <a:t> </a:t>
            </a:r>
            <a:endParaRPr kumimoji="0" lang="en-US" sz="3600" i="0" u="none" strike="noStrike" kern="0" cap="none" spc="0" normalizeH="0" baseline="0" noProof="0" dirty="0">
              <a:ln>
                <a:noFill/>
              </a:ln>
              <a:solidFill>
                <a:srgbClr val="000000"/>
              </a:solidFill>
              <a:effectLst/>
              <a:uLnTx/>
              <a:uFillTx/>
              <a:latin typeface="Libre Franklin" charset="0"/>
              <a:ea typeface="Be Vietnam"/>
              <a:cs typeface="Be Vietnam"/>
              <a:sym typeface="Be Vietnam"/>
            </a:endParaRPr>
          </a:p>
        </p:txBody>
      </p:sp>
    </p:spTree>
    <p:extLst>
      <p:ext uri="{BB962C8B-B14F-4D97-AF65-F5344CB8AC3E}">
        <p14:creationId xmlns:p14="http://schemas.microsoft.com/office/powerpoint/2010/main" xmlns="" val="3783586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35"/>
        <p:cNvGrpSpPr/>
        <p:nvPr/>
      </p:nvGrpSpPr>
      <p:grpSpPr>
        <a:xfrm>
          <a:off x="0" y="0"/>
          <a:ext cx="0" cy="0"/>
          <a:chOff x="0" y="0"/>
          <a:chExt cx="0" cy="0"/>
        </a:xfrm>
      </p:grpSpPr>
      <p:grpSp>
        <p:nvGrpSpPr>
          <p:cNvPr id="27" name="Google Shape;197;p32"/>
          <p:cNvGrpSpPr/>
          <p:nvPr/>
        </p:nvGrpSpPr>
        <p:grpSpPr>
          <a:xfrm>
            <a:off x="8728825" y="262085"/>
            <a:ext cx="143429" cy="1003500"/>
            <a:chOff x="720000" y="540000"/>
            <a:chExt cx="143429" cy="1003500"/>
          </a:xfrm>
        </p:grpSpPr>
        <p:sp>
          <p:nvSpPr>
            <p:cNvPr id="28" name="Google Shape;198;p32"/>
            <p:cNvSpPr/>
            <p:nvPr/>
          </p:nvSpPr>
          <p:spPr>
            <a:xfrm>
              <a:off x="720000" y="540000"/>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29" name="Google Shape;199;p32"/>
            <p:cNvSpPr/>
            <p:nvPr/>
          </p:nvSpPr>
          <p:spPr>
            <a:xfrm>
              <a:off x="720000" y="759863"/>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30" name="Google Shape;200;p32"/>
            <p:cNvSpPr/>
            <p:nvPr/>
          </p:nvSpPr>
          <p:spPr>
            <a:xfrm>
              <a:off x="720000" y="979726"/>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31" name="Google Shape;201;p32"/>
            <p:cNvSpPr/>
            <p:nvPr/>
          </p:nvSpPr>
          <p:spPr>
            <a:xfrm>
              <a:off x="720000" y="1199589"/>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32" name="Google Shape;202;p32"/>
            <p:cNvSpPr/>
            <p:nvPr/>
          </p:nvSpPr>
          <p:spPr>
            <a:xfrm>
              <a:off x="720000" y="1419452"/>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grpSp>
      <p:grpSp>
        <p:nvGrpSpPr>
          <p:cNvPr id="33" name="Google Shape;203;p32"/>
          <p:cNvGrpSpPr/>
          <p:nvPr/>
        </p:nvGrpSpPr>
        <p:grpSpPr>
          <a:xfrm rot="10800000">
            <a:off x="146240" y="3788265"/>
            <a:ext cx="143429" cy="1003500"/>
            <a:chOff x="720000" y="540000"/>
            <a:chExt cx="143429" cy="1003500"/>
          </a:xfrm>
        </p:grpSpPr>
        <p:sp>
          <p:nvSpPr>
            <p:cNvPr id="34" name="Google Shape;204;p32"/>
            <p:cNvSpPr/>
            <p:nvPr/>
          </p:nvSpPr>
          <p:spPr>
            <a:xfrm>
              <a:off x="720000" y="540000"/>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35" name="Google Shape;205;p32"/>
            <p:cNvSpPr/>
            <p:nvPr/>
          </p:nvSpPr>
          <p:spPr>
            <a:xfrm>
              <a:off x="720000" y="759863"/>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36" name="Google Shape;206;p32"/>
            <p:cNvSpPr/>
            <p:nvPr/>
          </p:nvSpPr>
          <p:spPr>
            <a:xfrm>
              <a:off x="720000" y="979726"/>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37" name="Google Shape;207;p32"/>
            <p:cNvSpPr/>
            <p:nvPr/>
          </p:nvSpPr>
          <p:spPr>
            <a:xfrm>
              <a:off x="720000" y="1199589"/>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38" name="Google Shape;208;p32"/>
            <p:cNvSpPr/>
            <p:nvPr/>
          </p:nvSpPr>
          <p:spPr>
            <a:xfrm>
              <a:off x="720000" y="1419452"/>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grpSp>
      <p:pic>
        <p:nvPicPr>
          <p:cNvPr id="39" name="Picture 38"/>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8572500" y="4572000"/>
            <a:ext cx="571500" cy="571500"/>
          </a:xfrm>
          <a:prstGeom prst="rect">
            <a:avLst/>
          </a:prstGeom>
        </p:spPr>
      </p:pic>
      <p:sp>
        <p:nvSpPr>
          <p:cNvPr id="2" name="Star: 5 Points 1">
            <a:extLst>
              <a:ext uri="{FF2B5EF4-FFF2-40B4-BE49-F238E27FC236}">
                <a16:creationId xmlns:a16="http://schemas.microsoft.com/office/drawing/2014/main" xmlns="" id="{1B36EFBA-BF1E-C4E5-9455-99C75FF4C505}"/>
              </a:ext>
            </a:extLst>
          </p:cNvPr>
          <p:cNvSpPr/>
          <p:nvPr/>
        </p:nvSpPr>
        <p:spPr>
          <a:xfrm>
            <a:off x="985567" y="1263339"/>
            <a:ext cx="154974" cy="117987"/>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xmlns="" id="{5D723450-62DD-7832-9D97-50C8C81170E8}"/>
              </a:ext>
            </a:extLst>
          </p:cNvPr>
          <p:cNvSpPr txBox="1"/>
          <p:nvPr/>
        </p:nvSpPr>
        <p:spPr>
          <a:xfrm>
            <a:off x="1270819" y="1188811"/>
            <a:ext cx="6602362" cy="307777"/>
          </a:xfrm>
          <a:prstGeom prst="rect">
            <a:avLst/>
          </a:prstGeom>
          <a:noFill/>
        </p:spPr>
        <p:txBody>
          <a:bodyPr wrap="square">
            <a:spAutoFit/>
          </a:bodyPr>
          <a:lstStyle/>
          <a:p>
            <a:pPr algn="l"/>
            <a:r>
              <a:rPr lang="en-US" b="0" i="0" dirty="0">
                <a:solidFill>
                  <a:srgbClr val="212529"/>
                </a:solidFill>
                <a:effectLst/>
                <a:latin typeface="Libre Franklin" pitchFamily="2" charset="0"/>
              </a:rPr>
              <a:t>Now our sprite will face only to the left or right</a:t>
            </a:r>
            <a:r>
              <a:rPr lang="en-US" b="0" i="0" dirty="0" smtClean="0">
                <a:solidFill>
                  <a:srgbClr val="212529"/>
                </a:solidFill>
                <a:effectLst/>
                <a:latin typeface="Libre Franklin" pitchFamily="2" charset="0"/>
              </a:rPr>
              <a:t>.</a:t>
            </a:r>
            <a:endParaRPr lang="en-US" b="0" i="0" dirty="0">
              <a:solidFill>
                <a:srgbClr val="212529"/>
              </a:solidFill>
              <a:effectLst/>
              <a:latin typeface="Libre Franklin" pitchFamily="2" charset="0"/>
            </a:endParaRPr>
          </a:p>
        </p:txBody>
      </p:sp>
      <p:sp>
        <p:nvSpPr>
          <p:cNvPr id="3" name="Star: 5 Points 2">
            <a:extLst>
              <a:ext uri="{FF2B5EF4-FFF2-40B4-BE49-F238E27FC236}">
                <a16:creationId xmlns:a16="http://schemas.microsoft.com/office/drawing/2014/main" xmlns="" id="{35DBA993-1700-BF5D-6E09-FA8AD3B1C56E}"/>
              </a:ext>
            </a:extLst>
          </p:cNvPr>
          <p:cNvSpPr/>
          <p:nvPr/>
        </p:nvSpPr>
        <p:spPr>
          <a:xfrm>
            <a:off x="985567" y="1686126"/>
            <a:ext cx="154974" cy="117987"/>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Star: 5 Points 3">
            <a:extLst>
              <a:ext uri="{FF2B5EF4-FFF2-40B4-BE49-F238E27FC236}">
                <a16:creationId xmlns:a16="http://schemas.microsoft.com/office/drawing/2014/main" xmlns="" id="{B1F1FBFC-9A04-320D-8DFA-92597449930C}"/>
              </a:ext>
            </a:extLst>
          </p:cNvPr>
          <p:cNvSpPr/>
          <p:nvPr/>
        </p:nvSpPr>
        <p:spPr>
          <a:xfrm>
            <a:off x="973219" y="2325223"/>
            <a:ext cx="154974" cy="117987"/>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Google Shape;288;p34"/>
          <p:cNvSpPr txBox="1">
            <a:spLocks/>
          </p:cNvSpPr>
          <p:nvPr/>
        </p:nvSpPr>
        <p:spPr>
          <a:xfrm>
            <a:off x="404746" y="13227"/>
            <a:ext cx="7082851" cy="1012278"/>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lvl="0">
              <a:buSzPts val="4100"/>
              <a:defRPr/>
            </a:pPr>
            <a:r>
              <a:rPr kumimoji="0" lang="en-IN" sz="4800" b="1" i="0" u="none" strike="noStrike" kern="0" cap="none" spc="0" normalizeH="0" baseline="0" noProof="0" dirty="0" smtClean="0">
                <a:ln>
                  <a:noFill/>
                </a:ln>
                <a:solidFill>
                  <a:srgbClr val="000000"/>
                </a:solidFill>
                <a:effectLst/>
                <a:uLnTx/>
                <a:uFillTx/>
                <a:latin typeface="Libre Franklin" charset="0"/>
                <a:ea typeface="Be Vietnam"/>
                <a:cs typeface="Be Vietnam"/>
                <a:sym typeface="Be Vietnam"/>
              </a:rPr>
              <a:t>           08.</a:t>
            </a:r>
            <a:r>
              <a:rPr lang="en-IN" sz="3600" dirty="0" smtClean="0">
                <a:latin typeface="Libre Franklin" charset="0"/>
              </a:rPr>
              <a:t> Sprites -Background  </a:t>
            </a:r>
            <a:r>
              <a:rPr kumimoji="0" lang="en-IN" sz="3600" b="1" i="0" u="none" strike="noStrike" kern="0" cap="none" spc="0" normalizeH="0" baseline="0" noProof="0" dirty="0" smtClean="0">
                <a:ln>
                  <a:noFill/>
                </a:ln>
                <a:solidFill>
                  <a:srgbClr val="000000"/>
                </a:solidFill>
                <a:effectLst/>
                <a:uLnTx/>
                <a:uFillTx/>
                <a:latin typeface="Libre Franklin" charset="0"/>
                <a:ea typeface="Be Vietnam"/>
                <a:cs typeface="Be Vietnam"/>
                <a:sym typeface="Be Vietnam"/>
              </a:rPr>
              <a:t> </a:t>
            </a:r>
            <a:endParaRPr kumimoji="0" lang="en-US" sz="3600" i="0" u="none" strike="noStrike" kern="0" cap="none" spc="0" normalizeH="0" baseline="0" noProof="0" dirty="0">
              <a:ln>
                <a:noFill/>
              </a:ln>
              <a:solidFill>
                <a:srgbClr val="000000"/>
              </a:solidFill>
              <a:effectLst/>
              <a:uLnTx/>
              <a:uFillTx/>
              <a:latin typeface="Libre Franklin" charset="0"/>
              <a:ea typeface="Be Vietnam"/>
              <a:cs typeface="Be Vietnam"/>
              <a:sym typeface="Be Vietnam"/>
            </a:endParaRPr>
          </a:p>
        </p:txBody>
      </p:sp>
      <p:sp>
        <p:nvSpPr>
          <p:cNvPr id="21" name="Rectangle 20"/>
          <p:cNvSpPr/>
          <p:nvPr/>
        </p:nvSpPr>
        <p:spPr>
          <a:xfrm>
            <a:off x="1289154" y="1582240"/>
            <a:ext cx="4572000" cy="523220"/>
          </a:xfrm>
          <a:prstGeom prst="rect">
            <a:avLst/>
          </a:prstGeom>
        </p:spPr>
        <p:txBody>
          <a:bodyPr>
            <a:spAutoFit/>
          </a:bodyPr>
          <a:lstStyle/>
          <a:p>
            <a:r>
              <a:rPr lang="en-US" dirty="0" smtClean="0">
                <a:solidFill>
                  <a:srgbClr val="212529"/>
                </a:solidFill>
                <a:latin typeface="PT Sans" panose="020B0503020203020204" pitchFamily="34" charset="0"/>
              </a:rPr>
              <a:t>On the top right, we can click the full-screen icon to see our stage and sprites in full-screen as well.</a:t>
            </a:r>
          </a:p>
        </p:txBody>
      </p:sp>
      <p:sp>
        <p:nvSpPr>
          <p:cNvPr id="22" name="Rectangle 21"/>
          <p:cNvSpPr/>
          <p:nvPr/>
        </p:nvSpPr>
        <p:spPr>
          <a:xfrm>
            <a:off x="1319145" y="2010340"/>
            <a:ext cx="4572000" cy="523220"/>
          </a:xfrm>
          <a:prstGeom prst="rect">
            <a:avLst/>
          </a:prstGeom>
        </p:spPr>
        <p:txBody>
          <a:bodyPr>
            <a:spAutoFit/>
          </a:bodyPr>
          <a:lstStyle/>
          <a:p>
            <a:endParaRPr lang="en-US" dirty="0" smtClean="0">
              <a:solidFill>
                <a:srgbClr val="212529"/>
              </a:solidFill>
              <a:latin typeface="PT Sans" panose="020B0503020203020204" pitchFamily="34" charset="0"/>
            </a:endParaRPr>
          </a:p>
          <a:p>
            <a:r>
              <a:rPr lang="en-US" dirty="0" smtClean="0">
                <a:solidFill>
                  <a:srgbClr val="212529"/>
                </a:solidFill>
                <a:latin typeface="PT Sans" panose="020B0503020203020204" pitchFamily="34" charset="0"/>
              </a:rPr>
              <a:t>We can see this example at </a:t>
            </a:r>
            <a:r>
              <a:rPr lang="en-US" dirty="0" smtClean="0">
                <a:solidFill>
                  <a:srgbClr val="212529"/>
                </a:solidFill>
                <a:latin typeface="PT Sans" panose="020B0503020203020204" pitchFamily="34" charset="0"/>
                <a:hlinkClick r:id="rId4"/>
              </a:rPr>
              <a:t>Backdrops</a:t>
            </a:r>
            <a:r>
              <a:rPr lang="en-US" dirty="0" smtClean="0">
                <a:solidFill>
                  <a:srgbClr val="212529"/>
                </a:solidFill>
                <a:latin typeface="PT Sans" panose="020B0503020203020204" pitchFamily="34" charset="0"/>
              </a:rPr>
              <a:t>.</a:t>
            </a:r>
            <a:endParaRPr lang="en-US" dirty="0">
              <a:solidFill>
                <a:srgbClr val="212529"/>
              </a:solidFill>
              <a:latin typeface="PT Sans" panose="020B0503020203020204" pitchFamily="34" charset="0"/>
            </a:endParaRPr>
          </a:p>
        </p:txBody>
      </p:sp>
    </p:spTree>
    <p:extLst>
      <p:ext uri="{BB962C8B-B14F-4D97-AF65-F5344CB8AC3E}">
        <p14:creationId xmlns:p14="http://schemas.microsoft.com/office/powerpoint/2010/main" xmlns="" val="3807007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20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2000"/>
                                        <p:tgtEl>
                                          <p:spTgt spid="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20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2000"/>
                                        <p:tgtEl>
                                          <p:spTgt spid="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2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1" grpId="0"/>
      <p:bldP spid="3" grpId="0" animBg="1"/>
      <p:bldP spid="4" grpId="0" animBg="1"/>
      <p:bldP spid="21" grpId="0"/>
      <p:bldP spid="2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35"/>
        <p:cNvGrpSpPr/>
        <p:nvPr/>
      </p:nvGrpSpPr>
      <p:grpSpPr>
        <a:xfrm>
          <a:off x="0" y="0"/>
          <a:ext cx="0" cy="0"/>
          <a:chOff x="0" y="0"/>
          <a:chExt cx="0" cy="0"/>
        </a:xfrm>
      </p:grpSpPr>
      <p:grpSp>
        <p:nvGrpSpPr>
          <p:cNvPr id="27" name="Google Shape;197;p32"/>
          <p:cNvGrpSpPr/>
          <p:nvPr/>
        </p:nvGrpSpPr>
        <p:grpSpPr>
          <a:xfrm>
            <a:off x="8728825" y="262085"/>
            <a:ext cx="143429" cy="1003500"/>
            <a:chOff x="720000" y="540000"/>
            <a:chExt cx="143429" cy="1003500"/>
          </a:xfrm>
        </p:grpSpPr>
        <p:sp>
          <p:nvSpPr>
            <p:cNvPr id="28" name="Google Shape;198;p32"/>
            <p:cNvSpPr/>
            <p:nvPr/>
          </p:nvSpPr>
          <p:spPr>
            <a:xfrm>
              <a:off x="720000" y="540000"/>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29" name="Google Shape;199;p32"/>
            <p:cNvSpPr/>
            <p:nvPr/>
          </p:nvSpPr>
          <p:spPr>
            <a:xfrm>
              <a:off x="720000" y="759863"/>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30" name="Google Shape;200;p32"/>
            <p:cNvSpPr/>
            <p:nvPr/>
          </p:nvSpPr>
          <p:spPr>
            <a:xfrm>
              <a:off x="720000" y="979726"/>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31" name="Google Shape;201;p32"/>
            <p:cNvSpPr/>
            <p:nvPr/>
          </p:nvSpPr>
          <p:spPr>
            <a:xfrm>
              <a:off x="720000" y="1199589"/>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32" name="Google Shape;202;p32"/>
            <p:cNvSpPr/>
            <p:nvPr/>
          </p:nvSpPr>
          <p:spPr>
            <a:xfrm>
              <a:off x="720000" y="1419452"/>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grpSp>
      <p:grpSp>
        <p:nvGrpSpPr>
          <p:cNvPr id="33" name="Google Shape;203;p32"/>
          <p:cNvGrpSpPr/>
          <p:nvPr/>
        </p:nvGrpSpPr>
        <p:grpSpPr>
          <a:xfrm rot="10800000">
            <a:off x="146240" y="3788265"/>
            <a:ext cx="143429" cy="1003500"/>
            <a:chOff x="720000" y="540000"/>
            <a:chExt cx="143429" cy="1003500"/>
          </a:xfrm>
        </p:grpSpPr>
        <p:sp>
          <p:nvSpPr>
            <p:cNvPr id="34" name="Google Shape;204;p32"/>
            <p:cNvSpPr/>
            <p:nvPr/>
          </p:nvSpPr>
          <p:spPr>
            <a:xfrm>
              <a:off x="720000" y="540000"/>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35" name="Google Shape;205;p32"/>
            <p:cNvSpPr/>
            <p:nvPr/>
          </p:nvSpPr>
          <p:spPr>
            <a:xfrm>
              <a:off x="720000" y="759863"/>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36" name="Google Shape;206;p32"/>
            <p:cNvSpPr/>
            <p:nvPr/>
          </p:nvSpPr>
          <p:spPr>
            <a:xfrm>
              <a:off x="720000" y="979726"/>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37" name="Google Shape;207;p32"/>
            <p:cNvSpPr/>
            <p:nvPr/>
          </p:nvSpPr>
          <p:spPr>
            <a:xfrm>
              <a:off x="720000" y="1199589"/>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38" name="Google Shape;208;p32"/>
            <p:cNvSpPr/>
            <p:nvPr/>
          </p:nvSpPr>
          <p:spPr>
            <a:xfrm>
              <a:off x="720000" y="1419452"/>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grpSp>
      <p:pic>
        <p:nvPicPr>
          <p:cNvPr id="39" name="Picture 38"/>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8572500" y="4572000"/>
            <a:ext cx="571500" cy="571500"/>
          </a:xfrm>
          <a:prstGeom prst="rect">
            <a:avLst/>
          </a:prstGeom>
        </p:spPr>
      </p:pic>
      <p:sp>
        <p:nvSpPr>
          <p:cNvPr id="2" name="Star: 5 Points 1">
            <a:extLst>
              <a:ext uri="{FF2B5EF4-FFF2-40B4-BE49-F238E27FC236}">
                <a16:creationId xmlns:a16="http://schemas.microsoft.com/office/drawing/2014/main" xmlns="" id="{1B36EFBA-BF1E-C4E5-9455-99C75FF4C505}"/>
              </a:ext>
            </a:extLst>
          </p:cNvPr>
          <p:cNvSpPr/>
          <p:nvPr/>
        </p:nvSpPr>
        <p:spPr>
          <a:xfrm>
            <a:off x="985567" y="1150914"/>
            <a:ext cx="154974" cy="117987"/>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xmlns="" id="{5D723450-62DD-7832-9D97-50C8C81170E8}"/>
              </a:ext>
            </a:extLst>
          </p:cNvPr>
          <p:cNvSpPr txBox="1"/>
          <p:nvPr/>
        </p:nvSpPr>
        <p:spPr>
          <a:xfrm>
            <a:off x="1270819" y="1076386"/>
            <a:ext cx="6602362" cy="523220"/>
          </a:xfrm>
          <a:prstGeom prst="rect">
            <a:avLst/>
          </a:prstGeom>
          <a:noFill/>
        </p:spPr>
        <p:txBody>
          <a:bodyPr wrap="square">
            <a:spAutoFit/>
          </a:bodyPr>
          <a:lstStyle/>
          <a:p>
            <a:pPr algn="l"/>
            <a:r>
              <a:rPr lang="en-US" b="0" i="0" dirty="0">
                <a:solidFill>
                  <a:srgbClr val="212529"/>
                </a:solidFill>
                <a:effectLst/>
                <a:latin typeface="Libre Franklin" pitchFamily="2" charset="0"/>
              </a:rPr>
              <a:t>To save our project so we can keep it and use it later, we can use the File menu on the top left to save it:</a:t>
            </a:r>
          </a:p>
        </p:txBody>
      </p:sp>
      <p:pic>
        <p:nvPicPr>
          <p:cNvPr id="13314" name="Picture 2" descr="File menu with save option">
            <a:extLst>
              <a:ext uri="{FF2B5EF4-FFF2-40B4-BE49-F238E27FC236}">
                <a16:creationId xmlns:a16="http://schemas.microsoft.com/office/drawing/2014/main" xmlns="" id="{06539EBF-151D-30CC-DBD6-9CE7A4AC30C1}"/>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270819" y="1599606"/>
            <a:ext cx="4186084" cy="1750542"/>
          </a:xfrm>
          <a:prstGeom prst="rect">
            <a:avLst/>
          </a:prstGeom>
          <a:noFill/>
          <a:extLst>
            <a:ext uri="{909E8E84-426E-40DD-AFC4-6F175D3DCCD1}">
              <a14:hiddenFill xmlns:a14="http://schemas.microsoft.com/office/drawing/2010/main" xmlns="">
                <a:solidFill>
                  <a:srgbClr val="FFFFFF"/>
                </a:solidFill>
              </a14:hiddenFill>
            </a:ext>
          </a:extLst>
        </p:spPr>
      </p:pic>
      <p:sp>
        <p:nvSpPr>
          <p:cNvPr id="6" name="Star: 5 Points 5">
            <a:extLst>
              <a:ext uri="{FF2B5EF4-FFF2-40B4-BE49-F238E27FC236}">
                <a16:creationId xmlns:a16="http://schemas.microsoft.com/office/drawing/2014/main" xmlns="" id="{4D364F20-4BEB-23A7-B468-61CEA9F6D13D}"/>
              </a:ext>
            </a:extLst>
          </p:cNvPr>
          <p:cNvSpPr/>
          <p:nvPr/>
        </p:nvSpPr>
        <p:spPr>
          <a:xfrm>
            <a:off x="985567" y="3977704"/>
            <a:ext cx="154974" cy="117987"/>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xmlns="" id="{D8ACF341-7BE7-0128-23A4-0D87FC901377}"/>
              </a:ext>
            </a:extLst>
          </p:cNvPr>
          <p:cNvSpPr txBox="1"/>
          <p:nvPr/>
        </p:nvSpPr>
        <p:spPr>
          <a:xfrm>
            <a:off x="1270819" y="3392460"/>
            <a:ext cx="6602362" cy="523220"/>
          </a:xfrm>
          <a:prstGeom prst="rect">
            <a:avLst/>
          </a:prstGeom>
          <a:noFill/>
        </p:spPr>
        <p:txBody>
          <a:bodyPr wrap="square">
            <a:spAutoFit/>
          </a:bodyPr>
          <a:lstStyle/>
          <a:p>
            <a:r>
              <a:rPr lang="en-US" b="0" i="0" dirty="0">
                <a:solidFill>
                  <a:srgbClr val="212529"/>
                </a:solidFill>
                <a:effectLst/>
                <a:latin typeface="Libre Franklin" pitchFamily="2" charset="0"/>
              </a:rPr>
              <a:t>After we save our project, we can load it later by using the “Load from your computer” option in the same menu.</a:t>
            </a:r>
            <a:endParaRPr lang="en-IN" dirty="0">
              <a:latin typeface="Libre Franklin" pitchFamily="2" charset="0"/>
            </a:endParaRPr>
          </a:p>
        </p:txBody>
      </p:sp>
      <p:sp>
        <p:nvSpPr>
          <p:cNvPr id="12" name="Star: 5 Points 11">
            <a:extLst>
              <a:ext uri="{FF2B5EF4-FFF2-40B4-BE49-F238E27FC236}">
                <a16:creationId xmlns:a16="http://schemas.microsoft.com/office/drawing/2014/main" xmlns="" id="{69ACBE13-6A44-10F1-4040-7C613B323945}"/>
              </a:ext>
            </a:extLst>
          </p:cNvPr>
          <p:cNvSpPr/>
          <p:nvPr/>
        </p:nvSpPr>
        <p:spPr>
          <a:xfrm>
            <a:off x="985567" y="3512462"/>
            <a:ext cx="154974" cy="117987"/>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xmlns="" id="{D7E6E6A1-11C8-2B76-67D1-82FB8ED0A594}"/>
              </a:ext>
            </a:extLst>
          </p:cNvPr>
          <p:cNvSpPr txBox="1"/>
          <p:nvPr/>
        </p:nvSpPr>
        <p:spPr>
          <a:xfrm>
            <a:off x="1270818" y="3870711"/>
            <a:ext cx="6359013" cy="738664"/>
          </a:xfrm>
          <a:prstGeom prst="rect">
            <a:avLst/>
          </a:prstGeom>
          <a:noFill/>
        </p:spPr>
        <p:txBody>
          <a:bodyPr wrap="square">
            <a:spAutoFit/>
          </a:bodyPr>
          <a:lstStyle/>
          <a:p>
            <a:r>
              <a:rPr lang="en-US" b="0" i="0" dirty="0">
                <a:solidFill>
                  <a:srgbClr val="212529"/>
                </a:solidFill>
                <a:effectLst/>
                <a:latin typeface="Libre Franklin" pitchFamily="2" charset="0"/>
              </a:rPr>
              <a:t>We can also create an account with Scratch with the “Join Scratch” button on the top right, which will save our project to Scratch’s website. This will also let us easily share our project with others.</a:t>
            </a:r>
            <a:endParaRPr lang="en-IN" dirty="0">
              <a:latin typeface="Libre Franklin" pitchFamily="2" charset="0"/>
            </a:endParaRPr>
          </a:p>
        </p:txBody>
      </p:sp>
      <p:sp>
        <p:nvSpPr>
          <p:cNvPr id="23" name="Google Shape;288;p34"/>
          <p:cNvSpPr txBox="1">
            <a:spLocks/>
          </p:cNvSpPr>
          <p:nvPr/>
        </p:nvSpPr>
        <p:spPr>
          <a:xfrm>
            <a:off x="404746" y="13227"/>
            <a:ext cx="7082851" cy="1012278"/>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lvl="0">
              <a:buSzPts val="4100"/>
              <a:defRPr/>
            </a:pPr>
            <a:r>
              <a:rPr kumimoji="0" lang="en-IN" sz="4800" b="1" i="0" u="none" strike="noStrike" kern="0" cap="none" spc="0" normalizeH="0" baseline="0" noProof="0" dirty="0" smtClean="0">
                <a:ln>
                  <a:noFill/>
                </a:ln>
                <a:solidFill>
                  <a:srgbClr val="000000"/>
                </a:solidFill>
                <a:effectLst/>
                <a:uLnTx/>
                <a:uFillTx/>
                <a:latin typeface="Libre Franklin" charset="0"/>
                <a:ea typeface="Be Vietnam"/>
                <a:cs typeface="Be Vietnam"/>
                <a:sym typeface="Be Vietnam"/>
              </a:rPr>
              <a:t>           09.</a:t>
            </a:r>
            <a:r>
              <a:rPr lang="en-IN" sz="3600" dirty="0" smtClean="0">
                <a:latin typeface="Libre Franklin" charset="0"/>
              </a:rPr>
              <a:t> Sprites -Saving  </a:t>
            </a:r>
            <a:r>
              <a:rPr kumimoji="0" lang="en-IN" sz="3600" b="1" i="0" u="none" strike="noStrike" kern="0" cap="none" spc="0" normalizeH="0" baseline="0" noProof="0" dirty="0" smtClean="0">
                <a:ln>
                  <a:noFill/>
                </a:ln>
                <a:solidFill>
                  <a:srgbClr val="000000"/>
                </a:solidFill>
                <a:effectLst/>
                <a:uLnTx/>
                <a:uFillTx/>
                <a:latin typeface="Libre Franklin" charset="0"/>
                <a:ea typeface="Be Vietnam"/>
                <a:cs typeface="Be Vietnam"/>
                <a:sym typeface="Be Vietnam"/>
              </a:rPr>
              <a:t> </a:t>
            </a:r>
            <a:endParaRPr kumimoji="0" lang="en-US" sz="3600" i="0" u="none" strike="noStrike" kern="0" cap="none" spc="0" normalizeH="0" baseline="0" noProof="0" dirty="0">
              <a:ln>
                <a:noFill/>
              </a:ln>
              <a:solidFill>
                <a:srgbClr val="000000"/>
              </a:solidFill>
              <a:effectLst/>
              <a:uLnTx/>
              <a:uFillTx/>
              <a:latin typeface="Libre Franklin" charset="0"/>
              <a:ea typeface="Be Vietnam"/>
              <a:cs typeface="Be Vietnam"/>
              <a:sym typeface="Be Vietnam"/>
            </a:endParaRPr>
          </a:p>
        </p:txBody>
      </p:sp>
    </p:spTree>
    <p:extLst>
      <p:ext uri="{BB962C8B-B14F-4D97-AF65-F5344CB8AC3E}">
        <p14:creationId xmlns:p14="http://schemas.microsoft.com/office/powerpoint/2010/main" xmlns="" val="2905625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20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20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20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20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1" grpId="0"/>
      <p:bldP spid="6" grpId="0" animBg="1"/>
      <p:bldP spid="8" grpId="0"/>
      <p:bldP spid="12" grpId="0" animBg="1"/>
      <p:bldP spid="1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35"/>
        <p:cNvGrpSpPr/>
        <p:nvPr/>
      </p:nvGrpSpPr>
      <p:grpSpPr>
        <a:xfrm>
          <a:off x="0" y="0"/>
          <a:ext cx="0" cy="0"/>
          <a:chOff x="0" y="0"/>
          <a:chExt cx="0" cy="0"/>
        </a:xfrm>
      </p:grpSpPr>
      <p:grpSp>
        <p:nvGrpSpPr>
          <p:cNvPr id="27" name="Google Shape;197;p32"/>
          <p:cNvGrpSpPr/>
          <p:nvPr/>
        </p:nvGrpSpPr>
        <p:grpSpPr>
          <a:xfrm>
            <a:off x="8728825" y="262085"/>
            <a:ext cx="143429" cy="1003500"/>
            <a:chOff x="720000" y="540000"/>
            <a:chExt cx="143429" cy="1003500"/>
          </a:xfrm>
        </p:grpSpPr>
        <p:sp>
          <p:nvSpPr>
            <p:cNvPr id="28" name="Google Shape;198;p32"/>
            <p:cNvSpPr/>
            <p:nvPr/>
          </p:nvSpPr>
          <p:spPr>
            <a:xfrm>
              <a:off x="720000" y="540000"/>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29" name="Google Shape;199;p32"/>
            <p:cNvSpPr/>
            <p:nvPr/>
          </p:nvSpPr>
          <p:spPr>
            <a:xfrm>
              <a:off x="720000" y="759863"/>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30" name="Google Shape;200;p32"/>
            <p:cNvSpPr/>
            <p:nvPr/>
          </p:nvSpPr>
          <p:spPr>
            <a:xfrm>
              <a:off x="720000" y="979726"/>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31" name="Google Shape;201;p32"/>
            <p:cNvSpPr/>
            <p:nvPr/>
          </p:nvSpPr>
          <p:spPr>
            <a:xfrm>
              <a:off x="720000" y="1199589"/>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32" name="Google Shape;202;p32"/>
            <p:cNvSpPr/>
            <p:nvPr/>
          </p:nvSpPr>
          <p:spPr>
            <a:xfrm>
              <a:off x="720000" y="1419452"/>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grpSp>
      <p:grpSp>
        <p:nvGrpSpPr>
          <p:cNvPr id="33" name="Google Shape;203;p32"/>
          <p:cNvGrpSpPr/>
          <p:nvPr/>
        </p:nvGrpSpPr>
        <p:grpSpPr>
          <a:xfrm rot="10800000">
            <a:off x="146240" y="3788265"/>
            <a:ext cx="143429" cy="1003500"/>
            <a:chOff x="720000" y="540000"/>
            <a:chExt cx="143429" cy="1003500"/>
          </a:xfrm>
        </p:grpSpPr>
        <p:sp>
          <p:nvSpPr>
            <p:cNvPr id="34" name="Google Shape;204;p32"/>
            <p:cNvSpPr/>
            <p:nvPr/>
          </p:nvSpPr>
          <p:spPr>
            <a:xfrm>
              <a:off x="720000" y="540000"/>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35" name="Google Shape;205;p32"/>
            <p:cNvSpPr/>
            <p:nvPr/>
          </p:nvSpPr>
          <p:spPr>
            <a:xfrm>
              <a:off x="720000" y="759863"/>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36" name="Google Shape;206;p32"/>
            <p:cNvSpPr/>
            <p:nvPr/>
          </p:nvSpPr>
          <p:spPr>
            <a:xfrm>
              <a:off x="720000" y="979726"/>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37" name="Google Shape;207;p32"/>
            <p:cNvSpPr/>
            <p:nvPr/>
          </p:nvSpPr>
          <p:spPr>
            <a:xfrm>
              <a:off x="720000" y="1199589"/>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38" name="Google Shape;208;p32"/>
            <p:cNvSpPr/>
            <p:nvPr/>
          </p:nvSpPr>
          <p:spPr>
            <a:xfrm>
              <a:off x="720000" y="1419452"/>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grpSp>
      <p:pic>
        <p:nvPicPr>
          <p:cNvPr id="39" name="Picture 38"/>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8572500" y="4572000"/>
            <a:ext cx="571500" cy="571500"/>
          </a:xfrm>
          <a:prstGeom prst="rect">
            <a:avLst/>
          </a:prstGeom>
        </p:spPr>
      </p:pic>
      <p:sp>
        <p:nvSpPr>
          <p:cNvPr id="2" name="Star: 5 Points 1">
            <a:extLst>
              <a:ext uri="{FF2B5EF4-FFF2-40B4-BE49-F238E27FC236}">
                <a16:creationId xmlns:a16="http://schemas.microsoft.com/office/drawing/2014/main" xmlns="" id="{1B36EFBA-BF1E-C4E5-9455-99C75FF4C505}"/>
              </a:ext>
            </a:extLst>
          </p:cNvPr>
          <p:cNvSpPr/>
          <p:nvPr/>
        </p:nvSpPr>
        <p:spPr>
          <a:xfrm>
            <a:off x="985567" y="1240854"/>
            <a:ext cx="154974" cy="117987"/>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xmlns="" id="{5D723450-62DD-7832-9D97-50C8C81170E8}"/>
              </a:ext>
            </a:extLst>
          </p:cNvPr>
          <p:cNvSpPr txBox="1"/>
          <p:nvPr/>
        </p:nvSpPr>
        <p:spPr>
          <a:xfrm>
            <a:off x="1270819" y="1166326"/>
            <a:ext cx="6602362" cy="738664"/>
          </a:xfrm>
          <a:prstGeom prst="rect">
            <a:avLst/>
          </a:prstGeom>
          <a:noFill/>
        </p:spPr>
        <p:txBody>
          <a:bodyPr wrap="square">
            <a:spAutoFit/>
          </a:bodyPr>
          <a:lstStyle/>
          <a:p>
            <a:pPr algn="l"/>
            <a:r>
              <a:rPr lang="en-US" b="0" i="0" dirty="0">
                <a:solidFill>
                  <a:srgbClr val="212529"/>
                </a:solidFill>
                <a:effectLst/>
                <a:latin typeface="Libre Franklin" pitchFamily="2" charset="0"/>
              </a:rPr>
              <a:t>Next time, we’ll start using these code blocks to program our sprites to do different actions, and even create interactive stories and games based on a person’s input.</a:t>
            </a:r>
          </a:p>
        </p:txBody>
      </p:sp>
      <p:sp>
        <p:nvSpPr>
          <p:cNvPr id="18" name="Google Shape;288;p34"/>
          <p:cNvSpPr txBox="1">
            <a:spLocks/>
          </p:cNvSpPr>
          <p:nvPr/>
        </p:nvSpPr>
        <p:spPr>
          <a:xfrm>
            <a:off x="404746" y="13227"/>
            <a:ext cx="7082851" cy="1012278"/>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lvl="0">
              <a:buSzPts val="4100"/>
              <a:defRPr/>
            </a:pPr>
            <a:r>
              <a:rPr kumimoji="0" lang="en-IN" sz="4800" b="1" i="0" u="none" strike="noStrike" kern="0" cap="none" spc="0" normalizeH="0" baseline="0" noProof="0" dirty="0" smtClean="0">
                <a:ln>
                  <a:noFill/>
                </a:ln>
                <a:solidFill>
                  <a:srgbClr val="000000"/>
                </a:solidFill>
                <a:effectLst/>
                <a:uLnTx/>
                <a:uFillTx/>
                <a:latin typeface="Libre Franklin" charset="0"/>
                <a:ea typeface="Be Vietnam"/>
                <a:cs typeface="Be Vietnam"/>
                <a:sym typeface="Be Vietnam"/>
              </a:rPr>
              <a:t>           10.</a:t>
            </a:r>
            <a:r>
              <a:rPr lang="en-IN" sz="3600" dirty="0" smtClean="0">
                <a:latin typeface="Libre Franklin" charset="0"/>
              </a:rPr>
              <a:t> Sprites –Next Time  </a:t>
            </a:r>
            <a:r>
              <a:rPr kumimoji="0" lang="en-IN" sz="3600" b="1" i="0" u="none" strike="noStrike" kern="0" cap="none" spc="0" normalizeH="0" baseline="0" noProof="0" dirty="0" smtClean="0">
                <a:ln>
                  <a:noFill/>
                </a:ln>
                <a:solidFill>
                  <a:srgbClr val="000000"/>
                </a:solidFill>
                <a:effectLst/>
                <a:uLnTx/>
                <a:uFillTx/>
                <a:latin typeface="Libre Franklin" charset="0"/>
                <a:ea typeface="Be Vietnam"/>
                <a:cs typeface="Be Vietnam"/>
                <a:sym typeface="Be Vietnam"/>
              </a:rPr>
              <a:t> </a:t>
            </a:r>
            <a:endParaRPr kumimoji="0" lang="en-US" sz="3600" i="0" u="none" strike="noStrike" kern="0" cap="none" spc="0" normalizeH="0" baseline="0" noProof="0" dirty="0">
              <a:ln>
                <a:noFill/>
              </a:ln>
              <a:solidFill>
                <a:srgbClr val="000000"/>
              </a:solidFill>
              <a:effectLst/>
              <a:uLnTx/>
              <a:uFillTx/>
              <a:latin typeface="Libre Franklin" charset="0"/>
              <a:ea typeface="Be Vietnam"/>
              <a:cs typeface="Be Vietnam"/>
              <a:sym typeface="Be Vietnam"/>
            </a:endParaRPr>
          </a:p>
        </p:txBody>
      </p:sp>
    </p:spTree>
    <p:extLst>
      <p:ext uri="{BB962C8B-B14F-4D97-AF65-F5344CB8AC3E}">
        <p14:creationId xmlns:p14="http://schemas.microsoft.com/office/powerpoint/2010/main" xmlns="" val="33153565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sp>
        <p:nvSpPr>
          <p:cNvPr id="2183" name="Google Shape;2183;p61"/>
          <p:cNvSpPr txBox="1">
            <a:spLocks noGrp="1"/>
          </p:cNvSpPr>
          <p:nvPr>
            <p:ph type="title"/>
          </p:nvPr>
        </p:nvSpPr>
        <p:spPr>
          <a:xfrm>
            <a:off x="-450682" y="354577"/>
            <a:ext cx="5447160" cy="3921806"/>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GB" sz="12000" dirty="0">
                <a:latin typeface="Libre Franklin" charset="0"/>
              </a:rPr>
              <a:t>Thank</a:t>
            </a:r>
            <a:r>
              <a:rPr lang="en-GB" sz="9600" dirty="0"/>
              <a:t> </a:t>
            </a:r>
            <a:r>
              <a:rPr lang="en-GB" sz="9600" dirty="0">
                <a:latin typeface="Libre Franklin" charset="0"/>
              </a:rPr>
              <a:t>You</a:t>
            </a:r>
            <a:endParaRPr sz="9600" dirty="0">
              <a:latin typeface="Libre Franklin" charset="0"/>
            </a:endParaRPr>
          </a:p>
        </p:txBody>
      </p:sp>
      <p:grpSp>
        <p:nvGrpSpPr>
          <p:cNvPr id="157" name="Google Shape;3311;p73"/>
          <p:cNvGrpSpPr/>
          <p:nvPr/>
        </p:nvGrpSpPr>
        <p:grpSpPr>
          <a:xfrm>
            <a:off x="4828840" y="911562"/>
            <a:ext cx="3658429" cy="3575323"/>
            <a:chOff x="4981419" y="541059"/>
            <a:chExt cx="3959767" cy="3869816"/>
          </a:xfrm>
        </p:grpSpPr>
        <p:sp>
          <p:nvSpPr>
            <p:cNvPr id="158" name="Google Shape;3312;p73"/>
            <p:cNvSpPr/>
            <p:nvPr/>
          </p:nvSpPr>
          <p:spPr>
            <a:xfrm>
              <a:off x="4981419" y="2256088"/>
              <a:ext cx="3945689" cy="2154787"/>
            </a:xfrm>
            <a:custGeom>
              <a:avLst/>
              <a:gdLst/>
              <a:ahLst/>
              <a:cxnLst/>
              <a:rect l="l" t="t" r="r" b="b"/>
              <a:pathLst>
                <a:path w="196474" h="107578" extrusionOk="0">
                  <a:moveTo>
                    <a:pt x="98237" y="0"/>
                  </a:moveTo>
                  <a:cubicBezTo>
                    <a:pt x="43998" y="0"/>
                    <a:pt x="0" y="24084"/>
                    <a:pt x="0" y="53772"/>
                  </a:cubicBezTo>
                  <a:cubicBezTo>
                    <a:pt x="0" y="83493"/>
                    <a:pt x="43998" y="107577"/>
                    <a:pt x="98237" y="107577"/>
                  </a:cubicBezTo>
                  <a:cubicBezTo>
                    <a:pt x="152476" y="107577"/>
                    <a:pt x="196474" y="83493"/>
                    <a:pt x="196474" y="53772"/>
                  </a:cubicBezTo>
                  <a:cubicBezTo>
                    <a:pt x="196474" y="24084"/>
                    <a:pt x="152476" y="0"/>
                    <a:pt x="9823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3313;p73"/>
            <p:cNvSpPr/>
            <p:nvPr/>
          </p:nvSpPr>
          <p:spPr>
            <a:xfrm>
              <a:off x="7573247" y="2743157"/>
              <a:ext cx="1166974" cy="672187"/>
            </a:xfrm>
            <a:custGeom>
              <a:avLst/>
              <a:gdLst/>
              <a:ahLst/>
              <a:cxnLst/>
              <a:rect l="l" t="t" r="r" b="b"/>
              <a:pathLst>
                <a:path w="58109" h="33559" extrusionOk="0">
                  <a:moveTo>
                    <a:pt x="29054" y="1"/>
                  </a:moveTo>
                  <a:cubicBezTo>
                    <a:pt x="13009" y="1"/>
                    <a:pt x="0" y="7539"/>
                    <a:pt x="0" y="16779"/>
                  </a:cubicBezTo>
                  <a:cubicBezTo>
                    <a:pt x="0" y="26053"/>
                    <a:pt x="13009" y="33558"/>
                    <a:pt x="29054" y="33558"/>
                  </a:cubicBezTo>
                  <a:cubicBezTo>
                    <a:pt x="45099" y="33558"/>
                    <a:pt x="58108" y="26053"/>
                    <a:pt x="58108" y="16779"/>
                  </a:cubicBezTo>
                  <a:cubicBezTo>
                    <a:pt x="58108" y="7539"/>
                    <a:pt x="45099" y="1"/>
                    <a:pt x="2905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3314;p73"/>
            <p:cNvSpPr/>
            <p:nvPr/>
          </p:nvSpPr>
          <p:spPr>
            <a:xfrm>
              <a:off x="5590341" y="2721785"/>
              <a:ext cx="2253558" cy="1298224"/>
            </a:xfrm>
            <a:custGeom>
              <a:avLst/>
              <a:gdLst/>
              <a:ahLst/>
              <a:cxnLst/>
              <a:rect l="l" t="t" r="r" b="b"/>
              <a:pathLst>
                <a:path w="112215" h="64814" extrusionOk="0">
                  <a:moveTo>
                    <a:pt x="74266" y="0"/>
                  </a:moveTo>
                  <a:cubicBezTo>
                    <a:pt x="73970" y="0"/>
                    <a:pt x="73670" y="67"/>
                    <a:pt x="73387" y="200"/>
                  </a:cubicBezTo>
                  <a:lnTo>
                    <a:pt x="501" y="42497"/>
                  </a:lnTo>
                  <a:cubicBezTo>
                    <a:pt x="1" y="42664"/>
                    <a:pt x="1" y="43331"/>
                    <a:pt x="501" y="43498"/>
                  </a:cubicBezTo>
                  <a:lnTo>
                    <a:pt x="37094" y="64613"/>
                  </a:lnTo>
                  <a:cubicBezTo>
                    <a:pt x="37361" y="64747"/>
                    <a:pt x="37661" y="64813"/>
                    <a:pt x="37961" y="64813"/>
                  </a:cubicBezTo>
                  <a:cubicBezTo>
                    <a:pt x="38262" y="64813"/>
                    <a:pt x="38562" y="64747"/>
                    <a:pt x="38829" y="64613"/>
                  </a:cubicBezTo>
                  <a:lnTo>
                    <a:pt x="111747" y="22316"/>
                  </a:lnTo>
                  <a:cubicBezTo>
                    <a:pt x="112214" y="22149"/>
                    <a:pt x="112214" y="21482"/>
                    <a:pt x="111747" y="21316"/>
                  </a:cubicBezTo>
                  <a:lnTo>
                    <a:pt x="75121" y="200"/>
                  </a:lnTo>
                  <a:cubicBezTo>
                    <a:pt x="74854" y="67"/>
                    <a:pt x="74563" y="0"/>
                    <a:pt x="7426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3315;p73"/>
            <p:cNvSpPr/>
            <p:nvPr/>
          </p:nvSpPr>
          <p:spPr>
            <a:xfrm>
              <a:off x="5522020" y="2701074"/>
              <a:ext cx="1122090" cy="646108"/>
            </a:xfrm>
            <a:custGeom>
              <a:avLst/>
              <a:gdLst/>
              <a:ahLst/>
              <a:cxnLst/>
              <a:rect l="l" t="t" r="r" b="b"/>
              <a:pathLst>
                <a:path w="55874" h="32257" extrusionOk="0">
                  <a:moveTo>
                    <a:pt x="27954" y="0"/>
                  </a:moveTo>
                  <a:cubicBezTo>
                    <a:pt x="12509" y="0"/>
                    <a:pt x="1" y="7239"/>
                    <a:pt x="1" y="16145"/>
                  </a:cubicBezTo>
                  <a:cubicBezTo>
                    <a:pt x="1" y="25051"/>
                    <a:pt x="12509" y="32257"/>
                    <a:pt x="27954" y="32257"/>
                  </a:cubicBezTo>
                  <a:cubicBezTo>
                    <a:pt x="43365" y="32257"/>
                    <a:pt x="55874" y="25051"/>
                    <a:pt x="55874" y="16145"/>
                  </a:cubicBezTo>
                  <a:cubicBezTo>
                    <a:pt x="55874" y="7239"/>
                    <a:pt x="43365" y="0"/>
                    <a:pt x="2795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3316;p73"/>
            <p:cNvSpPr/>
            <p:nvPr/>
          </p:nvSpPr>
          <p:spPr>
            <a:xfrm>
              <a:off x="5156920" y="3456746"/>
              <a:ext cx="828684" cy="477075"/>
            </a:xfrm>
            <a:custGeom>
              <a:avLst/>
              <a:gdLst/>
              <a:ahLst/>
              <a:cxnLst/>
              <a:rect l="l" t="t" r="r" b="b"/>
              <a:pathLst>
                <a:path w="41264" h="23818" extrusionOk="0">
                  <a:moveTo>
                    <a:pt x="19848" y="0"/>
                  </a:moveTo>
                  <a:lnTo>
                    <a:pt x="1" y="11475"/>
                  </a:lnTo>
                  <a:lnTo>
                    <a:pt x="21383" y="23817"/>
                  </a:lnTo>
                  <a:lnTo>
                    <a:pt x="41264" y="12342"/>
                  </a:lnTo>
                  <a:lnTo>
                    <a:pt x="1984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3317;p73"/>
            <p:cNvSpPr/>
            <p:nvPr/>
          </p:nvSpPr>
          <p:spPr>
            <a:xfrm>
              <a:off x="5629200" y="3751387"/>
              <a:ext cx="751648" cy="431647"/>
            </a:xfrm>
            <a:custGeom>
              <a:avLst/>
              <a:gdLst/>
              <a:ahLst/>
              <a:cxnLst/>
              <a:rect l="l" t="t" r="r" b="b"/>
              <a:pathLst>
                <a:path w="37428" h="21550" extrusionOk="0">
                  <a:moveTo>
                    <a:pt x="16045" y="1"/>
                  </a:moveTo>
                  <a:lnTo>
                    <a:pt x="1" y="9207"/>
                  </a:lnTo>
                  <a:lnTo>
                    <a:pt x="21383" y="21549"/>
                  </a:lnTo>
                  <a:lnTo>
                    <a:pt x="37427" y="12343"/>
                  </a:lnTo>
                  <a:lnTo>
                    <a:pt x="1604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3318;p73"/>
            <p:cNvSpPr/>
            <p:nvPr/>
          </p:nvSpPr>
          <p:spPr>
            <a:xfrm>
              <a:off x="6424367" y="541059"/>
              <a:ext cx="412013" cy="513289"/>
            </a:xfrm>
            <a:custGeom>
              <a:avLst/>
              <a:gdLst/>
              <a:ahLst/>
              <a:cxnLst/>
              <a:rect l="l" t="t" r="r" b="b"/>
              <a:pathLst>
                <a:path w="20516" h="25626" extrusionOk="0">
                  <a:moveTo>
                    <a:pt x="13250" y="0"/>
                  </a:moveTo>
                  <a:cubicBezTo>
                    <a:pt x="11924" y="0"/>
                    <a:pt x="10438" y="474"/>
                    <a:pt x="8874" y="1496"/>
                  </a:cubicBezTo>
                  <a:cubicBezTo>
                    <a:pt x="3870" y="4732"/>
                    <a:pt x="1" y="12171"/>
                    <a:pt x="301" y="18142"/>
                  </a:cubicBezTo>
                  <a:cubicBezTo>
                    <a:pt x="434" y="21144"/>
                    <a:pt x="1602" y="23179"/>
                    <a:pt x="3303" y="24079"/>
                  </a:cubicBezTo>
                  <a:lnTo>
                    <a:pt x="5071" y="25113"/>
                  </a:lnTo>
                  <a:cubicBezTo>
                    <a:pt x="5722" y="25452"/>
                    <a:pt x="6459" y="25625"/>
                    <a:pt x="7257" y="25625"/>
                  </a:cubicBezTo>
                  <a:cubicBezTo>
                    <a:pt x="8583" y="25625"/>
                    <a:pt x="10080" y="25146"/>
                    <a:pt x="11642" y="24146"/>
                  </a:cubicBezTo>
                  <a:cubicBezTo>
                    <a:pt x="16646" y="20910"/>
                    <a:pt x="20515" y="13438"/>
                    <a:pt x="20215" y="7467"/>
                  </a:cubicBezTo>
                  <a:cubicBezTo>
                    <a:pt x="20082" y="4499"/>
                    <a:pt x="18914" y="2430"/>
                    <a:pt x="17180" y="1530"/>
                  </a:cubicBezTo>
                  <a:lnTo>
                    <a:pt x="15445" y="496"/>
                  </a:lnTo>
                  <a:cubicBezTo>
                    <a:pt x="14782" y="171"/>
                    <a:pt x="14045" y="0"/>
                    <a:pt x="13250"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3319;p73"/>
            <p:cNvSpPr/>
            <p:nvPr/>
          </p:nvSpPr>
          <p:spPr>
            <a:xfrm>
              <a:off x="6427058" y="736712"/>
              <a:ext cx="96476" cy="305377"/>
            </a:xfrm>
            <a:custGeom>
              <a:avLst/>
              <a:gdLst/>
              <a:ahLst/>
              <a:cxnLst/>
              <a:rect l="l" t="t" r="r" b="b"/>
              <a:pathLst>
                <a:path w="4804" h="15246" extrusionOk="0">
                  <a:moveTo>
                    <a:pt x="1968" y="1"/>
                  </a:moveTo>
                  <a:cubicBezTo>
                    <a:pt x="701" y="2736"/>
                    <a:pt x="0" y="5705"/>
                    <a:pt x="133" y="8374"/>
                  </a:cubicBezTo>
                  <a:cubicBezTo>
                    <a:pt x="300" y="11342"/>
                    <a:pt x="1434" y="13377"/>
                    <a:pt x="3169" y="14278"/>
                  </a:cubicBezTo>
                  <a:lnTo>
                    <a:pt x="4515" y="15074"/>
                  </a:lnTo>
                  <a:lnTo>
                    <a:pt x="4515" y="15074"/>
                  </a:lnTo>
                  <a:cubicBezTo>
                    <a:pt x="3009" y="14102"/>
                    <a:pt x="2027" y="12139"/>
                    <a:pt x="1901" y="9408"/>
                  </a:cubicBezTo>
                  <a:cubicBezTo>
                    <a:pt x="1768" y="6739"/>
                    <a:pt x="2468" y="3804"/>
                    <a:pt x="3703" y="1035"/>
                  </a:cubicBezTo>
                  <a:lnTo>
                    <a:pt x="1968" y="1"/>
                  </a:lnTo>
                  <a:close/>
                  <a:moveTo>
                    <a:pt x="4515" y="15074"/>
                  </a:moveTo>
                  <a:cubicBezTo>
                    <a:pt x="4609" y="15135"/>
                    <a:pt x="4705" y="15192"/>
                    <a:pt x="4803" y="15245"/>
                  </a:cubicBezTo>
                  <a:lnTo>
                    <a:pt x="4515" y="15074"/>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3320;p73"/>
            <p:cNvSpPr/>
            <p:nvPr/>
          </p:nvSpPr>
          <p:spPr>
            <a:xfrm>
              <a:off x="6459210" y="561189"/>
              <a:ext cx="377169" cy="492718"/>
            </a:xfrm>
            <a:custGeom>
              <a:avLst/>
              <a:gdLst/>
              <a:ahLst/>
              <a:cxnLst/>
              <a:rect l="l" t="t" r="r" b="b"/>
              <a:pathLst>
                <a:path w="18781" h="24599" extrusionOk="0">
                  <a:moveTo>
                    <a:pt x="13248" y="1"/>
                  </a:moveTo>
                  <a:cubicBezTo>
                    <a:pt x="11916" y="1"/>
                    <a:pt x="10414" y="481"/>
                    <a:pt x="8840" y="1492"/>
                  </a:cubicBezTo>
                  <a:cubicBezTo>
                    <a:pt x="3836" y="4728"/>
                    <a:pt x="0" y="12166"/>
                    <a:pt x="300" y="18171"/>
                  </a:cubicBezTo>
                  <a:cubicBezTo>
                    <a:pt x="484" y="22276"/>
                    <a:pt x="2575" y="24599"/>
                    <a:pt x="5501" y="24599"/>
                  </a:cubicBezTo>
                  <a:cubicBezTo>
                    <a:pt x="6831" y="24599"/>
                    <a:pt x="8333" y="24119"/>
                    <a:pt x="9907" y="23108"/>
                  </a:cubicBezTo>
                  <a:cubicBezTo>
                    <a:pt x="14911" y="19872"/>
                    <a:pt x="18780" y="12433"/>
                    <a:pt x="18480" y="6429"/>
                  </a:cubicBezTo>
                  <a:cubicBezTo>
                    <a:pt x="18274" y="2324"/>
                    <a:pt x="16175" y="1"/>
                    <a:pt x="1324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3321;p73"/>
            <p:cNvSpPr/>
            <p:nvPr/>
          </p:nvSpPr>
          <p:spPr>
            <a:xfrm>
              <a:off x="6498050" y="599627"/>
              <a:ext cx="299470" cy="416484"/>
            </a:xfrm>
            <a:custGeom>
              <a:avLst/>
              <a:gdLst/>
              <a:ahLst/>
              <a:cxnLst/>
              <a:rect l="l" t="t" r="r" b="b"/>
              <a:pathLst>
                <a:path w="14912" h="20793" extrusionOk="0">
                  <a:moveTo>
                    <a:pt x="11352" y="1"/>
                  </a:moveTo>
                  <a:cubicBezTo>
                    <a:pt x="11283" y="1"/>
                    <a:pt x="11213" y="3"/>
                    <a:pt x="11142" y="7"/>
                  </a:cubicBezTo>
                  <a:cubicBezTo>
                    <a:pt x="9975" y="107"/>
                    <a:pt x="8874" y="507"/>
                    <a:pt x="7940" y="1174"/>
                  </a:cubicBezTo>
                  <a:cubicBezTo>
                    <a:pt x="3503" y="4043"/>
                    <a:pt x="1" y="10881"/>
                    <a:pt x="234" y="16152"/>
                  </a:cubicBezTo>
                  <a:cubicBezTo>
                    <a:pt x="300" y="17558"/>
                    <a:pt x="782" y="20792"/>
                    <a:pt x="3599" y="20792"/>
                  </a:cubicBezTo>
                  <a:cubicBezTo>
                    <a:pt x="3655" y="20792"/>
                    <a:pt x="3712" y="20791"/>
                    <a:pt x="3770" y="20788"/>
                  </a:cubicBezTo>
                  <a:cubicBezTo>
                    <a:pt x="4904" y="20655"/>
                    <a:pt x="6005" y="20255"/>
                    <a:pt x="6939" y="19587"/>
                  </a:cubicBezTo>
                  <a:cubicBezTo>
                    <a:pt x="11376" y="16752"/>
                    <a:pt x="14912" y="9880"/>
                    <a:pt x="14645" y="4610"/>
                  </a:cubicBezTo>
                  <a:cubicBezTo>
                    <a:pt x="14580" y="3210"/>
                    <a:pt x="14102" y="1"/>
                    <a:pt x="1135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3322;p73"/>
            <p:cNvSpPr/>
            <p:nvPr/>
          </p:nvSpPr>
          <p:spPr>
            <a:xfrm>
              <a:off x="6648106" y="665766"/>
              <a:ext cx="13435" cy="171857"/>
            </a:xfrm>
            <a:custGeom>
              <a:avLst/>
              <a:gdLst/>
              <a:ahLst/>
              <a:cxnLst/>
              <a:rect l="l" t="t" r="r" b="b"/>
              <a:pathLst>
                <a:path w="669" h="8580" extrusionOk="0">
                  <a:moveTo>
                    <a:pt x="588" y="0"/>
                  </a:moveTo>
                  <a:cubicBezTo>
                    <a:pt x="524" y="0"/>
                    <a:pt x="429" y="60"/>
                    <a:pt x="334" y="174"/>
                  </a:cubicBezTo>
                  <a:cubicBezTo>
                    <a:pt x="168" y="341"/>
                    <a:pt x="34" y="608"/>
                    <a:pt x="1" y="874"/>
                  </a:cubicBezTo>
                  <a:lnTo>
                    <a:pt x="1" y="7512"/>
                  </a:lnTo>
                  <a:lnTo>
                    <a:pt x="68" y="8580"/>
                  </a:lnTo>
                  <a:cubicBezTo>
                    <a:pt x="134" y="8580"/>
                    <a:pt x="234" y="8547"/>
                    <a:pt x="334" y="8413"/>
                  </a:cubicBezTo>
                  <a:cubicBezTo>
                    <a:pt x="368" y="8380"/>
                    <a:pt x="401" y="8346"/>
                    <a:pt x="435" y="8280"/>
                  </a:cubicBezTo>
                  <a:cubicBezTo>
                    <a:pt x="568" y="8113"/>
                    <a:pt x="635" y="7946"/>
                    <a:pt x="668" y="7746"/>
                  </a:cubicBezTo>
                  <a:lnTo>
                    <a:pt x="668" y="107"/>
                  </a:lnTo>
                  <a:cubicBezTo>
                    <a:pt x="668" y="35"/>
                    <a:pt x="637" y="0"/>
                    <a:pt x="588"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3323;p73"/>
            <p:cNvSpPr/>
            <p:nvPr/>
          </p:nvSpPr>
          <p:spPr>
            <a:xfrm>
              <a:off x="6597880" y="837603"/>
              <a:ext cx="54946" cy="78458"/>
            </a:xfrm>
            <a:custGeom>
              <a:avLst/>
              <a:gdLst/>
              <a:ahLst/>
              <a:cxnLst/>
              <a:rect l="l" t="t" r="r" b="b"/>
              <a:pathLst>
                <a:path w="2736" h="3917" extrusionOk="0">
                  <a:moveTo>
                    <a:pt x="1968" y="1"/>
                  </a:moveTo>
                  <a:lnTo>
                    <a:pt x="134" y="3103"/>
                  </a:lnTo>
                  <a:cubicBezTo>
                    <a:pt x="0" y="3303"/>
                    <a:pt x="33" y="3537"/>
                    <a:pt x="167" y="3770"/>
                  </a:cubicBezTo>
                  <a:cubicBezTo>
                    <a:pt x="246" y="3881"/>
                    <a:pt x="340" y="3917"/>
                    <a:pt x="420" y="3917"/>
                  </a:cubicBezTo>
                  <a:cubicBezTo>
                    <a:pt x="510" y="3917"/>
                    <a:pt x="583" y="3872"/>
                    <a:pt x="601" y="3837"/>
                  </a:cubicBezTo>
                  <a:lnTo>
                    <a:pt x="2735" y="435"/>
                  </a:lnTo>
                  <a:lnTo>
                    <a:pt x="1968"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3324;p73"/>
            <p:cNvSpPr/>
            <p:nvPr/>
          </p:nvSpPr>
          <p:spPr>
            <a:xfrm>
              <a:off x="6652805" y="818655"/>
              <a:ext cx="41551" cy="87852"/>
            </a:xfrm>
            <a:custGeom>
              <a:avLst/>
              <a:gdLst/>
              <a:ahLst/>
              <a:cxnLst/>
              <a:rect l="l" t="t" r="r" b="b"/>
              <a:pathLst>
                <a:path w="2069" h="4386" extrusionOk="0">
                  <a:moveTo>
                    <a:pt x="251" y="0"/>
                  </a:moveTo>
                  <a:cubicBezTo>
                    <a:pt x="219" y="0"/>
                    <a:pt x="151" y="38"/>
                    <a:pt x="100" y="113"/>
                  </a:cubicBezTo>
                  <a:cubicBezTo>
                    <a:pt x="34" y="213"/>
                    <a:pt x="0" y="313"/>
                    <a:pt x="0" y="413"/>
                  </a:cubicBezTo>
                  <a:lnTo>
                    <a:pt x="1802" y="4349"/>
                  </a:lnTo>
                  <a:cubicBezTo>
                    <a:pt x="1802" y="4375"/>
                    <a:pt x="1811" y="4386"/>
                    <a:pt x="1827" y="4386"/>
                  </a:cubicBezTo>
                  <a:cubicBezTo>
                    <a:pt x="1853" y="4386"/>
                    <a:pt x="1894" y="4357"/>
                    <a:pt x="1935" y="4316"/>
                  </a:cubicBezTo>
                  <a:cubicBezTo>
                    <a:pt x="1935" y="4283"/>
                    <a:pt x="1968" y="4283"/>
                    <a:pt x="1968" y="4249"/>
                  </a:cubicBezTo>
                  <a:cubicBezTo>
                    <a:pt x="2035" y="4183"/>
                    <a:pt x="2069" y="4082"/>
                    <a:pt x="2069" y="3982"/>
                  </a:cubicBezTo>
                  <a:lnTo>
                    <a:pt x="267" y="13"/>
                  </a:lnTo>
                  <a:cubicBezTo>
                    <a:pt x="267" y="5"/>
                    <a:pt x="261" y="0"/>
                    <a:pt x="25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3325;p73"/>
            <p:cNvSpPr/>
            <p:nvPr/>
          </p:nvSpPr>
          <p:spPr>
            <a:xfrm>
              <a:off x="6633526" y="792756"/>
              <a:ext cx="44443" cy="58347"/>
            </a:xfrm>
            <a:custGeom>
              <a:avLst/>
              <a:gdLst/>
              <a:ahLst/>
              <a:cxnLst/>
              <a:rect l="l" t="t" r="r" b="b"/>
              <a:pathLst>
                <a:path w="2213" h="2913" extrusionOk="0">
                  <a:moveTo>
                    <a:pt x="1561" y="0"/>
                  </a:moveTo>
                  <a:cubicBezTo>
                    <a:pt x="1438" y="0"/>
                    <a:pt x="1303" y="34"/>
                    <a:pt x="1161" y="105"/>
                  </a:cubicBezTo>
                  <a:cubicBezTo>
                    <a:pt x="493" y="539"/>
                    <a:pt x="93" y="1239"/>
                    <a:pt x="26" y="2006"/>
                  </a:cubicBezTo>
                  <a:cubicBezTo>
                    <a:pt x="1" y="2566"/>
                    <a:pt x="266" y="2912"/>
                    <a:pt x="645" y="2912"/>
                  </a:cubicBezTo>
                  <a:cubicBezTo>
                    <a:pt x="763" y="2912"/>
                    <a:pt x="892" y="2878"/>
                    <a:pt x="1027" y="2807"/>
                  </a:cubicBezTo>
                  <a:cubicBezTo>
                    <a:pt x="1694" y="2407"/>
                    <a:pt x="2128" y="1673"/>
                    <a:pt x="2161" y="906"/>
                  </a:cubicBezTo>
                  <a:cubicBezTo>
                    <a:pt x="2212" y="346"/>
                    <a:pt x="1953" y="0"/>
                    <a:pt x="156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3326;p73"/>
            <p:cNvSpPr/>
            <p:nvPr/>
          </p:nvSpPr>
          <p:spPr>
            <a:xfrm>
              <a:off x="6033160" y="2571620"/>
              <a:ext cx="22111" cy="724786"/>
            </a:xfrm>
            <a:custGeom>
              <a:avLst/>
              <a:gdLst/>
              <a:ahLst/>
              <a:cxnLst/>
              <a:rect l="l" t="t" r="r" b="b"/>
              <a:pathLst>
                <a:path w="1101" h="36185" extrusionOk="0">
                  <a:moveTo>
                    <a:pt x="550" y="0"/>
                  </a:moveTo>
                  <a:cubicBezTo>
                    <a:pt x="275" y="0"/>
                    <a:pt x="0" y="175"/>
                    <a:pt x="0" y="526"/>
                  </a:cubicBezTo>
                  <a:lnTo>
                    <a:pt x="0" y="35617"/>
                  </a:lnTo>
                  <a:cubicBezTo>
                    <a:pt x="0" y="35918"/>
                    <a:pt x="234" y="36184"/>
                    <a:pt x="567" y="36184"/>
                  </a:cubicBezTo>
                  <a:cubicBezTo>
                    <a:pt x="867" y="36184"/>
                    <a:pt x="1101" y="35918"/>
                    <a:pt x="1101" y="35617"/>
                  </a:cubicBezTo>
                  <a:lnTo>
                    <a:pt x="1101" y="526"/>
                  </a:lnTo>
                  <a:cubicBezTo>
                    <a:pt x="1101" y="175"/>
                    <a:pt x="826" y="0"/>
                    <a:pt x="55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3327;p73"/>
            <p:cNvSpPr/>
            <p:nvPr/>
          </p:nvSpPr>
          <p:spPr>
            <a:xfrm>
              <a:off x="6250352" y="2472752"/>
              <a:ext cx="242376" cy="567750"/>
            </a:xfrm>
            <a:custGeom>
              <a:avLst/>
              <a:gdLst/>
              <a:ahLst/>
              <a:cxnLst/>
              <a:rect l="l" t="t" r="r" b="b"/>
              <a:pathLst>
                <a:path w="12069" h="28345" extrusionOk="0">
                  <a:moveTo>
                    <a:pt x="704" y="0"/>
                  </a:moveTo>
                  <a:cubicBezTo>
                    <a:pt x="355" y="0"/>
                    <a:pt x="1" y="332"/>
                    <a:pt x="193" y="758"/>
                  </a:cubicBezTo>
                  <a:lnTo>
                    <a:pt x="10934" y="28011"/>
                  </a:lnTo>
                  <a:cubicBezTo>
                    <a:pt x="11034" y="28211"/>
                    <a:pt x="11234" y="28345"/>
                    <a:pt x="11434" y="28345"/>
                  </a:cubicBezTo>
                  <a:cubicBezTo>
                    <a:pt x="11501" y="28345"/>
                    <a:pt x="11568" y="28311"/>
                    <a:pt x="11634" y="28278"/>
                  </a:cubicBezTo>
                  <a:cubicBezTo>
                    <a:pt x="11935" y="28178"/>
                    <a:pt x="12068" y="27844"/>
                    <a:pt x="11968" y="27577"/>
                  </a:cubicBezTo>
                  <a:lnTo>
                    <a:pt x="1194" y="358"/>
                  </a:lnTo>
                  <a:cubicBezTo>
                    <a:pt x="1097" y="105"/>
                    <a:pt x="902" y="0"/>
                    <a:pt x="70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3328;p73"/>
            <p:cNvSpPr/>
            <p:nvPr/>
          </p:nvSpPr>
          <p:spPr>
            <a:xfrm>
              <a:off x="5619822" y="2520003"/>
              <a:ext cx="850112" cy="455022"/>
            </a:xfrm>
            <a:custGeom>
              <a:avLst/>
              <a:gdLst/>
              <a:ahLst/>
              <a:cxnLst/>
              <a:rect l="l" t="t" r="r" b="b"/>
              <a:pathLst>
                <a:path w="42331" h="22717" extrusionOk="0">
                  <a:moveTo>
                    <a:pt x="21149" y="0"/>
                  </a:moveTo>
                  <a:cubicBezTo>
                    <a:pt x="20982" y="0"/>
                    <a:pt x="20849" y="67"/>
                    <a:pt x="20749" y="167"/>
                  </a:cubicBezTo>
                  <a:lnTo>
                    <a:pt x="334" y="21716"/>
                  </a:lnTo>
                  <a:cubicBezTo>
                    <a:pt x="1" y="22101"/>
                    <a:pt x="357" y="22603"/>
                    <a:pt x="767" y="22603"/>
                  </a:cubicBezTo>
                  <a:cubicBezTo>
                    <a:pt x="891" y="22603"/>
                    <a:pt x="1019" y="22558"/>
                    <a:pt x="1135" y="22450"/>
                  </a:cubicBezTo>
                  <a:lnTo>
                    <a:pt x="21149" y="1335"/>
                  </a:lnTo>
                  <a:lnTo>
                    <a:pt x="41163" y="22550"/>
                  </a:lnTo>
                  <a:cubicBezTo>
                    <a:pt x="41263" y="22650"/>
                    <a:pt x="41397" y="22717"/>
                    <a:pt x="41564" y="22717"/>
                  </a:cubicBezTo>
                  <a:cubicBezTo>
                    <a:pt x="42064" y="22717"/>
                    <a:pt x="42331" y="22150"/>
                    <a:pt x="41997" y="21783"/>
                  </a:cubicBezTo>
                  <a:lnTo>
                    <a:pt x="21549" y="167"/>
                  </a:lnTo>
                  <a:cubicBezTo>
                    <a:pt x="21449" y="67"/>
                    <a:pt x="21283" y="0"/>
                    <a:pt x="2114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3329;p73"/>
            <p:cNvSpPr/>
            <p:nvPr/>
          </p:nvSpPr>
          <p:spPr>
            <a:xfrm>
              <a:off x="5595703" y="2473073"/>
              <a:ext cx="242376" cy="567430"/>
            </a:xfrm>
            <a:custGeom>
              <a:avLst/>
              <a:gdLst/>
              <a:ahLst/>
              <a:cxnLst/>
              <a:rect l="l" t="t" r="r" b="b"/>
              <a:pathLst>
                <a:path w="12069" h="28329" extrusionOk="0">
                  <a:moveTo>
                    <a:pt x="11362" y="1"/>
                  </a:moveTo>
                  <a:cubicBezTo>
                    <a:pt x="11165" y="1"/>
                    <a:pt x="10971" y="103"/>
                    <a:pt x="10875" y="342"/>
                  </a:cubicBezTo>
                  <a:lnTo>
                    <a:pt x="101" y="27595"/>
                  </a:lnTo>
                  <a:cubicBezTo>
                    <a:pt x="1" y="27862"/>
                    <a:pt x="134" y="28162"/>
                    <a:pt x="434" y="28295"/>
                  </a:cubicBezTo>
                  <a:cubicBezTo>
                    <a:pt x="501" y="28295"/>
                    <a:pt x="568" y="28329"/>
                    <a:pt x="635" y="28329"/>
                  </a:cubicBezTo>
                  <a:cubicBezTo>
                    <a:pt x="835" y="28329"/>
                    <a:pt x="1035" y="28195"/>
                    <a:pt x="1135" y="27995"/>
                  </a:cubicBezTo>
                  <a:lnTo>
                    <a:pt x="11876" y="776"/>
                  </a:lnTo>
                  <a:cubicBezTo>
                    <a:pt x="12068" y="326"/>
                    <a:pt x="11712" y="1"/>
                    <a:pt x="1136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3330;p73"/>
            <p:cNvSpPr/>
            <p:nvPr/>
          </p:nvSpPr>
          <p:spPr>
            <a:xfrm>
              <a:off x="6442461" y="2958300"/>
              <a:ext cx="51592" cy="84887"/>
            </a:xfrm>
            <a:custGeom>
              <a:avLst/>
              <a:gdLst/>
              <a:ahLst/>
              <a:cxnLst/>
              <a:rect l="l" t="t" r="r" b="b"/>
              <a:pathLst>
                <a:path w="2569" h="4238" extrusionOk="0">
                  <a:moveTo>
                    <a:pt x="1134" y="1"/>
                  </a:moveTo>
                  <a:lnTo>
                    <a:pt x="0" y="401"/>
                  </a:lnTo>
                  <a:lnTo>
                    <a:pt x="1301" y="3904"/>
                  </a:lnTo>
                  <a:lnTo>
                    <a:pt x="1301" y="3970"/>
                  </a:lnTo>
                  <a:cubicBezTo>
                    <a:pt x="1335" y="4037"/>
                    <a:pt x="1401" y="4104"/>
                    <a:pt x="1468" y="4137"/>
                  </a:cubicBezTo>
                  <a:cubicBezTo>
                    <a:pt x="1618" y="4204"/>
                    <a:pt x="1768" y="4237"/>
                    <a:pt x="1914" y="4237"/>
                  </a:cubicBezTo>
                  <a:cubicBezTo>
                    <a:pt x="2060" y="4237"/>
                    <a:pt x="2202" y="4204"/>
                    <a:pt x="2335" y="4137"/>
                  </a:cubicBezTo>
                  <a:cubicBezTo>
                    <a:pt x="2435" y="4104"/>
                    <a:pt x="2535" y="4004"/>
                    <a:pt x="2569" y="3904"/>
                  </a:cubicBezTo>
                  <a:cubicBezTo>
                    <a:pt x="2569" y="3870"/>
                    <a:pt x="2569" y="3870"/>
                    <a:pt x="2569" y="3837"/>
                  </a:cubicBezTo>
                  <a:cubicBezTo>
                    <a:pt x="2569" y="3803"/>
                    <a:pt x="2569" y="3770"/>
                    <a:pt x="2569" y="3737"/>
                  </a:cubicBezTo>
                  <a:lnTo>
                    <a:pt x="1134"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3331;p73"/>
            <p:cNvSpPr/>
            <p:nvPr/>
          </p:nvSpPr>
          <p:spPr>
            <a:xfrm>
              <a:off x="5594377" y="2958300"/>
              <a:ext cx="51592" cy="84887"/>
            </a:xfrm>
            <a:custGeom>
              <a:avLst/>
              <a:gdLst/>
              <a:ahLst/>
              <a:cxnLst/>
              <a:rect l="l" t="t" r="r" b="b"/>
              <a:pathLst>
                <a:path w="2569" h="4238" extrusionOk="0">
                  <a:moveTo>
                    <a:pt x="1434" y="1"/>
                  </a:moveTo>
                  <a:lnTo>
                    <a:pt x="0" y="3737"/>
                  </a:lnTo>
                  <a:cubicBezTo>
                    <a:pt x="0" y="3770"/>
                    <a:pt x="0" y="3803"/>
                    <a:pt x="0" y="3837"/>
                  </a:cubicBezTo>
                  <a:lnTo>
                    <a:pt x="0" y="3904"/>
                  </a:lnTo>
                  <a:cubicBezTo>
                    <a:pt x="33" y="4004"/>
                    <a:pt x="100" y="4104"/>
                    <a:pt x="200" y="4137"/>
                  </a:cubicBezTo>
                  <a:cubicBezTo>
                    <a:pt x="334" y="4204"/>
                    <a:pt x="484" y="4237"/>
                    <a:pt x="634" y="4237"/>
                  </a:cubicBezTo>
                  <a:cubicBezTo>
                    <a:pt x="784" y="4237"/>
                    <a:pt x="934" y="4204"/>
                    <a:pt x="1068" y="4137"/>
                  </a:cubicBezTo>
                  <a:cubicBezTo>
                    <a:pt x="1134" y="4104"/>
                    <a:pt x="1201" y="4037"/>
                    <a:pt x="1234" y="3970"/>
                  </a:cubicBezTo>
                  <a:lnTo>
                    <a:pt x="1234" y="3904"/>
                  </a:lnTo>
                  <a:lnTo>
                    <a:pt x="2569" y="401"/>
                  </a:lnTo>
                  <a:lnTo>
                    <a:pt x="1434"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3332;p73"/>
            <p:cNvSpPr/>
            <p:nvPr/>
          </p:nvSpPr>
          <p:spPr>
            <a:xfrm>
              <a:off x="6031814" y="3227903"/>
              <a:ext cx="24802" cy="72509"/>
            </a:xfrm>
            <a:custGeom>
              <a:avLst/>
              <a:gdLst/>
              <a:ahLst/>
              <a:cxnLst/>
              <a:rect l="l" t="t" r="r" b="b"/>
              <a:pathLst>
                <a:path w="1235" h="3620" extrusionOk="0">
                  <a:moveTo>
                    <a:pt x="617" y="0"/>
                  </a:moveTo>
                  <a:cubicBezTo>
                    <a:pt x="401" y="0"/>
                    <a:pt x="184" y="50"/>
                    <a:pt x="0" y="150"/>
                  </a:cubicBezTo>
                  <a:lnTo>
                    <a:pt x="0" y="3253"/>
                  </a:lnTo>
                  <a:cubicBezTo>
                    <a:pt x="0" y="3353"/>
                    <a:pt x="67" y="3453"/>
                    <a:pt x="167" y="3520"/>
                  </a:cubicBezTo>
                  <a:cubicBezTo>
                    <a:pt x="317" y="3586"/>
                    <a:pt x="467" y="3620"/>
                    <a:pt x="617" y="3620"/>
                  </a:cubicBezTo>
                  <a:cubicBezTo>
                    <a:pt x="768" y="3620"/>
                    <a:pt x="918" y="3586"/>
                    <a:pt x="1068" y="3520"/>
                  </a:cubicBezTo>
                  <a:cubicBezTo>
                    <a:pt x="1168" y="3453"/>
                    <a:pt x="1235" y="3353"/>
                    <a:pt x="1235" y="3253"/>
                  </a:cubicBezTo>
                  <a:lnTo>
                    <a:pt x="1235" y="150"/>
                  </a:lnTo>
                  <a:cubicBezTo>
                    <a:pt x="1051" y="50"/>
                    <a:pt x="834" y="0"/>
                    <a:pt x="61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3333;p73"/>
            <p:cNvSpPr/>
            <p:nvPr/>
          </p:nvSpPr>
          <p:spPr>
            <a:xfrm>
              <a:off x="5539432" y="1694647"/>
              <a:ext cx="995490" cy="1075451"/>
            </a:xfrm>
            <a:custGeom>
              <a:avLst/>
              <a:gdLst/>
              <a:ahLst/>
              <a:cxnLst/>
              <a:rect l="l" t="t" r="r" b="b"/>
              <a:pathLst>
                <a:path w="49570" h="53692" extrusionOk="0">
                  <a:moveTo>
                    <a:pt x="15096" y="1"/>
                  </a:moveTo>
                  <a:cubicBezTo>
                    <a:pt x="12979" y="1"/>
                    <a:pt x="10447" y="1385"/>
                    <a:pt x="7473" y="3046"/>
                  </a:cubicBezTo>
                  <a:cubicBezTo>
                    <a:pt x="3804" y="5047"/>
                    <a:pt x="901" y="7616"/>
                    <a:pt x="334" y="14487"/>
                  </a:cubicBezTo>
                  <a:cubicBezTo>
                    <a:pt x="1" y="18657"/>
                    <a:pt x="334" y="26629"/>
                    <a:pt x="1168" y="32667"/>
                  </a:cubicBezTo>
                  <a:cubicBezTo>
                    <a:pt x="2403" y="42741"/>
                    <a:pt x="3904" y="42774"/>
                    <a:pt x="6072" y="44442"/>
                  </a:cubicBezTo>
                  <a:cubicBezTo>
                    <a:pt x="9841" y="47377"/>
                    <a:pt x="18314" y="51447"/>
                    <a:pt x="21883" y="52848"/>
                  </a:cubicBezTo>
                  <a:cubicBezTo>
                    <a:pt x="23389" y="53446"/>
                    <a:pt x="24832" y="53691"/>
                    <a:pt x="26209" y="53691"/>
                  </a:cubicBezTo>
                  <a:cubicBezTo>
                    <a:pt x="30749" y="53691"/>
                    <a:pt x="34574" y="51022"/>
                    <a:pt x="37594" y="49512"/>
                  </a:cubicBezTo>
                  <a:cubicBezTo>
                    <a:pt x="41230" y="47678"/>
                    <a:pt x="44699" y="45610"/>
                    <a:pt x="48068" y="43308"/>
                  </a:cubicBezTo>
                  <a:cubicBezTo>
                    <a:pt x="49036" y="42607"/>
                    <a:pt x="49570" y="41874"/>
                    <a:pt x="49536" y="41106"/>
                  </a:cubicBezTo>
                  <a:cubicBezTo>
                    <a:pt x="49536" y="40806"/>
                    <a:pt x="49536" y="39539"/>
                    <a:pt x="49536" y="39238"/>
                  </a:cubicBezTo>
                  <a:cubicBezTo>
                    <a:pt x="49536" y="38271"/>
                    <a:pt x="48669" y="37204"/>
                    <a:pt x="46868" y="36036"/>
                  </a:cubicBezTo>
                  <a:cubicBezTo>
                    <a:pt x="43532" y="33868"/>
                    <a:pt x="33792" y="28431"/>
                    <a:pt x="29088" y="25829"/>
                  </a:cubicBezTo>
                  <a:cubicBezTo>
                    <a:pt x="29088" y="25829"/>
                    <a:pt x="29088" y="25795"/>
                    <a:pt x="29055" y="25795"/>
                  </a:cubicBezTo>
                  <a:cubicBezTo>
                    <a:pt x="25452" y="23627"/>
                    <a:pt x="24352" y="14287"/>
                    <a:pt x="21883" y="6381"/>
                  </a:cubicBezTo>
                  <a:cubicBezTo>
                    <a:pt x="21049" y="3680"/>
                    <a:pt x="19982" y="2145"/>
                    <a:pt x="18748" y="1445"/>
                  </a:cubicBezTo>
                  <a:cubicBezTo>
                    <a:pt x="18447" y="1278"/>
                    <a:pt x="17380" y="677"/>
                    <a:pt x="17146" y="544"/>
                  </a:cubicBezTo>
                  <a:cubicBezTo>
                    <a:pt x="16512" y="167"/>
                    <a:pt x="15829" y="1"/>
                    <a:pt x="1509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3334;p73"/>
            <p:cNvSpPr/>
            <p:nvPr/>
          </p:nvSpPr>
          <p:spPr>
            <a:xfrm>
              <a:off x="5609781" y="2183920"/>
              <a:ext cx="939881" cy="547820"/>
            </a:xfrm>
            <a:custGeom>
              <a:avLst/>
              <a:gdLst/>
              <a:ahLst/>
              <a:cxnLst/>
              <a:rect l="l" t="t" r="r" b="b"/>
              <a:pathLst>
                <a:path w="46801" h="27350" extrusionOk="0">
                  <a:moveTo>
                    <a:pt x="23050" y="1"/>
                  </a:moveTo>
                  <a:cubicBezTo>
                    <a:pt x="23050" y="1"/>
                    <a:pt x="0" y="13577"/>
                    <a:pt x="1001" y="16079"/>
                  </a:cubicBezTo>
                  <a:cubicBezTo>
                    <a:pt x="2002" y="18614"/>
                    <a:pt x="13910" y="24752"/>
                    <a:pt x="18380" y="26520"/>
                  </a:cubicBezTo>
                  <a:cubicBezTo>
                    <a:pt x="19880" y="27107"/>
                    <a:pt x="21318" y="27349"/>
                    <a:pt x="22690" y="27349"/>
                  </a:cubicBezTo>
                  <a:cubicBezTo>
                    <a:pt x="27237" y="27349"/>
                    <a:pt x="31068" y="24696"/>
                    <a:pt x="34091" y="23184"/>
                  </a:cubicBezTo>
                  <a:cubicBezTo>
                    <a:pt x="37727" y="21349"/>
                    <a:pt x="41196" y="19281"/>
                    <a:pt x="44532" y="16980"/>
                  </a:cubicBezTo>
                  <a:cubicBezTo>
                    <a:pt x="46800" y="15378"/>
                    <a:pt x="46600" y="13711"/>
                    <a:pt x="43365" y="11609"/>
                  </a:cubicBezTo>
                  <a:cubicBezTo>
                    <a:pt x="38895" y="8707"/>
                    <a:pt x="23050" y="1"/>
                    <a:pt x="23050"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3335;p73"/>
            <p:cNvSpPr/>
            <p:nvPr/>
          </p:nvSpPr>
          <p:spPr>
            <a:xfrm>
              <a:off x="5570921" y="1694367"/>
              <a:ext cx="342346" cy="200280"/>
            </a:xfrm>
            <a:custGeom>
              <a:avLst/>
              <a:gdLst/>
              <a:ahLst/>
              <a:cxnLst/>
              <a:rect l="l" t="t" r="r" b="b"/>
              <a:pathLst>
                <a:path w="17047" h="9999" extrusionOk="0">
                  <a:moveTo>
                    <a:pt x="13542" y="1"/>
                  </a:moveTo>
                  <a:cubicBezTo>
                    <a:pt x="11433" y="1"/>
                    <a:pt x="8892" y="1383"/>
                    <a:pt x="5905" y="3026"/>
                  </a:cubicBezTo>
                  <a:cubicBezTo>
                    <a:pt x="3403" y="4394"/>
                    <a:pt x="1268" y="5995"/>
                    <a:pt x="1" y="9031"/>
                  </a:cubicBezTo>
                  <a:lnTo>
                    <a:pt x="1668" y="9998"/>
                  </a:lnTo>
                  <a:cubicBezTo>
                    <a:pt x="2936" y="6963"/>
                    <a:pt x="5071" y="5328"/>
                    <a:pt x="7573" y="3960"/>
                  </a:cubicBezTo>
                  <a:cubicBezTo>
                    <a:pt x="10558" y="2327"/>
                    <a:pt x="13095" y="928"/>
                    <a:pt x="15212" y="928"/>
                  </a:cubicBezTo>
                  <a:cubicBezTo>
                    <a:pt x="15863" y="928"/>
                    <a:pt x="16474" y="1061"/>
                    <a:pt x="17046" y="1359"/>
                  </a:cubicBezTo>
                  <a:cubicBezTo>
                    <a:pt x="16646" y="1125"/>
                    <a:pt x="15779" y="658"/>
                    <a:pt x="15545" y="525"/>
                  </a:cubicBezTo>
                  <a:cubicBezTo>
                    <a:pt x="14927" y="161"/>
                    <a:pt x="14260" y="1"/>
                    <a:pt x="1354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3336;p73"/>
            <p:cNvSpPr/>
            <p:nvPr/>
          </p:nvSpPr>
          <p:spPr>
            <a:xfrm>
              <a:off x="5567567" y="1713135"/>
              <a:ext cx="601591" cy="830945"/>
            </a:xfrm>
            <a:custGeom>
              <a:avLst/>
              <a:gdLst/>
              <a:ahLst/>
              <a:cxnLst/>
              <a:rect l="l" t="t" r="r" b="b"/>
              <a:pathLst>
                <a:path w="29956" h="41485" extrusionOk="0">
                  <a:moveTo>
                    <a:pt x="15400" y="0"/>
                  </a:moveTo>
                  <a:cubicBezTo>
                    <a:pt x="13288" y="0"/>
                    <a:pt x="10745" y="1396"/>
                    <a:pt x="7773" y="3023"/>
                  </a:cubicBezTo>
                  <a:cubicBezTo>
                    <a:pt x="4070" y="5058"/>
                    <a:pt x="1135" y="7627"/>
                    <a:pt x="568" y="14465"/>
                  </a:cubicBezTo>
                  <a:cubicBezTo>
                    <a:pt x="1" y="21303"/>
                    <a:pt x="1268" y="38415"/>
                    <a:pt x="3637" y="40383"/>
                  </a:cubicBezTo>
                  <a:cubicBezTo>
                    <a:pt x="3703" y="40450"/>
                    <a:pt x="4271" y="40984"/>
                    <a:pt x="4871" y="41484"/>
                  </a:cubicBezTo>
                  <a:cubicBezTo>
                    <a:pt x="7703" y="35820"/>
                    <a:pt x="23813" y="26122"/>
                    <a:pt x="29549" y="26122"/>
                  </a:cubicBezTo>
                  <a:cubicBezTo>
                    <a:pt x="29691" y="26122"/>
                    <a:pt x="29827" y="26128"/>
                    <a:pt x="29956" y="26140"/>
                  </a:cubicBezTo>
                  <a:cubicBezTo>
                    <a:pt x="26320" y="23972"/>
                    <a:pt x="22984" y="13364"/>
                    <a:pt x="20482" y="5458"/>
                  </a:cubicBezTo>
                  <a:cubicBezTo>
                    <a:pt x="19226" y="1421"/>
                    <a:pt x="17532" y="0"/>
                    <a:pt x="15400"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3337;p73"/>
            <p:cNvSpPr/>
            <p:nvPr/>
          </p:nvSpPr>
          <p:spPr>
            <a:xfrm>
              <a:off x="5567567" y="1713135"/>
              <a:ext cx="601591" cy="830945"/>
            </a:xfrm>
            <a:custGeom>
              <a:avLst/>
              <a:gdLst/>
              <a:ahLst/>
              <a:cxnLst/>
              <a:rect l="l" t="t" r="r" b="b"/>
              <a:pathLst>
                <a:path w="29956" h="41485" extrusionOk="0">
                  <a:moveTo>
                    <a:pt x="15400" y="0"/>
                  </a:moveTo>
                  <a:cubicBezTo>
                    <a:pt x="13288" y="0"/>
                    <a:pt x="10745" y="1396"/>
                    <a:pt x="7773" y="3023"/>
                  </a:cubicBezTo>
                  <a:cubicBezTo>
                    <a:pt x="4070" y="5058"/>
                    <a:pt x="1135" y="7627"/>
                    <a:pt x="568" y="14465"/>
                  </a:cubicBezTo>
                  <a:cubicBezTo>
                    <a:pt x="1" y="21303"/>
                    <a:pt x="1268" y="38415"/>
                    <a:pt x="3637" y="40383"/>
                  </a:cubicBezTo>
                  <a:cubicBezTo>
                    <a:pt x="3703" y="40450"/>
                    <a:pt x="4271" y="40984"/>
                    <a:pt x="4871" y="41484"/>
                  </a:cubicBezTo>
                  <a:cubicBezTo>
                    <a:pt x="7703" y="35820"/>
                    <a:pt x="23813" y="26122"/>
                    <a:pt x="29549" y="26122"/>
                  </a:cubicBezTo>
                  <a:cubicBezTo>
                    <a:pt x="29691" y="26122"/>
                    <a:pt x="29827" y="26128"/>
                    <a:pt x="29956" y="26140"/>
                  </a:cubicBezTo>
                  <a:cubicBezTo>
                    <a:pt x="26320" y="23972"/>
                    <a:pt x="22984" y="13364"/>
                    <a:pt x="20482" y="5458"/>
                  </a:cubicBezTo>
                  <a:cubicBezTo>
                    <a:pt x="19226" y="1421"/>
                    <a:pt x="17532" y="0"/>
                    <a:pt x="154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3338;p73"/>
            <p:cNvSpPr/>
            <p:nvPr/>
          </p:nvSpPr>
          <p:spPr>
            <a:xfrm>
              <a:off x="8268583" y="3106642"/>
              <a:ext cx="308186" cy="149103"/>
            </a:xfrm>
            <a:custGeom>
              <a:avLst/>
              <a:gdLst/>
              <a:ahLst/>
              <a:cxnLst/>
              <a:rect l="l" t="t" r="r" b="b"/>
              <a:pathLst>
                <a:path w="15346" h="7444" extrusionOk="0">
                  <a:moveTo>
                    <a:pt x="34" y="0"/>
                  </a:moveTo>
                  <a:cubicBezTo>
                    <a:pt x="1" y="367"/>
                    <a:pt x="34" y="734"/>
                    <a:pt x="134" y="1067"/>
                  </a:cubicBezTo>
                  <a:cubicBezTo>
                    <a:pt x="301" y="1368"/>
                    <a:pt x="1202" y="2001"/>
                    <a:pt x="2202" y="2502"/>
                  </a:cubicBezTo>
                  <a:cubicBezTo>
                    <a:pt x="3003" y="2869"/>
                    <a:pt x="3303" y="3402"/>
                    <a:pt x="4304" y="4537"/>
                  </a:cubicBezTo>
                  <a:cubicBezTo>
                    <a:pt x="5171" y="5504"/>
                    <a:pt x="6272" y="6271"/>
                    <a:pt x="7506" y="6772"/>
                  </a:cubicBezTo>
                  <a:cubicBezTo>
                    <a:pt x="8463" y="7173"/>
                    <a:pt x="9584" y="7443"/>
                    <a:pt x="10725" y="7443"/>
                  </a:cubicBezTo>
                  <a:cubicBezTo>
                    <a:pt x="11573" y="7443"/>
                    <a:pt x="12433" y="7294"/>
                    <a:pt x="13244" y="6938"/>
                  </a:cubicBezTo>
                  <a:cubicBezTo>
                    <a:pt x="14011" y="6605"/>
                    <a:pt x="14711" y="6104"/>
                    <a:pt x="15278" y="5504"/>
                  </a:cubicBezTo>
                  <a:cubicBezTo>
                    <a:pt x="15312" y="5304"/>
                    <a:pt x="15345" y="5104"/>
                    <a:pt x="15312" y="4904"/>
                  </a:cubicBezTo>
                  <a:lnTo>
                    <a:pt x="3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3339;p73"/>
            <p:cNvSpPr/>
            <p:nvPr/>
          </p:nvSpPr>
          <p:spPr>
            <a:xfrm>
              <a:off x="8263221" y="3001384"/>
              <a:ext cx="328951" cy="235292"/>
            </a:xfrm>
            <a:custGeom>
              <a:avLst/>
              <a:gdLst/>
              <a:ahLst/>
              <a:cxnLst/>
              <a:rect l="l" t="t" r="r" b="b"/>
              <a:pathLst>
                <a:path w="16380" h="11747" extrusionOk="0">
                  <a:moveTo>
                    <a:pt x="5470" y="0"/>
                  </a:moveTo>
                  <a:cubicBezTo>
                    <a:pt x="4734" y="0"/>
                    <a:pt x="3742" y="174"/>
                    <a:pt x="3270" y="1019"/>
                  </a:cubicBezTo>
                  <a:cubicBezTo>
                    <a:pt x="3036" y="1452"/>
                    <a:pt x="3403" y="1753"/>
                    <a:pt x="3170" y="1886"/>
                  </a:cubicBezTo>
                  <a:cubicBezTo>
                    <a:pt x="3141" y="1903"/>
                    <a:pt x="3108" y="1910"/>
                    <a:pt x="3073" y="1910"/>
                  </a:cubicBezTo>
                  <a:cubicBezTo>
                    <a:pt x="2840" y="1910"/>
                    <a:pt x="2502" y="1584"/>
                    <a:pt x="2294" y="1584"/>
                  </a:cubicBezTo>
                  <a:cubicBezTo>
                    <a:pt x="2286" y="1584"/>
                    <a:pt x="2277" y="1585"/>
                    <a:pt x="2269" y="1586"/>
                  </a:cubicBezTo>
                  <a:cubicBezTo>
                    <a:pt x="1702" y="1686"/>
                    <a:pt x="1135" y="1753"/>
                    <a:pt x="568" y="1753"/>
                  </a:cubicBezTo>
                  <a:lnTo>
                    <a:pt x="435" y="1219"/>
                  </a:lnTo>
                  <a:cubicBezTo>
                    <a:pt x="1" y="1386"/>
                    <a:pt x="168" y="2220"/>
                    <a:pt x="168" y="3120"/>
                  </a:cubicBezTo>
                  <a:cubicBezTo>
                    <a:pt x="134" y="4088"/>
                    <a:pt x="201" y="5255"/>
                    <a:pt x="501" y="5722"/>
                  </a:cubicBezTo>
                  <a:cubicBezTo>
                    <a:pt x="1035" y="6556"/>
                    <a:pt x="2603" y="7090"/>
                    <a:pt x="3370" y="7723"/>
                  </a:cubicBezTo>
                  <a:cubicBezTo>
                    <a:pt x="4171" y="8391"/>
                    <a:pt x="4971" y="9425"/>
                    <a:pt x="6039" y="10225"/>
                  </a:cubicBezTo>
                  <a:cubicBezTo>
                    <a:pt x="6539" y="10659"/>
                    <a:pt x="7139" y="10992"/>
                    <a:pt x="7740" y="11293"/>
                  </a:cubicBezTo>
                  <a:cubicBezTo>
                    <a:pt x="8452" y="11649"/>
                    <a:pt x="9281" y="11747"/>
                    <a:pt x="10074" y="11747"/>
                  </a:cubicBezTo>
                  <a:cubicBezTo>
                    <a:pt x="10619" y="11747"/>
                    <a:pt x="11147" y="11700"/>
                    <a:pt x="11609" y="11660"/>
                  </a:cubicBezTo>
                  <a:cubicBezTo>
                    <a:pt x="13077" y="11560"/>
                    <a:pt x="16379" y="10192"/>
                    <a:pt x="15445" y="8724"/>
                  </a:cubicBezTo>
                  <a:cubicBezTo>
                    <a:pt x="14812" y="7723"/>
                    <a:pt x="13978" y="6856"/>
                    <a:pt x="12977" y="6222"/>
                  </a:cubicBezTo>
                  <a:cubicBezTo>
                    <a:pt x="12410" y="5889"/>
                    <a:pt x="11009" y="5155"/>
                    <a:pt x="10175" y="4688"/>
                  </a:cubicBezTo>
                  <a:cubicBezTo>
                    <a:pt x="7873" y="3287"/>
                    <a:pt x="6639" y="1286"/>
                    <a:pt x="6372" y="85"/>
                  </a:cubicBezTo>
                  <a:cubicBezTo>
                    <a:pt x="6372" y="85"/>
                    <a:pt x="5983" y="0"/>
                    <a:pt x="5470"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3340;p73"/>
            <p:cNvSpPr/>
            <p:nvPr/>
          </p:nvSpPr>
          <p:spPr>
            <a:xfrm>
              <a:off x="8418640" y="3125149"/>
              <a:ext cx="168171" cy="117095"/>
            </a:xfrm>
            <a:custGeom>
              <a:avLst/>
              <a:gdLst/>
              <a:ahLst/>
              <a:cxnLst/>
              <a:rect l="l" t="t" r="r" b="b"/>
              <a:pathLst>
                <a:path w="8374" h="5846" extrusionOk="0">
                  <a:moveTo>
                    <a:pt x="4771" y="1"/>
                  </a:moveTo>
                  <a:cubicBezTo>
                    <a:pt x="4204" y="1"/>
                    <a:pt x="3466" y="182"/>
                    <a:pt x="2503" y="744"/>
                  </a:cubicBezTo>
                  <a:cubicBezTo>
                    <a:pt x="134" y="2178"/>
                    <a:pt x="1" y="5114"/>
                    <a:pt x="1" y="5114"/>
                  </a:cubicBezTo>
                  <a:cubicBezTo>
                    <a:pt x="986" y="5606"/>
                    <a:pt x="2048" y="5846"/>
                    <a:pt x="3104" y="5846"/>
                  </a:cubicBezTo>
                  <a:cubicBezTo>
                    <a:pt x="4834" y="5846"/>
                    <a:pt x="6547" y="5202"/>
                    <a:pt x="7873" y="3980"/>
                  </a:cubicBezTo>
                  <a:cubicBezTo>
                    <a:pt x="8373" y="1945"/>
                    <a:pt x="6739" y="777"/>
                    <a:pt x="6339" y="544"/>
                  </a:cubicBezTo>
                  <a:cubicBezTo>
                    <a:pt x="6079" y="404"/>
                    <a:pt x="5616" y="1"/>
                    <a:pt x="477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3341;p73"/>
            <p:cNvSpPr/>
            <p:nvPr/>
          </p:nvSpPr>
          <p:spPr>
            <a:xfrm>
              <a:off x="7689806" y="2793272"/>
              <a:ext cx="232475" cy="271847"/>
            </a:xfrm>
            <a:custGeom>
              <a:avLst/>
              <a:gdLst/>
              <a:ahLst/>
              <a:cxnLst/>
              <a:rect l="l" t="t" r="r" b="b"/>
              <a:pathLst>
                <a:path w="11576" h="13572" extrusionOk="0">
                  <a:moveTo>
                    <a:pt x="767" y="0"/>
                  </a:moveTo>
                  <a:cubicBezTo>
                    <a:pt x="434" y="167"/>
                    <a:pt x="200" y="467"/>
                    <a:pt x="67" y="834"/>
                  </a:cubicBezTo>
                  <a:cubicBezTo>
                    <a:pt x="0" y="1201"/>
                    <a:pt x="300" y="2202"/>
                    <a:pt x="634" y="2969"/>
                  </a:cubicBezTo>
                  <a:cubicBezTo>
                    <a:pt x="1001" y="3903"/>
                    <a:pt x="1201" y="4904"/>
                    <a:pt x="1201" y="5905"/>
                  </a:cubicBezTo>
                  <a:cubicBezTo>
                    <a:pt x="1301" y="7372"/>
                    <a:pt x="1701" y="8773"/>
                    <a:pt x="2335" y="10074"/>
                  </a:cubicBezTo>
                  <a:cubicBezTo>
                    <a:pt x="3054" y="11574"/>
                    <a:pt x="5587" y="13572"/>
                    <a:pt x="8373" y="13572"/>
                  </a:cubicBezTo>
                  <a:cubicBezTo>
                    <a:pt x="8561" y="13572"/>
                    <a:pt x="8750" y="13563"/>
                    <a:pt x="8940" y="13544"/>
                  </a:cubicBezTo>
                  <a:cubicBezTo>
                    <a:pt x="11342" y="13310"/>
                    <a:pt x="11575" y="12143"/>
                    <a:pt x="11475" y="11575"/>
                  </a:cubicBezTo>
                  <a:lnTo>
                    <a:pt x="76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3342;p73"/>
            <p:cNvSpPr/>
            <p:nvPr/>
          </p:nvSpPr>
          <p:spPr>
            <a:xfrm>
              <a:off x="7699847" y="2737429"/>
              <a:ext cx="217072" cy="299789"/>
            </a:xfrm>
            <a:custGeom>
              <a:avLst/>
              <a:gdLst/>
              <a:ahLst/>
              <a:cxnLst/>
              <a:rect l="l" t="t" r="r" b="b"/>
              <a:pathLst>
                <a:path w="10809" h="14967" extrusionOk="0">
                  <a:moveTo>
                    <a:pt x="2858" y="0"/>
                  </a:moveTo>
                  <a:cubicBezTo>
                    <a:pt x="2514" y="0"/>
                    <a:pt x="2106" y="523"/>
                    <a:pt x="1535" y="1154"/>
                  </a:cubicBezTo>
                  <a:cubicBezTo>
                    <a:pt x="901" y="1888"/>
                    <a:pt x="201" y="2722"/>
                    <a:pt x="134" y="3255"/>
                  </a:cubicBezTo>
                  <a:cubicBezTo>
                    <a:pt x="1" y="4189"/>
                    <a:pt x="734" y="5390"/>
                    <a:pt x="1068" y="6358"/>
                  </a:cubicBezTo>
                  <a:cubicBezTo>
                    <a:pt x="1335" y="7292"/>
                    <a:pt x="1235" y="8159"/>
                    <a:pt x="1502" y="9393"/>
                  </a:cubicBezTo>
                  <a:cubicBezTo>
                    <a:pt x="1735" y="10828"/>
                    <a:pt x="2336" y="12162"/>
                    <a:pt x="3236" y="13263"/>
                  </a:cubicBezTo>
                  <a:cubicBezTo>
                    <a:pt x="3851" y="14014"/>
                    <a:pt x="6872" y="14967"/>
                    <a:pt x="8815" y="14967"/>
                  </a:cubicBezTo>
                  <a:cubicBezTo>
                    <a:pt x="9719" y="14967"/>
                    <a:pt x="10390" y="14760"/>
                    <a:pt x="10475" y="14230"/>
                  </a:cubicBezTo>
                  <a:cubicBezTo>
                    <a:pt x="10608" y="13163"/>
                    <a:pt x="10808" y="11895"/>
                    <a:pt x="10041" y="10928"/>
                  </a:cubicBezTo>
                  <a:cubicBezTo>
                    <a:pt x="9674" y="10427"/>
                    <a:pt x="9174" y="9793"/>
                    <a:pt x="8740" y="9260"/>
                  </a:cubicBezTo>
                  <a:cubicBezTo>
                    <a:pt x="6939" y="6758"/>
                    <a:pt x="7606" y="3823"/>
                    <a:pt x="7906" y="2655"/>
                  </a:cubicBezTo>
                  <a:cubicBezTo>
                    <a:pt x="7906" y="2655"/>
                    <a:pt x="6908" y="1510"/>
                    <a:pt x="5722" y="1510"/>
                  </a:cubicBezTo>
                  <a:cubicBezTo>
                    <a:pt x="5520" y="1510"/>
                    <a:pt x="5313" y="1543"/>
                    <a:pt x="5104" y="1621"/>
                  </a:cubicBezTo>
                  <a:cubicBezTo>
                    <a:pt x="4658" y="1780"/>
                    <a:pt x="4699" y="2426"/>
                    <a:pt x="4500" y="2426"/>
                  </a:cubicBezTo>
                  <a:cubicBezTo>
                    <a:pt x="4491" y="2426"/>
                    <a:pt x="4481" y="2425"/>
                    <a:pt x="4470" y="2422"/>
                  </a:cubicBezTo>
                  <a:cubicBezTo>
                    <a:pt x="4204" y="2388"/>
                    <a:pt x="4204" y="1521"/>
                    <a:pt x="4003" y="1421"/>
                  </a:cubicBezTo>
                  <a:cubicBezTo>
                    <a:pt x="3503" y="1154"/>
                    <a:pt x="3069" y="820"/>
                    <a:pt x="2736" y="420"/>
                  </a:cubicBezTo>
                  <a:lnTo>
                    <a:pt x="2969" y="20"/>
                  </a:lnTo>
                  <a:cubicBezTo>
                    <a:pt x="2933" y="7"/>
                    <a:pt x="2896" y="0"/>
                    <a:pt x="2858"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3343;p73"/>
            <p:cNvSpPr/>
            <p:nvPr/>
          </p:nvSpPr>
          <p:spPr>
            <a:xfrm>
              <a:off x="7764151" y="2942496"/>
              <a:ext cx="178212" cy="105378"/>
            </a:xfrm>
            <a:custGeom>
              <a:avLst/>
              <a:gdLst/>
              <a:ahLst/>
              <a:cxnLst/>
              <a:rect l="l" t="t" r="r" b="b"/>
              <a:pathLst>
                <a:path w="8874" h="5261" extrusionOk="0">
                  <a:moveTo>
                    <a:pt x="4948" y="1"/>
                  </a:moveTo>
                  <a:cubicBezTo>
                    <a:pt x="4591" y="1"/>
                    <a:pt x="4180" y="37"/>
                    <a:pt x="3704" y="123"/>
                  </a:cubicBezTo>
                  <a:cubicBezTo>
                    <a:pt x="1102" y="590"/>
                    <a:pt x="1" y="3025"/>
                    <a:pt x="1" y="3025"/>
                  </a:cubicBezTo>
                  <a:cubicBezTo>
                    <a:pt x="1540" y="4810"/>
                    <a:pt x="3313" y="5260"/>
                    <a:pt x="4718" y="5260"/>
                  </a:cubicBezTo>
                  <a:cubicBezTo>
                    <a:pt x="6151" y="5260"/>
                    <a:pt x="7203" y="4792"/>
                    <a:pt x="7238" y="4792"/>
                  </a:cubicBezTo>
                  <a:cubicBezTo>
                    <a:pt x="7239" y="4792"/>
                    <a:pt x="7239" y="4792"/>
                    <a:pt x="7239" y="4793"/>
                  </a:cubicBezTo>
                  <a:cubicBezTo>
                    <a:pt x="8874" y="3458"/>
                    <a:pt x="7573" y="1390"/>
                    <a:pt x="7273" y="1023"/>
                  </a:cubicBezTo>
                  <a:cubicBezTo>
                    <a:pt x="7028" y="723"/>
                    <a:pt x="6537" y="1"/>
                    <a:pt x="494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3344;p73"/>
            <p:cNvSpPr/>
            <p:nvPr/>
          </p:nvSpPr>
          <p:spPr>
            <a:xfrm>
              <a:off x="7737361" y="1782378"/>
              <a:ext cx="646476" cy="1049672"/>
            </a:xfrm>
            <a:custGeom>
              <a:avLst/>
              <a:gdLst/>
              <a:ahLst/>
              <a:cxnLst/>
              <a:rect l="l" t="t" r="r" b="b"/>
              <a:pathLst>
                <a:path w="32191" h="52405" extrusionOk="0">
                  <a:moveTo>
                    <a:pt x="32190" y="0"/>
                  </a:moveTo>
                  <a:lnTo>
                    <a:pt x="12610" y="2602"/>
                  </a:lnTo>
                  <a:lnTo>
                    <a:pt x="15512" y="24884"/>
                  </a:lnTo>
                  <a:lnTo>
                    <a:pt x="1" y="48034"/>
                  </a:lnTo>
                  <a:cubicBezTo>
                    <a:pt x="1235" y="51537"/>
                    <a:pt x="6038" y="52404"/>
                    <a:pt x="6038" y="52404"/>
                  </a:cubicBezTo>
                  <a:cubicBezTo>
                    <a:pt x="13677" y="43765"/>
                    <a:pt x="25152" y="33090"/>
                    <a:pt x="27820" y="28954"/>
                  </a:cubicBezTo>
                  <a:cubicBezTo>
                    <a:pt x="29588" y="26219"/>
                    <a:pt x="30923" y="19214"/>
                    <a:pt x="31556" y="11909"/>
                  </a:cubicBezTo>
                  <a:cubicBezTo>
                    <a:pt x="32190" y="4603"/>
                    <a:pt x="32190" y="0"/>
                    <a:pt x="3219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3345;p73"/>
            <p:cNvSpPr/>
            <p:nvPr/>
          </p:nvSpPr>
          <p:spPr>
            <a:xfrm>
              <a:off x="8044844" y="2286814"/>
              <a:ext cx="98505" cy="304035"/>
            </a:xfrm>
            <a:custGeom>
              <a:avLst/>
              <a:gdLst/>
              <a:ahLst/>
              <a:cxnLst/>
              <a:rect l="l" t="t" r="r" b="b"/>
              <a:pathLst>
                <a:path w="4905" h="15179" extrusionOk="0">
                  <a:moveTo>
                    <a:pt x="1" y="1"/>
                  </a:moveTo>
                  <a:lnTo>
                    <a:pt x="2302" y="8674"/>
                  </a:lnTo>
                  <a:lnTo>
                    <a:pt x="2135" y="15178"/>
                  </a:lnTo>
                  <a:lnTo>
                    <a:pt x="3903" y="13377"/>
                  </a:lnTo>
                  <a:cubicBezTo>
                    <a:pt x="3903" y="13377"/>
                    <a:pt x="4904" y="6038"/>
                    <a:pt x="4537" y="4637"/>
                  </a:cubicBezTo>
                  <a:cubicBezTo>
                    <a:pt x="4204" y="3203"/>
                    <a:pt x="1" y="1"/>
                    <a:pt x="1"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3346;p73"/>
            <p:cNvSpPr/>
            <p:nvPr/>
          </p:nvSpPr>
          <p:spPr>
            <a:xfrm>
              <a:off x="8235086" y="1921346"/>
              <a:ext cx="122624" cy="352127"/>
            </a:xfrm>
            <a:custGeom>
              <a:avLst/>
              <a:gdLst/>
              <a:ahLst/>
              <a:cxnLst/>
              <a:rect l="l" t="t" r="r" b="b"/>
              <a:pathLst>
                <a:path w="6106" h="17580" extrusionOk="0">
                  <a:moveTo>
                    <a:pt x="6105" y="0"/>
                  </a:moveTo>
                  <a:cubicBezTo>
                    <a:pt x="4704" y="2602"/>
                    <a:pt x="2469" y="3970"/>
                    <a:pt x="1" y="5037"/>
                  </a:cubicBezTo>
                  <a:lnTo>
                    <a:pt x="3403" y="17580"/>
                  </a:lnTo>
                  <a:lnTo>
                    <a:pt x="1736" y="5838"/>
                  </a:lnTo>
                  <a:cubicBezTo>
                    <a:pt x="2636" y="5271"/>
                    <a:pt x="3503" y="4604"/>
                    <a:pt x="4271" y="3803"/>
                  </a:cubicBezTo>
                  <a:cubicBezTo>
                    <a:pt x="6105" y="1935"/>
                    <a:pt x="6105" y="1"/>
                    <a:pt x="6105"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3347;p73"/>
            <p:cNvSpPr/>
            <p:nvPr/>
          </p:nvSpPr>
          <p:spPr>
            <a:xfrm>
              <a:off x="7948388" y="1792393"/>
              <a:ext cx="447498" cy="1254900"/>
            </a:xfrm>
            <a:custGeom>
              <a:avLst/>
              <a:gdLst/>
              <a:ahLst/>
              <a:cxnLst/>
              <a:rect l="l" t="t" r="r" b="b"/>
              <a:pathLst>
                <a:path w="22283" h="62651" extrusionOk="0">
                  <a:moveTo>
                    <a:pt x="467" y="0"/>
                  </a:moveTo>
                  <a:cubicBezTo>
                    <a:pt x="167" y="2802"/>
                    <a:pt x="0" y="5604"/>
                    <a:pt x="0" y="8440"/>
                  </a:cubicBezTo>
                  <a:cubicBezTo>
                    <a:pt x="33" y="10875"/>
                    <a:pt x="734" y="14177"/>
                    <a:pt x="1835" y="17546"/>
                  </a:cubicBezTo>
                  <a:cubicBezTo>
                    <a:pt x="2969" y="20882"/>
                    <a:pt x="8006" y="31656"/>
                    <a:pt x="8439" y="32857"/>
                  </a:cubicBezTo>
                  <a:cubicBezTo>
                    <a:pt x="8573" y="33258"/>
                    <a:pt x="8373" y="38161"/>
                    <a:pt x="9340" y="42131"/>
                  </a:cubicBezTo>
                  <a:cubicBezTo>
                    <a:pt x="11708" y="51737"/>
                    <a:pt x="15378" y="62545"/>
                    <a:pt x="15378" y="62545"/>
                  </a:cubicBezTo>
                  <a:cubicBezTo>
                    <a:pt x="15846" y="62616"/>
                    <a:pt x="16315" y="62650"/>
                    <a:pt x="16782" y="62650"/>
                  </a:cubicBezTo>
                  <a:cubicBezTo>
                    <a:pt x="18744" y="62650"/>
                    <a:pt x="20666" y="62036"/>
                    <a:pt x="22283" y="60877"/>
                  </a:cubicBezTo>
                  <a:cubicBezTo>
                    <a:pt x="22283" y="60877"/>
                    <a:pt x="19080" y="29822"/>
                    <a:pt x="18647" y="27854"/>
                  </a:cubicBezTo>
                  <a:cubicBezTo>
                    <a:pt x="18213" y="25852"/>
                    <a:pt x="14277" y="11475"/>
                    <a:pt x="14277" y="11475"/>
                  </a:cubicBezTo>
                  <a:cubicBezTo>
                    <a:pt x="14277" y="11475"/>
                    <a:pt x="21349" y="6772"/>
                    <a:pt x="21482" y="67"/>
                  </a:cubicBezTo>
                  <a:lnTo>
                    <a:pt x="467"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3348;p73"/>
            <p:cNvSpPr/>
            <p:nvPr/>
          </p:nvSpPr>
          <p:spPr>
            <a:xfrm>
              <a:off x="7967808" y="795961"/>
              <a:ext cx="111217" cy="302253"/>
            </a:xfrm>
            <a:custGeom>
              <a:avLst/>
              <a:gdLst/>
              <a:ahLst/>
              <a:cxnLst/>
              <a:rect l="l" t="t" r="r" b="b"/>
              <a:pathLst>
                <a:path w="5538" h="15090" extrusionOk="0">
                  <a:moveTo>
                    <a:pt x="1288" y="1"/>
                  </a:moveTo>
                  <a:cubicBezTo>
                    <a:pt x="778" y="1"/>
                    <a:pt x="292" y="313"/>
                    <a:pt x="67" y="812"/>
                  </a:cubicBezTo>
                  <a:lnTo>
                    <a:pt x="1969" y="1680"/>
                  </a:lnTo>
                  <a:cubicBezTo>
                    <a:pt x="1335" y="1913"/>
                    <a:pt x="834" y="2347"/>
                    <a:pt x="534" y="2914"/>
                  </a:cubicBezTo>
                  <a:cubicBezTo>
                    <a:pt x="0" y="3981"/>
                    <a:pt x="701" y="6250"/>
                    <a:pt x="1401" y="9085"/>
                  </a:cubicBezTo>
                  <a:cubicBezTo>
                    <a:pt x="1768" y="10853"/>
                    <a:pt x="2269" y="12554"/>
                    <a:pt x="2903" y="14255"/>
                  </a:cubicBezTo>
                  <a:cubicBezTo>
                    <a:pt x="3236" y="15089"/>
                    <a:pt x="3803" y="15089"/>
                    <a:pt x="3803" y="15089"/>
                  </a:cubicBezTo>
                  <a:lnTo>
                    <a:pt x="3803" y="12321"/>
                  </a:lnTo>
                  <a:lnTo>
                    <a:pt x="3670" y="9986"/>
                  </a:lnTo>
                  <a:cubicBezTo>
                    <a:pt x="3670" y="9986"/>
                    <a:pt x="5171" y="7951"/>
                    <a:pt x="5338" y="6283"/>
                  </a:cubicBezTo>
                  <a:cubicBezTo>
                    <a:pt x="5538" y="4115"/>
                    <a:pt x="5104" y="3247"/>
                    <a:pt x="5104" y="3247"/>
                  </a:cubicBezTo>
                  <a:lnTo>
                    <a:pt x="2769" y="1446"/>
                  </a:lnTo>
                  <a:cubicBezTo>
                    <a:pt x="2669" y="1479"/>
                    <a:pt x="2569" y="1479"/>
                    <a:pt x="2469" y="1513"/>
                  </a:cubicBezTo>
                  <a:cubicBezTo>
                    <a:pt x="2602" y="946"/>
                    <a:pt x="2335" y="345"/>
                    <a:pt x="1802" y="112"/>
                  </a:cubicBezTo>
                  <a:cubicBezTo>
                    <a:pt x="1634" y="36"/>
                    <a:pt x="1459" y="1"/>
                    <a:pt x="128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3349;p73"/>
            <p:cNvSpPr/>
            <p:nvPr/>
          </p:nvSpPr>
          <p:spPr>
            <a:xfrm>
              <a:off x="8103786" y="776812"/>
              <a:ext cx="221771" cy="189384"/>
            </a:xfrm>
            <a:custGeom>
              <a:avLst/>
              <a:gdLst/>
              <a:ahLst/>
              <a:cxnLst/>
              <a:rect l="l" t="t" r="r" b="b"/>
              <a:pathLst>
                <a:path w="11043" h="9455" extrusionOk="0">
                  <a:moveTo>
                    <a:pt x="6272" y="0"/>
                  </a:moveTo>
                  <a:cubicBezTo>
                    <a:pt x="2069" y="0"/>
                    <a:pt x="1" y="5104"/>
                    <a:pt x="2970" y="8073"/>
                  </a:cubicBezTo>
                  <a:cubicBezTo>
                    <a:pt x="3935" y="9028"/>
                    <a:pt x="5115" y="9455"/>
                    <a:pt x="6271" y="9455"/>
                  </a:cubicBezTo>
                  <a:cubicBezTo>
                    <a:pt x="8709" y="9455"/>
                    <a:pt x="11042" y="7555"/>
                    <a:pt x="11042" y="4704"/>
                  </a:cubicBezTo>
                  <a:cubicBezTo>
                    <a:pt x="11009" y="2102"/>
                    <a:pt x="8907" y="0"/>
                    <a:pt x="627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3350;p73"/>
            <p:cNvSpPr/>
            <p:nvPr/>
          </p:nvSpPr>
          <p:spPr>
            <a:xfrm>
              <a:off x="7943026" y="821499"/>
              <a:ext cx="370462" cy="425698"/>
            </a:xfrm>
            <a:custGeom>
              <a:avLst/>
              <a:gdLst/>
              <a:ahLst/>
              <a:cxnLst/>
              <a:rect l="l" t="t" r="r" b="b"/>
              <a:pathLst>
                <a:path w="18447" h="21253" extrusionOk="0">
                  <a:moveTo>
                    <a:pt x="13792" y="1"/>
                  </a:moveTo>
                  <a:cubicBezTo>
                    <a:pt x="11415" y="1"/>
                    <a:pt x="8490" y="618"/>
                    <a:pt x="6338" y="1972"/>
                  </a:cubicBezTo>
                  <a:cubicBezTo>
                    <a:pt x="6605" y="6576"/>
                    <a:pt x="5571" y="7843"/>
                    <a:pt x="5004" y="8344"/>
                  </a:cubicBezTo>
                  <a:cubicBezTo>
                    <a:pt x="4916" y="8416"/>
                    <a:pt x="4832" y="8447"/>
                    <a:pt x="4750" y="8447"/>
                  </a:cubicBezTo>
                  <a:cubicBezTo>
                    <a:pt x="4301" y="8447"/>
                    <a:pt x="3926" y="7499"/>
                    <a:pt x="3503" y="7076"/>
                  </a:cubicBezTo>
                  <a:cubicBezTo>
                    <a:pt x="3258" y="6832"/>
                    <a:pt x="2721" y="6532"/>
                    <a:pt x="2160" y="6532"/>
                  </a:cubicBezTo>
                  <a:cubicBezTo>
                    <a:pt x="1649" y="6532"/>
                    <a:pt x="1117" y="6780"/>
                    <a:pt x="767" y="7543"/>
                  </a:cubicBezTo>
                  <a:cubicBezTo>
                    <a:pt x="0" y="9144"/>
                    <a:pt x="1468" y="11413"/>
                    <a:pt x="2602" y="11946"/>
                  </a:cubicBezTo>
                  <a:cubicBezTo>
                    <a:pt x="2920" y="12099"/>
                    <a:pt x="3205" y="12160"/>
                    <a:pt x="3458" y="12160"/>
                  </a:cubicBezTo>
                  <a:cubicBezTo>
                    <a:pt x="4534" y="12160"/>
                    <a:pt x="5037" y="11046"/>
                    <a:pt x="5037" y="11046"/>
                  </a:cubicBezTo>
                  <a:lnTo>
                    <a:pt x="5037" y="18051"/>
                  </a:lnTo>
                  <a:cubicBezTo>
                    <a:pt x="6805" y="21253"/>
                    <a:pt x="10208" y="20619"/>
                    <a:pt x="12009" y="21053"/>
                  </a:cubicBezTo>
                  <a:cubicBezTo>
                    <a:pt x="12342" y="19785"/>
                    <a:pt x="12643" y="19151"/>
                    <a:pt x="12442" y="18451"/>
                  </a:cubicBezTo>
                  <a:lnTo>
                    <a:pt x="12442" y="16149"/>
                  </a:lnTo>
                  <a:cubicBezTo>
                    <a:pt x="12967" y="16263"/>
                    <a:pt x="13491" y="16315"/>
                    <a:pt x="14015" y="16315"/>
                  </a:cubicBezTo>
                  <a:cubicBezTo>
                    <a:pt x="14258" y="16315"/>
                    <a:pt x="14501" y="16304"/>
                    <a:pt x="14744" y="16283"/>
                  </a:cubicBezTo>
                  <a:cubicBezTo>
                    <a:pt x="16279" y="16049"/>
                    <a:pt x="17112" y="14782"/>
                    <a:pt x="17579" y="13114"/>
                  </a:cubicBezTo>
                  <a:cubicBezTo>
                    <a:pt x="18313" y="10445"/>
                    <a:pt x="18447" y="5975"/>
                    <a:pt x="17446" y="805"/>
                  </a:cubicBezTo>
                  <a:cubicBezTo>
                    <a:pt x="16748" y="281"/>
                    <a:pt x="15394" y="1"/>
                    <a:pt x="13792"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3351;p73"/>
            <p:cNvSpPr/>
            <p:nvPr/>
          </p:nvSpPr>
          <p:spPr>
            <a:xfrm>
              <a:off x="8142646" y="951854"/>
              <a:ext cx="28838" cy="28763"/>
            </a:xfrm>
            <a:custGeom>
              <a:avLst/>
              <a:gdLst/>
              <a:ahLst/>
              <a:cxnLst/>
              <a:rect l="l" t="t" r="r" b="b"/>
              <a:pathLst>
                <a:path w="1436" h="1436" extrusionOk="0">
                  <a:moveTo>
                    <a:pt x="735" y="1"/>
                  </a:moveTo>
                  <a:cubicBezTo>
                    <a:pt x="334" y="1"/>
                    <a:pt x="1" y="335"/>
                    <a:pt x="1" y="735"/>
                  </a:cubicBezTo>
                  <a:cubicBezTo>
                    <a:pt x="1" y="1135"/>
                    <a:pt x="334" y="1435"/>
                    <a:pt x="735" y="1435"/>
                  </a:cubicBezTo>
                  <a:cubicBezTo>
                    <a:pt x="1135" y="1435"/>
                    <a:pt x="1435" y="1135"/>
                    <a:pt x="1435" y="735"/>
                  </a:cubicBezTo>
                  <a:cubicBezTo>
                    <a:pt x="1435" y="335"/>
                    <a:pt x="1135" y="1"/>
                    <a:pt x="7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3352;p73"/>
            <p:cNvSpPr/>
            <p:nvPr/>
          </p:nvSpPr>
          <p:spPr>
            <a:xfrm>
              <a:off x="8252517" y="946526"/>
              <a:ext cx="28818" cy="28743"/>
            </a:xfrm>
            <a:custGeom>
              <a:avLst/>
              <a:gdLst/>
              <a:ahLst/>
              <a:cxnLst/>
              <a:rect l="l" t="t" r="r" b="b"/>
              <a:pathLst>
                <a:path w="1435" h="1435" extrusionOk="0">
                  <a:moveTo>
                    <a:pt x="701" y="0"/>
                  </a:moveTo>
                  <a:cubicBezTo>
                    <a:pt x="300" y="0"/>
                    <a:pt x="0" y="334"/>
                    <a:pt x="0" y="734"/>
                  </a:cubicBezTo>
                  <a:cubicBezTo>
                    <a:pt x="0" y="1101"/>
                    <a:pt x="300" y="1435"/>
                    <a:pt x="701" y="1435"/>
                  </a:cubicBezTo>
                  <a:cubicBezTo>
                    <a:pt x="1101" y="1435"/>
                    <a:pt x="1435" y="1101"/>
                    <a:pt x="1435" y="734"/>
                  </a:cubicBezTo>
                  <a:cubicBezTo>
                    <a:pt x="1435" y="334"/>
                    <a:pt x="1101" y="0"/>
                    <a:pt x="7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3353;p73"/>
            <p:cNvSpPr/>
            <p:nvPr/>
          </p:nvSpPr>
          <p:spPr>
            <a:xfrm>
              <a:off x="8066955" y="1086156"/>
              <a:ext cx="125957" cy="76855"/>
            </a:xfrm>
            <a:custGeom>
              <a:avLst/>
              <a:gdLst/>
              <a:ahLst/>
              <a:cxnLst/>
              <a:rect l="l" t="t" r="r" b="b"/>
              <a:pathLst>
                <a:path w="6272" h="3837" extrusionOk="0">
                  <a:moveTo>
                    <a:pt x="0" y="1"/>
                  </a:moveTo>
                  <a:cubicBezTo>
                    <a:pt x="167" y="701"/>
                    <a:pt x="501" y="1335"/>
                    <a:pt x="934" y="1936"/>
                  </a:cubicBezTo>
                  <a:cubicBezTo>
                    <a:pt x="1802" y="3036"/>
                    <a:pt x="6271" y="3837"/>
                    <a:pt x="6271" y="3837"/>
                  </a:cubicBezTo>
                  <a:lnTo>
                    <a:pt x="6271" y="2936"/>
                  </a:lnTo>
                  <a:cubicBezTo>
                    <a:pt x="6271" y="2936"/>
                    <a:pt x="2869" y="2269"/>
                    <a:pt x="1668" y="1635"/>
                  </a:cubicBezTo>
                  <a:cubicBezTo>
                    <a:pt x="968" y="1268"/>
                    <a:pt x="367" y="701"/>
                    <a:pt x="0"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3354;p73"/>
            <p:cNvSpPr/>
            <p:nvPr/>
          </p:nvSpPr>
          <p:spPr>
            <a:xfrm>
              <a:off x="8008675" y="717103"/>
              <a:ext cx="311520" cy="184877"/>
            </a:xfrm>
            <a:custGeom>
              <a:avLst/>
              <a:gdLst/>
              <a:ahLst/>
              <a:cxnLst/>
              <a:rect l="l" t="t" r="r" b="b"/>
              <a:pathLst>
                <a:path w="15512" h="9230" extrusionOk="0">
                  <a:moveTo>
                    <a:pt x="12648" y="1"/>
                  </a:moveTo>
                  <a:cubicBezTo>
                    <a:pt x="12413" y="1"/>
                    <a:pt x="12185" y="203"/>
                    <a:pt x="12009" y="380"/>
                  </a:cubicBezTo>
                  <a:cubicBezTo>
                    <a:pt x="11015" y="1303"/>
                    <a:pt x="9860" y="1508"/>
                    <a:pt x="8656" y="1508"/>
                  </a:cubicBezTo>
                  <a:cubicBezTo>
                    <a:pt x="7692" y="1508"/>
                    <a:pt x="6695" y="1376"/>
                    <a:pt x="5723" y="1376"/>
                  </a:cubicBezTo>
                  <a:cubicBezTo>
                    <a:pt x="5628" y="1376"/>
                    <a:pt x="5533" y="1377"/>
                    <a:pt x="5437" y="1380"/>
                  </a:cubicBezTo>
                  <a:cubicBezTo>
                    <a:pt x="3569" y="1447"/>
                    <a:pt x="1268" y="2214"/>
                    <a:pt x="434" y="4049"/>
                  </a:cubicBezTo>
                  <a:cubicBezTo>
                    <a:pt x="67" y="4883"/>
                    <a:pt x="0" y="5750"/>
                    <a:pt x="767" y="6350"/>
                  </a:cubicBezTo>
                  <a:cubicBezTo>
                    <a:pt x="1268" y="6717"/>
                    <a:pt x="1735" y="6684"/>
                    <a:pt x="2002" y="7318"/>
                  </a:cubicBezTo>
                  <a:cubicBezTo>
                    <a:pt x="2068" y="7451"/>
                    <a:pt x="2502" y="9219"/>
                    <a:pt x="2269" y="9219"/>
                  </a:cubicBezTo>
                  <a:cubicBezTo>
                    <a:pt x="2334" y="9226"/>
                    <a:pt x="2399" y="9230"/>
                    <a:pt x="2463" y="9230"/>
                  </a:cubicBezTo>
                  <a:cubicBezTo>
                    <a:pt x="3325" y="9230"/>
                    <a:pt x="4119" y="8623"/>
                    <a:pt x="4337" y="7785"/>
                  </a:cubicBezTo>
                  <a:cubicBezTo>
                    <a:pt x="4403" y="7585"/>
                    <a:pt x="4503" y="7218"/>
                    <a:pt x="4537" y="7018"/>
                  </a:cubicBezTo>
                  <a:cubicBezTo>
                    <a:pt x="4565" y="6819"/>
                    <a:pt x="4762" y="6669"/>
                    <a:pt x="4963" y="6669"/>
                  </a:cubicBezTo>
                  <a:cubicBezTo>
                    <a:pt x="4999" y="6669"/>
                    <a:pt x="5035" y="6674"/>
                    <a:pt x="5071" y="6684"/>
                  </a:cubicBezTo>
                  <a:cubicBezTo>
                    <a:pt x="5638" y="6817"/>
                    <a:pt x="6005" y="7051"/>
                    <a:pt x="6572" y="7218"/>
                  </a:cubicBezTo>
                  <a:cubicBezTo>
                    <a:pt x="7539" y="7491"/>
                    <a:pt x="8545" y="7632"/>
                    <a:pt x="9550" y="7632"/>
                  </a:cubicBezTo>
                  <a:cubicBezTo>
                    <a:pt x="10140" y="7632"/>
                    <a:pt x="10728" y="7583"/>
                    <a:pt x="11308" y="7485"/>
                  </a:cubicBezTo>
                  <a:cubicBezTo>
                    <a:pt x="12442" y="7284"/>
                    <a:pt x="13477" y="6717"/>
                    <a:pt x="14277" y="5883"/>
                  </a:cubicBezTo>
                  <a:cubicBezTo>
                    <a:pt x="15111" y="4916"/>
                    <a:pt x="15511" y="3649"/>
                    <a:pt x="15345" y="2381"/>
                  </a:cubicBezTo>
                  <a:cubicBezTo>
                    <a:pt x="15345" y="2314"/>
                    <a:pt x="15345" y="2281"/>
                    <a:pt x="15311" y="2214"/>
                  </a:cubicBezTo>
                  <a:cubicBezTo>
                    <a:pt x="15311" y="2114"/>
                    <a:pt x="15244" y="1981"/>
                    <a:pt x="15211" y="1914"/>
                  </a:cubicBezTo>
                  <a:cubicBezTo>
                    <a:pt x="15174" y="1877"/>
                    <a:pt x="15130" y="1861"/>
                    <a:pt x="15083" y="1861"/>
                  </a:cubicBezTo>
                  <a:cubicBezTo>
                    <a:pt x="14836" y="1861"/>
                    <a:pt x="14484" y="2302"/>
                    <a:pt x="14344" y="2414"/>
                  </a:cubicBezTo>
                  <a:cubicBezTo>
                    <a:pt x="14177" y="2548"/>
                    <a:pt x="14010" y="2681"/>
                    <a:pt x="13843" y="2781"/>
                  </a:cubicBezTo>
                  <a:cubicBezTo>
                    <a:pt x="13677" y="2881"/>
                    <a:pt x="13543" y="2981"/>
                    <a:pt x="13376" y="3081"/>
                  </a:cubicBezTo>
                  <a:cubicBezTo>
                    <a:pt x="13477" y="2514"/>
                    <a:pt x="13477" y="1914"/>
                    <a:pt x="13376" y="1347"/>
                  </a:cubicBezTo>
                  <a:cubicBezTo>
                    <a:pt x="13310" y="980"/>
                    <a:pt x="13210" y="79"/>
                    <a:pt x="12743" y="13"/>
                  </a:cubicBezTo>
                  <a:cubicBezTo>
                    <a:pt x="12711" y="5"/>
                    <a:pt x="12679" y="1"/>
                    <a:pt x="126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3355;p73"/>
            <p:cNvSpPr/>
            <p:nvPr/>
          </p:nvSpPr>
          <p:spPr>
            <a:xfrm>
              <a:off x="8118527" y="917683"/>
              <a:ext cx="33518" cy="26179"/>
            </a:xfrm>
            <a:custGeom>
              <a:avLst/>
              <a:gdLst/>
              <a:ahLst/>
              <a:cxnLst/>
              <a:rect l="l" t="t" r="r" b="b"/>
              <a:pathLst>
                <a:path w="1669" h="1307" extrusionOk="0">
                  <a:moveTo>
                    <a:pt x="949" y="0"/>
                  </a:moveTo>
                  <a:cubicBezTo>
                    <a:pt x="797" y="0"/>
                    <a:pt x="643" y="45"/>
                    <a:pt x="501" y="139"/>
                  </a:cubicBezTo>
                  <a:cubicBezTo>
                    <a:pt x="101" y="406"/>
                    <a:pt x="1" y="906"/>
                    <a:pt x="268" y="1307"/>
                  </a:cubicBezTo>
                  <a:lnTo>
                    <a:pt x="1669" y="406"/>
                  </a:lnTo>
                  <a:cubicBezTo>
                    <a:pt x="1496" y="148"/>
                    <a:pt x="1227" y="0"/>
                    <a:pt x="94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3356;p73"/>
            <p:cNvSpPr/>
            <p:nvPr/>
          </p:nvSpPr>
          <p:spPr>
            <a:xfrm>
              <a:off x="8169436" y="1055430"/>
              <a:ext cx="49604" cy="30806"/>
            </a:xfrm>
            <a:custGeom>
              <a:avLst/>
              <a:gdLst/>
              <a:ahLst/>
              <a:cxnLst/>
              <a:rect l="l" t="t" r="r" b="b"/>
              <a:pathLst>
                <a:path w="2470" h="1538" extrusionOk="0">
                  <a:moveTo>
                    <a:pt x="168" y="0"/>
                  </a:moveTo>
                  <a:lnTo>
                    <a:pt x="168" y="0"/>
                  </a:lnTo>
                  <a:cubicBezTo>
                    <a:pt x="1" y="634"/>
                    <a:pt x="401" y="1301"/>
                    <a:pt x="1035" y="1501"/>
                  </a:cubicBezTo>
                  <a:cubicBezTo>
                    <a:pt x="1128" y="1526"/>
                    <a:pt x="1221" y="1537"/>
                    <a:pt x="1313" y="1537"/>
                  </a:cubicBezTo>
                  <a:cubicBezTo>
                    <a:pt x="1852" y="1537"/>
                    <a:pt x="2355" y="1142"/>
                    <a:pt x="2469" y="601"/>
                  </a:cubicBezTo>
                  <a:lnTo>
                    <a:pt x="168" y="0"/>
                  </a:ln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3357;p73"/>
            <p:cNvSpPr/>
            <p:nvPr/>
          </p:nvSpPr>
          <p:spPr>
            <a:xfrm>
              <a:off x="8172127" y="1064123"/>
              <a:ext cx="26810" cy="22053"/>
            </a:xfrm>
            <a:custGeom>
              <a:avLst/>
              <a:gdLst/>
              <a:ahLst/>
              <a:cxnLst/>
              <a:rect l="l" t="t" r="r" b="b"/>
              <a:pathLst>
                <a:path w="1335" h="1101" extrusionOk="0">
                  <a:moveTo>
                    <a:pt x="0" y="0"/>
                  </a:moveTo>
                  <a:cubicBezTo>
                    <a:pt x="67" y="500"/>
                    <a:pt x="434" y="901"/>
                    <a:pt x="901" y="1067"/>
                  </a:cubicBezTo>
                  <a:cubicBezTo>
                    <a:pt x="1034" y="1101"/>
                    <a:pt x="1201" y="1101"/>
                    <a:pt x="1335" y="1101"/>
                  </a:cubicBezTo>
                  <a:cubicBezTo>
                    <a:pt x="1268" y="467"/>
                    <a:pt x="734" y="0"/>
                    <a:pt x="100"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3358;p73"/>
            <p:cNvSpPr/>
            <p:nvPr/>
          </p:nvSpPr>
          <p:spPr>
            <a:xfrm>
              <a:off x="8261896" y="910893"/>
              <a:ext cx="34180" cy="24296"/>
            </a:xfrm>
            <a:custGeom>
              <a:avLst/>
              <a:gdLst/>
              <a:ahLst/>
              <a:cxnLst/>
              <a:rect l="l" t="t" r="r" b="b"/>
              <a:pathLst>
                <a:path w="1702" h="1213" extrusionOk="0">
                  <a:moveTo>
                    <a:pt x="770" y="0"/>
                  </a:moveTo>
                  <a:cubicBezTo>
                    <a:pt x="457" y="0"/>
                    <a:pt x="147" y="193"/>
                    <a:pt x="0" y="512"/>
                  </a:cubicBezTo>
                  <a:lnTo>
                    <a:pt x="1535" y="1212"/>
                  </a:lnTo>
                  <a:cubicBezTo>
                    <a:pt x="1701" y="778"/>
                    <a:pt x="1535" y="278"/>
                    <a:pt x="1101" y="78"/>
                  </a:cubicBezTo>
                  <a:cubicBezTo>
                    <a:pt x="995" y="25"/>
                    <a:pt x="882" y="0"/>
                    <a:pt x="7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3359;p73"/>
            <p:cNvSpPr/>
            <p:nvPr/>
          </p:nvSpPr>
          <p:spPr>
            <a:xfrm>
              <a:off x="8206287" y="946526"/>
              <a:ext cx="55629" cy="92218"/>
            </a:xfrm>
            <a:custGeom>
              <a:avLst/>
              <a:gdLst/>
              <a:ahLst/>
              <a:cxnLst/>
              <a:rect l="l" t="t" r="r" b="b"/>
              <a:pathLst>
                <a:path w="2770" h="4604" extrusionOk="0">
                  <a:moveTo>
                    <a:pt x="1" y="0"/>
                  </a:moveTo>
                  <a:lnTo>
                    <a:pt x="401" y="4603"/>
                  </a:lnTo>
                  <a:lnTo>
                    <a:pt x="2769" y="3770"/>
                  </a:lnTo>
                  <a:lnTo>
                    <a:pt x="1"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3360;p73"/>
            <p:cNvSpPr/>
            <p:nvPr/>
          </p:nvSpPr>
          <p:spPr>
            <a:xfrm>
              <a:off x="8323529" y="1148128"/>
              <a:ext cx="617657" cy="467440"/>
            </a:xfrm>
            <a:custGeom>
              <a:avLst/>
              <a:gdLst/>
              <a:ahLst/>
              <a:cxnLst/>
              <a:rect l="l" t="t" r="r" b="b"/>
              <a:pathLst>
                <a:path w="30756" h="23337" extrusionOk="0">
                  <a:moveTo>
                    <a:pt x="28752" y="1"/>
                  </a:moveTo>
                  <a:cubicBezTo>
                    <a:pt x="28523" y="1"/>
                    <a:pt x="28287" y="70"/>
                    <a:pt x="28120" y="209"/>
                  </a:cubicBezTo>
                  <a:cubicBezTo>
                    <a:pt x="27753" y="609"/>
                    <a:pt x="27420" y="1010"/>
                    <a:pt x="27120" y="1477"/>
                  </a:cubicBezTo>
                  <a:cubicBezTo>
                    <a:pt x="26386" y="2477"/>
                    <a:pt x="25518" y="3411"/>
                    <a:pt x="24518" y="4145"/>
                  </a:cubicBezTo>
                  <a:cubicBezTo>
                    <a:pt x="24248" y="4385"/>
                    <a:pt x="23924" y="4517"/>
                    <a:pt x="23570" y="4517"/>
                  </a:cubicBezTo>
                  <a:cubicBezTo>
                    <a:pt x="23531" y="4517"/>
                    <a:pt x="23491" y="4516"/>
                    <a:pt x="23450" y="4512"/>
                  </a:cubicBezTo>
                  <a:cubicBezTo>
                    <a:pt x="23450" y="4179"/>
                    <a:pt x="23484" y="3878"/>
                    <a:pt x="23584" y="3578"/>
                  </a:cubicBezTo>
                  <a:cubicBezTo>
                    <a:pt x="23717" y="3278"/>
                    <a:pt x="23784" y="2978"/>
                    <a:pt x="23817" y="2644"/>
                  </a:cubicBezTo>
                  <a:cubicBezTo>
                    <a:pt x="23851" y="2211"/>
                    <a:pt x="23750" y="1777"/>
                    <a:pt x="23550" y="1410"/>
                  </a:cubicBezTo>
                  <a:cubicBezTo>
                    <a:pt x="23459" y="1296"/>
                    <a:pt x="23337" y="1244"/>
                    <a:pt x="23215" y="1244"/>
                  </a:cubicBezTo>
                  <a:cubicBezTo>
                    <a:pt x="23159" y="1244"/>
                    <a:pt x="23103" y="1255"/>
                    <a:pt x="23050" y="1277"/>
                  </a:cubicBezTo>
                  <a:cubicBezTo>
                    <a:pt x="22983" y="1343"/>
                    <a:pt x="22917" y="1377"/>
                    <a:pt x="22883" y="1477"/>
                  </a:cubicBezTo>
                  <a:cubicBezTo>
                    <a:pt x="22616" y="1844"/>
                    <a:pt x="22383" y="2344"/>
                    <a:pt x="22149" y="2711"/>
                  </a:cubicBezTo>
                  <a:cubicBezTo>
                    <a:pt x="21849" y="3145"/>
                    <a:pt x="21616" y="3578"/>
                    <a:pt x="21382" y="4012"/>
                  </a:cubicBezTo>
                  <a:cubicBezTo>
                    <a:pt x="21149" y="4579"/>
                    <a:pt x="20982" y="5146"/>
                    <a:pt x="20815" y="5680"/>
                  </a:cubicBezTo>
                  <a:cubicBezTo>
                    <a:pt x="20415" y="6781"/>
                    <a:pt x="19848" y="7815"/>
                    <a:pt x="19114" y="8749"/>
                  </a:cubicBezTo>
                  <a:cubicBezTo>
                    <a:pt x="18313" y="9849"/>
                    <a:pt x="14043" y="14953"/>
                    <a:pt x="13243" y="15920"/>
                  </a:cubicBezTo>
                  <a:cubicBezTo>
                    <a:pt x="13243" y="15920"/>
                    <a:pt x="7839" y="10950"/>
                    <a:pt x="5804" y="9149"/>
                  </a:cubicBezTo>
                  <a:cubicBezTo>
                    <a:pt x="2102" y="5813"/>
                    <a:pt x="1301" y="4979"/>
                    <a:pt x="0" y="4746"/>
                  </a:cubicBezTo>
                  <a:lnTo>
                    <a:pt x="0" y="4746"/>
                  </a:lnTo>
                  <a:lnTo>
                    <a:pt x="1201" y="15353"/>
                  </a:lnTo>
                  <a:cubicBezTo>
                    <a:pt x="1201" y="15353"/>
                    <a:pt x="9107" y="20857"/>
                    <a:pt x="11041" y="22158"/>
                  </a:cubicBezTo>
                  <a:cubicBezTo>
                    <a:pt x="12191" y="22973"/>
                    <a:pt x="13028" y="23336"/>
                    <a:pt x="13781" y="23336"/>
                  </a:cubicBezTo>
                  <a:cubicBezTo>
                    <a:pt x="14602" y="23336"/>
                    <a:pt x="15324" y="22906"/>
                    <a:pt x="16245" y="22158"/>
                  </a:cubicBezTo>
                  <a:lnTo>
                    <a:pt x="17246" y="21091"/>
                  </a:lnTo>
                  <a:cubicBezTo>
                    <a:pt x="18080" y="20057"/>
                    <a:pt x="23183" y="12151"/>
                    <a:pt x="24318" y="10416"/>
                  </a:cubicBezTo>
                  <a:cubicBezTo>
                    <a:pt x="24818" y="9616"/>
                    <a:pt x="26219" y="8715"/>
                    <a:pt x="26686" y="8315"/>
                  </a:cubicBezTo>
                  <a:cubicBezTo>
                    <a:pt x="30755" y="5113"/>
                    <a:pt x="30722" y="3612"/>
                    <a:pt x="30522" y="2544"/>
                  </a:cubicBezTo>
                  <a:cubicBezTo>
                    <a:pt x="30322" y="1777"/>
                    <a:pt x="30022" y="1043"/>
                    <a:pt x="29555" y="409"/>
                  </a:cubicBezTo>
                  <a:cubicBezTo>
                    <a:pt x="29388" y="209"/>
                    <a:pt x="29154" y="42"/>
                    <a:pt x="28887" y="9"/>
                  </a:cubicBezTo>
                  <a:cubicBezTo>
                    <a:pt x="28843" y="3"/>
                    <a:pt x="28798" y="1"/>
                    <a:pt x="28752"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3361;p73"/>
            <p:cNvSpPr/>
            <p:nvPr/>
          </p:nvSpPr>
          <p:spPr>
            <a:xfrm>
              <a:off x="8323529" y="1238504"/>
              <a:ext cx="403297" cy="381451"/>
            </a:xfrm>
            <a:custGeom>
              <a:avLst/>
              <a:gdLst/>
              <a:ahLst/>
              <a:cxnLst/>
              <a:rect l="l" t="t" r="r" b="b"/>
              <a:pathLst>
                <a:path w="20082" h="19044" extrusionOk="0">
                  <a:moveTo>
                    <a:pt x="0" y="0"/>
                  </a:moveTo>
                  <a:lnTo>
                    <a:pt x="134" y="10374"/>
                  </a:lnTo>
                  <a:cubicBezTo>
                    <a:pt x="134" y="10374"/>
                    <a:pt x="9340" y="16879"/>
                    <a:pt x="11375" y="18113"/>
                  </a:cubicBezTo>
                  <a:cubicBezTo>
                    <a:pt x="12373" y="18719"/>
                    <a:pt x="13163" y="19043"/>
                    <a:pt x="13894" y="19043"/>
                  </a:cubicBezTo>
                  <a:cubicBezTo>
                    <a:pt x="14652" y="19043"/>
                    <a:pt x="15347" y="18694"/>
                    <a:pt x="16145" y="17946"/>
                  </a:cubicBezTo>
                  <a:cubicBezTo>
                    <a:pt x="17713" y="16445"/>
                    <a:pt x="20081" y="12442"/>
                    <a:pt x="20081" y="12442"/>
                  </a:cubicBezTo>
                  <a:cubicBezTo>
                    <a:pt x="17346" y="11175"/>
                    <a:pt x="16212" y="7839"/>
                    <a:pt x="16212" y="7839"/>
                  </a:cubicBezTo>
                  <a:lnTo>
                    <a:pt x="13310" y="11208"/>
                  </a:lnTo>
                  <a:cubicBezTo>
                    <a:pt x="13310" y="11208"/>
                    <a:pt x="6171" y="4704"/>
                    <a:pt x="4470" y="3102"/>
                  </a:cubicBezTo>
                  <a:cubicBezTo>
                    <a:pt x="2769" y="1501"/>
                    <a:pt x="1535" y="300"/>
                    <a:pt x="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3362;p73"/>
            <p:cNvSpPr/>
            <p:nvPr/>
          </p:nvSpPr>
          <p:spPr>
            <a:xfrm>
              <a:off x="7857273" y="1182380"/>
              <a:ext cx="528571" cy="698927"/>
            </a:xfrm>
            <a:custGeom>
              <a:avLst/>
              <a:gdLst/>
              <a:ahLst/>
              <a:cxnLst/>
              <a:rect l="l" t="t" r="r" b="b"/>
              <a:pathLst>
                <a:path w="26320" h="34894" extrusionOk="0">
                  <a:moveTo>
                    <a:pt x="6272" y="0"/>
                  </a:moveTo>
                  <a:cubicBezTo>
                    <a:pt x="3570" y="1201"/>
                    <a:pt x="1168" y="2269"/>
                    <a:pt x="1" y="3002"/>
                  </a:cubicBezTo>
                  <a:cubicBezTo>
                    <a:pt x="1" y="3002"/>
                    <a:pt x="1535" y="11875"/>
                    <a:pt x="3069" y="15945"/>
                  </a:cubicBezTo>
                  <a:cubicBezTo>
                    <a:pt x="4437" y="19481"/>
                    <a:pt x="4737" y="33858"/>
                    <a:pt x="4737" y="33858"/>
                  </a:cubicBezTo>
                  <a:cubicBezTo>
                    <a:pt x="7884" y="34545"/>
                    <a:pt x="11090" y="34893"/>
                    <a:pt x="14295" y="34893"/>
                  </a:cubicBezTo>
                  <a:cubicBezTo>
                    <a:pt x="15915" y="34893"/>
                    <a:pt x="17535" y="34804"/>
                    <a:pt x="19148" y="34625"/>
                  </a:cubicBezTo>
                  <a:cubicBezTo>
                    <a:pt x="21616" y="34325"/>
                    <a:pt x="24018" y="33624"/>
                    <a:pt x="26253" y="32557"/>
                  </a:cubicBezTo>
                  <a:cubicBezTo>
                    <a:pt x="26253" y="32557"/>
                    <a:pt x="26319" y="21616"/>
                    <a:pt x="25419" y="14310"/>
                  </a:cubicBezTo>
                  <a:cubicBezTo>
                    <a:pt x="24485" y="7005"/>
                    <a:pt x="24785" y="3870"/>
                    <a:pt x="23117" y="2635"/>
                  </a:cubicBezTo>
                  <a:cubicBezTo>
                    <a:pt x="22016" y="1835"/>
                    <a:pt x="17280" y="767"/>
                    <a:pt x="17280" y="767"/>
                  </a:cubicBezTo>
                  <a:cubicBezTo>
                    <a:pt x="17113" y="1568"/>
                    <a:pt x="16779" y="2302"/>
                    <a:pt x="16346" y="3002"/>
                  </a:cubicBezTo>
                  <a:cubicBezTo>
                    <a:pt x="14711" y="2235"/>
                    <a:pt x="6272" y="0"/>
                    <a:pt x="6272"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3363;p73"/>
            <p:cNvSpPr/>
            <p:nvPr/>
          </p:nvSpPr>
          <p:spPr>
            <a:xfrm>
              <a:off x="8112502" y="1215109"/>
              <a:ext cx="221088" cy="687550"/>
            </a:xfrm>
            <a:custGeom>
              <a:avLst/>
              <a:gdLst/>
              <a:ahLst/>
              <a:cxnLst/>
              <a:rect l="l" t="t" r="r" b="b"/>
              <a:pathLst>
                <a:path w="11009" h="34326" extrusionOk="0">
                  <a:moveTo>
                    <a:pt x="7739" y="1"/>
                  </a:moveTo>
                  <a:cubicBezTo>
                    <a:pt x="8407" y="12810"/>
                    <a:pt x="4270" y="24018"/>
                    <a:pt x="1" y="32958"/>
                  </a:cubicBezTo>
                  <a:lnTo>
                    <a:pt x="2236" y="34325"/>
                  </a:lnTo>
                  <a:cubicBezTo>
                    <a:pt x="2236" y="34325"/>
                    <a:pt x="11008" y="18848"/>
                    <a:pt x="10375" y="1035"/>
                  </a:cubicBezTo>
                  <a:cubicBezTo>
                    <a:pt x="9607" y="434"/>
                    <a:pt x="8707" y="67"/>
                    <a:pt x="773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3364;p73"/>
            <p:cNvSpPr/>
            <p:nvPr/>
          </p:nvSpPr>
          <p:spPr>
            <a:xfrm>
              <a:off x="8200925" y="1206436"/>
              <a:ext cx="26830" cy="118277"/>
            </a:xfrm>
            <a:custGeom>
              <a:avLst/>
              <a:gdLst/>
              <a:ahLst/>
              <a:cxnLst/>
              <a:rect l="l" t="t" r="r" b="b"/>
              <a:pathLst>
                <a:path w="1336" h="5905" extrusionOk="0">
                  <a:moveTo>
                    <a:pt x="1" y="0"/>
                  </a:moveTo>
                  <a:lnTo>
                    <a:pt x="468" y="4403"/>
                  </a:lnTo>
                  <a:lnTo>
                    <a:pt x="1268" y="5904"/>
                  </a:lnTo>
                  <a:cubicBezTo>
                    <a:pt x="1268" y="5904"/>
                    <a:pt x="1335" y="1901"/>
                    <a:pt x="1268" y="934"/>
                  </a:cubicBezTo>
                  <a:lnTo>
                    <a:pt x="1"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3365;p73"/>
            <p:cNvSpPr/>
            <p:nvPr/>
          </p:nvSpPr>
          <p:spPr>
            <a:xfrm>
              <a:off x="8200925" y="1206436"/>
              <a:ext cx="26830" cy="118277"/>
            </a:xfrm>
            <a:custGeom>
              <a:avLst/>
              <a:gdLst/>
              <a:ahLst/>
              <a:cxnLst/>
              <a:rect l="l" t="t" r="r" b="b"/>
              <a:pathLst>
                <a:path w="1336" h="5905" extrusionOk="0">
                  <a:moveTo>
                    <a:pt x="1" y="0"/>
                  </a:moveTo>
                  <a:lnTo>
                    <a:pt x="468" y="4403"/>
                  </a:lnTo>
                  <a:lnTo>
                    <a:pt x="1268" y="5904"/>
                  </a:lnTo>
                  <a:cubicBezTo>
                    <a:pt x="1268" y="5904"/>
                    <a:pt x="1335" y="1901"/>
                    <a:pt x="1268" y="934"/>
                  </a:cubicBezTo>
                  <a:lnTo>
                    <a:pt x="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3366;p73"/>
            <p:cNvSpPr/>
            <p:nvPr/>
          </p:nvSpPr>
          <p:spPr>
            <a:xfrm>
              <a:off x="8055568" y="1209761"/>
              <a:ext cx="133990" cy="128312"/>
            </a:xfrm>
            <a:custGeom>
              <a:avLst/>
              <a:gdLst/>
              <a:ahLst/>
              <a:cxnLst/>
              <a:rect l="l" t="t" r="r" b="b"/>
              <a:pathLst>
                <a:path w="6672" h="6406" extrusionOk="0">
                  <a:moveTo>
                    <a:pt x="1835" y="1"/>
                  </a:moveTo>
                  <a:lnTo>
                    <a:pt x="0" y="1302"/>
                  </a:lnTo>
                  <a:lnTo>
                    <a:pt x="6038" y="6405"/>
                  </a:lnTo>
                  <a:lnTo>
                    <a:pt x="6672" y="4604"/>
                  </a:lnTo>
                  <a:lnTo>
                    <a:pt x="1835"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3367;p73"/>
            <p:cNvSpPr/>
            <p:nvPr/>
          </p:nvSpPr>
          <p:spPr>
            <a:xfrm>
              <a:off x="8055568" y="1209761"/>
              <a:ext cx="133990" cy="128312"/>
            </a:xfrm>
            <a:custGeom>
              <a:avLst/>
              <a:gdLst/>
              <a:ahLst/>
              <a:cxnLst/>
              <a:rect l="l" t="t" r="r" b="b"/>
              <a:pathLst>
                <a:path w="6672" h="6406" extrusionOk="0">
                  <a:moveTo>
                    <a:pt x="1835" y="1"/>
                  </a:moveTo>
                  <a:lnTo>
                    <a:pt x="0" y="1302"/>
                  </a:lnTo>
                  <a:lnTo>
                    <a:pt x="6038" y="6405"/>
                  </a:lnTo>
                  <a:lnTo>
                    <a:pt x="6672" y="4604"/>
                  </a:lnTo>
                  <a:lnTo>
                    <a:pt x="183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3368;p73"/>
            <p:cNvSpPr/>
            <p:nvPr/>
          </p:nvSpPr>
          <p:spPr>
            <a:xfrm>
              <a:off x="8184859" y="1159666"/>
              <a:ext cx="54283" cy="91717"/>
            </a:xfrm>
            <a:custGeom>
              <a:avLst/>
              <a:gdLst/>
              <a:ahLst/>
              <a:cxnLst/>
              <a:rect l="l" t="t" r="r" b="b"/>
              <a:pathLst>
                <a:path w="2703" h="4579" extrusionOk="0">
                  <a:moveTo>
                    <a:pt x="400" y="0"/>
                  </a:moveTo>
                  <a:lnTo>
                    <a:pt x="400" y="1568"/>
                  </a:lnTo>
                  <a:cubicBezTo>
                    <a:pt x="334" y="2435"/>
                    <a:pt x="200" y="3302"/>
                    <a:pt x="0" y="4170"/>
                  </a:cubicBezTo>
                  <a:cubicBezTo>
                    <a:pt x="717" y="4246"/>
                    <a:pt x="1649" y="4578"/>
                    <a:pt x="2150" y="4578"/>
                  </a:cubicBezTo>
                  <a:cubicBezTo>
                    <a:pt x="2302" y="4578"/>
                    <a:pt x="2414" y="4548"/>
                    <a:pt x="2469" y="4470"/>
                  </a:cubicBezTo>
                  <a:cubicBezTo>
                    <a:pt x="2702" y="4103"/>
                    <a:pt x="1902" y="967"/>
                    <a:pt x="40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3369;p73"/>
            <p:cNvSpPr/>
            <p:nvPr/>
          </p:nvSpPr>
          <p:spPr>
            <a:xfrm>
              <a:off x="7983211" y="1123572"/>
              <a:ext cx="201668" cy="163044"/>
            </a:xfrm>
            <a:custGeom>
              <a:avLst/>
              <a:gdLst/>
              <a:ahLst/>
              <a:cxnLst/>
              <a:rect l="l" t="t" r="r" b="b"/>
              <a:pathLst>
                <a:path w="10042" h="8140" extrusionOk="0">
                  <a:moveTo>
                    <a:pt x="3036" y="1"/>
                  </a:moveTo>
                  <a:cubicBezTo>
                    <a:pt x="2035" y="34"/>
                    <a:pt x="1" y="2936"/>
                    <a:pt x="1" y="2936"/>
                  </a:cubicBezTo>
                  <a:cubicBezTo>
                    <a:pt x="1" y="2936"/>
                    <a:pt x="634" y="3737"/>
                    <a:pt x="1869" y="5038"/>
                  </a:cubicBezTo>
                  <a:cubicBezTo>
                    <a:pt x="3336" y="6572"/>
                    <a:pt x="4137" y="8107"/>
                    <a:pt x="4671" y="8140"/>
                  </a:cubicBezTo>
                  <a:cubicBezTo>
                    <a:pt x="5238" y="8140"/>
                    <a:pt x="7206" y="6639"/>
                    <a:pt x="8373" y="6239"/>
                  </a:cubicBezTo>
                  <a:cubicBezTo>
                    <a:pt x="8798" y="6053"/>
                    <a:pt x="9244" y="5951"/>
                    <a:pt x="9694" y="5951"/>
                  </a:cubicBezTo>
                  <a:cubicBezTo>
                    <a:pt x="9810" y="5951"/>
                    <a:pt x="9925" y="5958"/>
                    <a:pt x="10041" y="5972"/>
                  </a:cubicBezTo>
                  <a:cubicBezTo>
                    <a:pt x="10041" y="5972"/>
                    <a:pt x="9374" y="4637"/>
                    <a:pt x="6772" y="3470"/>
                  </a:cubicBezTo>
                  <a:cubicBezTo>
                    <a:pt x="4170" y="2269"/>
                    <a:pt x="3136" y="1068"/>
                    <a:pt x="3036" y="535"/>
                  </a:cubicBezTo>
                  <a:lnTo>
                    <a:pt x="3036"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3370;p73"/>
            <p:cNvSpPr/>
            <p:nvPr/>
          </p:nvSpPr>
          <p:spPr>
            <a:xfrm>
              <a:off x="8194238" y="1356761"/>
              <a:ext cx="96476" cy="387540"/>
            </a:xfrm>
            <a:custGeom>
              <a:avLst/>
              <a:gdLst/>
              <a:ahLst/>
              <a:cxnLst/>
              <a:rect l="l" t="t" r="r" b="b"/>
              <a:pathLst>
                <a:path w="4804" h="19348" extrusionOk="0">
                  <a:moveTo>
                    <a:pt x="1334" y="0"/>
                  </a:moveTo>
                  <a:lnTo>
                    <a:pt x="0" y="167"/>
                  </a:lnTo>
                  <a:cubicBezTo>
                    <a:pt x="434" y="4971"/>
                    <a:pt x="534" y="9807"/>
                    <a:pt x="367" y="14611"/>
                  </a:cubicBezTo>
                  <a:cubicBezTo>
                    <a:pt x="301" y="16138"/>
                    <a:pt x="2380" y="19348"/>
                    <a:pt x="2960" y="19348"/>
                  </a:cubicBezTo>
                  <a:cubicBezTo>
                    <a:pt x="2963" y="19348"/>
                    <a:pt x="2966" y="19348"/>
                    <a:pt x="2969" y="19348"/>
                  </a:cubicBezTo>
                  <a:cubicBezTo>
                    <a:pt x="3503" y="19281"/>
                    <a:pt x="4570" y="16379"/>
                    <a:pt x="4804" y="14678"/>
                  </a:cubicBezTo>
                  <a:cubicBezTo>
                    <a:pt x="4737" y="10508"/>
                    <a:pt x="2335" y="2235"/>
                    <a:pt x="133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3371;p73"/>
            <p:cNvSpPr/>
            <p:nvPr/>
          </p:nvSpPr>
          <p:spPr>
            <a:xfrm>
              <a:off x="8194238" y="1356761"/>
              <a:ext cx="28156" cy="14722"/>
            </a:xfrm>
            <a:custGeom>
              <a:avLst/>
              <a:gdLst/>
              <a:ahLst/>
              <a:cxnLst/>
              <a:rect l="l" t="t" r="r" b="b"/>
              <a:pathLst>
                <a:path w="1402" h="735" extrusionOk="0">
                  <a:moveTo>
                    <a:pt x="1334" y="0"/>
                  </a:moveTo>
                  <a:lnTo>
                    <a:pt x="0" y="167"/>
                  </a:lnTo>
                  <a:lnTo>
                    <a:pt x="67" y="734"/>
                  </a:lnTo>
                  <a:cubicBezTo>
                    <a:pt x="567" y="701"/>
                    <a:pt x="1034" y="501"/>
                    <a:pt x="1401" y="167"/>
                  </a:cubicBezTo>
                  <a:cubicBezTo>
                    <a:pt x="1368" y="101"/>
                    <a:pt x="1368" y="67"/>
                    <a:pt x="133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3372;p73"/>
            <p:cNvSpPr/>
            <p:nvPr/>
          </p:nvSpPr>
          <p:spPr>
            <a:xfrm>
              <a:off x="8174135" y="1294628"/>
              <a:ext cx="56291" cy="66860"/>
            </a:xfrm>
            <a:custGeom>
              <a:avLst/>
              <a:gdLst/>
              <a:ahLst/>
              <a:cxnLst/>
              <a:rect l="l" t="t" r="r" b="b"/>
              <a:pathLst>
                <a:path w="2803" h="3338" extrusionOk="0">
                  <a:moveTo>
                    <a:pt x="1802" y="0"/>
                  </a:moveTo>
                  <a:cubicBezTo>
                    <a:pt x="1435" y="0"/>
                    <a:pt x="1035" y="100"/>
                    <a:pt x="701" y="267"/>
                  </a:cubicBezTo>
                  <a:cubicBezTo>
                    <a:pt x="267" y="734"/>
                    <a:pt x="0" y="1368"/>
                    <a:pt x="0" y="2035"/>
                  </a:cubicBezTo>
                  <a:cubicBezTo>
                    <a:pt x="201" y="2535"/>
                    <a:pt x="568" y="2969"/>
                    <a:pt x="1001" y="3269"/>
                  </a:cubicBezTo>
                  <a:cubicBezTo>
                    <a:pt x="1150" y="3315"/>
                    <a:pt x="1307" y="3337"/>
                    <a:pt x="1464" y="3337"/>
                  </a:cubicBezTo>
                  <a:cubicBezTo>
                    <a:pt x="1766" y="3337"/>
                    <a:pt x="2073" y="3256"/>
                    <a:pt x="2335" y="3102"/>
                  </a:cubicBezTo>
                  <a:cubicBezTo>
                    <a:pt x="2702" y="2435"/>
                    <a:pt x="2802" y="1701"/>
                    <a:pt x="2602" y="968"/>
                  </a:cubicBezTo>
                  <a:cubicBezTo>
                    <a:pt x="2436" y="567"/>
                    <a:pt x="2169" y="234"/>
                    <a:pt x="180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3373;p73"/>
            <p:cNvSpPr/>
            <p:nvPr/>
          </p:nvSpPr>
          <p:spPr>
            <a:xfrm>
              <a:off x="7744068" y="1688958"/>
              <a:ext cx="409984" cy="583854"/>
            </a:xfrm>
            <a:custGeom>
              <a:avLst/>
              <a:gdLst/>
              <a:ahLst/>
              <a:cxnLst/>
              <a:rect l="l" t="t" r="r" b="b"/>
              <a:pathLst>
                <a:path w="20415" h="29149" extrusionOk="0">
                  <a:moveTo>
                    <a:pt x="2442" y="0"/>
                  </a:moveTo>
                  <a:cubicBezTo>
                    <a:pt x="2346" y="0"/>
                    <a:pt x="2246" y="36"/>
                    <a:pt x="2168" y="94"/>
                  </a:cubicBezTo>
                  <a:lnTo>
                    <a:pt x="1635" y="394"/>
                  </a:lnTo>
                  <a:cubicBezTo>
                    <a:pt x="1268" y="628"/>
                    <a:pt x="1034" y="1028"/>
                    <a:pt x="968" y="1495"/>
                  </a:cubicBezTo>
                  <a:lnTo>
                    <a:pt x="34" y="18507"/>
                  </a:lnTo>
                  <a:cubicBezTo>
                    <a:pt x="0" y="18641"/>
                    <a:pt x="67" y="18807"/>
                    <a:pt x="200" y="18908"/>
                  </a:cubicBezTo>
                  <a:lnTo>
                    <a:pt x="17980" y="29148"/>
                  </a:lnTo>
                  <a:lnTo>
                    <a:pt x="20415" y="10301"/>
                  </a:lnTo>
                  <a:lnTo>
                    <a:pt x="2635" y="61"/>
                  </a:lnTo>
                  <a:cubicBezTo>
                    <a:pt x="2580" y="19"/>
                    <a:pt x="2512" y="0"/>
                    <a:pt x="244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3374;p73"/>
            <p:cNvSpPr/>
            <p:nvPr/>
          </p:nvSpPr>
          <p:spPr>
            <a:xfrm>
              <a:off x="7744068" y="1688958"/>
              <a:ext cx="409984" cy="583854"/>
            </a:xfrm>
            <a:custGeom>
              <a:avLst/>
              <a:gdLst/>
              <a:ahLst/>
              <a:cxnLst/>
              <a:rect l="l" t="t" r="r" b="b"/>
              <a:pathLst>
                <a:path w="20415" h="29149" extrusionOk="0">
                  <a:moveTo>
                    <a:pt x="2442" y="0"/>
                  </a:moveTo>
                  <a:cubicBezTo>
                    <a:pt x="2346" y="0"/>
                    <a:pt x="2246" y="36"/>
                    <a:pt x="2168" y="94"/>
                  </a:cubicBezTo>
                  <a:lnTo>
                    <a:pt x="1635" y="394"/>
                  </a:lnTo>
                  <a:cubicBezTo>
                    <a:pt x="1268" y="628"/>
                    <a:pt x="1034" y="1028"/>
                    <a:pt x="968" y="1495"/>
                  </a:cubicBezTo>
                  <a:lnTo>
                    <a:pt x="34" y="18507"/>
                  </a:lnTo>
                  <a:cubicBezTo>
                    <a:pt x="0" y="18641"/>
                    <a:pt x="67" y="18807"/>
                    <a:pt x="200" y="18908"/>
                  </a:cubicBezTo>
                  <a:lnTo>
                    <a:pt x="17980" y="29148"/>
                  </a:lnTo>
                  <a:lnTo>
                    <a:pt x="20415" y="10301"/>
                  </a:lnTo>
                  <a:lnTo>
                    <a:pt x="2635" y="61"/>
                  </a:lnTo>
                  <a:cubicBezTo>
                    <a:pt x="2580" y="19"/>
                    <a:pt x="2512" y="0"/>
                    <a:pt x="244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3375;p73"/>
            <p:cNvSpPr/>
            <p:nvPr/>
          </p:nvSpPr>
          <p:spPr>
            <a:xfrm>
              <a:off x="8101316" y="1893805"/>
              <a:ext cx="78201" cy="379368"/>
            </a:xfrm>
            <a:custGeom>
              <a:avLst/>
              <a:gdLst/>
              <a:ahLst/>
              <a:cxnLst/>
              <a:rect l="l" t="t" r="r" b="b"/>
              <a:pathLst>
                <a:path w="3894" h="18940" extrusionOk="0">
                  <a:moveTo>
                    <a:pt x="2367" y="0"/>
                  </a:moveTo>
                  <a:cubicBezTo>
                    <a:pt x="2286" y="0"/>
                    <a:pt x="2202" y="23"/>
                    <a:pt x="2125" y="74"/>
                  </a:cubicBezTo>
                  <a:lnTo>
                    <a:pt x="1592" y="408"/>
                  </a:lnTo>
                  <a:cubicBezTo>
                    <a:pt x="1225" y="641"/>
                    <a:pt x="991" y="1042"/>
                    <a:pt x="925" y="1509"/>
                  </a:cubicBezTo>
                  <a:lnTo>
                    <a:pt x="24" y="18488"/>
                  </a:lnTo>
                  <a:cubicBezTo>
                    <a:pt x="0" y="18773"/>
                    <a:pt x="129" y="18939"/>
                    <a:pt x="325" y="18939"/>
                  </a:cubicBezTo>
                  <a:cubicBezTo>
                    <a:pt x="405" y="18939"/>
                    <a:pt x="495" y="18912"/>
                    <a:pt x="591" y="18854"/>
                  </a:cubicBezTo>
                  <a:lnTo>
                    <a:pt x="3293" y="17320"/>
                  </a:lnTo>
                  <a:cubicBezTo>
                    <a:pt x="3660" y="17087"/>
                    <a:pt x="3860" y="16653"/>
                    <a:pt x="3893" y="16219"/>
                  </a:cubicBezTo>
                  <a:lnTo>
                    <a:pt x="2793" y="441"/>
                  </a:lnTo>
                  <a:cubicBezTo>
                    <a:pt x="2817" y="193"/>
                    <a:pt x="2602" y="0"/>
                    <a:pt x="236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3376;p73"/>
            <p:cNvSpPr/>
            <p:nvPr/>
          </p:nvSpPr>
          <p:spPr>
            <a:xfrm>
              <a:off x="8101316" y="1893805"/>
              <a:ext cx="78201" cy="379368"/>
            </a:xfrm>
            <a:custGeom>
              <a:avLst/>
              <a:gdLst/>
              <a:ahLst/>
              <a:cxnLst/>
              <a:rect l="l" t="t" r="r" b="b"/>
              <a:pathLst>
                <a:path w="3894" h="18940" extrusionOk="0">
                  <a:moveTo>
                    <a:pt x="2367" y="0"/>
                  </a:moveTo>
                  <a:cubicBezTo>
                    <a:pt x="2286" y="0"/>
                    <a:pt x="2202" y="23"/>
                    <a:pt x="2125" y="74"/>
                  </a:cubicBezTo>
                  <a:lnTo>
                    <a:pt x="1592" y="408"/>
                  </a:lnTo>
                  <a:cubicBezTo>
                    <a:pt x="1225" y="641"/>
                    <a:pt x="991" y="1042"/>
                    <a:pt x="925" y="1509"/>
                  </a:cubicBezTo>
                  <a:lnTo>
                    <a:pt x="24" y="18488"/>
                  </a:lnTo>
                  <a:cubicBezTo>
                    <a:pt x="0" y="18773"/>
                    <a:pt x="129" y="18939"/>
                    <a:pt x="325" y="18939"/>
                  </a:cubicBezTo>
                  <a:cubicBezTo>
                    <a:pt x="405" y="18939"/>
                    <a:pt x="495" y="18912"/>
                    <a:pt x="591" y="18854"/>
                  </a:cubicBezTo>
                  <a:lnTo>
                    <a:pt x="3293" y="17320"/>
                  </a:lnTo>
                  <a:cubicBezTo>
                    <a:pt x="3660" y="17087"/>
                    <a:pt x="3860" y="16653"/>
                    <a:pt x="3893" y="16219"/>
                  </a:cubicBezTo>
                  <a:lnTo>
                    <a:pt x="2793" y="441"/>
                  </a:lnTo>
                  <a:cubicBezTo>
                    <a:pt x="2817" y="193"/>
                    <a:pt x="2602" y="0"/>
                    <a:pt x="23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3377;p73"/>
            <p:cNvSpPr/>
            <p:nvPr/>
          </p:nvSpPr>
          <p:spPr>
            <a:xfrm>
              <a:off x="7974515" y="1999524"/>
              <a:ext cx="19440" cy="169714"/>
            </a:xfrm>
            <a:custGeom>
              <a:avLst/>
              <a:gdLst/>
              <a:ahLst/>
              <a:cxnLst/>
              <a:rect l="l" t="t" r="r" b="b"/>
              <a:pathLst>
                <a:path w="968" h="8473" extrusionOk="0">
                  <a:moveTo>
                    <a:pt x="734" y="0"/>
                  </a:moveTo>
                  <a:cubicBezTo>
                    <a:pt x="600" y="0"/>
                    <a:pt x="467" y="100"/>
                    <a:pt x="467" y="234"/>
                  </a:cubicBezTo>
                  <a:lnTo>
                    <a:pt x="0" y="8206"/>
                  </a:lnTo>
                  <a:cubicBezTo>
                    <a:pt x="0" y="8339"/>
                    <a:pt x="100" y="8439"/>
                    <a:pt x="234" y="8473"/>
                  </a:cubicBezTo>
                  <a:cubicBezTo>
                    <a:pt x="367" y="8473"/>
                    <a:pt x="467" y="8373"/>
                    <a:pt x="500" y="8239"/>
                  </a:cubicBezTo>
                  <a:lnTo>
                    <a:pt x="967" y="267"/>
                  </a:lnTo>
                  <a:cubicBezTo>
                    <a:pt x="967" y="134"/>
                    <a:pt x="867" y="33"/>
                    <a:pt x="73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3378;p73"/>
            <p:cNvSpPr/>
            <p:nvPr/>
          </p:nvSpPr>
          <p:spPr>
            <a:xfrm>
              <a:off x="7837854" y="1921346"/>
              <a:ext cx="19440" cy="169734"/>
            </a:xfrm>
            <a:custGeom>
              <a:avLst/>
              <a:gdLst/>
              <a:ahLst/>
              <a:cxnLst/>
              <a:rect l="l" t="t" r="r" b="b"/>
              <a:pathLst>
                <a:path w="968" h="8474" extrusionOk="0">
                  <a:moveTo>
                    <a:pt x="734" y="0"/>
                  </a:moveTo>
                  <a:cubicBezTo>
                    <a:pt x="601" y="0"/>
                    <a:pt x="467" y="100"/>
                    <a:pt x="467" y="234"/>
                  </a:cubicBezTo>
                  <a:lnTo>
                    <a:pt x="0" y="8206"/>
                  </a:lnTo>
                  <a:cubicBezTo>
                    <a:pt x="0" y="8340"/>
                    <a:pt x="100" y="8440"/>
                    <a:pt x="234" y="8473"/>
                  </a:cubicBezTo>
                  <a:cubicBezTo>
                    <a:pt x="367" y="8440"/>
                    <a:pt x="467" y="8340"/>
                    <a:pt x="501" y="8240"/>
                  </a:cubicBezTo>
                  <a:lnTo>
                    <a:pt x="968" y="267"/>
                  </a:lnTo>
                  <a:cubicBezTo>
                    <a:pt x="968" y="134"/>
                    <a:pt x="867" y="0"/>
                    <a:pt x="73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3379;p73"/>
            <p:cNvSpPr/>
            <p:nvPr/>
          </p:nvSpPr>
          <p:spPr>
            <a:xfrm>
              <a:off x="7754110" y="1688558"/>
              <a:ext cx="398618" cy="395833"/>
            </a:xfrm>
            <a:custGeom>
              <a:avLst/>
              <a:gdLst/>
              <a:ahLst/>
              <a:cxnLst/>
              <a:rect l="l" t="t" r="r" b="b"/>
              <a:pathLst>
                <a:path w="19849" h="19762" extrusionOk="0">
                  <a:moveTo>
                    <a:pt x="1914" y="1"/>
                  </a:moveTo>
                  <a:cubicBezTo>
                    <a:pt x="1825" y="1"/>
                    <a:pt x="1742" y="26"/>
                    <a:pt x="1668" y="81"/>
                  </a:cubicBezTo>
                  <a:lnTo>
                    <a:pt x="1135" y="381"/>
                  </a:lnTo>
                  <a:cubicBezTo>
                    <a:pt x="734" y="648"/>
                    <a:pt x="501" y="1048"/>
                    <a:pt x="468" y="1482"/>
                  </a:cubicBezTo>
                  <a:lnTo>
                    <a:pt x="101" y="8220"/>
                  </a:lnTo>
                  <a:cubicBezTo>
                    <a:pt x="1" y="9554"/>
                    <a:pt x="701" y="10822"/>
                    <a:pt x="1869" y="11489"/>
                  </a:cubicBezTo>
                  <a:lnTo>
                    <a:pt x="15912" y="19595"/>
                  </a:lnTo>
                  <a:cubicBezTo>
                    <a:pt x="16116" y="19709"/>
                    <a:pt x="16335" y="19762"/>
                    <a:pt x="16549" y="19762"/>
                  </a:cubicBezTo>
                  <a:cubicBezTo>
                    <a:pt x="17207" y="19762"/>
                    <a:pt x="17821" y="19266"/>
                    <a:pt x="17847" y="18561"/>
                  </a:cubicBezTo>
                  <a:lnTo>
                    <a:pt x="18214" y="11722"/>
                  </a:lnTo>
                  <a:cubicBezTo>
                    <a:pt x="18280" y="11289"/>
                    <a:pt x="18514" y="10888"/>
                    <a:pt x="18881" y="10655"/>
                  </a:cubicBezTo>
                  <a:lnTo>
                    <a:pt x="19414" y="10355"/>
                  </a:lnTo>
                  <a:cubicBezTo>
                    <a:pt x="19501" y="10290"/>
                    <a:pt x="19601" y="10253"/>
                    <a:pt x="19697" y="10253"/>
                  </a:cubicBezTo>
                  <a:cubicBezTo>
                    <a:pt x="19749" y="10253"/>
                    <a:pt x="19801" y="10264"/>
                    <a:pt x="19848" y="10288"/>
                  </a:cubicBezTo>
                  <a:lnTo>
                    <a:pt x="2135" y="47"/>
                  </a:lnTo>
                  <a:cubicBezTo>
                    <a:pt x="2060" y="17"/>
                    <a:pt x="1985" y="1"/>
                    <a:pt x="191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3380;p73"/>
            <p:cNvSpPr/>
            <p:nvPr/>
          </p:nvSpPr>
          <p:spPr>
            <a:xfrm>
              <a:off x="7754110" y="1688558"/>
              <a:ext cx="398618" cy="395833"/>
            </a:xfrm>
            <a:custGeom>
              <a:avLst/>
              <a:gdLst/>
              <a:ahLst/>
              <a:cxnLst/>
              <a:rect l="l" t="t" r="r" b="b"/>
              <a:pathLst>
                <a:path w="19849" h="19762" extrusionOk="0">
                  <a:moveTo>
                    <a:pt x="1914" y="1"/>
                  </a:moveTo>
                  <a:cubicBezTo>
                    <a:pt x="1825" y="1"/>
                    <a:pt x="1742" y="26"/>
                    <a:pt x="1668" y="81"/>
                  </a:cubicBezTo>
                  <a:lnTo>
                    <a:pt x="1135" y="381"/>
                  </a:lnTo>
                  <a:cubicBezTo>
                    <a:pt x="734" y="648"/>
                    <a:pt x="501" y="1048"/>
                    <a:pt x="468" y="1482"/>
                  </a:cubicBezTo>
                  <a:lnTo>
                    <a:pt x="101" y="8220"/>
                  </a:lnTo>
                  <a:cubicBezTo>
                    <a:pt x="1" y="9554"/>
                    <a:pt x="701" y="10822"/>
                    <a:pt x="1869" y="11489"/>
                  </a:cubicBezTo>
                  <a:lnTo>
                    <a:pt x="15912" y="19595"/>
                  </a:lnTo>
                  <a:cubicBezTo>
                    <a:pt x="16116" y="19709"/>
                    <a:pt x="16335" y="19762"/>
                    <a:pt x="16549" y="19762"/>
                  </a:cubicBezTo>
                  <a:cubicBezTo>
                    <a:pt x="17207" y="19762"/>
                    <a:pt x="17821" y="19266"/>
                    <a:pt x="17847" y="18561"/>
                  </a:cubicBezTo>
                  <a:lnTo>
                    <a:pt x="18214" y="11722"/>
                  </a:lnTo>
                  <a:cubicBezTo>
                    <a:pt x="18280" y="11289"/>
                    <a:pt x="18514" y="10888"/>
                    <a:pt x="18881" y="10655"/>
                  </a:cubicBezTo>
                  <a:lnTo>
                    <a:pt x="19414" y="10355"/>
                  </a:lnTo>
                  <a:cubicBezTo>
                    <a:pt x="19501" y="10290"/>
                    <a:pt x="19601" y="10253"/>
                    <a:pt x="19697" y="10253"/>
                  </a:cubicBezTo>
                  <a:cubicBezTo>
                    <a:pt x="19749" y="10253"/>
                    <a:pt x="19801" y="10264"/>
                    <a:pt x="19848" y="10288"/>
                  </a:cubicBezTo>
                  <a:lnTo>
                    <a:pt x="2135" y="47"/>
                  </a:lnTo>
                  <a:cubicBezTo>
                    <a:pt x="2060" y="17"/>
                    <a:pt x="1985" y="1"/>
                    <a:pt x="191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3381;p73"/>
            <p:cNvSpPr/>
            <p:nvPr/>
          </p:nvSpPr>
          <p:spPr>
            <a:xfrm>
              <a:off x="7895450" y="1963430"/>
              <a:ext cx="53620" cy="58828"/>
            </a:xfrm>
            <a:custGeom>
              <a:avLst/>
              <a:gdLst/>
              <a:ahLst/>
              <a:cxnLst/>
              <a:rect l="l" t="t" r="r" b="b"/>
              <a:pathLst>
                <a:path w="2670" h="2937" extrusionOk="0">
                  <a:moveTo>
                    <a:pt x="101" y="1"/>
                  </a:moveTo>
                  <a:lnTo>
                    <a:pt x="1" y="1435"/>
                  </a:lnTo>
                  <a:lnTo>
                    <a:pt x="2569" y="2936"/>
                  </a:lnTo>
                  <a:lnTo>
                    <a:pt x="2669" y="1502"/>
                  </a:lnTo>
                  <a:lnTo>
                    <a:pt x="101"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3382;p73"/>
            <p:cNvSpPr/>
            <p:nvPr/>
          </p:nvSpPr>
          <p:spPr>
            <a:xfrm>
              <a:off x="7697839" y="1251203"/>
              <a:ext cx="375824" cy="855241"/>
            </a:xfrm>
            <a:custGeom>
              <a:avLst/>
              <a:gdLst/>
              <a:ahLst/>
              <a:cxnLst/>
              <a:rect l="l" t="t" r="r" b="b"/>
              <a:pathLst>
                <a:path w="18714" h="42698" extrusionOk="0">
                  <a:moveTo>
                    <a:pt x="7940" y="0"/>
                  </a:moveTo>
                  <a:cubicBezTo>
                    <a:pt x="6539" y="801"/>
                    <a:pt x="5805" y="1268"/>
                    <a:pt x="4837" y="4036"/>
                  </a:cubicBezTo>
                  <a:cubicBezTo>
                    <a:pt x="4003" y="6471"/>
                    <a:pt x="434" y="20048"/>
                    <a:pt x="234" y="22049"/>
                  </a:cubicBezTo>
                  <a:cubicBezTo>
                    <a:pt x="1" y="24017"/>
                    <a:pt x="6972" y="36059"/>
                    <a:pt x="9274" y="38794"/>
                  </a:cubicBezTo>
                  <a:cubicBezTo>
                    <a:pt x="11542" y="41496"/>
                    <a:pt x="13477" y="42697"/>
                    <a:pt x="15111" y="42697"/>
                  </a:cubicBezTo>
                  <a:cubicBezTo>
                    <a:pt x="16746" y="42697"/>
                    <a:pt x="17346" y="42397"/>
                    <a:pt x="18013" y="41596"/>
                  </a:cubicBezTo>
                  <a:cubicBezTo>
                    <a:pt x="18714" y="40796"/>
                    <a:pt x="14578" y="37827"/>
                    <a:pt x="14211" y="37027"/>
                  </a:cubicBezTo>
                  <a:lnTo>
                    <a:pt x="14211" y="37027"/>
                  </a:lnTo>
                  <a:cubicBezTo>
                    <a:pt x="15061" y="37531"/>
                    <a:pt x="16001" y="37797"/>
                    <a:pt x="16974" y="37797"/>
                  </a:cubicBezTo>
                  <a:cubicBezTo>
                    <a:pt x="17031" y="37797"/>
                    <a:pt x="17089" y="37796"/>
                    <a:pt x="17146" y="37794"/>
                  </a:cubicBezTo>
                  <a:cubicBezTo>
                    <a:pt x="17446" y="37760"/>
                    <a:pt x="17813" y="37660"/>
                    <a:pt x="17847" y="37360"/>
                  </a:cubicBezTo>
                  <a:cubicBezTo>
                    <a:pt x="17880" y="37193"/>
                    <a:pt x="17780" y="36993"/>
                    <a:pt x="17613" y="36893"/>
                  </a:cubicBezTo>
                  <a:cubicBezTo>
                    <a:pt x="17480" y="36793"/>
                    <a:pt x="17313" y="36726"/>
                    <a:pt x="17146" y="36660"/>
                  </a:cubicBezTo>
                  <a:cubicBezTo>
                    <a:pt x="15979" y="36193"/>
                    <a:pt x="15178" y="35159"/>
                    <a:pt x="14044" y="34658"/>
                  </a:cubicBezTo>
                  <a:cubicBezTo>
                    <a:pt x="13610" y="34458"/>
                    <a:pt x="13143" y="34325"/>
                    <a:pt x="12710" y="34158"/>
                  </a:cubicBezTo>
                  <a:cubicBezTo>
                    <a:pt x="11742" y="33724"/>
                    <a:pt x="11342" y="32857"/>
                    <a:pt x="10908" y="31956"/>
                  </a:cubicBezTo>
                  <a:cubicBezTo>
                    <a:pt x="9541" y="28887"/>
                    <a:pt x="8373" y="25718"/>
                    <a:pt x="7439" y="22449"/>
                  </a:cubicBezTo>
                  <a:lnTo>
                    <a:pt x="11475" y="9073"/>
                  </a:lnTo>
                  <a:cubicBezTo>
                    <a:pt x="11909" y="6004"/>
                    <a:pt x="10708" y="0"/>
                    <a:pt x="7940"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3383;p73"/>
            <p:cNvSpPr/>
            <p:nvPr/>
          </p:nvSpPr>
          <p:spPr>
            <a:xfrm>
              <a:off x="7691814" y="1243171"/>
              <a:ext cx="249887" cy="557255"/>
            </a:xfrm>
            <a:custGeom>
              <a:avLst/>
              <a:gdLst/>
              <a:ahLst/>
              <a:cxnLst/>
              <a:rect l="l" t="t" r="r" b="b"/>
              <a:pathLst>
                <a:path w="12443" h="27821" extrusionOk="0">
                  <a:moveTo>
                    <a:pt x="8240" y="1"/>
                  </a:moveTo>
                  <a:cubicBezTo>
                    <a:pt x="7272" y="268"/>
                    <a:pt x="6438" y="601"/>
                    <a:pt x="5171" y="3503"/>
                  </a:cubicBezTo>
                  <a:cubicBezTo>
                    <a:pt x="3936" y="6439"/>
                    <a:pt x="1401" y="17413"/>
                    <a:pt x="934" y="19014"/>
                  </a:cubicBezTo>
                  <a:cubicBezTo>
                    <a:pt x="467" y="20649"/>
                    <a:pt x="0" y="22650"/>
                    <a:pt x="501" y="23951"/>
                  </a:cubicBezTo>
                  <a:cubicBezTo>
                    <a:pt x="1134" y="25286"/>
                    <a:pt x="1868" y="26586"/>
                    <a:pt x="2636" y="27821"/>
                  </a:cubicBezTo>
                  <a:cubicBezTo>
                    <a:pt x="3536" y="26920"/>
                    <a:pt x="4604" y="26220"/>
                    <a:pt x="5771" y="25753"/>
                  </a:cubicBezTo>
                  <a:cubicBezTo>
                    <a:pt x="6527" y="25464"/>
                    <a:pt x="7141" y="25379"/>
                    <a:pt x="7602" y="25379"/>
                  </a:cubicBezTo>
                  <a:cubicBezTo>
                    <a:pt x="8260" y="25379"/>
                    <a:pt x="8606" y="25552"/>
                    <a:pt x="8606" y="25552"/>
                  </a:cubicBezTo>
                  <a:lnTo>
                    <a:pt x="8006" y="22717"/>
                  </a:lnTo>
                  <a:lnTo>
                    <a:pt x="12176" y="9674"/>
                  </a:lnTo>
                  <a:cubicBezTo>
                    <a:pt x="12443" y="7139"/>
                    <a:pt x="12443" y="534"/>
                    <a:pt x="824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3384;p73"/>
            <p:cNvSpPr/>
            <p:nvPr/>
          </p:nvSpPr>
          <p:spPr>
            <a:xfrm>
              <a:off x="5673422" y="1883930"/>
              <a:ext cx="2093440" cy="1204003"/>
            </a:xfrm>
            <a:custGeom>
              <a:avLst/>
              <a:gdLst/>
              <a:ahLst/>
              <a:cxnLst/>
              <a:rect l="l" t="t" r="r" b="b"/>
              <a:pathLst>
                <a:path w="104242" h="60110" extrusionOk="0">
                  <a:moveTo>
                    <a:pt x="70617" y="0"/>
                  </a:moveTo>
                  <a:lnTo>
                    <a:pt x="0" y="40763"/>
                  </a:lnTo>
                  <a:lnTo>
                    <a:pt x="33658" y="60110"/>
                  </a:lnTo>
                  <a:lnTo>
                    <a:pt x="104241" y="19381"/>
                  </a:lnTo>
                  <a:lnTo>
                    <a:pt x="70617"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3385;p73"/>
            <p:cNvSpPr/>
            <p:nvPr/>
          </p:nvSpPr>
          <p:spPr>
            <a:xfrm>
              <a:off x="5673422" y="1883930"/>
              <a:ext cx="2093440" cy="1204003"/>
            </a:xfrm>
            <a:custGeom>
              <a:avLst/>
              <a:gdLst/>
              <a:ahLst/>
              <a:cxnLst/>
              <a:rect l="l" t="t" r="r" b="b"/>
              <a:pathLst>
                <a:path w="104242" h="60110" extrusionOk="0">
                  <a:moveTo>
                    <a:pt x="70617" y="0"/>
                  </a:moveTo>
                  <a:lnTo>
                    <a:pt x="0" y="40763"/>
                  </a:lnTo>
                  <a:lnTo>
                    <a:pt x="33658" y="60110"/>
                  </a:lnTo>
                  <a:lnTo>
                    <a:pt x="104241" y="19381"/>
                  </a:lnTo>
                  <a:lnTo>
                    <a:pt x="706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3386;p73"/>
            <p:cNvSpPr/>
            <p:nvPr/>
          </p:nvSpPr>
          <p:spPr>
            <a:xfrm>
              <a:off x="5673422" y="2700393"/>
              <a:ext cx="675937" cy="1280858"/>
            </a:xfrm>
            <a:custGeom>
              <a:avLst/>
              <a:gdLst/>
              <a:ahLst/>
              <a:cxnLst/>
              <a:rect l="l" t="t" r="r" b="b"/>
              <a:pathLst>
                <a:path w="33658" h="63947" extrusionOk="0">
                  <a:moveTo>
                    <a:pt x="0" y="1"/>
                  </a:moveTo>
                  <a:lnTo>
                    <a:pt x="0" y="44566"/>
                  </a:lnTo>
                  <a:lnTo>
                    <a:pt x="2035" y="45734"/>
                  </a:lnTo>
                  <a:lnTo>
                    <a:pt x="2035" y="12843"/>
                  </a:lnTo>
                  <a:lnTo>
                    <a:pt x="31623" y="29856"/>
                  </a:lnTo>
                  <a:lnTo>
                    <a:pt x="31623" y="62746"/>
                  </a:lnTo>
                  <a:lnTo>
                    <a:pt x="33658" y="63947"/>
                  </a:lnTo>
                  <a:lnTo>
                    <a:pt x="33658" y="19348"/>
                  </a:lnTo>
                  <a:lnTo>
                    <a:pt x="0"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3387;p73"/>
            <p:cNvSpPr/>
            <p:nvPr/>
          </p:nvSpPr>
          <p:spPr>
            <a:xfrm>
              <a:off x="5673422" y="2700393"/>
              <a:ext cx="675937" cy="1280858"/>
            </a:xfrm>
            <a:custGeom>
              <a:avLst/>
              <a:gdLst/>
              <a:ahLst/>
              <a:cxnLst/>
              <a:rect l="l" t="t" r="r" b="b"/>
              <a:pathLst>
                <a:path w="33658" h="63947" extrusionOk="0">
                  <a:moveTo>
                    <a:pt x="0" y="1"/>
                  </a:moveTo>
                  <a:lnTo>
                    <a:pt x="0" y="44566"/>
                  </a:lnTo>
                  <a:lnTo>
                    <a:pt x="2035" y="45734"/>
                  </a:lnTo>
                  <a:lnTo>
                    <a:pt x="2035" y="12843"/>
                  </a:lnTo>
                  <a:lnTo>
                    <a:pt x="31623" y="29856"/>
                  </a:lnTo>
                  <a:lnTo>
                    <a:pt x="31623" y="62746"/>
                  </a:lnTo>
                  <a:lnTo>
                    <a:pt x="33658" y="63947"/>
                  </a:lnTo>
                  <a:lnTo>
                    <a:pt x="33658" y="19348"/>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3388;p73"/>
            <p:cNvSpPr/>
            <p:nvPr/>
          </p:nvSpPr>
          <p:spPr>
            <a:xfrm>
              <a:off x="5714290" y="2957639"/>
              <a:ext cx="40868" cy="658807"/>
            </a:xfrm>
            <a:custGeom>
              <a:avLst/>
              <a:gdLst/>
              <a:ahLst/>
              <a:cxnLst/>
              <a:rect l="l" t="t" r="r" b="b"/>
              <a:pathLst>
                <a:path w="2035" h="32891" extrusionOk="0">
                  <a:moveTo>
                    <a:pt x="0" y="0"/>
                  </a:moveTo>
                  <a:lnTo>
                    <a:pt x="0" y="32891"/>
                  </a:lnTo>
                  <a:lnTo>
                    <a:pt x="2035" y="31723"/>
                  </a:lnTo>
                  <a:lnTo>
                    <a:pt x="2035" y="1168"/>
                  </a:lnTo>
                  <a:lnTo>
                    <a:pt x="0"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3389;p73"/>
            <p:cNvSpPr/>
            <p:nvPr/>
          </p:nvSpPr>
          <p:spPr>
            <a:xfrm>
              <a:off x="5714290" y="2957639"/>
              <a:ext cx="40868" cy="658807"/>
            </a:xfrm>
            <a:custGeom>
              <a:avLst/>
              <a:gdLst/>
              <a:ahLst/>
              <a:cxnLst/>
              <a:rect l="l" t="t" r="r" b="b"/>
              <a:pathLst>
                <a:path w="2035" h="32891" extrusionOk="0">
                  <a:moveTo>
                    <a:pt x="0" y="0"/>
                  </a:moveTo>
                  <a:lnTo>
                    <a:pt x="0" y="32891"/>
                  </a:lnTo>
                  <a:lnTo>
                    <a:pt x="2035" y="31723"/>
                  </a:lnTo>
                  <a:lnTo>
                    <a:pt x="2035" y="1168"/>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3390;p73"/>
            <p:cNvSpPr/>
            <p:nvPr/>
          </p:nvSpPr>
          <p:spPr>
            <a:xfrm>
              <a:off x="6349339" y="2272112"/>
              <a:ext cx="1417523" cy="1709140"/>
            </a:xfrm>
            <a:custGeom>
              <a:avLst/>
              <a:gdLst/>
              <a:ahLst/>
              <a:cxnLst/>
              <a:rect l="l" t="t" r="r" b="b"/>
              <a:pathLst>
                <a:path w="70585" h="85329" extrusionOk="0">
                  <a:moveTo>
                    <a:pt x="70584" y="1"/>
                  </a:moveTo>
                  <a:lnTo>
                    <a:pt x="1" y="40730"/>
                  </a:lnTo>
                  <a:lnTo>
                    <a:pt x="1" y="85329"/>
                  </a:lnTo>
                  <a:lnTo>
                    <a:pt x="2035" y="84128"/>
                  </a:lnTo>
                  <a:lnTo>
                    <a:pt x="2035" y="51238"/>
                  </a:lnTo>
                  <a:lnTo>
                    <a:pt x="68550" y="12843"/>
                  </a:lnTo>
                  <a:lnTo>
                    <a:pt x="68550" y="45734"/>
                  </a:lnTo>
                  <a:lnTo>
                    <a:pt x="70584" y="44566"/>
                  </a:lnTo>
                  <a:lnTo>
                    <a:pt x="70584"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3391;p73"/>
            <p:cNvSpPr/>
            <p:nvPr/>
          </p:nvSpPr>
          <p:spPr>
            <a:xfrm>
              <a:off x="6349339" y="2272112"/>
              <a:ext cx="1417523" cy="1709140"/>
            </a:xfrm>
            <a:custGeom>
              <a:avLst/>
              <a:gdLst/>
              <a:ahLst/>
              <a:cxnLst/>
              <a:rect l="l" t="t" r="r" b="b"/>
              <a:pathLst>
                <a:path w="70585" h="85329" extrusionOk="0">
                  <a:moveTo>
                    <a:pt x="70584" y="1"/>
                  </a:moveTo>
                  <a:lnTo>
                    <a:pt x="1" y="40730"/>
                  </a:lnTo>
                  <a:lnTo>
                    <a:pt x="1" y="85329"/>
                  </a:lnTo>
                  <a:lnTo>
                    <a:pt x="2035" y="84128"/>
                  </a:lnTo>
                  <a:lnTo>
                    <a:pt x="2035" y="51238"/>
                  </a:lnTo>
                  <a:lnTo>
                    <a:pt x="68550" y="12843"/>
                  </a:lnTo>
                  <a:lnTo>
                    <a:pt x="68550" y="45734"/>
                  </a:lnTo>
                  <a:lnTo>
                    <a:pt x="70584" y="44566"/>
                  </a:lnTo>
                  <a:lnTo>
                    <a:pt x="705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3392;p73"/>
            <p:cNvSpPr/>
            <p:nvPr/>
          </p:nvSpPr>
          <p:spPr>
            <a:xfrm>
              <a:off x="7685106" y="2529357"/>
              <a:ext cx="40888" cy="658807"/>
            </a:xfrm>
            <a:custGeom>
              <a:avLst/>
              <a:gdLst/>
              <a:ahLst/>
              <a:cxnLst/>
              <a:rect l="l" t="t" r="r" b="b"/>
              <a:pathLst>
                <a:path w="2036" h="32891" extrusionOk="0">
                  <a:moveTo>
                    <a:pt x="2036" y="0"/>
                  </a:moveTo>
                  <a:lnTo>
                    <a:pt x="1" y="1168"/>
                  </a:lnTo>
                  <a:lnTo>
                    <a:pt x="1" y="31723"/>
                  </a:lnTo>
                  <a:lnTo>
                    <a:pt x="2036" y="32891"/>
                  </a:lnTo>
                  <a:lnTo>
                    <a:pt x="2036"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3393;p73"/>
            <p:cNvSpPr/>
            <p:nvPr/>
          </p:nvSpPr>
          <p:spPr>
            <a:xfrm>
              <a:off x="7685106" y="2529357"/>
              <a:ext cx="40888" cy="658807"/>
            </a:xfrm>
            <a:custGeom>
              <a:avLst/>
              <a:gdLst/>
              <a:ahLst/>
              <a:cxnLst/>
              <a:rect l="l" t="t" r="r" b="b"/>
              <a:pathLst>
                <a:path w="2036" h="32891" extrusionOk="0">
                  <a:moveTo>
                    <a:pt x="2036" y="0"/>
                  </a:moveTo>
                  <a:lnTo>
                    <a:pt x="1" y="1168"/>
                  </a:lnTo>
                  <a:lnTo>
                    <a:pt x="1" y="31723"/>
                  </a:lnTo>
                  <a:lnTo>
                    <a:pt x="2036" y="32891"/>
                  </a:lnTo>
                  <a:lnTo>
                    <a:pt x="203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3394;p73"/>
            <p:cNvSpPr/>
            <p:nvPr/>
          </p:nvSpPr>
          <p:spPr>
            <a:xfrm>
              <a:off x="6121583" y="2425121"/>
              <a:ext cx="546646" cy="313389"/>
            </a:xfrm>
            <a:custGeom>
              <a:avLst/>
              <a:gdLst/>
              <a:ahLst/>
              <a:cxnLst/>
              <a:rect l="l" t="t" r="r" b="b"/>
              <a:pathLst>
                <a:path w="27220" h="15646" extrusionOk="0">
                  <a:moveTo>
                    <a:pt x="11646" y="1"/>
                  </a:moveTo>
                  <a:cubicBezTo>
                    <a:pt x="11500" y="1"/>
                    <a:pt x="11358" y="34"/>
                    <a:pt x="11242" y="101"/>
                  </a:cubicBezTo>
                  <a:lnTo>
                    <a:pt x="234" y="6439"/>
                  </a:lnTo>
                  <a:cubicBezTo>
                    <a:pt x="0" y="6505"/>
                    <a:pt x="0" y="6839"/>
                    <a:pt x="234" y="6906"/>
                  </a:cubicBezTo>
                  <a:lnTo>
                    <a:pt x="15178" y="15545"/>
                  </a:lnTo>
                  <a:cubicBezTo>
                    <a:pt x="15311" y="15612"/>
                    <a:pt x="15453" y="15645"/>
                    <a:pt x="15595" y="15645"/>
                  </a:cubicBezTo>
                  <a:cubicBezTo>
                    <a:pt x="15736" y="15645"/>
                    <a:pt x="15878" y="15612"/>
                    <a:pt x="16012" y="15545"/>
                  </a:cubicBezTo>
                  <a:lnTo>
                    <a:pt x="26986" y="9207"/>
                  </a:lnTo>
                  <a:cubicBezTo>
                    <a:pt x="27220" y="9107"/>
                    <a:pt x="27220" y="8807"/>
                    <a:pt x="26986" y="8707"/>
                  </a:cubicBezTo>
                  <a:lnTo>
                    <a:pt x="12075" y="101"/>
                  </a:lnTo>
                  <a:cubicBezTo>
                    <a:pt x="11942" y="34"/>
                    <a:pt x="11792" y="1"/>
                    <a:pt x="1164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3395;p73"/>
            <p:cNvSpPr/>
            <p:nvPr/>
          </p:nvSpPr>
          <p:spPr>
            <a:xfrm>
              <a:off x="6121583" y="2409097"/>
              <a:ext cx="547308" cy="314030"/>
            </a:xfrm>
            <a:custGeom>
              <a:avLst/>
              <a:gdLst/>
              <a:ahLst/>
              <a:cxnLst/>
              <a:rect l="l" t="t" r="r" b="b"/>
              <a:pathLst>
                <a:path w="27253" h="15678" extrusionOk="0">
                  <a:moveTo>
                    <a:pt x="11646" y="0"/>
                  </a:moveTo>
                  <a:cubicBezTo>
                    <a:pt x="11500" y="0"/>
                    <a:pt x="11358" y="33"/>
                    <a:pt x="11242" y="100"/>
                  </a:cubicBezTo>
                  <a:lnTo>
                    <a:pt x="234" y="6471"/>
                  </a:lnTo>
                  <a:cubicBezTo>
                    <a:pt x="0" y="6538"/>
                    <a:pt x="0" y="6872"/>
                    <a:pt x="234" y="6938"/>
                  </a:cubicBezTo>
                  <a:lnTo>
                    <a:pt x="15178" y="15578"/>
                  </a:lnTo>
                  <a:cubicBezTo>
                    <a:pt x="15311" y="15645"/>
                    <a:pt x="15453" y="15678"/>
                    <a:pt x="15595" y="15678"/>
                  </a:cubicBezTo>
                  <a:cubicBezTo>
                    <a:pt x="15736" y="15678"/>
                    <a:pt x="15878" y="15645"/>
                    <a:pt x="16012" y="15578"/>
                  </a:cubicBezTo>
                  <a:lnTo>
                    <a:pt x="27019" y="9240"/>
                  </a:lnTo>
                  <a:cubicBezTo>
                    <a:pt x="27253" y="9107"/>
                    <a:pt x="27253" y="8873"/>
                    <a:pt x="27019" y="8740"/>
                  </a:cubicBezTo>
                  <a:lnTo>
                    <a:pt x="12075" y="100"/>
                  </a:lnTo>
                  <a:cubicBezTo>
                    <a:pt x="11942" y="33"/>
                    <a:pt x="11792" y="0"/>
                    <a:pt x="11646"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3396;p73"/>
            <p:cNvSpPr/>
            <p:nvPr/>
          </p:nvSpPr>
          <p:spPr>
            <a:xfrm>
              <a:off x="6136986" y="2409097"/>
              <a:ext cx="515839" cy="291316"/>
            </a:xfrm>
            <a:custGeom>
              <a:avLst/>
              <a:gdLst/>
              <a:ahLst/>
              <a:cxnLst/>
              <a:rect l="l" t="t" r="r" b="b"/>
              <a:pathLst>
                <a:path w="25686" h="14544" extrusionOk="0">
                  <a:moveTo>
                    <a:pt x="10875" y="0"/>
                  </a:moveTo>
                  <a:cubicBezTo>
                    <a:pt x="10725" y="0"/>
                    <a:pt x="10575" y="33"/>
                    <a:pt x="10441" y="100"/>
                  </a:cubicBezTo>
                  <a:lnTo>
                    <a:pt x="0" y="6138"/>
                  </a:lnTo>
                  <a:lnTo>
                    <a:pt x="14411" y="14444"/>
                  </a:lnTo>
                  <a:cubicBezTo>
                    <a:pt x="14544" y="14510"/>
                    <a:pt x="14686" y="14544"/>
                    <a:pt x="14828" y="14544"/>
                  </a:cubicBezTo>
                  <a:cubicBezTo>
                    <a:pt x="14969" y="14544"/>
                    <a:pt x="15111" y="14510"/>
                    <a:pt x="15245" y="14444"/>
                  </a:cubicBezTo>
                  <a:lnTo>
                    <a:pt x="25685" y="8406"/>
                  </a:lnTo>
                  <a:lnTo>
                    <a:pt x="11308" y="100"/>
                  </a:lnTo>
                  <a:cubicBezTo>
                    <a:pt x="11175" y="33"/>
                    <a:pt x="11025" y="0"/>
                    <a:pt x="1087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3397;p73"/>
            <p:cNvSpPr/>
            <p:nvPr/>
          </p:nvSpPr>
          <p:spPr>
            <a:xfrm>
              <a:off x="6120900" y="2379032"/>
              <a:ext cx="547328" cy="313369"/>
            </a:xfrm>
            <a:custGeom>
              <a:avLst/>
              <a:gdLst/>
              <a:ahLst/>
              <a:cxnLst/>
              <a:rect l="l" t="t" r="r" b="b"/>
              <a:pathLst>
                <a:path w="27254" h="15645" extrusionOk="0">
                  <a:moveTo>
                    <a:pt x="11659" y="0"/>
                  </a:moveTo>
                  <a:cubicBezTo>
                    <a:pt x="11517" y="0"/>
                    <a:pt x="11376" y="33"/>
                    <a:pt x="11242" y="100"/>
                  </a:cubicBezTo>
                  <a:lnTo>
                    <a:pt x="234" y="6438"/>
                  </a:lnTo>
                  <a:cubicBezTo>
                    <a:pt x="1" y="6505"/>
                    <a:pt x="34" y="6838"/>
                    <a:pt x="268" y="6938"/>
                  </a:cubicBezTo>
                  <a:lnTo>
                    <a:pt x="15212" y="15544"/>
                  </a:lnTo>
                  <a:cubicBezTo>
                    <a:pt x="15345" y="15611"/>
                    <a:pt x="15487" y="15645"/>
                    <a:pt x="15629" y="15645"/>
                  </a:cubicBezTo>
                  <a:cubicBezTo>
                    <a:pt x="15770" y="15645"/>
                    <a:pt x="15912" y="15611"/>
                    <a:pt x="16046" y="15544"/>
                  </a:cubicBezTo>
                  <a:lnTo>
                    <a:pt x="27020" y="9207"/>
                  </a:lnTo>
                  <a:cubicBezTo>
                    <a:pt x="27254" y="9140"/>
                    <a:pt x="27254" y="8806"/>
                    <a:pt x="27020" y="8706"/>
                  </a:cubicBezTo>
                  <a:lnTo>
                    <a:pt x="12076" y="100"/>
                  </a:lnTo>
                  <a:cubicBezTo>
                    <a:pt x="11943" y="33"/>
                    <a:pt x="11801" y="0"/>
                    <a:pt x="11659"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3398;p73"/>
            <p:cNvSpPr/>
            <p:nvPr/>
          </p:nvSpPr>
          <p:spPr>
            <a:xfrm>
              <a:off x="5920678" y="2621415"/>
              <a:ext cx="267238" cy="152508"/>
            </a:xfrm>
            <a:custGeom>
              <a:avLst/>
              <a:gdLst/>
              <a:ahLst/>
              <a:cxnLst/>
              <a:rect l="l" t="t" r="r" b="b"/>
              <a:pathLst>
                <a:path w="13307" h="7614" extrusionOk="0">
                  <a:moveTo>
                    <a:pt x="1439" y="0"/>
                  </a:moveTo>
                  <a:cubicBezTo>
                    <a:pt x="972" y="0"/>
                    <a:pt x="0" y="662"/>
                    <a:pt x="264" y="808"/>
                  </a:cubicBezTo>
                  <a:lnTo>
                    <a:pt x="11338" y="7213"/>
                  </a:lnTo>
                  <a:lnTo>
                    <a:pt x="13240" y="7613"/>
                  </a:lnTo>
                  <a:cubicBezTo>
                    <a:pt x="13273" y="7613"/>
                    <a:pt x="13307" y="7580"/>
                    <a:pt x="13307" y="7513"/>
                  </a:cubicBezTo>
                  <a:lnTo>
                    <a:pt x="12706" y="6446"/>
                  </a:lnTo>
                  <a:lnTo>
                    <a:pt x="1598" y="41"/>
                  </a:lnTo>
                  <a:cubicBezTo>
                    <a:pt x="1558" y="13"/>
                    <a:pt x="1503" y="0"/>
                    <a:pt x="143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3399;p73"/>
            <p:cNvSpPr/>
            <p:nvPr/>
          </p:nvSpPr>
          <p:spPr>
            <a:xfrm>
              <a:off x="5932004" y="2600183"/>
              <a:ext cx="19440" cy="24076"/>
            </a:xfrm>
            <a:custGeom>
              <a:avLst/>
              <a:gdLst/>
              <a:ahLst/>
              <a:cxnLst/>
              <a:rect l="l" t="t" r="r" b="b"/>
              <a:pathLst>
                <a:path w="968" h="1202" extrusionOk="0">
                  <a:moveTo>
                    <a:pt x="734" y="0"/>
                  </a:moveTo>
                  <a:cubicBezTo>
                    <a:pt x="667" y="0"/>
                    <a:pt x="567" y="0"/>
                    <a:pt x="500" y="67"/>
                  </a:cubicBezTo>
                  <a:cubicBezTo>
                    <a:pt x="200" y="267"/>
                    <a:pt x="33" y="567"/>
                    <a:pt x="0" y="934"/>
                  </a:cubicBezTo>
                  <a:cubicBezTo>
                    <a:pt x="0" y="968"/>
                    <a:pt x="0" y="1034"/>
                    <a:pt x="0" y="1068"/>
                  </a:cubicBezTo>
                  <a:lnTo>
                    <a:pt x="0" y="1101"/>
                  </a:lnTo>
                  <a:cubicBezTo>
                    <a:pt x="0" y="1101"/>
                    <a:pt x="33" y="1134"/>
                    <a:pt x="33" y="1168"/>
                  </a:cubicBezTo>
                  <a:lnTo>
                    <a:pt x="67" y="1168"/>
                  </a:lnTo>
                  <a:lnTo>
                    <a:pt x="134" y="1201"/>
                  </a:lnTo>
                  <a:cubicBezTo>
                    <a:pt x="234" y="1201"/>
                    <a:pt x="334" y="1201"/>
                    <a:pt x="434" y="1134"/>
                  </a:cubicBezTo>
                  <a:cubicBezTo>
                    <a:pt x="734" y="934"/>
                    <a:pt x="901" y="601"/>
                    <a:pt x="934" y="267"/>
                  </a:cubicBezTo>
                  <a:cubicBezTo>
                    <a:pt x="934" y="167"/>
                    <a:pt x="934" y="100"/>
                    <a:pt x="934" y="34"/>
                  </a:cubicBezTo>
                  <a:lnTo>
                    <a:pt x="967" y="34"/>
                  </a:lnTo>
                  <a:lnTo>
                    <a:pt x="867"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3400;p73"/>
            <p:cNvSpPr/>
            <p:nvPr/>
          </p:nvSpPr>
          <p:spPr>
            <a:xfrm>
              <a:off x="5934013" y="2600844"/>
              <a:ext cx="229784" cy="147681"/>
            </a:xfrm>
            <a:custGeom>
              <a:avLst/>
              <a:gdLst/>
              <a:ahLst/>
              <a:cxnLst/>
              <a:rect l="l" t="t" r="r" b="b"/>
              <a:pathLst>
                <a:path w="11442" h="7373" extrusionOk="0">
                  <a:moveTo>
                    <a:pt x="767" y="1"/>
                  </a:moveTo>
                  <a:cubicBezTo>
                    <a:pt x="667" y="1"/>
                    <a:pt x="601" y="34"/>
                    <a:pt x="534" y="67"/>
                  </a:cubicBezTo>
                  <a:cubicBezTo>
                    <a:pt x="234" y="267"/>
                    <a:pt x="34" y="568"/>
                    <a:pt x="34" y="935"/>
                  </a:cubicBezTo>
                  <a:cubicBezTo>
                    <a:pt x="0" y="1035"/>
                    <a:pt x="34" y="1135"/>
                    <a:pt x="100" y="1235"/>
                  </a:cubicBezTo>
                  <a:lnTo>
                    <a:pt x="167" y="1268"/>
                  </a:lnTo>
                  <a:lnTo>
                    <a:pt x="10608" y="7306"/>
                  </a:lnTo>
                  <a:lnTo>
                    <a:pt x="10741" y="7373"/>
                  </a:lnTo>
                  <a:lnTo>
                    <a:pt x="11442" y="6138"/>
                  </a:lnTo>
                  <a:lnTo>
                    <a:pt x="867" y="1"/>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3401;p73"/>
            <p:cNvSpPr/>
            <p:nvPr/>
          </p:nvSpPr>
          <p:spPr>
            <a:xfrm>
              <a:off x="6147028" y="2723007"/>
              <a:ext cx="20123" cy="26279"/>
            </a:xfrm>
            <a:custGeom>
              <a:avLst/>
              <a:gdLst/>
              <a:ahLst/>
              <a:cxnLst/>
              <a:rect l="l" t="t" r="r" b="b"/>
              <a:pathLst>
                <a:path w="1002" h="1312" extrusionOk="0">
                  <a:moveTo>
                    <a:pt x="725" y="0"/>
                  </a:moveTo>
                  <a:cubicBezTo>
                    <a:pt x="657" y="0"/>
                    <a:pt x="580" y="23"/>
                    <a:pt x="501" y="73"/>
                  </a:cubicBezTo>
                  <a:cubicBezTo>
                    <a:pt x="201" y="239"/>
                    <a:pt x="1" y="573"/>
                    <a:pt x="1" y="940"/>
                  </a:cubicBezTo>
                  <a:cubicBezTo>
                    <a:pt x="1" y="1176"/>
                    <a:pt x="101" y="1312"/>
                    <a:pt x="266" y="1312"/>
                  </a:cubicBezTo>
                  <a:cubicBezTo>
                    <a:pt x="334" y="1312"/>
                    <a:pt x="413" y="1289"/>
                    <a:pt x="501" y="1240"/>
                  </a:cubicBezTo>
                  <a:cubicBezTo>
                    <a:pt x="801" y="1040"/>
                    <a:pt x="968" y="706"/>
                    <a:pt x="1001" y="340"/>
                  </a:cubicBezTo>
                  <a:cubicBezTo>
                    <a:pt x="1001" y="129"/>
                    <a:pt x="886" y="0"/>
                    <a:pt x="725"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3402;p73"/>
            <p:cNvSpPr/>
            <p:nvPr/>
          </p:nvSpPr>
          <p:spPr>
            <a:xfrm>
              <a:off x="6147028" y="2723608"/>
              <a:ext cx="32855" cy="30265"/>
            </a:xfrm>
            <a:custGeom>
              <a:avLst/>
              <a:gdLst/>
              <a:ahLst/>
              <a:cxnLst/>
              <a:rect l="l" t="t" r="r" b="b"/>
              <a:pathLst>
                <a:path w="1636" h="1511" extrusionOk="0">
                  <a:moveTo>
                    <a:pt x="718" y="1"/>
                  </a:moveTo>
                  <a:cubicBezTo>
                    <a:pt x="643" y="1"/>
                    <a:pt x="568" y="26"/>
                    <a:pt x="501" y="76"/>
                  </a:cubicBezTo>
                  <a:cubicBezTo>
                    <a:pt x="234" y="276"/>
                    <a:pt x="34" y="610"/>
                    <a:pt x="1" y="943"/>
                  </a:cubicBezTo>
                  <a:cubicBezTo>
                    <a:pt x="1" y="1143"/>
                    <a:pt x="101" y="1277"/>
                    <a:pt x="201" y="1310"/>
                  </a:cubicBezTo>
                  <a:lnTo>
                    <a:pt x="234" y="1310"/>
                  </a:lnTo>
                  <a:lnTo>
                    <a:pt x="1168" y="1510"/>
                  </a:lnTo>
                  <a:cubicBezTo>
                    <a:pt x="1235" y="1510"/>
                    <a:pt x="1302" y="1510"/>
                    <a:pt x="1335" y="1477"/>
                  </a:cubicBezTo>
                  <a:cubicBezTo>
                    <a:pt x="1535" y="1344"/>
                    <a:pt x="1635" y="1177"/>
                    <a:pt x="1635" y="977"/>
                  </a:cubicBezTo>
                  <a:cubicBezTo>
                    <a:pt x="1635" y="910"/>
                    <a:pt x="1635" y="843"/>
                    <a:pt x="1569" y="777"/>
                  </a:cubicBezTo>
                  <a:lnTo>
                    <a:pt x="935" y="76"/>
                  </a:lnTo>
                  <a:cubicBezTo>
                    <a:pt x="868" y="26"/>
                    <a:pt x="793" y="1"/>
                    <a:pt x="71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3403;p73"/>
            <p:cNvSpPr/>
            <p:nvPr/>
          </p:nvSpPr>
          <p:spPr>
            <a:xfrm>
              <a:off x="6005687" y="2646453"/>
              <a:ext cx="166143" cy="98067"/>
            </a:xfrm>
            <a:custGeom>
              <a:avLst/>
              <a:gdLst/>
              <a:ahLst/>
              <a:cxnLst/>
              <a:rect l="l" t="t" r="r" b="b"/>
              <a:pathLst>
                <a:path w="8273" h="4896" extrusionOk="0">
                  <a:moveTo>
                    <a:pt x="251" y="0"/>
                  </a:moveTo>
                  <a:cubicBezTo>
                    <a:pt x="234" y="0"/>
                    <a:pt x="217" y="9"/>
                    <a:pt x="201" y="25"/>
                  </a:cubicBezTo>
                  <a:cubicBezTo>
                    <a:pt x="67" y="92"/>
                    <a:pt x="0" y="192"/>
                    <a:pt x="0" y="325"/>
                  </a:cubicBezTo>
                  <a:cubicBezTo>
                    <a:pt x="0" y="359"/>
                    <a:pt x="0" y="392"/>
                    <a:pt x="34" y="426"/>
                  </a:cubicBezTo>
                  <a:lnTo>
                    <a:pt x="7773" y="4895"/>
                  </a:lnTo>
                  <a:lnTo>
                    <a:pt x="8273" y="4595"/>
                  </a:lnTo>
                  <a:lnTo>
                    <a:pt x="334" y="25"/>
                  </a:lnTo>
                  <a:lnTo>
                    <a:pt x="301" y="25"/>
                  </a:lnTo>
                  <a:cubicBezTo>
                    <a:pt x="284" y="9"/>
                    <a:pt x="267" y="0"/>
                    <a:pt x="25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3404;p73"/>
            <p:cNvSpPr/>
            <p:nvPr/>
          </p:nvSpPr>
          <p:spPr>
            <a:xfrm>
              <a:off x="6147711" y="2727794"/>
              <a:ext cx="24802" cy="16725"/>
            </a:xfrm>
            <a:custGeom>
              <a:avLst/>
              <a:gdLst/>
              <a:ahLst/>
              <a:cxnLst/>
              <a:rect l="l" t="t" r="r" b="b"/>
              <a:pathLst>
                <a:path w="1235" h="835" extrusionOk="0">
                  <a:moveTo>
                    <a:pt x="234" y="0"/>
                  </a:moveTo>
                  <a:cubicBezTo>
                    <a:pt x="134" y="101"/>
                    <a:pt x="33" y="267"/>
                    <a:pt x="0" y="434"/>
                  </a:cubicBezTo>
                  <a:lnTo>
                    <a:pt x="701" y="834"/>
                  </a:lnTo>
                  <a:lnTo>
                    <a:pt x="1234" y="568"/>
                  </a:lnTo>
                  <a:lnTo>
                    <a:pt x="234"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3405;p73"/>
            <p:cNvSpPr/>
            <p:nvPr/>
          </p:nvSpPr>
          <p:spPr>
            <a:xfrm>
              <a:off x="6158414" y="2731460"/>
              <a:ext cx="26147" cy="22414"/>
            </a:xfrm>
            <a:custGeom>
              <a:avLst/>
              <a:gdLst/>
              <a:ahLst/>
              <a:cxnLst/>
              <a:rect l="l" t="t" r="r" b="b"/>
              <a:pathLst>
                <a:path w="1302" h="1119" extrusionOk="0">
                  <a:moveTo>
                    <a:pt x="535" y="1"/>
                  </a:moveTo>
                  <a:cubicBezTo>
                    <a:pt x="484" y="1"/>
                    <a:pt x="434" y="18"/>
                    <a:pt x="401" y="51"/>
                  </a:cubicBezTo>
                  <a:cubicBezTo>
                    <a:pt x="168" y="218"/>
                    <a:pt x="34" y="418"/>
                    <a:pt x="34" y="685"/>
                  </a:cubicBezTo>
                  <a:cubicBezTo>
                    <a:pt x="1" y="785"/>
                    <a:pt x="68" y="885"/>
                    <a:pt x="168" y="918"/>
                  </a:cubicBezTo>
                  <a:lnTo>
                    <a:pt x="201" y="918"/>
                  </a:lnTo>
                  <a:lnTo>
                    <a:pt x="1068" y="1118"/>
                  </a:lnTo>
                  <a:cubicBezTo>
                    <a:pt x="1102" y="1118"/>
                    <a:pt x="1135" y="1118"/>
                    <a:pt x="1168" y="1085"/>
                  </a:cubicBezTo>
                  <a:cubicBezTo>
                    <a:pt x="1235" y="1018"/>
                    <a:pt x="1302" y="918"/>
                    <a:pt x="1302" y="818"/>
                  </a:cubicBezTo>
                  <a:cubicBezTo>
                    <a:pt x="1302" y="785"/>
                    <a:pt x="1302" y="751"/>
                    <a:pt x="1268" y="718"/>
                  </a:cubicBezTo>
                  <a:lnTo>
                    <a:pt x="668" y="84"/>
                  </a:lnTo>
                  <a:lnTo>
                    <a:pt x="668" y="51"/>
                  </a:lnTo>
                  <a:cubicBezTo>
                    <a:pt x="635" y="18"/>
                    <a:pt x="585" y="1"/>
                    <a:pt x="53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3406;p73"/>
            <p:cNvSpPr/>
            <p:nvPr/>
          </p:nvSpPr>
          <p:spPr>
            <a:xfrm>
              <a:off x="6158414" y="2731460"/>
              <a:ext cx="26147" cy="22414"/>
            </a:xfrm>
            <a:custGeom>
              <a:avLst/>
              <a:gdLst/>
              <a:ahLst/>
              <a:cxnLst/>
              <a:rect l="l" t="t" r="r" b="b"/>
              <a:pathLst>
                <a:path w="1302" h="1119" extrusionOk="0">
                  <a:moveTo>
                    <a:pt x="535" y="1"/>
                  </a:moveTo>
                  <a:cubicBezTo>
                    <a:pt x="484" y="1"/>
                    <a:pt x="434" y="18"/>
                    <a:pt x="401" y="51"/>
                  </a:cubicBezTo>
                  <a:cubicBezTo>
                    <a:pt x="168" y="218"/>
                    <a:pt x="34" y="418"/>
                    <a:pt x="34" y="685"/>
                  </a:cubicBezTo>
                  <a:cubicBezTo>
                    <a:pt x="1" y="785"/>
                    <a:pt x="68" y="885"/>
                    <a:pt x="168" y="918"/>
                  </a:cubicBezTo>
                  <a:lnTo>
                    <a:pt x="201" y="918"/>
                  </a:lnTo>
                  <a:lnTo>
                    <a:pt x="1068" y="1118"/>
                  </a:lnTo>
                  <a:cubicBezTo>
                    <a:pt x="1102" y="1118"/>
                    <a:pt x="1135" y="1118"/>
                    <a:pt x="1168" y="1085"/>
                  </a:cubicBezTo>
                  <a:cubicBezTo>
                    <a:pt x="1235" y="1018"/>
                    <a:pt x="1302" y="918"/>
                    <a:pt x="1302" y="818"/>
                  </a:cubicBezTo>
                  <a:cubicBezTo>
                    <a:pt x="1302" y="785"/>
                    <a:pt x="1302" y="751"/>
                    <a:pt x="1268" y="718"/>
                  </a:cubicBezTo>
                  <a:lnTo>
                    <a:pt x="668" y="84"/>
                  </a:lnTo>
                  <a:lnTo>
                    <a:pt x="668" y="51"/>
                  </a:lnTo>
                  <a:cubicBezTo>
                    <a:pt x="635" y="18"/>
                    <a:pt x="585" y="1"/>
                    <a:pt x="53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3407;p73"/>
            <p:cNvSpPr/>
            <p:nvPr/>
          </p:nvSpPr>
          <p:spPr>
            <a:xfrm>
              <a:off x="6168476" y="2738651"/>
              <a:ext cx="16086" cy="15223"/>
            </a:xfrm>
            <a:custGeom>
              <a:avLst/>
              <a:gdLst/>
              <a:ahLst/>
              <a:cxnLst/>
              <a:rect l="l" t="t" r="r" b="b"/>
              <a:pathLst>
                <a:path w="801" h="760" extrusionOk="0">
                  <a:moveTo>
                    <a:pt x="367" y="1"/>
                  </a:moveTo>
                  <a:cubicBezTo>
                    <a:pt x="334" y="1"/>
                    <a:pt x="300" y="9"/>
                    <a:pt x="267" y="26"/>
                  </a:cubicBezTo>
                  <a:cubicBezTo>
                    <a:pt x="100" y="126"/>
                    <a:pt x="0" y="292"/>
                    <a:pt x="0" y="493"/>
                  </a:cubicBezTo>
                  <a:cubicBezTo>
                    <a:pt x="0" y="593"/>
                    <a:pt x="34" y="659"/>
                    <a:pt x="100" y="659"/>
                  </a:cubicBezTo>
                  <a:lnTo>
                    <a:pt x="534" y="759"/>
                  </a:lnTo>
                  <a:lnTo>
                    <a:pt x="634" y="759"/>
                  </a:lnTo>
                  <a:cubicBezTo>
                    <a:pt x="734" y="693"/>
                    <a:pt x="801" y="593"/>
                    <a:pt x="801" y="459"/>
                  </a:cubicBezTo>
                  <a:cubicBezTo>
                    <a:pt x="801" y="426"/>
                    <a:pt x="801" y="392"/>
                    <a:pt x="767" y="359"/>
                  </a:cubicBezTo>
                  <a:lnTo>
                    <a:pt x="467" y="26"/>
                  </a:lnTo>
                  <a:cubicBezTo>
                    <a:pt x="434" y="9"/>
                    <a:pt x="400" y="1"/>
                    <a:pt x="36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3408;p73"/>
            <p:cNvSpPr/>
            <p:nvPr/>
          </p:nvSpPr>
          <p:spPr>
            <a:xfrm>
              <a:off x="6177854" y="2745581"/>
              <a:ext cx="6708" cy="8533"/>
            </a:xfrm>
            <a:custGeom>
              <a:avLst/>
              <a:gdLst/>
              <a:ahLst/>
              <a:cxnLst/>
              <a:rect l="l" t="t" r="r" b="b"/>
              <a:pathLst>
                <a:path w="334" h="426" extrusionOk="0">
                  <a:moveTo>
                    <a:pt x="235" y="1"/>
                  </a:moveTo>
                  <a:cubicBezTo>
                    <a:pt x="215" y="1"/>
                    <a:pt x="192" y="5"/>
                    <a:pt x="167" y="13"/>
                  </a:cubicBezTo>
                  <a:cubicBezTo>
                    <a:pt x="67" y="80"/>
                    <a:pt x="0" y="180"/>
                    <a:pt x="0" y="313"/>
                  </a:cubicBezTo>
                  <a:cubicBezTo>
                    <a:pt x="0" y="388"/>
                    <a:pt x="38" y="426"/>
                    <a:pt x="99" y="426"/>
                  </a:cubicBezTo>
                  <a:cubicBezTo>
                    <a:pt x="119" y="426"/>
                    <a:pt x="142" y="422"/>
                    <a:pt x="167" y="413"/>
                  </a:cubicBezTo>
                  <a:cubicBezTo>
                    <a:pt x="267" y="347"/>
                    <a:pt x="334" y="247"/>
                    <a:pt x="334" y="113"/>
                  </a:cubicBezTo>
                  <a:cubicBezTo>
                    <a:pt x="334" y="38"/>
                    <a:pt x="296" y="1"/>
                    <a:pt x="23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3409;p73"/>
            <p:cNvSpPr/>
            <p:nvPr/>
          </p:nvSpPr>
          <p:spPr>
            <a:xfrm>
              <a:off x="5967510" y="2624239"/>
              <a:ext cx="44222" cy="30746"/>
            </a:xfrm>
            <a:custGeom>
              <a:avLst/>
              <a:gdLst/>
              <a:ahLst/>
              <a:cxnLst/>
              <a:rect l="l" t="t" r="r" b="b"/>
              <a:pathLst>
                <a:path w="2202" h="1535" extrusionOk="0">
                  <a:moveTo>
                    <a:pt x="167" y="0"/>
                  </a:moveTo>
                  <a:cubicBezTo>
                    <a:pt x="67" y="100"/>
                    <a:pt x="0" y="200"/>
                    <a:pt x="0" y="334"/>
                  </a:cubicBezTo>
                  <a:cubicBezTo>
                    <a:pt x="0" y="367"/>
                    <a:pt x="0" y="400"/>
                    <a:pt x="33" y="434"/>
                  </a:cubicBezTo>
                  <a:lnTo>
                    <a:pt x="1935" y="1535"/>
                  </a:lnTo>
                  <a:cubicBezTo>
                    <a:pt x="1901" y="1501"/>
                    <a:pt x="1901" y="1468"/>
                    <a:pt x="1901" y="1434"/>
                  </a:cubicBezTo>
                  <a:cubicBezTo>
                    <a:pt x="1901" y="1301"/>
                    <a:pt x="1968" y="1201"/>
                    <a:pt x="2102" y="1101"/>
                  </a:cubicBezTo>
                  <a:lnTo>
                    <a:pt x="2202" y="1101"/>
                  </a:lnTo>
                  <a:lnTo>
                    <a:pt x="300"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3410;p73"/>
            <p:cNvSpPr/>
            <p:nvPr/>
          </p:nvSpPr>
          <p:spPr>
            <a:xfrm>
              <a:off x="5967510" y="2624399"/>
              <a:ext cx="7370" cy="9214"/>
            </a:xfrm>
            <a:custGeom>
              <a:avLst/>
              <a:gdLst/>
              <a:ahLst/>
              <a:cxnLst/>
              <a:rect l="l" t="t" r="r" b="b"/>
              <a:pathLst>
                <a:path w="367" h="460" extrusionOk="0">
                  <a:moveTo>
                    <a:pt x="234" y="0"/>
                  </a:moveTo>
                  <a:cubicBezTo>
                    <a:pt x="209" y="0"/>
                    <a:pt x="183" y="9"/>
                    <a:pt x="167" y="25"/>
                  </a:cubicBezTo>
                  <a:cubicBezTo>
                    <a:pt x="67" y="92"/>
                    <a:pt x="0" y="226"/>
                    <a:pt x="0" y="326"/>
                  </a:cubicBezTo>
                  <a:cubicBezTo>
                    <a:pt x="0" y="392"/>
                    <a:pt x="0" y="426"/>
                    <a:pt x="33" y="459"/>
                  </a:cubicBezTo>
                  <a:lnTo>
                    <a:pt x="167" y="459"/>
                  </a:lnTo>
                  <a:cubicBezTo>
                    <a:pt x="267" y="392"/>
                    <a:pt x="334" y="259"/>
                    <a:pt x="367" y="159"/>
                  </a:cubicBezTo>
                  <a:cubicBezTo>
                    <a:pt x="367" y="92"/>
                    <a:pt x="334" y="59"/>
                    <a:pt x="300" y="25"/>
                  </a:cubicBezTo>
                  <a:cubicBezTo>
                    <a:pt x="284" y="9"/>
                    <a:pt x="259" y="0"/>
                    <a:pt x="234"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3411;p73"/>
            <p:cNvSpPr/>
            <p:nvPr/>
          </p:nvSpPr>
          <p:spPr>
            <a:xfrm>
              <a:off x="5936021" y="2602407"/>
              <a:ext cx="33518" cy="31928"/>
            </a:xfrm>
            <a:custGeom>
              <a:avLst/>
              <a:gdLst/>
              <a:ahLst/>
              <a:cxnLst/>
              <a:rect l="l" t="t" r="r" b="b"/>
              <a:pathLst>
                <a:path w="1669" h="1594" extrusionOk="0">
                  <a:moveTo>
                    <a:pt x="643" y="1"/>
                  </a:moveTo>
                  <a:cubicBezTo>
                    <a:pt x="584" y="1"/>
                    <a:pt x="526" y="17"/>
                    <a:pt x="467" y="56"/>
                  </a:cubicBezTo>
                  <a:cubicBezTo>
                    <a:pt x="200" y="256"/>
                    <a:pt x="34" y="523"/>
                    <a:pt x="0" y="857"/>
                  </a:cubicBezTo>
                  <a:cubicBezTo>
                    <a:pt x="0" y="990"/>
                    <a:pt x="34" y="1090"/>
                    <a:pt x="134" y="1157"/>
                  </a:cubicBezTo>
                  <a:lnTo>
                    <a:pt x="901" y="1557"/>
                  </a:lnTo>
                  <a:cubicBezTo>
                    <a:pt x="939" y="1583"/>
                    <a:pt x="982" y="1593"/>
                    <a:pt x="1025" y="1593"/>
                  </a:cubicBezTo>
                  <a:cubicBezTo>
                    <a:pt x="1093" y="1593"/>
                    <a:pt x="1160" y="1565"/>
                    <a:pt x="1201" y="1524"/>
                  </a:cubicBezTo>
                  <a:cubicBezTo>
                    <a:pt x="1468" y="1357"/>
                    <a:pt x="1668" y="1057"/>
                    <a:pt x="1668" y="757"/>
                  </a:cubicBezTo>
                  <a:cubicBezTo>
                    <a:pt x="1668" y="623"/>
                    <a:pt x="1635" y="523"/>
                    <a:pt x="1535" y="456"/>
                  </a:cubicBezTo>
                  <a:lnTo>
                    <a:pt x="767" y="23"/>
                  </a:lnTo>
                  <a:cubicBezTo>
                    <a:pt x="726" y="9"/>
                    <a:pt x="685" y="1"/>
                    <a:pt x="64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3412;p73"/>
            <p:cNvSpPr/>
            <p:nvPr/>
          </p:nvSpPr>
          <p:spPr>
            <a:xfrm>
              <a:off x="5936021" y="2602407"/>
              <a:ext cx="33518" cy="31928"/>
            </a:xfrm>
            <a:custGeom>
              <a:avLst/>
              <a:gdLst/>
              <a:ahLst/>
              <a:cxnLst/>
              <a:rect l="l" t="t" r="r" b="b"/>
              <a:pathLst>
                <a:path w="1669" h="1594" extrusionOk="0">
                  <a:moveTo>
                    <a:pt x="643" y="1"/>
                  </a:moveTo>
                  <a:cubicBezTo>
                    <a:pt x="584" y="1"/>
                    <a:pt x="526" y="17"/>
                    <a:pt x="467" y="56"/>
                  </a:cubicBezTo>
                  <a:cubicBezTo>
                    <a:pt x="200" y="256"/>
                    <a:pt x="34" y="523"/>
                    <a:pt x="0" y="857"/>
                  </a:cubicBezTo>
                  <a:cubicBezTo>
                    <a:pt x="0" y="990"/>
                    <a:pt x="34" y="1090"/>
                    <a:pt x="134" y="1157"/>
                  </a:cubicBezTo>
                  <a:lnTo>
                    <a:pt x="901" y="1557"/>
                  </a:lnTo>
                  <a:cubicBezTo>
                    <a:pt x="939" y="1583"/>
                    <a:pt x="982" y="1593"/>
                    <a:pt x="1025" y="1593"/>
                  </a:cubicBezTo>
                  <a:cubicBezTo>
                    <a:pt x="1093" y="1593"/>
                    <a:pt x="1160" y="1565"/>
                    <a:pt x="1201" y="1524"/>
                  </a:cubicBezTo>
                  <a:cubicBezTo>
                    <a:pt x="1468" y="1357"/>
                    <a:pt x="1668" y="1057"/>
                    <a:pt x="1668" y="757"/>
                  </a:cubicBezTo>
                  <a:cubicBezTo>
                    <a:pt x="1668" y="623"/>
                    <a:pt x="1635" y="523"/>
                    <a:pt x="1535" y="456"/>
                  </a:cubicBezTo>
                  <a:lnTo>
                    <a:pt x="767" y="23"/>
                  </a:lnTo>
                  <a:cubicBezTo>
                    <a:pt x="726" y="9"/>
                    <a:pt x="685" y="1"/>
                    <a:pt x="64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3413;p73"/>
            <p:cNvSpPr/>
            <p:nvPr/>
          </p:nvSpPr>
          <p:spPr>
            <a:xfrm>
              <a:off x="5950761" y="2610759"/>
              <a:ext cx="18094" cy="23635"/>
            </a:xfrm>
            <a:custGeom>
              <a:avLst/>
              <a:gdLst/>
              <a:ahLst/>
              <a:cxnLst/>
              <a:rect l="l" t="t" r="r" b="b"/>
              <a:pathLst>
                <a:path w="901" h="1180" extrusionOk="0">
                  <a:moveTo>
                    <a:pt x="662" y="0"/>
                  </a:moveTo>
                  <a:cubicBezTo>
                    <a:pt x="603" y="0"/>
                    <a:pt x="537" y="23"/>
                    <a:pt x="467" y="73"/>
                  </a:cubicBezTo>
                  <a:cubicBezTo>
                    <a:pt x="200" y="239"/>
                    <a:pt x="33" y="540"/>
                    <a:pt x="0" y="840"/>
                  </a:cubicBezTo>
                  <a:cubicBezTo>
                    <a:pt x="0" y="1051"/>
                    <a:pt x="99" y="1179"/>
                    <a:pt x="250" y="1179"/>
                  </a:cubicBezTo>
                  <a:cubicBezTo>
                    <a:pt x="314" y="1179"/>
                    <a:pt x="388" y="1156"/>
                    <a:pt x="467" y="1107"/>
                  </a:cubicBezTo>
                  <a:cubicBezTo>
                    <a:pt x="734" y="940"/>
                    <a:pt x="901" y="640"/>
                    <a:pt x="901" y="340"/>
                  </a:cubicBezTo>
                  <a:cubicBezTo>
                    <a:pt x="901" y="129"/>
                    <a:pt x="802" y="0"/>
                    <a:pt x="6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3414;p73"/>
            <p:cNvSpPr/>
            <p:nvPr/>
          </p:nvSpPr>
          <p:spPr>
            <a:xfrm>
              <a:off x="6179863" y="2747844"/>
              <a:ext cx="10061" cy="7872"/>
            </a:xfrm>
            <a:custGeom>
              <a:avLst/>
              <a:gdLst/>
              <a:ahLst/>
              <a:cxnLst/>
              <a:rect l="l" t="t" r="r" b="b"/>
              <a:pathLst>
                <a:path w="501" h="393" extrusionOk="0">
                  <a:moveTo>
                    <a:pt x="67" y="0"/>
                  </a:moveTo>
                  <a:cubicBezTo>
                    <a:pt x="34" y="34"/>
                    <a:pt x="0" y="67"/>
                    <a:pt x="0" y="134"/>
                  </a:cubicBezTo>
                  <a:cubicBezTo>
                    <a:pt x="0" y="167"/>
                    <a:pt x="0" y="200"/>
                    <a:pt x="0" y="200"/>
                  </a:cubicBezTo>
                  <a:lnTo>
                    <a:pt x="334" y="367"/>
                  </a:lnTo>
                  <a:cubicBezTo>
                    <a:pt x="334" y="384"/>
                    <a:pt x="342" y="392"/>
                    <a:pt x="350" y="392"/>
                  </a:cubicBezTo>
                  <a:cubicBezTo>
                    <a:pt x="359" y="392"/>
                    <a:pt x="367" y="384"/>
                    <a:pt x="367" y="367"/>
                  </a:cubicBezTo>
                  <a:cubicBezTo>
                    <a:pt x="434" y="367"/>
                    <a:pt x="501" y="334"/>
                    <a:pt x="501" y="267"/>
                  </a:cubicBezTo>
                  <a:cubicBezTo>
                    <a:pt x="501" y="234"/>
                    <a:pt x="467" y="200"/>
                    <a:pt x="434" y="200"/>
                  </a:cubicBezTo>
                  <a:lnTo>
                    <a:pt x="134"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3415;p73"/>
            <p:cNvSpPr/>
            <p:nvPr/>
          </p:nvSpPr>
          <p:spPr>
            <a:xfrm>
              <a:off x="6186550" y="2751850"/>
              <a:ext cx="3374" cy="4026"/>
            </a:xfrm>
            <a:custGeom>
              <a:avLst/>
              <a:gdLst/>
              <a:ahLst/>
              <a:cxnLst/>
              <a:rect l="l" t="t" r="r" b="b"/>
              <a:pathLst>
                <a:path w="168" h="201" extrusionOk="0">
                  <a:moveTo>
                    <a:pt x="68" y="0"/>
                  </a:moveTo>
                  <a:cubicBezTo>
                    <a:pt x="34" y="34"/>
                    <a:pt x="1" y="67"/>
                    <a:pt x="1" y="134"/>
                  </a:cubicBezTo>
                  <a:cubicBezTo>
                    <a:pt x="1" y="167"/>
                    <a:pt x="1" y="200"/>
                    <a:pt x="1" y="200"/>
                  </a:cubicBezTo>
                  <a:lnTo>
                    <a:pt x="68" y="200"/>
                  </a:lnTo>
                  <a:cubicBezTo>
                    <a:pt x="101" y="200"/>
                    <a:pt x="168" y="134"/>
                    <a:pt x="168" y="67"/>
                  </a:cubicBezTo>
                  <a:cubicBezTo>
                    <a:pt x="168" y="34"/>
                    <a:pt x="134" y="0"/>
                    <a:pt x="1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3416;p73"/>
            <p:cNvSpPr/>
            <p:nvPr/>
          </p:nvSpPr>
          <p:spPr>
            <a:xfrm>
              <a:off x="6250192" y="2889156"/>
              <a:ext cx="196969" cy="103575"/>
            </a:xfrm>
            <a:custGeom>
              <a:avLst/>
              <a:gdLst/>
              <a:ahLst/>
              <a:cxnLst/>
              <a:rect l="l" t="t" r="r" b="b"/>
              <a:pathLst>
                <a:path w="9808" h="5171" extrusionOk="0">
                  <a:moveTo>
                    <a:pt x="4904" y="0"/>
                  </a:moveTo>
                  <a:cubicBezTo>
                    <a:pt x="3820" y="0"/>
                    <a:pt x="2736" y="250"/>
                    <a:pt x="1735" y="751"/>
                  </a:cubicBezTo>
                  <a:cubicBezTo>
                    <a:pt x="1" y="1751"/>
                    <a:pt x="1" y="3386"/>
                    <a:pt x="1735" y="4420"/>
                  </a:cubicBezTo>
                  <a:cubicBezTo>
                    <a:pt x="2736" y="4920"/>
                    <a:pt x="3820" y="5171"/>
                    <a:pt x="4904" y="5171"/>
                  </a:cubicBezTo>
                  <a:cubicBezTo>
                    <a:pt x="5988" y="5171"/>
                    <a:pt x="7072" y="4920"/>
                    <a:pt x="8073" y="4420"/>
                  </a:cubicBezTo>
                  <a:cubicBezTo>
                    <a:pt x="9808" y="3386"/>
                    <a:pt x="9808" y="1751"/>
                    <a:pt x="8073" y="751"/>
                  </a:cubicBezTo>
                  <a:cubicBezTo>
                    <a:pt x="7072" y="250"/>
                    <a:pt x="5988" y="0"/>
                    <a:pt x="490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3417;p73"/>
            <p:cNvSpPr/>
            <p:nvPr/>
          </p:nvSpPr>
          <p:spPr>
            <a:xfrm>
              <a:off x="6248866" y="2819992"/>
              <a:ext cx="195624" cy="142333"/>
            </a:xfrm>
            <a:custGeom>
              <a:avLst/>
              <a:gdLst/>
              <a:ahLst/>
              <a:cxnLst/>
              <a:rect l="l" t="t" r="r" b="b"/>
              <a:pathLst>
                <a:path w="9741" h="7106" extrusionOk="0">
                  <a:moveTo>
                    <a:pt x="1368" y="1"/>
                  </a:moveTo>
                  <a:cubicBezTo>
                    <a:pt x="0" y="1135"/>
                    <a:pt x="834" y="4737"/>
                    <a:pt x="2235" y="6172"/>
                  </a:cubicBezTo>
                  <a:lnTo>
                    <a:pt x="2268" y="6205"/>
                  </a:lnTo>
                  <a:lnTo>
                    <a:pt x="2335" y="6272"/>
                  </a:lnTo>
                  <a:lnTo>
                    <a:pt x="2468" y="6372"/>
                  </a:lnTo>
                  <a:lnTo>
                    <a:pt x="2502" y="6405"/>
                  </a:lnTo>
                  <a:lnTo>
                    <a:pt x="2602" y="6472"/>
                  </a:lnTo>
                  <a:cubicBezTo>
                    <a:pt x="2669" y="6539"/>
                    <a:pt x="2702" y="6572"/>
                    <a:pt x="2769" y="6605"/>
                  </a:cubicBezTo>
                  <a:cubicBezTo>
                    <a:pt x="3436" y="6939"/>
                    <a:pt x="4161" y="7106"/>
                    <a:pt x="4883" y="7106"/>
                  </a:cubicBezTo>
                  <a:cubicBezTo>
                    <a:pt x="5604" y="7106"/>
                    <a:pt x="6321" y="6939"/>
                    <a:pt x="6972" y="6605"/>
                  </a:cubicBezTo>
                  <a:cubicBezTo>
                    <a:pt x="7038" y="6572"/>
                    <a:pt x="7105" y="6539"/>
                    <a:pt x="7172" y="6472"/>
                  </a:cubicBezTo>
                  <a:lnTo>
                    <a:pt x="7272" y="6405"/>
                  </a:lnTo>
                  <a:lnTo>
                    <a:pt x="7305" y="6372"/>
                  </a:lnTo>
                  <a:cubicBezTo>
                    <a:pt x="7339" y="6339"/>
                    <a:pt x="7372" y="6305"/>
                    <a:pt x="7439" y="6272"/>
                  </a:cubicBezTo>
                  <a:lnTo>
                    <a:pt x="7472" y="6205"/>
                  </a:lnTo>
                  <a:lnTo>
                    <a:pt x="7505" y="6172"/>
                  </a:lnTo>
                  <a:cubicBezTo>
                    <a:pt x="8940" y="4737"/>
                    <a:pt x="9740" y="1135"/>
                    <a:pt x="837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3418;p73"/>
            <p:cNvSpPr/>
            <p:nvPr/>
          </p:nvSpPr>
          <p:spPr>
            <a:xfrm>
              <a:off x="6256899" y="2797278"/>
              <a:ext cx="180220" cy="94401"/>
            </a:xfrm>
            <a:custGeom>
              <a:avLst/>
              <a:gdLst/>
              <a:ahLst/>
              <a:cxnLst/>
              <a:rect l="l" t="t" r="r" b="b"/>
              <a:pathLst>
                <a:path w="8974" h="4713" extrusionOk="0">
                  <a:moveTo>
                    <a:pt x="4474" y="1"/>
                  </a:moveTo>
                  <a:cubicBezTo>
                    <a:pt x="3486" y="1"/>
                    <a:pt x="2502" y="234"/>
                    <a:pt x="1601" y="701"/>
                  </a:cubicBezTo>
                  <a:cubicBezTo>
                    <a:pt x="0" y="1602"/>
                    <a:pt x="0" y="3103"/>
                    <a:pt x="1601" y="4037"/>
                  </a:cubicBezTo>
                  <a:cubicBezTo>
                    <a:pt x="2502" y="4487"/>
                    <a:pt x="3486" y="4712"/>
                    <a:pt x="4474" y="4712"/>
                  </a:cubicBezTo>
                  <a:cubicBezTo>
                    <a:pt x="5463" y="4712"/>
                    <a:pt x="6455" y="4487"/>
                    <a:pt x="7372" y="4037"/>
                  </a:cubicBezTo>
                  <a:cubicBezTo>
                    <a:pt x="8973" y="3103"/>
                    <a:pt x="8973" y="1602"/>
                    <a:pt x="7372" y="701"/>
                  </a:cubicBezTo>
                  <a:cubicBezTo>
                    <a:pt x="6455" y="234"/>
                    <a:pt x="5463" y="1"/>
                    <a:pt x="447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3419;p73"/>
            <p:cNvSpPr/>
            <p:nvPr/>
          </p:nvSpPr>
          <p:spPr>
            <a:xfrm>
              <a:off x="6292405" y="2815486"/>
              <a:ext cx="109209" cy="57807"/>
            </a:xfrm>
            <a:custGeom>
              <a:avLst/>
              <a:gdLst/>
              <a:ahLst/>
              <a:cxnLst/>
              <a:rect l="l" t="t" r="r" b="b"/>
              <a:pathLst>
                <a:path w="5438" h="2886" extrusionOk="0">
                  <a:moveTo>
                    <a:pt x="2719" y="1"/>
                  </a:moveTo>
                  <a:cubicBezTo>
                    <a:pt x="2118" y="1"/>
                    <a:pt x="1518" y="142"/>
                    <a:pt x="968" y="426"/>
                  </a:cubicBezTo>
                  <a:cubicBezTo>
                    <a:pt x="0" y="993"/>
                    <a:pt x="0" y="1894"/>
                    <a:pt x="968" y="2461"/>
                  </a:cubicBezTo>
                  <a:cubicBezTo>
                    <a:pt x="1518" y="2744"/>
                    <a:pt x="2118" y="2886"/>
                    <a:pt x="2719" y="2886"/>
                  </a:cubicBezTo>
                  <a:cubicBezTo>
                    <a:pt x="3319" y="2886"/>
                    <a:pt x="3920" y="2744"/>
                    <a:pt x="4470" y="2461"/>
                  </a:cubicBezTo>
                  <a:cubicBezTo>
                    <a:pt x="5437" y="1894"/>
                    <a:pt x="5437" y="993"/>
                    <a:pt x="4470" y="426"/>
                  </a:cubicBezTo>
                  <a:cubicBezTo>
                    <a:pt x="3920" y="142"/>
                    <a:pt x="3319" y="1"/>
                    <a:pt x="2719"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3420;p73"/>
            <p:cNvSpPr/>
            <p:nvPr/>
          </p:nvSpPr>
          <p:spPr>
            <a:xfrm>
              <a:off x="6299775" y="2834855"/>
              <a:ext cx="93805" cy="38438"/>
            </a:xfrm>
            <a:custGeom>
              <a:avLst/>
              <a:gdLst/>
              <a:ahLst/>
              <a:cxnLst/>
              <a:rect l="l" t="t" r="r" b="b"/>
              <a:pathLst>
                <a:path w="4671" h="1919" extrusionOk="0">
                  <a:moveTo>
                    <a:pt x="2352" y="1"/>
                  </a:moveTo>
                  <a:cubicBezTo>
                    <a:pt x="1751" y="1"/>
                    <a:pt x="1151" y="143"/>
                    <a:pt x="601" y="426"/>
                  </a:cubicBezTo>
                  <a:cubicBezTo>
                    <a:pt x="367" y="560"/>
                    <a:pt x="167" y="726"/>
                    <a:pt x="0" y="960"/>
                  </a:cubicBezTo>
                  <a:cubicBezTo>
                    <a:pt x="167" y="1193"/>
                    <a:pt x="334" y="1360"/>
                    <a:pt x="601" y="1494"/>
                  </a:cubicBezTo>
                  <a:cubicBezTo>
                    <a:pt x="1151" y="1777"/>
                    <a:pt x="1751" y="1919"/>
                    <a:pt x="2352" y="1919"/>
                  </a:cubicBezTo>
                  <a:cubicBezTo>
                    <a:pt x="2952" y="1919"/>
                    <a:pt x="3553" y="1777"/>
                    <a:pt x="4103" y="1494"/>
                  </a:cubicBezTo>
                  <a:cubicBezTo>
                    <a:pt x="4337" y="1360"/>
                    <a:pt x="4537" y="1193"/>
                    <a:pt x="4670" y="960"/>
                  </a:cubicBezTo>
                  <a:cubicBezTo>
                    <a:pt x="4537" y="726"/>
                    <a:pt x="4337" y="560"/>
                    <a:pt x="4103" y="426"/>
                  </a:cubicBezTo>
                  <a:cubicBezTo>
                    <a:pt x="3553" y="143"/>
                    <a:pt x="2952" y="1"/>
                    <a:pt x="235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3421;p73"/>
            <p:cNvSpPr/>
            <p:nvPr/>
          </p:nvSpPr>
          <p:spPr>
            <a:xfrm>
              <a:off x="6266940" y="2706803"/>
              <a:ext cx="147406" cy="147881"/>
            </a:xfrm>
            <a:custGeom>
              <a:avLst/>
              <a:gdLst/>
              <a:ahLst/>
              <a:cxnLst/>
              <a:rect l="l" t="t" r="r" b="b"/>
              <a:pathLst>
                <a:path w="7340" h="7383" extrusionOk="0">
                  <a:moveTo>
                    <a:pt x="3986" y="1"/>
                  </a:moveTo>
                  <a:cubicBezTo>
                    <a:pt x="3412" y="1"/>
                    <a:pt x="2822" y="151"/>
                    <a:pt x="2269" y="481"/>
                  </a:cubicBezTo>
                  <a:cubicBezTo>
                    <a:pt x="1" y="1816"/>
                    <a:pt x="67" y="5051"/>
                    <a:pt x="2369" y="6319"/>
                  </a:cubicBezTo>
                  <a:cubicBezTo>
                    <a:pt x="2669" y="6486"/>
                    <a:pt x="2836" y="6819"/>
                    <a:pt x="2869" y="7153"/>
                  </a:cubicBezTo>
                  <a:lnTo>
                    <a:pt x="2869" y="7220"/>
                  </a:lnTo>
                  <a:cubicBezTo>
                    <a:pt x="3078" y="7332"/>
                    <a:pt x="3541" y="7382"/>
                    <a:pt x="3995" y="7382"/>
                  </a:cubicBezTo>
                  <a:cubicBezTo>
                    <a:pt x="4486" y="7382"/>
                    <a:pt x="4966" y="7323"/>
                    <a:pt x="5104" y="7220"/>
                  </a:cubicBezTo>
                  <a:lnTo>
                    <a:pt x="5104" y="7153"/>
                  </a:lnTo>
                  <a:cubicBezTo>
                    <a:pt x="5104" y="6786"/>
                    <a:pt x="5304" y="6452"/>
                    <a:pt x="5638" y="6286"/>
                  </a:cubicBezTo>
                  <a:cubicBezTo>
                    <a:pt x="6672" y="5685"/>
                    <a:pt x="7339" y="4551"/>
                    <a:pt x="7339" y="3350"/>
                  </a:cubicBezTo>
                  <a:cubicBezTo>
                    <a:pt x="7339" y="1392"/>
                    <a:pt x="5733" y="1"/>
                    <a:pt x="398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3422;p73"/>
            <p:cNvSpPr/>
            <p:nvPr/>
          </p:nvSpPr>
          <p:spPr>
            <a:xfrm>
              <a:off x="6344660" y="2708586"/>
              <a:ext cx="8053" cy="7211"/>
            </a:xfrm>
            <a:custGeom>
              <a:avLst/>
              <a:gdLst/>
              <a:ahLst/>
              <a:cxnLst/>
              <a:rect l="l" t="t" r="r" b="b"/>
              <a:pathLst>
                <a:path w="401" h="360" extrusionOk="0">
                  <a:moveTo>
                    <a:pt x="104" y="0"/>
                  </a:moveTo>
                  <a:cubicBezTo>
                    <a:pt x="75" y="0"/>
                    <a:pt x="50" y="9"/>
                    <a:pt x="33" y="25"/>
                  </a:cubicBezTo>
                  <a:cubicBezTo>
                    <a:pt x="0" y="59"/>
                    <a:pt x="0" y="126"/>
                    <a:pt x="33" y="159"/>
                  </a:cubicBezTo>
                  <a:cubicBezTo>
                    <a:pt x="100" y="226"/>
                    <a:pt x="134" y="259"/>
                    <a:pt x="200" y="292"/>
                  </a:cubicBezTo>
                  <a:cubicBezTo>
                    <a:pt x="200" y="326"/>
                    <a:pt x="234" y="326"/>
                    <a:pt x="267" y="326"/>
                  </a:cubicBezTo>
                  <a:lnTo>
                    <a:pt x="267" y="359"/>
                  </a:lnTo>
                  <a:cubicBezTo>
                    <a:pt x="367" y="359"/>
                    <a:pt x="400" y="226"/>
                    <a:pt x="334" y="192"/>
                  </a:cubicBezTo>
                  <a:cubicBezTo>
                    <a:pt x="267" y="92"/>
                    <a:pt x="200" y="25"/>
                    <a:pt x="200" y="25"/>
                  </a:cubicBezTo>
                  <a:cubicBezTo>
                    <a:pt x="167" y="9"/>
                    <a:pt x="134" y="0"/>
                    <a:pt x="10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3423;p73"/>
            <p:cNvSpPr/>
            <p:nvPr/>
          </p:nvSpPr>
          <p:spPr>
            <a:xfrm>
              <a:off x="6359380" y="2724169"/>
              <a:ext cx="20805" cy="111207"/>
            </a:xfrm>
            <a:custGeom>
              <a:avLst/>
              <a:gdLst/>
              <a:ahLst/>
              <a:cxnLst/>
              <a:rect l="l" t="t" r="r" b="b"/>
              <a:pathLst>
                <a:path w="1036" h="5552" extrusionOk="0">
                  <a:moveTo>
                    <a:pt x="92" y="1"/>
                  </a:moveTo>
                  <a:cubicBezTo>
                    <a:pt x="73" y="1"/>
                    <a:pt x="54" y="5"/>
                    <a:pt x="34" y="15"/>
                  </a:cubicBezTo>
                  <a:cubicBezTo>
                    <a:pt x="1" y="48"/>
                    <a:pt x="1" y="115"/>
                    <a:pt x="34" y="181"/>
                  </a:cubicBezTo>
                  <a:cubicBezTo>
                    <a:pt x="101" y="282"/>
                    <a:pt x="168" y="415"/>
                    <a:pt x="234" y="548"/>
                  </a:cubicBezTo>
                  <a:cubicBezTo>
                    <a:pt x="268" y="548"/>
                    <a:pt x="301" y="582"/>
                    <a:pt x="335" y="582"/>
                  </a:cubicBezTo>
                  <a:lnTo>
                    <a:pt x="401" y="582"/>
                  </a:lnTo>
                  <a:cubicBezTo>
                    <a:pt x="435" y="548"/>
                    <a:pt x="468" y="482"/>
                    <a:pt x="435" y="415"/>
                  </a:cubicBezTo>
                  <a:cubicBezTo>
                    <a:pt x="368" y="282"/>
                    <a:pt x="268" y="181"/>
                    <a:pt x="201" y="48"/>
                  </a:cubicBezTo>
                  <a:cubicBezTo>
                    <a:pt x="178" y="24"/>
                    <a:pt x="137" y="1"/>
                    <a:pt x="92" y="1"/>
                  </a:cubicBezTo>
                  <a:close/>
                  <a:moveTo>
                    <a:pt x="701" y="1169"/>
                  </a:moveTo>
                  <a:cubicBezTo>
                    <a:pt x="688" y="1169"/>
                    <a:pt x="677" y="1173"/>
                    <a:pt x="668" y="1182"/>
                  </a:cubicBezTo>
                  <a:cubicBezTo>
                    <a:pt x="601" y="1182"/>
                    <a:pt x="568" y="1249"/>
                    <a:pt x="601" y="1316"/>
                  </a:cubicBezTo>
                  <a:cubicBezTo>
                    <a:pt x="635" y="1449"/>
                    <a:pt x="668" y="1582"/>
                    <a:pt x="701" y="1716"/>
                  </a:cubicBezTo>
                  <a:cubicBezTo>
                    <a:pt x="701" y="1783"/>
                    <a:pt x="768" y="1816"/>
                    <a:pt x="802" y="1816"/>
                  </a:cubicBezTo>
                  <a:lnTo>
                    <a:pt x="835" y="1783"/>
                  </a:lnTo>
                  <a:cubicBezTo>
                    <a:pt x="868" y="1783"/>
                    <a:pt x="935" y="1716"/>
                    <a:pt x="902" y="1649"/>
                  </a:cubicBezTo>
                  <a:cubicBezTo>
                    <a:pt x="868" y="1516"/>
                    <a:pt x="835" y="1382"/>
                    <a:pt x="802" y="1249"/>
                  </a:cubicBezTo>
                  <a:cubicBezTo>
                    <a:pt x="777" y="1200"/>
                    <a:pt x="735" y="1169"/>
                    <a:pt x="701" y="1169"/>
                  </a:cubicBezTo>
                  <a:close/>
                  <a:moveTo>
                    <a:pt x="935" y="2450"/>
                  </a:moveTo>
                  <a:cubicBezTo>
                    <a:pt x="868" y="2450"/>
                    <a:pt x="835" y="2516"/>
                    <a:pt x="835" y="2583"/>
                  </a:cubicBezTo>
                  <a:lnTo>
                    <a:pt x="835" y="2817"/>
                  </a:lnTo>
                  <a:lnTo>
                    <a:pt x="835" y="3017"/>
                  </a:lnTo>
                  <a:cubicBezTo>
                    <a:pt x="835" y="3050"/>
                    <a:pt x="868" y="3117"/>
                    <a:pt x="935" y="3117"/>
                  </a:cubicBezTo>
                  <a:cubicBezTo>
                    <a:pt x="968" y="3117"/>
                    <a:pt x="1035" y="3050"/>
                    <a:pt x="1035" y="3017"/>
                  </a:cubicBezTo>
                  <a:lnTo>
                    <a:pt x="1035" y="2817"/>
                  </a:lnTo>
                  <a:lnTo>
                    <a:pt x="1035" y="2550"/>
                  </a:lnTo>
                  <a:cubicBezTo>
                    <a:pt x="1035" y="2516"/>
                    <a:pt x="968" y="2450"/>
                    <a:pt x="935" y="2450"/>
                  </a:cubicBezTo>
                  <a:close/>
                  <a:moveTo>
                    <a:pt x="835" y="3751"/>
                  </a:moveTo>
                  <a:cubicBezTo>
                    <a:pt x="768" y="3751"/>
                    <a:pt x="735" y="3784"/>
                    <a:pt x="701" y="3851"/>
                  </a:cubicBezTo>
                  <a:cubicBezTo>
                    <a:pt x="668" y="3984"/>
                    <a:pt x="635" y="4118"/>
                    <a:pt x="601" y="4251"/>
                  </a:cubicBezTo>
                  <a:cubicBezTo>
                    <a:pt x="568" y="4318"/>
                    <a:pt x="601" y="4384"/>
                    <a:pt x="668" y="4384"/>
                  </a:cubicBezTo>
                  <a:lnTo>
                    <a:pt x="701" y="4384"/>
                  </a:lnTo>
                  <a:cubicBezTo>
                    <a:pt x="735" y="4384"/>
                    <a:pt x="802" y="4351"/>
                    <a:pt x="802" y="4318"/>
                  </a:cubicBezTo>
                  <a:cubicBezTo>
                    <a:pt x="835" y="4184"/>
                    <a:pt x="902" y="4051"/>
                    <a:pt x="935" y="3884"/>
                  </a:cubicBezTo>
                  <a:cubicBezTo>
                    <a:pt x="935" y="3817"/>
                    <a:pt x="902" y="3784"/>
                    <a:pt x="835" y="3751"/>
                  </a:cubicBezTo>
                  <a:close/>
                  <a:moveTo>
                    <a:pt x="332" y="4971"/>
                  </a:moveTo>
                  <a:cubicBezTo>
                    <a:pt x="298" y="4971"/>
                    <a:pt x="258" y="4995"/>
                    <a:pt x="234" y="5018"/>
                  </a:cubicBezTo>
                  <a:cubicBezTo>
                    <a:pt x="134" y="5152"/>
                    <a:pt x="68" y="5285"/>
                    <a:pt x="1" y="5419"/>
                  </a:cubicBezTo>
                  <a:cubicBezTo>
                    <a:pt x="1" y="5485"/>
                    <a:pt x="1" y="5519"/>
                    <a:pt x="68" y="5552"/>
                  </a:cubicBezTo>
                  <a:lnTo>
                    <a:pt x="101" y="5552"/>
                  </a:lnTo>
                  <a:cubicBezTo>
                    <a:pt x="134" y="5552"/>
                    <a:pt x="168" y="5552"/>
                    <a:pt x="201" y="5519"/>
                  </a:cubicBezTo>
                  <a:cubicBezTo>
                    <a:pt x="268" y="5385"/>
                    <a:pt x="335" y="5252"/>
                    <a:pt x="401" y="5152"/>
                  </a:cubicBezTo>
                  <a:cubicBezTo>
                    <a:pt x="435" y="5085"/>
                    <a:pt x="435" y="5018"/>
                    <a:pt x="368" y="4985"/>
                  </a:cubicBezTo>
                  <a:cubicBezTo>
                    <a:pt x="358" y="4975"/>
                    <a:pt x="345" y="4971"/>
                    <a:pt x="332" y="497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3424;p73"/>
            <p:cNvSpPr/>
            <p:nvPr/>
          </p:nvSpPr>
          <p:spPr>
            <a:xfrm>
              <a:off x="6354038" y="2848054"/>
              <a:ext cx="4699" cy="8052"/>
            </a:xfrm>
            <a:custGeom>
              <a:avLst/>
              <a:gdLst/>
              <a:ahLst/>
              <a:cxnLst/>
              <a:rect l="l" t="t" r="r" b="b"/>
              <a:pathLst>
                <a:path w="234" h="402" extrusionOk="0">
                  <a:moveTo>
                    <a:pt x="134" y="1"/>
                  </a:moveTo>
                  <a:cubicBezTo>
                    <a:pt x="67" y="1"/>
                    <a:pt x="0" y="34"/>
                    <a:pt x="0" y="101"/>
                  </a:cubicBezTo>
                  <a:cubicBezTo>
                    <a:pt x="0" y="168"/>
                    <a:pt x="0" y="234"/>
                    <a:pt x="0" y="334"/>
                  </a:cubicBezTo>
                  <a:cubicBezTo>
                    <a:pt x="0" y="368"/>
                    <a:pt x="67" y="401"/>
                    <a:pt x="100" y="401"/>
                  </a:cubicBezTo>
                  <a:lnTo>
                    <a:pt x="134" y="401"/>
                  </a:lnTo>
                  <a:cubicBezTo>
                    <a:pt x="167" y="401"/>
                    <a:pt x="234" y="368"/>
                    <a:pt x="200" y="301"/>
                  </a:cubicBezTo>
                  <a:cubicBezTo>
                    <a:pt x="200" y="234"/>
                    <a:pt x="200" y="168"/>
                    <a:pt x="200" y="101"/>
                  </a:cubicBezTo>
                  <a:cubicBezTo>
                    <a:pt x="234" y="67"/>
                    <a:pt x="167" y="1"/>
                    <a:pt x="13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3425;p73"/>
            <p:cNvSpPr/>
            <p:nvPr/>
          </p:nvSpPr>
          <p:spPr>
            <a:xfrm>
              <a:off x="6344660" y="2848054"/>
              <a:ext cx="4037" cy="8052"/>
            </a:xfrm>
            <a:custGeom>
              <a:avLst/>
              <a:gdLst/>
              <a:ahLst/>
              <a:cxnLst/>
              <a:rect l="l" t="t" r="r" b="b"/>
              <a:pathLst>
                <a:path w="201" h="402" extrusionOk="0">
                  <a:moveTo>
                    <a:pt x="100" y="1"/>
                  </a:moveTo>
                  <a:cubicBezTo>
                    <a:pt x="50" y="1"/>
                    <a:pt x="0" y="34"/>
                    <a:pt x="0" y="101"/>
                  </a:cubicBezTo>
                  <a:lnTo>
                    <a:pt x="0" y="301"/>
                  </a:lnTo>
                  <a:cubicBezTo>
                    <a:pt x="0" y="368"/>
                    <a:pt x="67" y="401"/>
                    <a:pt x="100" y="401"/>
                  </a:cubicBezTo>
                  <a:cubicBezTo>
                    <a:pt x="167" y="401"/>
                    <a:pt x="200" y="368"/>
                    <a:pt x="200" y="301"/>
                  </a:cubicBezTo>
                  <a:lnTo>
                    <a:pt x="200" y="101"/>
                  </a:lnTo>
                  <a:cubicBezTo>
                    <a:pt x="200" y="34"/>
                    <a:pt x="150" y="1"/>
                    <a:pt x="10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3426;p73"/>
            <p:cNvSpPr/>
            <p:nvPr/>
          </p:nvSpPr>
          <p:spPr>
            <a:xfrm>
              <a:off x="6344660" y="2728455"/>
              <a:ext cx="4699" cy="107601"/>
            </a:xfrm>
            <a:custGeom>
              <a:avLst/>
              <a:gdLst/>
              <a:ahLst/>
              <a:cxnLst/>
              <a:rect l="l" t="t" r="r" b="b"/>
              <a:pathLst>
                <a:path w="234" h="5372" extrusionOk="0">
                  <a:moveTo>
                    <a:pt x="100" y="1"/>
                  </a:moveTo>
                  <a:cubicBezTo>
                    <a:pt x="50" y="1"/>
                    <a:pt x="0" y="34"/>
                    <a:pt x="0" y="101"/>
                  </a:cubicBezTo>
                  <a:lnTo>
                    <a:pt x="0" y="501"/>
                  </a:lnTo>
                  <a:cubicBezTo>
                    <a:pt x="0" y="535"/>
                    <a:pt x="67" y="601"/>
                    <a:pt x="100" y="601"/>
                  </a:cubicBezTo>
                  <a:cubicBezTo>
                    <a:pt x="167" y="601"/>
                    <a:pt x="234" y="568"/>
                    <a:pt x="200" y="501"/>
                  </a:cubicBezTo>
                  <a:lnTo>
                    <a:pt x="200" y="101"/>
                  </a:lnTo>
                  <a:cubicBezTo>
                    <a:pt x="200" y="34"/>
                    <a:pt x="150" y="1"/>
                    <a:pt x="100" y="1"/>
                  </a:cubicBezTo>
                  <a:close/>
                  <a:moveTo>
                    <a:pt x="100" y="1177"/>
                  </a:moveTo>
                  <a:cubicBezTo>
                    <a:pt x="50" y="1177"/>
                    <a:pt x="0" y="1218"/>
                    <a:pt x="0" y="1302"/>
                  </a:cubicBezTo>
                  <a:lnTo>
                    <a:pt x="0" y="1669"/>
                  </a:lnTo>
                  <a:cubicBezTo>
                    <a:pt x="0" y="1735"/>
                    <a:pt x="67" y="1802"/>
                    <a:pt x="100" y="1802"/>
                  </a:cubicBezTo>
                  <a:cubicBezTo>
                    <a:pt x="167" y="1802"/>
                    <a:pt x="234" y="1735"/>
                    <a:pt x="200" y="1669"/>
                  </a:cubicBezTo>
                  <a:lnTo>
                    <a:pt x="200" y="1302"/>
                  </a:lnTo>
                  <a:cubicBezTo>
                    <a:pt x="200" y="1218"/>
                    <a:pt x="150" y="1177"/>
                    <a:pt x="100" y="1177"/>
                  </a:cubicBezTo>
                  <a:close/>
                  <a:moveTo>
                    <a:pt x="100" y="2369"/>
                  </a:moveTo>
                  <a:cubicBezTo>
                    <a:pt x="50" y="2369"/>
                    <a:pt x="0" y="2403"/>
                    <a:pt x="0" y="2469"/>
                  </a:cubicBezTo>
                  <a:lnTo>
                    <a:pt x="0" y="2870"/>
                  </a:lnTo>
                  <a:cubicBezTo>
                    <a:pt x="0" y="2936"/>
                    <a:pt x="67" y="2970"/>
                    <a:pt x="100" y="2970"/>
                  </a:cubicBezTo>
                  <a:lnTo>
                    <a:pt x="100" y="3003"/>
                  </a:lnTo>
                  <a:cubicBezTo>
                    <a:pt x="167" y="3003"/>
                    <a:pt x="234" y="2936"/>
                    <a:pt x="200" y="2870"/>
                  </a:cubicBezTo>
                  <a:lnTo>
                    <a:pt x="200" y="2469"/>
                  </a:lnTo>
                  <a:cubicBezTo>
                    <a:pt x="200" y="2403"/>
                    <a:pt x="150" y="2369"/>
                    <a:pt x="100" y="2369"/>
                  </a:cubicBezTo>
                  <a:close/>
                  <a:moveTo>
                    <a:pt x="100" y="3545"/>
                  </a:moveTo>
                  <a:cubicBezTo>
                    <a:pt x="50" y="3545"/>
                    <a:pt x="0" y="3587"/>
                    <a:pt x="0" y="3670"/>
                  </a:cubicBezTo>
                  <a:lnTo>
                    <a:pt x="0" y="4070"/>
                  </a:lnTo>
                  <a:cubicBezTo>
                    <a:pt x="0" y="4137"/>
                    <a:pt x="67" y="4170"/>
                    <a:pt x="100" y="4170"/>
                  </a:cubicBezTo>
                  <a:lnTo>
                    <a:pt x="100" y="4204"/>
                  </a:lnTo>
                  <a:cubicBezTo>
                    <a:pt x="167" y="4204"/>
                    <a:pt x="234" y="4137"/>
                    <a:pt x="200" y="4070"/>
                  </a:cubicBezTo>
                  <a:lnTo>
                    <a:pt x="200" y="3670"/>
                  </a:lnTo>
                  <a:cubicBezTo>
                    <a:pt x="200" y="3587"/>
                    <a:pt x="150" y="3545"/>
                    <a:pt x="100" y="3545"/>
                  </a:cubicBezTo>
                  <a:close/>
                  <a:moveTo>
                    <a:pt x="100" y="4771"/>
                  </a:moveTo>
                  <a:cubicBezTo>
                    <a:pt x="50" y="4771"/>
                    <a:pt x="0" y="4804"/>
                    <a:pt x="0" y="4871"/>
                  </a:cubicBezTo>
                  <a:lnTo>
                    <a:pt x="0" y="5271"/>
                  </a:lnTo>
                  <a:cubicBezTo>
                    <a:pt x="0" y="5338"/>
                    <a:pt x="67" y="5371"/>
                    <a:pt x="100" y="5371"/>
                  </a:cubicBezTo>
                  <a:cubicBezTo>
                    <a:pt x="167" y="5371"/>
                    <a:pt x="200" y="5338"/>
                    <a:pt x="200" y="5271"/>
                  </a:cubicBezTo>
                  <a:lnTo>
                    <a:pt x="200" y="4871"/>
                  </a:lnTo>
                  <a:cubicBezTo>
                    <a:pt x="200" y="4804"/>
                    <a:pt x="150" y="4771"/>
                    <a:pt x="100" y="477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3427;p73"/>
            <p:cNvSpPr/>
            <p:nvPr/>
          </p:nvSpPr>
          <p:spPr>
            <a:xfrm>
              <a:off x="6344660" y="2708586"/>
              <a:ext cx="4037" cy="7872"/>
            </a:xfrm>
            <a:custGeom>
              <a:avLst/>
              <a:gdLst/>
              <a:ahLst/>
              <a:cxnLst/>
              <a:rect l="l" t="t" r="r" b="b"/>
              <a:pathLst>
                <a:path w="201" h="393" extrusionOk="0">
                  <a:moveTo>
                    <a:pt x="100" y="0"/>
                  </a:moveTo>
                  <a:cubicBezTo>
                    <a:pt x="50" y="0"/>
                    <a:pt x="0" y="42"/>
                    <a:pt x="0" y="126"/>
                  </a:cubicBezTo>
                  <a:lnTo>
                    <a:pt x="0" y="292"/>
                  </a:lnTo>
                  <a:cubicBezTo>
                    <a:pt x="0" y="359"/>
                    <a:pt x="67" y="392"/>
                    <a:pt x="100" y="392"/>
                  </a:cubicBezTo>
                  <a:cubicBezTo>
                    <a:pt x="167" y="392"/>
                    <a:pt x="200" y="359"/>
                    <a:pt x="200" y="326"/>
                  </a:cubicBezTo>
                  <a:lnTo>
                    <a:pt x="200" y="126"/>
                  </a:lnTo>
                  <a:cubicBezTo>
                    <a:pt x="200" y="42"/>
                    <a:pt x="150" y="0"/>
                    <a:pt x="10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3428;p73"/>
            <p:cNvSpPr/>
            <p:nvPr/>
          </p:nvSpPr>
          <p:spPr>
            <a:xfrm>
              <a:off x="6343977" y="2708425"/>
              <a:ext cx="59645" cy="127631"/>
            </a:xfrm>
            <a:custGeom>
              <a:avLst/>
              <a:gdLst/>
              <a:ahLst/>
              <a:cxnLst/>
              <a:rect l="l" t="t" r="r" b="b"/>
              <a:pathLst>
                <a:path w="2970" h="6372" extrusionOk="0">
                  <a:moveTo>
                    <a:pt x="168" y="0"/>
                  </a:moveTo>
                  <a:cubicBezTo>
                    <a:pt x="1" y="0"/>
                    <a:pt x="1" y="200"/>
                    <a:pt x="168" y="200"/>
                  </a:cubicBezTo>
                  <a:cubicBezTo>
                    <a:pt x="301" y="200"/>
                    <a:pt x="401" y="200"/>
                    <a:pt x="534" y="234"/>
                  </a:cubicBezTo>
                  <a:lnTo>
                    <a:pt x="568" y="234"/>
                  </a:lnTo>
                  <a:lnTo>
                    <a:pt x="568" y="267"/>
                  </a:lnTo>
                  <a:cubicBezTo>
                    <a:pt x="601" y="234"/>
                    <a:pt x="635" y="200"/>
                    <a:pt x="635" y="167"/>
                  </a:cubicBezTo>
                  <a:cubicBezTo>
                    <a:pt x="668" y="100"/>
                    <a:pt x="635" y="33"/>
                    <a:pt x="568" y="33"/>
                  </a:cubicBezTo>
                  <a:cubicBezTo>
                    <a:pt x="434" y="0"/>
                    <a:pt x="301" y="0"/>
                    <a:pt x="168" y="0"/>
                  </a:cubicBezTo>
                  <a:close/>
                  <a:moveTo>
                    <a:pt x="1358" y="354"/>
                  </a:moveTo>
                  <a:cubicBezTo>
                    <a:pt x="1269" y="354"/>
                    <a:pt x="1182" y="505"/>
                    <a:pt x="1268" y="534"/>
                  </a:cubicBezTo>
                  <a:cubicBezTo>
                    <a:pt x="1402" y="601"/>
                    <a:pt x="1502" y="701"/>
                    <a:pt x="1602" y="767"/>
                  </a:cubicBezTo>
                  <a:cubicBezTo>
                    <a:pt x="1635" y="801"/>
                    <a:pt x="1669" y="801"/>
                    <a:pt x="1669" y="801"/>
                  </a:cubicBezTo>
                  <a:cubicBezTo>
                    <a:pt x="1702" y="801"/>
                    <a:pt x="1735" y="801"/>
                    <a:pt x="1735" y="767"/>
                  </a:cubicBezTo>
                  <a:cubicBezTo>
                    <a:pt x="1769" y="734"/>
                    <a:pt x="1769" y="667"/>
                    <a:pt x="1735" y="601"/>
                  </a:cubicBezTo>
                  <a:cubicBezTo>
                    <a:pt x="1635" y="534"/>
                    <a:pt x="1502" y="434"/>
                    <a:pt x="1402" y="367"/>
                  </a:cubicBezTo>
                  <a:cubicBezTo>
                    <a:pt x="1388" y="358"/>
                    <a:pt x="1373" y="354"/>
                    <a:pt x="1358" y="354"/>
                  </a:cubicBezTo>
                  <a:close/>
                  <a:moveTo>
                    <a:pt x="2260" y="1179"/>
                  </a:moveTo>
                  <a:cubicBezTo>
                    <a:pt x="2191" y="1179"/>
                    <a:pt x="2122" y="1273"/>
                    <a:pt x="2169" y="1368"/>
                  </a:cubicBezTo>
                  <a:cubicBezTo>
                    <a:pt x="2269" y="1468"/>
                    <a:pt x="2336" y="1568"/>
                    <a:pt x="2402" y="1701"/>
                  </a:cubicBezTo>
                  <a:cubicBezTo>
                    <a:pt x="2402" y="1701"/>
                    <a:pt x="2436" y="1735"/>
                    <a:pt x="2503" y="1735"/>
                  </a:cubicBezTo>
                  <a:lnTo>
                    <a:pt x="2469" y="1768"/>
                  </a:lnTo>
                  <a:cubicBezTo>
                    <a:pt x="2503" y="1768"/>
                    <a:pt x="2536" y="1735"/>
                    <a:pt x="2536" y="1735"/>
                  </a:cubicBezTo>
                  <a:cubicBezTo>
                    <a:pt x="2603" y="1701"/>
                    <a:pt x="2603" y="1635"/>
                    <a:pt x="2569" y="1568"/>
                  </a:cubicBezTo>
                  <a:cubicBezTo>
                    <a:pt x="2503" y="1468"/>
                    <a:pt x="2436" y="1334"/>
                    <a:pt x="2336" y="1234"/>
                  </a:cubicBezTo>
                  <a:cubicBezTo>
                    <a:pt x="2316" y="1195"/>
                    <a:pt x="2288" y="1179"/>
                    <a:pt x="2260" y="1179"/>
                  </a:cubicBezTo>
                  <a:close/>
                  <a:moveTo>
                    <a:pt x="2769" y="2302"/>
                  </a:moveTo>
                  <a:cubicBezTo>
                    <a:pt x="2703" y="2302"/>
                    <a:pt x="2669" y="2368"/>
                    <a:pt x="2703" y="2435"/>
                  </a:cubicBezTo>
                  <a:cubicBezTo>
                    <a:pt x="2736" y="2569"/>
                    <a:pt x="2736" y="2702"/>
                    <a:pt x="2769" y="2835"/>
                  </a:cubicBezTo>
                  <a:cubicBezTo>
                    <a:pt x="2769" y="2869"/>
                    <a:pt x="2803" y="2936"/>
                    <a:pt x="2869" y="2936"/>
                  </a:cubicBezTo>
                  <a:lnTo>
                    <a:pt x="2869" y="2902"/>
                  </a:lnTo>
                  <a:cubicBezTo>
                    <a:pt x="2936" y="2902"/>
                    <a:pt x="2970" y="2869"/>
                    <a:pt x="2970" y="2802"/>
                  </a:cubicBezTo>
                  <a:cubicBezTo>
                    <a:pt x="2970" y="2669"/>
                    <a:pt x="2936" y="2502"/>
                    <a:pt x="2903" y="2368"/>
                  </a:cubicBezTo>
                  <a:cubicBezTo>
                    <a:pt x="2903" y="2335"/>
                    <a:pt x="2836" y="2302"/>
                    <a:pt x="2769" y="2302"/>
                  </a:cubicBezTo>
                  <a:close/>
                  <a:moveTo>
                    <a:pt x="2869" y="3536"/>
                  </a:moveTo>
                  <a:cubicBezTo>
                    <a:pt x="2803" y="3536"/>
                    <a:pt x="2769" y="3569"/>
                    <a:pt x="2769" y="3636"/>
                  </a:cubicBezTo>
                  <a:cubicBezTo>
                    <a:pt x="2736" y="3769"/>
                    <a:pt x="2703" y="3903"/>
                    <a:pt x="2703" y="4036"/>
                  </a:cubicBezTo>
                  <a:cubicBezTo>
                    <a:pt x="2669" y="4103"/>
                    <a:pt x="2703" y="4170"/>
                    <a:pt x="2769" y="4170"/>
                  </a:cubicBezTo>
                  <a:cubicBezTo>
                    <a:pt x="2782" y="4176"/>
                    <a:pt x="2794" y="4179"/>
                    <a:pt x="2806" y="4179"/>
                  </a:cubicBezTo>
                  <a:cubicBezTo>
                    <a:pt x="2858" y="4179"/>
                    <a:pt x="2903" y="4124"/>
                    <a:pt x="2903" y="4070"/>
                  </a:cubicBezTo>
                  <a:cubicBezTo>
                    <a:pt x="2936" y="3936"/>
                    <a:pt x="2970" y="3803"/>
                    <a:pt x="2970" y="3669"/>
                  </a:cubicBezTo>
                  <a:cubicBezTo>
                    <a:pt x="2970" y="3603"/>
                    <a:pt x="2936" y="3536"/>
                    <a:pt x="2869" y="3536"/>
                  </a:cubicBezTo>
                  <a:close/>
                  <a:moveTo>
                    <a:pt x="2548" y="4764"/>
                  </a:moveTo>
                  <a:cubicBezTo>
                    <a:pt x="2506" y="4764"/>
                    <a:pt x="2461" y="4786"/>
                    <a:pt x="2436" y="4837"/>
                  </a:cubicBezTo>
                  <a:cubicBezTo>
                    <a:pt x="2402" y="4970"/>
                    <a:pt x="2336" y="5104"/>
                    <a:pt x="2269" y="5204"/>
                  </a:cubicBezTo>
                  <a:cubicBezTo>
                    <a:pt x="2236" y="5271"/>
                    <a:pt x="2269" y="5337"/>
                    <a:pt x="2336" y="5337"/>
                  </a:cubicBezTo>
                  <a:cubicBezTo>
                    <a:pt x="2336" y="5354"/>
                    <a:pt x="2344" y="5362"/>
                    <a:pt x="2352" y="5362"/>
                  </a:cubicBezTo>
                  <a:cubicBezTo>
                    <a:pt x="2361" y="5362"/>
                    <a:pt x="2369" y="5354"/>
                    <a:pt x="2369" y="5337"/>
                  </a:cubicBezTo>
                  <a:lnTo>
                    <a:pt x="2369" y="5371"/>
                  </a:lnTo>
                  <a:cubicBezTo>
                    <a:pt x="2402" y="5371"/>
                    <a:pt x="2436" y="5337"/>
                    <a:pt x="2469" y="5304"/>
                  </a:cubicBezTo>
                  <a:cubicBezTo>
                    <a:pt x="2536" y="5170"/>
                    <a:pt x="2603" y="5037"/>
                    <a:pt x="2636" y="4904"/>
                  </a:cubicBezTo>
                  <a:cubicBezTo>
                    <a:pt x="2677" y="4821"/>
                    <a:pt x="2616" y="4764"/>
                    <a:pt x="2548" y="4764"/>
                  </a:cubicBezTo>
                  <a:close/>
                  <a:moveTo>
                    <a:pt x="1935" y="5879"/>
                  </a:moveTo>
                  <a:cubicBezTo>
                    <a:pt x="1910" y="5879"/>
                    <a:pt x="1885" y="5888"/>
                    <a:pt x="1869" y="5904"/>
                  </a:cubicBezTo>
                  <a:cubicBezTo>
                    <a:pt x="1769" y="6038"/>
                    <a:pt x="1702" y="6138"/>
                    <a:pt x="1635" y="6238"/>
                  </a:cubicBezTo>
                  <a:cubicBezTo>
                    <a:pt x="1569" y="6271"/>
                    <a:pt x="1569" y="6338"/>
                    <a:pt x="1635" y="6371"/>
                  </a:cubicBezTo>
                  <a:lnTo>
                    <a:pt x="1769" y="6371"/>
                  </a:lnTo>
                  <a:cubicBezTo>
                    <a:pt x="1869" y="6271"/>
                    <a:pt x="1935" y="6138"/>
                    <a:pt x="2036" y="6038"/>
                  </a:cubicBezTo>
                  <a:cubicBezTo>
                    <a:pt x="2069" y="6004"/>
                    <a:pt x="2069" y="5938"/>
                    <a:pt x="2002" y="5904"/>
                  </a:cubicBezTo>
                  <a:cubicBezTo>
                    <a:pt x="1985" y="5888"/>
                    <a:pt x="1960" y="5879"/>
                    <a:pt x="1935" y="5879"/>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3429;p73"/>
            <p:cNvSpPr/>
            <p:nvPr/>
          </p:nvSpPr>
          <p:spPr>
            <a:xfrm>
              <a:off x="6341306" y="2708085"/>
              <a:ext cx="8053" cy="7031"/>
            </a:xfrm>
            <a:custGeom>
              <a:avLst/>
              <a:gdLst/>
              <a:ahLst/>
              <a:cxnLst/>
              <a:rect l="l" t="t" r="r" b="b"/>
              <a:pathLst>
                <a:path w="401" h="351" extrusionOk="0">
                  <a:moveTo>
                    <a:pt x="271" y="0"/>
                  </a:moveTo>
                  <a:cubicBezTo>
                    <a:pt x="242" y="0"/>
                    <a:pt x="217" y="17"/>
                    <a:pt x="200" y="50"/>
                  </a:cubicBezTo>
                  <a:cubicBezTo>
                    <a:pt x="200" y="50"/>
                    <a:pt x="134" y="84"/>
                    <a:pt x="67" y="184"/>
                  </a:cubicBezTo>
                  <a:cubicBezTo>
                    <a:pt x="0" y="251"/>
                    <a:pt x="34" y="351"/>
                    <a:pt x="134" y="351"/>
                  </a:cubicBezTo>
                  <a:cubicBezTo>
                    <a:pt x="167" y="351"/>
                    <a:pt x="200" y="351"/>
                    <a:pt x="200" y="317"/>
                  </a:cubicBezTo>
                  <a:cubicBezTo>
                    <a:pt x="267" y="251"/>
                    <a:pt x="301" y="217"/>
                    <a:pt x="367" y="184"/>
                  </a:cubicBezTo>
                  <a:cubicBezTo>
                    <a:pt x="401" y="151"/>
                    <a:pt x="401" y="84"/>
                    <a:pt x="367" y="50"/>
                  </a:cubicBezTo>
                  <a:cubicBezTo>
                    <a:pt x="334" y="17"/>
                    <a:pt x="301" y="0"/>
                    <a:pt x="27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3430;p73"/>
            <p:cNvSpPr/>
            <p:nvPr/>
          </p:nvSpPr>
          <p:spPr>
            <a:xfrm>
              <a:off x="6313833" y="2724950"/>
              <a:ext cx="21067" cy="110425"/>
            </a:xfrm>
            <a:custGeom>
              <a:avLst/>
              <a:gdLst/>
              <a:ahLst/>
              <a:cxnLst/>
              <a:rect l="l" t="t" r="r" b="b"/>
              <a:pathLst>
                <a:path w="1049" h="5513" extrusionOk="0">
                  <a:moveTo>
                    <a:pt x="925" y="1"/>
                  </a:moveTo>
                  <a:cubicBezTo>
                    <a:pt x="896" y="1"/>
                    <a:pt x="864" y="13"/>
                    <a:pt x="835" y="42"/>
                  </a:cubicBezTo>
                  <a:cubicBezTo>
                    <a:pt x="768" y="142"/>
                    <a:pt x="668" y="276"/>
                    <a:pt x="601" y="409"/>
                  </a:cubicBezTo>
                  <a:cubicBezTo>
                    <a:pt x="568" y="443"/>
                    <a:pt x="601" y="509"/>
                    <a:pt x="634" y="543"/>
                  </a:cubicBezTo>
                  <a:lnTo>
                    <a:pt x="701" y="543"/>
                  </a:lnTo>
                  <a:cubicBezTo>
                    <a:pt x="735" y="543"/>
                    <a:pt x="768" y="543"/>
                    <a:pt x="768" y="509"/>
                  </a:cubicBezTo>
                  <a:cubicBezTo>
                    <a:pt x="868" y="376"/>
                    <a:pt x="935" y="276"/>
                    <a:pt x="1001" y="142"/>
                  </a:cubicBezTo>
                  <a:cubicBezTo>
                    <a:pt x="1049" y="72"/>
                    <a:pt x="996" y="1"/>
                    <a:pt x="925" y="1"/>
                  </a:cubicBezTo>
                  <a:close/>
                  <a:moveTo>
                    <a:pt x="368" y="1143"/>
                  </a:moveTo>
                  <a:cubicBezTo>
                    <a:pt x="301" y="1143"/>
                    <a:pt x="268" y="1177"/>
                    <a:pt x="234" y="1210"/>
                  </a:cubicBezTo>
                  <a:cubicBezTo>
                    <a:pt x="201" y="1343"/>
                    <a:pt x="167" y="1510"/>
                    <a:pt x="134" y="1644"/>
                  </a:cubicBezTo>
                  <a:cubicBezTo>
                    <a:pt x="101" y="1710"/>
                    <a:pt x="134" y="1744"/>
                    <a:pt x="201" y="1777"/>
                  </a:cubicBezTo>
                  <a:cubicBezTo>
                    <a:pt x="268" y="1777"/>
                    <a:pt x="301" y="1744"/>
                    <a:pt x="334" y="1710"/>
                  </a:cubicBezTo>
                  <a:cubicBezTo>
                    <a:pt x="368" y="1577"/>
                    <a:pt x="401" y="1410"/>
                    <a:pt x="434" y="1277"/>
                  </a:cubicBezTo>
                  <a:cubicBezTo>
                    <a:pt x="468" y="1243"/>
                    <a:pt x="434" y="1177"/>
                    <a:pt x="368" y="1143"/>
                  </a:cubicBezTo>
                  <a:close/>
                  <a:moveTo>
                    <a:pt x="101" y="2411"/>
                  </a:moveTo>
                  <a:cubicBezTo>
                    <a:pt x="34" y="2411"/>
                    <a:pt x="1" y="2477"/>
                    <a:pt x="1" y="2511"/>
                  </a:cubicBezTo>
                  <a:lnTo>
                    <a:pt x="1" y="2778"/>
                  </a:lnTo>
                  <a:lnTo>
                    <a:pt x="1" y="2978"/>
                  </a:lnTo>
                  <a:cubicBezTo>
                    <a:pt x="1" y="3011"/>
                    <a:pt x="34" y="3078"/>
                    <a:pt x="101" y="3078"/>
                  </a:cubicBezTo>
                  <a:cubicBezTo>
                    <a:pt x="167" y="3078"/>
                    <a:pt x="201" y="3011"/>
                    <a:pt x="201" y="2978"/>
                  </a:cubicBezTo>
                  <a:lnTo>
                    <a:pt x="201" y="2778"/>
                  </a:lnTo>
                  <a:lnTo>
                    <a:pt x="201" y="2544"/>
                  </a:lnTo>
                  <a:cubicBezTo>
                    <a:pt x="201" y="2477"/>
                    <a:pt x="167" y="2411"/>
                    <a:pt x="101" y="2411"/>
                  </a:cubicBezTo>
                  <a:close/>
                  <a:moveTo>
                    <a:pt x="205" y="3736"/>
                  </a:moveTo>
                  <a:cubicBezTo>
                    <a:pt x="193" y="3736"/>
                    <a:pt x="180" y="3739"/>
                    <a:pt x="167" y="3745"/>
                  </a:cubicBezTo>
                  <a:cubicBezTo>
                    <a:pt x="134" y="3745"/>
                    <a:pt x="101" y="3812"/>
                    <a:pt x="101" y="3878"/>
                  </a:cubicBezTo>
                  <a:cubicBezTo>
                    <a:pt x="134" y="4012"/>
                    <a:pt x="167" y="4145"/>
                    <a:pt x="234" y="4279"/>
                  </a:cubicBezTo>
                  <a:cubicBezTo>
                    <a:pt x="234" y="4312"/>
                    <a:pt x="268" y="4345"/>
                    <a:pt x="334" y="4345"/>
                  </a:cubicBezTo>
                  <a:lnTo>
                    <a:pt x="368" y="4379"/>
                  </a:lnTo>
                  <a:cubicBezTo>
                    <a:pt x="401" y="4345"/>
                    <a:pt x="434" y="4279"/>
                    <a:pt x="434" y="4245"/>
                  </a:cubicBezTo>
                  <a:cubicBezTo>
                    <a:pt x="368" y="4112"/>
                    <a:pt x="334" y="3945"/>
                    <a:pt x="301" y="3812"/>
                  </a:cubicBezTo>
                  <a:cubicBezTo>
                    <a:pt x="301" y="3785"/>
                    <a:pt x="257" y="3736"/>
                    <a:pt x="205" y="3736"/>
                  </a:cubicBezTo>
                  <a:close/>
                  <a:moveTo>
                    <a:pt x="715" y="4924"/>
                  </a:moveTo>
                  <a:cubicBezTo>
                    <a:pt x="690" y="4924"/>
                    <a:pt x="662" y="4932"/>
                    <a:pt x="634" y="4946"/>
                  </a:cubicBezTo>
                  <a:cubicBezTo>
                    <a:pt x="601" y="4979"/>
                    <a:pt x="568" y="5046"/>
                    <a:pt x="601" y="5079"/>
                  </a:cubicBezTo>
                  <a:cubicBezTo>
                    <a:pt x="701" y="5213"/>
                    <a:pt x="768" y="5346"/>
                    <a:pt x="835" y="5446"/>
                  </a:cubicBezTo>
                  <a:cubicBezTo>
                    <a:pt x="835" y="5480"/>
                    <a:pt x="868" y="5513"/>
                    <a:pt x="935" y="5513"/>
                  </a:cubicBezTo>
                  <a:lnTo>
                    <a:pt x="968" y="5513"/>
                  </a:lnTo>
                  <a:cubicBezTo>
                    <a:pt x="1001" y="5480"/>
                    <a:pt x="1035" y="5413"/>
                    <a:pt x="1001" y="5380"/>
                  </a:cubicBezTo>
                  <a:cubicBezTo>
                    <a:pt x="935" y="5246"/>
                    <a:pt x="868" y="5113"/>
                    <a:pt x="801" y="4979"/>
                  </a:cubicBezTo>
                  <a:cubicBezTo>
                    <a:pt x="782" y="4940"/>
                    <a:pt x="751" y="4924"/>
                    <a:pt x="715" y="4924"/>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3431;p73"/>
            <p:cNvSpPr/>
            <p:nvPr/>
          </p:nvSpPr>
          <p:spPr>
            <a:xfrm>
              <a:off x="6335944" y="2848054"/>
              <a:ext cx="4037" cy="8232"/>
            </a:xfrm>
            <a:custGeom>
              <a:avLst/>
              <a:gdLst/>
              <a:ahLst/>
              <a:cxnLst/>
              <a:rect l="l" t="t" r="r" b="b"/>
              <a:pathLst>
                <a:path w="201" h="411" extrusionOk="0">
                  <a:moveTo>
                    <a:pt x="101" y="1"/>
                  </a:moveTo>
                  <a:cubicBezTo>
                    <a:pt x="34" y="1"/>
                    <a:pt x="0" y="67"/>
                    <a:pt x="0" y="101"/>
                  </a:cubicBezTo>
                  <a:cubicBezTo>
                    <a:pt x="0" y="168"/>
                    <a:pt x="0" y="234"/>
                    <a:pt x="0" y="301"/>
                  </a:cubicBezTo>
                  <a:cubicBezTo>
                    <a:pt x="0" y="368"/>
                    <a:pt x="34" y="401"/>
                    <a:pt x="67" y="401"/>
                  </a:cubicBezTo>
                  <a:cubicBezTo>
                    <a:pt x="80" y="407"/>
                    <a:pt x="93" y="410"/>
                    <a:pt x="105" y="410"/>
                  </a:cubicBezTo>
                  <a:cubicBezTo>
                    <a:pt x="157" y="410"/>
                    <a:pt x="201" y="361"/>
                    <a:pt x="201" y="334"/>
                  </a:cubicBezTo>
                  <a:cubicBezTo>
                    <a:pt x="201" y="234"/>
                    <a:pt x="201" y="168"/>
                    <a:pt x="201" y="101"/>
                  </a:cubicBezTo>
                  <a:cubicBezTo>
                    <a:pt x="201" y="34"/>
                    <a:pt x="134" y="1"/>
                    <a:pt x="10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3432;p73"/>
            <p:cNvSpPr/>
            <p:nvPr/>
          </p:nvSpPr>
          <p:spPr>
            <a:xfrm>
              <a:off x="6290397" y="2707744"/>
              <a:ext cx="58962" cy="128312"/>
            </a:xfrm>
            <a:custGeom>
              <a:avLst/>
              <a:gdLst/>
              <a:ahLst/>
              <a:cxnLst/>
              <a:rect l="l" t="t" r="r" b="b"/>
              <a:pathLst>
                <a:path w="2936" h="6406" extrusionOk="0">
                  <a:moveTo>
                    <a:pt x="2802" y="1"/>
                  </a:moveTo>
                  <a:cubicBezTo>
                    <a:pt x="2635" y="1"/>
                    <a:pt x="2502" y="34"/>
                    <a:pt x="2369" y="67"/>
                  </a:cubicBezTo>
                  <a:cubicBezTo>
                    <a:pt x="2302" y="67"/>
                    <a:pt x="2268" y="134"/>
                    <a:pt x="2302" y="201"/>
                  </a:cubicBezTo>
                  <a:cubicBezTo>
                    <a:pt x="2302" y="234"/>
                    <a:pt x="2335" y="268"/>
                    <a:pt x="2402" y="268"/>
                  </a:cubicBezTo>
                  <a:cubicBezTo>
                    <a:pt x="2535" y="234"/>
                    <a:pt x="2669" y="234"/>
                    <a:pt x="2802" y="234"/>
                  </a:cubicBezTo>
                  <a:cubicBezTo>
                    <a:pt x="2936" y="234"/>
                    <a:pt x="2936" y="1"/>
                    <a:pt x="2802" y="1"/>
                  </a:cubicBezTo>
                  <a:close/>
                  <a:moveTo>
                    <a:pt x="1578" y="388"/>
                  </a:moveTo>
                  <a:cubicBezTo>
                    <a:pt x="1564" y="388"/>
                    <a:pt x="1549" y="392"/>
                    <a:pt x="1535" y="401"/>
                  </a:cubicBezTo>
                  <a:cubicBezTo>
                    <a:pt x="1435" y="468"/>
                    <a:pt x="1301" y="568"/>
                    <a:pt x="1201" y="635"/>
                  </a:cubicBezTo>
                  <a:cubicBezTo>
                    <a:pt x="1168" y="701"/>
                    <a:pt x="1168" y="768"/>
                    <a:pt x="1201" y="801"/>
                  </a:cubicBezTo>
                  <a:cubicBezTo>
                    <a:pt x="1201" y="801"/>
                    <a:pt x="1234" y="835"/>
                    <a:pt x="1268" y="835"/>
                  </a:cubicBezTo>
                  <a:lnTo>
                    <a:pt x="1301" y="835"/>
                  </a:lnTo>
                  <a:cubicBezTo>
                    <a:pt x="1301" y="835"/>
                    <a:pt x="1301" y="835"/>
                    <a:pt x="1334" y="801"/>
                  </a:cubicBezTo>
                  <a:cubicBezTo>
                    <a:pt x="1435" y="735"/>
                    <a:pt x="1535" y="635"/>
                    <a:pt x="1668" y="568"/>
                  </a:cubicBezTo>
                  <a:cubicBezTo>
                    <a:pt x="1754" y="539"/>
                    <a:pt x="1668" y="388"/>
                    <a:pt x="1578" y="388"/>
                  </a:cubicBezTo>
                  <a:close/>
                  <a:moveTo>
                    <a:pt x="685" y="1230"/>
                  </a:moveTo>
                  <a:cubicBezTo>
                    <a:pt x="650" y="1230"/>
                    <a:pt x="620" y="1249"/>
                    <a:pt x="601" y="1268"/>
                  </a:cubicBezTo>
                  <a:cubicBezTo>
                    <a:pt x="534" y="1402"/>
                    <a:pt x="434" y="1502"/>
                    <a:pt x="367" y="1635"/>
                  </a:cubicBezTo>
                  <a:cubicBezTo>
                    <a:pt x="334" y="1669"/>
                    <a:pt x="367" y="1735"/>
                    <a:pt x="400" y="1769"/>
                  </a:cubicBezTo>
                  <a:lnTo>
                    <a:pt x="467" y="1769"/>
                  </a:lnTo>
                  <a:lnTo>
                    <a:pt x="467" y="1802"/>
                  </a:lnTo>
                  <a:cubicBezTo>
                    <a:pt x="501" y="1769"/>
                    <a:pt x="534" y="1769"/>
                    <a:pt x="567" y="1735"/>
                  </a:cubicBezTo>
                  <a:cubicBezTo>
                    <a:pt x="634" y="1602"/>
                    <a:pt x="701" y="1502"/>
                    <a:pt x="767" y="1402"/>
                  </a:cubicBezTo>
                  <a:cubicBezTo>
                    <a:pt x="801" y="1335"/>
                    <a:pt x="801" y="1302"/>
                    <a:pt x="767" y="1268"/>
                  </a:cubicBezTo>
                  <a:cubicBezTo>
                    <a:pt x="739" y="1240"/>
                    <a:pt x="711" y="1230"/>
                    <a:pt x="685" y="1230"/>
                  </a:cubicBezTo>
                  <a:close/>
                  <a:moveTo>
                    <a:pt x="200" y="2336"/>
                  </a:moveTo>
                  <a:cubicBezTo>
                    <a:pt x="134" y="2336"/>
                    <a:pt x="67" y="2369"/>
                    <a:pt x="67" y="2436"/>
                  </a:cubicBezTo>
                  <a:cubicBezTo>
                    <a:pt x="34" y="2569"/>
                    <a:pt x="0" y="2703"/>
                    <a:pt x="0" y="2836"/>
                  </a:cubicBezTo>
                  <a:cubicBezTo>
                    <a:pt x="0" y="2903"/>
                    <a:pt x="34" y="2936"/>
                    <a:pt x="100" y="2970"/>
                  </a:cubicBezTo>
                  <a:lnTo>
                    <a:pt x="134" y="2970"/>
                  </a:lnTo>
                  <a:cubicBezTo>
                    <a:pt x="167" y="2970"/>
                    <a:pt x="200" y="2903"/>
                    <a:pt x="200" y="2869"/>
                  </a:cubicBezTo>
                  <a:cubicBezTo>
                    <a:pt x="200" y="2736"/>
                    <a:pt x="234" y="2603"/>
                    <a:pt x="267" y="2469"/>
                  </a:cubicBezTo>
                  <a:cubicBezTo>
                    <a:pt x="267" y="2402"/>
                    <a:pt x="234" y="2369"/>
                    <a:pt x="200" y="2336"/>
                  </a:cubicBezTo>
                  <a:close/>
                  <a:moveTo>
                    <a:pt x="122" y="3594"/>
                  </a:moveTo>
                  <a:cubicBezTo>
                    <a:pt x="114" y="3594"/>
                    <a:pt x="107" y="3597"/>
                    <a:pt x="100" y="3603"/>
                  </a:cubicBezTo>
                  <a:cubicBezTo>
                    <a:pt x="34" y="3603"/>
                    <a:pt x="0" y="3637"/>
                    <a:pt x="0" y="3703"/>
                  </a:cubicBezTo>
                  <a:cubicBezTo>
                    <a:pt x="0" y="3837"/>
                    <a:pt x="34" y="3970"/>
                    <a:pt x="67" y="4137"/>
                  </a:cubicBezTo>
                  <a:cubicBezTo>
                    <a:pt x="67" y="4170"/>
                    <a:pt x="100" y="4204"/>
                    <a:pt x="167" y="4204"/>
                  </a:cubicBezTo>
                  <a:lnTo>
                    <a:pt x="200" y="4204"/>
                  </a:lnTo>
                  <a:cubicBezTo>
                    <a:pt x="234" y="4204"/>
                    <a:pt x="267" y="4137"/>
                    <a:pt x="267" y="4104"/>
                  </a:cubicBezTo>
                  <a:cubicBezTo>
                    <a:pt x="234" y="3970"/>
                    <a:pt x="200" y="3803"/>
                    <a:pt x="200" y="3670"/>
                  </a:cubicBezTo>
                  <a:cubicBezTo>
                    <a:pt x="200" y="3643"/>
                    <a:pt x="157" y="3594"/>
                    <a:pt x="122" y="3594"/>
                  </a:cubicBezTo>
                  <a:close/>
                  <a:moveTo>
                    <a:pt x="419" y="4791"/>
                  </a:moveTo>
                  <a:cubicBezTo>
                    <a:pt x="403" y="4791"/>
                    <a:pt x="385" y="4795"/>
                    <a:pt x="367" y="4804"/>
                  </a:cubicBezTo>
                  <a:cubicBezTo>
                    <a:pt x="334" y="4804"/>
                    <a:pt x="300" y="4871"/>
                    <a:pt x="334" y="4938"/>
                  </a:cubicBezTo>
                  <a:cubicBezTo>
                    <a:pt x="367" y="5071"/>
                    <a:pt x="434" y="5204"/>
                    <a:pt x="501" y="5338"/>
                  </a:cubicBezTo>
                  <a:cubicBezTo>
                    <a:pt x="501" y="5371"/>
                    <a:pt x="534" y="5371"/>
                    <a:pt x="567" y="5371"/>
                  </a:cubicBezTo>
                  <a:lnTo>
                    <a:pt x="634" y="5371"/>
                  </a:lnTo>
                  <a:cubicBezTo>
                    <a:pt x="667" y="5338"/>
                    <a:pt x="701" y="5271"/>
                    <a:pt x="667" y="5238"/>
                  </a:cubicBezTo>
                  <a:cubicBezTo>
                    <a:pt x="601" y="5104"/>
                    <a:pt x="567" y="4971"/>
                    <a:pt x="501" y="4871"/>
                  </a:cubicBezTo>
                  <a:cubicBezTo>
                    <a:pt x="501" y="4822"/>
                    <a:pt x="465" y="4791"/>
                    <a:pt x="419" y="4791"/>
                  </a:cubicBezTo>
                  <a:close/>
                  <a:moveTo>
                    <a:pt x="1021" y="5883"/>
                  </a:moveTo>
                  <a:cubicBezTo>
                    <a:pt x="1001" y="5883"/>
                    <a:pt x="981" y="5891"/>
                    <a:pt x="968" y="5905"/>
                  </a:cubicBezTo>
                  <a:cubicBezTo>
                    <a:pt x="901" y="5938"/>
                    <a:pt x="901" y="6005"/>
                    <a:pt x="934" y="6038"/>
                  </a:cubicBezTo>
                  <a:cubicBezTo>
                    <a:pt x="1001" y="6172"/>
                    <a:pt x="1101" y="6272"/>
                    <a:pt x="1201" y="6372"/>
                  </a:cubicBezTo>
                  <a:cubicBezTo>
                    <a:pt x="1201" y="6405"/>
                    <a:pt x="1234" y="6405"/>
                    <a:pt x="1268" y="6405"/>
                  </a:cubicBezTo>
                  <a:cubicBezTo>
                    <a:pt x="1301" y="6405"/>
                    <a:pt x="1334" y="6405"/>
                    <a:pt x="1334" y="6372"/>
                  </a:cubicBezTo>
                  <a:cubicBezTo>
                    <a:pt x="1368" y="6339"/>
                    <a:pt x="1368" y="6272"/>
                    <a:pt x="1334" y="6239"/>
                  </a:cubicBezTo>
                  <a:cubicBezTo>
                    <a:pt x="1268" y="6138"/>
                    <a:pt x="1168" y="6038"/>
                    <a:pt x="1101" y="5938"/>
                  </a:cubicBezTo>
                  <a:cubicBezTo>
                    <a:pt x="1081" y="5899"/>
                    <a:pt x="1050" y="5883"/>
                    <a:pt x="1021" y="5883"/>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3433;p73"/>
            <p:cNvSpPr/>
            <p:nvPr/>
          </p:nvSpPr>
          <p:spPr>
            <a:xfrm>
              <a:off x="5864547" y="2670889"/>
              <a:ext cx="240307" cy="139108"/>
            </a:xfrm>
            <a:custGeom>
              <a:avLst/>
              <a:gdLst/>
              <a:ahLst/>
              <a:cxnLst/>
              <a:rect l="l" t="t" r="r" b="b"/>
              <a:pathLst>
                <a:path w="11966" h="6945" extrusionOk="0">
                  <a:moveTo>
                    <a:pt x="158" y="1"/>
                  </a:moveTo>
                  <a:cubicBezTo>
                    <a:pt x="71" y="1"/>
                    <a:pt x="1" y="113"/>
                    <a:pt x="90" y="173"/>
                  </a:cubicBezTo>
                  <a:lnTo>
                    <a:pt x="1324" y="1440"/>
                  </a:lnTo>
                  <a:lnTo>
                    <a:pt x="10764" y="6944"/>
                  </a:lnTo>
                  <a:cubicBezTo>
                    <a:pt x="11432" y="6878"/>
                    <a:pt x="11832" y="6644"/>
                    <a:pt x="11965" y="6277"/>
                  </a:cubicBezTo>
                  <a:lnTo>
                    <a:pt x="2425" y="773"/>
                  </a:lnTo>
                  <a:lnTo>
                    <a:pt x="190" y="6"/>
                  </a:lnTo>
                  <a:cubicBezTo>
                    <a:pt x="179" y="2"/>
                    <a:pt x="169" y="1"/>
                    <a:pt x="15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3434;p73"/>
            <p:cNvSpPr/>
            <p:nvPr/>
          </p:nvSpPr>
          <p:spPr>
            <a:xfrm>
              <a:off x="5869789" y="2661515"/>
              <a:ext cx="42133" cy="32889"/>
            </a:xfrm>
            <a:custGeom>
              <a:avLst/>
              <a:gdLst/>
              <a:ahLst/>
              <a:cxnLst/>
              <a:rect l="l" t="t" r="r" b="b"/>
              <a:pathLst>
                <a:path w="2098" h="1642" extrusionOk="0">
                  <a:moveTo>
                    <a:pt x="70" y="0"/>
                  </a:moveTo>
                  <a:cubicBezTo>
                    <a:pt x="21" y="0"/>
                    <a:pt x="1" y="78"/>
                    <a:pt x="29" y="107"/>
                  </a:cubicBezTo>
                  <a:lnTo>
                    <a:pt x="1397" y="1642"/>
                  </a:lnTo>
                  <a:lnTo>
                    <a:pt x="2097" y="407"/>
                  </a:lnTo>
                  <a:lnTo>
                    <a:pt x="96" y="7"/>
                  </a:lnTo>
                  <a:cubicBezTo>
                    <a:pt x="87" y="2"/>
                    <a:pt x="78" y="0"/>
                    <a:pt x="70"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3435;p73"/>
            <p:cNvSpPr/>
            <p:nvPr/>
          </p:nvSpPr>
          <p:spPr>
            <a:xfrm>
              <a:off x="5869789" y="2661515"/>
              <a:ext cx="10644" cy="8833"/>
            </a:xfrm>
            <a:custGeom>
              <a:avLst/>
              <a:gdLst/>
              <a:ahLst/>
              <a:cxnLst/>
              <a:rect l="l" t="t" r="r" b="b"/>
              <a:pathLst>
                <a:path w="530" h="441" extrusionOk="0">
                  <a:moveTo>
                    <a:pt x="70" y="0"/>
                  </a:moveTo>
                  <a:cubicBezTo>
                    <a:pt x="21" y="0"/>
                    <a:pt x="1" y="78"/>
                    <a:pt x="29" y="107"/>
                  </a:cubicBezTo>
                  <a:lnTo>
                    <a:pt x="363" y="441"/>
                  </a:lnTo>
                  <a:lnTo>
                    <a:pt x="363" y="407"/>
                  </a:lnTo>
                  <a:cubicBezTo>
                    <a:pt x="329" y="274"/>
                    <a:pt x="396" y="141"/>
                    <a:pt x="530" y="74"/>
                  </a:cubicBezTo>
                  <a:lnTo>
                    <a:pt x="96" y="7"/>
                  </a:lnTo>
                  <a:cubicBezTo>
                    <a:pt x="87" y="2"/>
                    <a:pt x="78" y="0"/>
                    <a:pt x="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3436;p73"/>
            <p:cNvSpPr/>
            <p:nvPr/>
          </p:nvSpPr>
          <p:spPr>
            <a:xfrm>
              <a:off x="5896499" y="2669667"/>
              <a:ext cx="166825" cy="110926"/>
            </a:xfrm>
            <a:custGeom>
              <a:avLst/>
              <a:gdLst/>
              <a:ahLst/>
              <a:cxnLst/>
              <a:rect l="l" t="t" r="r" b="b"/>
              <a:pathLst>
                <a:path w="8307" h="5538" extrusionOk="0">
                  <a:moveTo>
                    <a:pt x="767" y="0"/>
                  </a:moveTo>
                  <a:cubicBezTo>
                    <a:pt x="467" y="67"/>
                    <a:pt x="234" y="301"/>
                    <a:pt x="134" y="567"/>
                  </a:cubicBezTo>
                  <a:cubicBezTo>
                    <a:pt x="34" y="801"/>
                    <a:pt x="0" y="1034"/>
                    <a:pt x="67" y="1235"/>
                  </a:cubicBezTo>
                  <a:lnTo>
                    <a:pt x="7205" y="5338"/>
                  </a:lnTo>
                  <a:lnTo>
                    <a:pt x="7405" y="5471"/>
                  </a:lnTo>
                  <a:lnTo>
                    <a:pt x="7572" y="5538"/>
                  </a:lnTo>
                  <a:cubicBezTo>
                    <a:pt x="7350" y="5443"/>
                    <a:pt x="8002" y="4294"/>
                    <a:pt x="8268" y="4294"/>
                  </a:cubicBezTo>
                  <a:cubicBezTo>
                    <a:pt x="8282" y="4294"/>
                    <a:pt x="8294" y="4297"/>
                    <a:pt x="8306" y="4303"/>
                  </a:cubicBezTo>
                  <a:lnTo>
                    <a:pt x="7906" y="4070"/>
                  </a:lnTo>
                  <a:lnTo>
                    <a:pt x="767"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3437;p73"/>
            <p:cNvSpPr/>
            <p:nvPr/>
          </p:nvSpPr>
          <p:spPr>
            <a:xfrm>
              <a:off x="6026452" y="2744319"/>
              <a:ext cx="24139" cy="29604"/>
            </a:xfrm>
            <a:custGeom>
              <a:avLst/>
              <a:gdLst/>
              <a:ahLst/>
              <a:cxnLst/>
              <a:rect l="l" t="t" r="r" b="b"/>
              <a:pathLst>
                <a:path w="1202" h="1478" extrusionOk="0">
                  <a:moveTo>
                    <a:pt x="1182" y="203"/>
                  </a:moveTo>
                  <a:lnTo>
                    <a:pt x="1201" y="210"/>
                  </a:lnTo>
                  <a:cubicBezTo>
                    <a:pt x="1195" y="207"/>
                    <a:pt x="1189" y="204"/>
                    <a:pt x="1182" y="203"/>
                  </a:cubicBezTo>
                  <a:close/>
                  <a:moveTo>
                    <a:pt x="795" y="1"/>
                  </a:moveTo>
                  <a:cubicBezTo>
                    <a:pt x="644" y="1"/>
                    <a:pt x="353" y="308"/>
                    <a:pt x="201" y="643"/>
                  </a:cubicBezTo>
                  <a:cubicBezTo>
                    <a:pt x="67" y="943"/>
                    <a:pt x="0" y="1210"/>
                    <a:pt x="101" y="1244"/>
                  </a:cubicBezTo>
                  <a:lnTo>
                    <a:pt x="442" y="1443"/>
                  </a:lnTo>
                  <a:lnTo>
                    <a:pt x="442" y="1443"/>
                  </a:lnTo>
                  <a:cubicBezTo>
                    <a:pt x="381" y="1330"/>
                    <a:pt x="448" y="1117"/>
                    <a:pt x="568" y="877"/>
                  </a:cubicBezTo>
                  <a:cubicBezTo>
                    <a:pt x="721" y="539"/>
                    <a:pt x="1015" y="202"/>
                    <a:pt x="1166" y="202"/>
                  </a:cubicBezTo>
                  <a:cubicBezTo>
                    <a:pt x="1171" y="202"/>
                    <a:pt x="1177" y="202"/>
                    <a:pt x="1182" y="203"/>
                  </a:cubicBezTo>
                  <a:lnTo>
                    <a:pt x="1182" y="203"/>
                  </a:lnTo>
                  <a:lnTo>
                    <a:pt x="1101" y="176"/>
                  </a:lnTo>
                  <a:lnTo>
                    <a:pt x="834" y="9"/>
                  </a:lnTo>
                  <a:cubicBezTo>
                    <a:pt x="823" y="4"/>
                    <a:pt x="810" y="1"/>
                    <a:pt x="795" y="1"/>
                  </a:cubicBezTo>
                  <a:close/>
                  <a:moveTo>
                    <a:pt x="442" y="1443"/>
                  </a:moveTo>
                  <a:cubicBezTo>
                    <a:pt x="449" y="1456"/>
                    <a:pt x="457" y="1467"/>
                    <a:pt x="467" y="1477"/>
                  </a:cubicBezTo>
                  <a:lnTo>
                    <a:pt x="501" y="1477"/>
                  </a:lnTo>
                  <a:lnTo>
                    <a:pt x="442" y="1443"/>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3438;p73"/>
            <p:cNvSpPr/>
            <p:nvPr/>
          </p:nvSpPr>
          <p:spPr>
            <a:xfrm>
              <a:off x="6029404" y="2747644"/>
              <a:ext cx="26549" cy="29604"/>
            </a:xfrm>
            <a:custGeom>
              <a:avLst/>
              <a:gdLst/>
              <a:ahLst/>
              <a:cxnLst/>
              <a:rect l="l" t="t" r="r" b="b"/>
              <a:pathLst>
                <a:path w="1322" h="1478" extrusionOk="0">
                  <a:moveTo>
                    <a:pt x="1319" y="209"/>
                  </a:moveTo>
                  <a:lnTo>
                    <a:pt x="1321" y="210"/>
                  </a:lnTo>
                  <a:cubicBezTo>
                    <a:pt x="1320" y="210"/>
                    <a:pt x="1319" y="209"/>
                    <a:pt x="1319" y="209"/>
                  </a:cubicBezTo>
                  <a:close/>
                  <a:moveTo>
                    <a:pt x="915" y="0"/>
                  </a:moveTo>
                  <a:cubicBezTo>
                    <a:pt x="648" y="0"/>
                    <a:pt x="1" y="1118"/>
                    <a:pt x="254" y="1244"/>
                  </a:cubicBezTo>
                  <a:lnTo>
                    <a:pt x="619" y="1477"/>
                  </a:lnTo>
                  <a:lnTo>
                    <a:pt x="619" y="1477"/>
                  </a:lnTo>
                  <a:cubicBezTo>
                    <a:pt x="370" y="1315"/>
                    <a:pt x="1016" y="200"/>
                    <a:pt x="1282" y="200"/>
                  </a:cubicBezTo>
                  <a:cubicBezTo>
                    <a:pt x="1295" y="200"/>
                    <a:pt x="1307" y="203"/>
                    <a:pt x="1319" y="209"/>
                  </a:cubicBezTo>
                  <a:lnTo>
                    <a:pt x="1319" y="209"/>
                  </a:lnTo>
                  <a:lnTo>
                    <a:pt x="954" y="10"/>
                  </a:lnTo>
                  <a:cubicBezTo>
                    <a:pt x="942" y="3"/>
                    <a:pt x="929" y="0"/>
                    <a:pt x="915" y="0"/>
                  </a:cubicBezTo>
                  <a:close/>
                  <a:moveTo>
                    <a:pt x="619" y="1477"/>
                  </a:moveTo>
                  <a:cubicBezTo>
                    <a:pt x="620" y="1477"/>
                    <a:pt x="620" y="1478"/>
                    <a:pt x="621" y="1478"/>
                  </a:cubicBezTo>
                  <a:lnTo>
                    <a:pt x="619" y="1477"/>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3439;p73"/>
            <p:cNvSpPr/>
            <p:nvPr/>
          </p:nvSpPr>
          <p:spPr>
            <a:xfrm>
              <a:off x="6036694" y="2751730"/>
              <a:ext cx="25947" cy="28863"/>
            </a:xfrm>
            <a:custGeom>
              <a:avLst/>
              <a:gdLst/>
              <a:ahLst/>
              <a:cxnLst/>
              <a:rect l="l" t="t" r="r" b="b"/>
              <a:pathLst>
                <a:path w="1292" h="1441" extrusionOk="0">
                  <a:moveTo>
                    <a:pt x="1283" y="202"/>
                  </a:moveTo>
                  <a:lnTo>
                    <a:pt x="1292" y="206"/>
                  </a:lnTo>
                  <a:cubicBezTo>
                    <a:pt x="1289" y="205"/>
                    <a:pt x="1286" y="203"/>
                    <a:pt x="1283" y="202"/>
                  </a:cubicBezTo>
                  <a:close/>
                  <a:moveTo>
                    <a:pt x="891" y="0"/>
                  </a:moveTo>
                  <a:cubicBezTo>
                    <a:pt x="606" y="0"/>
                    <a:pt x="0" y="1112"/>
                    <a:pt x="224" y="1241"/>
                  </a:cubicBezTo>
                  <a:lnTo>
                    <a:pt x="581" y="1435"/>
                  </a:lnTo>
                  <a:lnTo>
                    <a:pt x="581" y="1435"/>
                  </a:lnTo>
                  <a:cubicBezTo>
                    <a:pt x="392" y="1307"/>
                    <a:pt x="1025" y="197"/>
                    <a:pt x="1258" y="197"/>
                  </a:cubicBezTo>
                  <a:cubicBezTo>
                    <a:pt x="1267" y="197"/>
                    <a:pt x="1275" y="198"/>
                    <a:pt x="1283" y="202"/>
                  </a:cubicBezTo>
                  <a:lnTo>
                    <a:pt x="1283" y="202"/>
                  </a:lnTo>
                  <a:lnTo>
                    <a:pt x="925" y="6"/>
                  </a:lnTo>
                  <a:cubicBezTo>
                    <a:pt x="914" y="2"/>
                    <a:pt x="903" y="0"/>
                    <a:pt x="891" y="0"/>
                  </a:cubicBezTo>
                  <a:close/>
                  <a:moveTo>
                    <a:pt x="581" y="1435"/>
                  </a:moveTo>
                  <a:lnTo>
                    <a:pt x="581" y="1435"/>
                  </a:lnTo>
                  <a:cubicBezTo>
                    <a:pt x="584" y="1437"/>
                    <a:pt x="587" y="1439"/>
                    <a:pt x="591" y="1441"/>
                  </a:cubicBezTo>
                  <a:lnTo>
                    <a:pt x="581" y="1435"/>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3440;p73"/>
            <p:cNvSpPr/>
            <p:nvPr/>
          </p:nvSpPr>
          <p:spPr>
            <a:xfrm>
              <a:off x="5870371" y="2661655"/>
              <a:ext cx="182891" cy="119619"/>
            </a:xfrm>
            <a:custGeom>
              <a:avLst/>
              <a:gdLst/>
              <a:ahLst/>
              <a:cxnLst/>
              <a:rect l="l" t="t" r="r" b="b"/>
              <a:pathLst>
                <a:path w="9107" h="5972" extrusionOk="0">
                  <a:moveTo>
                    <a:pt x="67" y="0"/>
                  </a:moveTo>
                  <a:lnTo>
                    <a:pt x="0" y="33"/>
                  </a:lnTo>
                  <a:cubicBezTo>
                    <a:pt x="0" y="67"/>
                    <a:pt x="0" y="100"/>
                    <a:pt x="0" y="100"/>
                  </a:cubicBezTo>
                  <a:lnTo>
                    <a:pt x="1368" y="1668"/>
                  </a:lnTo>
                  <a:lnTo>
                    <a:pt x="8506" y="5771"/>
                  </a:lnTo>
                  <a:lnTo>
                    <a:pt x="8706" y="5871"/>
                  </a:lnTo>
                  <a:lnTo>
                    <a:pt x="8864" y="5965"/>
                  </a:lnTo>
                  <a:lnTo>
                    <a:pt x="8864" y="5965"/>
                  </a:lnTo>
                  <a:cubicBezTo>
                    <a:pt x="8748" y="5883"/>
                    <a:pt x="8912" y="5462"/>
                    <a:pt x="9107" y="5137"/>
                  </a:cubicBezTo>
                  <a:cubicBezTo>
                    <a:pt x="9107" y="5120"/>
                    <a:pt x="9098" y="5112"/>
                    <a:pt x="9090" y="5112"/>
                  </a:cubicBezTo>
                  <a:cubicBezTo>
                    <a:pt x="9082" y="5112"/>
                    <a:pt x="9073" y="5120"/>
                    <a:pt x="9073" y="5137"/>
                  </a:cubicBezTo>
                  <a:lnTo>
                    <a:pt x="1535" y="801"/>
                  </a:lnTo>
                  <a:lnTo>
                    <a:pt x="67" y="0"/>
                  </a:lnTo>
                  <a:close/>
                  <a:moveTo>
                    <a:pt x="8864" y="5965"/>
                  </a:moveTo>
                  <a:cubicBezTo>
                    <a:pt x="8867" y="5968"/>
                    <a:pt x="8870" y="5969"/>
                    <a:pt x="8873" y="5971"/>
                  </a:cubicBezTo>
                  <a:lnTo>
                    <a:pt x="8864" y="5965"/>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3441;p73"/>
            <p:cNvSpPr/>
            <p:nvPr/>
          </p:nvSpPr>
          <p:spPr>
            <a:xfrm>
              <a:off x="6046555" y="2755696"/>
              <a:ext cx="53600" cy="43185"/>
            </a:xfrm>
            <a:custGeom>
              <a:avLst/>
              <a:gdLst/>
              <a:ahLst/>
              <a:cxnLst/>
              <a:rect l="l" t="t" r="r" b="b"/>
              <a:pathLst>
                <a:path w="2669" h="2156" extrusionOk="0">
                  <a:moveTo>
                    <a:pt x="792" y="1"/>
                  </a:moveTo>
                  <a:cubicBezTo>
                    <a:pt x="620" y="1"/>
                    <a:pt x="354" y="338"/>
                    <a:pt x="200" y="676"/>
                  </a:cubicBezTo>
                  <a:cubicBezTo>
                    <a:pt x="67" y="942"/>
                    <a:pt x="0" y="1209"/>
                    <a:pt x="100" y="1243"/>
                  </a:cubicBezTo>
                  <a:lnTo>
                    <a:pt x="1668" y="2143"/>
                  </a:lnTo>
                  <a:cubicBezTo>
                    <a:pt x="1701" y="2152"/>
                    <a:pt x="1737" y="2156"/>
                    <a:pt x="1773" y="2156"/>
                  </a:cubicBezTo>
                  <a:cubicBezTo>
                    <a:pt x="1881" y="2156"/>
                    <a:pt x="1993" y="2118"/>
                    <a:pt x="2068" y="2043"/>
                  </a:cubicBezTo>
                  <a:cubicBezTo>
                    <a:pt x="2402" y="1743"/>
                    <a:pt x="2669" y="1076"/>
                    <a:pt x="2369" y="909"/>
                  </a:cubicBezTo>
                  <a:lnTo>
                    <a:pt x="834" y="8"/>
                  </a:lnTo>
                  <a:cubicBezTo>
                    <a:pt x="821" y="3"/>
                    <a:pt x="807" y="1"/>
                    <a:pt x="792"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3442;p73"/>
            <p:cNvSpPr/>
            <p:nvPr/>
          </p:nvSpPr>
          <p:spPr>
            <a:xfrm>
              <a:off x="6076699" y="2773463"/>
              <a:ext cx="23456" cy="25719"/>
            </a:xfrm>
            <a:custGeom>
              <a:avLst/>
              <a:gdLst/>
              <a:ahLst/>
              <a:cxnLst/>
              <a:rect l="l" t="t" r="r" b="b"/>
              <a:pathLst>
                <a:path w="1168" h="1284" extrusionOk="0">
                  <a:moveTo>
                    <a:pt x="796" y="0"/>
                  </a:moveTo>
                  <a:cubicBezTo>
                    <a:pt x="762" y="0"/>
                    <a:pt x="728" y="8"/>
                    <a:pt x="701" y="22"/>
                  </a:cubicBezTo>
                  <a:cubicBezTo>
                    <a:pt x="367" y="156"/>
                    <a:pt x="134" y="422"/>
                    <a:pt x="67" y="789"/>
                  </a:cubicBezTo>
                  <a:cubicBezTo>
                    <a:pt x="0" y="1023"/>
                    <a:pt x="34" y="1190"/>
                    <a:pt x="134" y="1256"/>
                  </a:cubicBezTo>
                  <a:cubicBezTo>
                    <a:pt x="180" y="1275"/>
                    <a:pt x="227" y="1283"/>
                    <a:pt x="272" y="1283"/>
                  </a:cubicBezTo>
                  <a:cubicBezTo>
                    <a:pt x="388" y="1283"/>
                    <a:pt x="495" y="1228"/>
                    <a:pt x="567" y="1156"/>
                  </a:cubicBezTo>
                  <a:cubicBezTo>
                    <a:pt x="901" y="889"/>
                    <a:pt x="1168" y="256"/>
                    <a:pt x="934" y="55"/>
                  </a:cubicBezTo>
                  <a:cubicBezTo>
                    <a:pt x="895" y="16"/>
                    <a:pt x="845" y="0"/>
                    <a:pt x="79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3443;p73"/>
            <p:cNvSpPr/>
            <p:nvPr/>
          </p:nvSpPr>
          <p:spPr>
            <a:xfrm>
              <a:off x="6702369" y="2646773"/>
              <a:ext cx="182911" cy="91898"/>
            </a:xfrm>
            <a:custGeom>
              <a:avLst/>
              <a:gdLst/>
              <a:ahLst/>
              <a:cxnLst/>
              <a:rect l="l" t="t" r="r" b="b"/>
              <a:pathLst>
                <a:path w="9108" h="4588" extrusionOk="0">
                  <a:moveTo>
                    <a:pt x="4571" y="1"/>
                  </a:moveTo>
                  <a:cubicBezTo>
                    <a:pt x="3570" y="1"/>
                    <a:pt x="2569" y="226"/>
                    <a:pt x="1635" y="676"/>
                  </a:cubicBezTo>
                  <a:cubicBezTo>
                    <a:pt x="1" y="1577"/>
                    <a:pt x="1" y="3011"/>
                    <a:pt x="1635" y="3912"/>
                  </a:cubicBezTo>
                  <a:cubicBezTo>
                    <a:pt x="2569" y="4362"/>
                    <a:pt x="3570" y="4588"/>
                    <a:pt x="4571" y="4588"/>
                  </a:cubicBezTo>
                  <a:cubicBezTo>
                    <a:pt x="5571" y="4588"/>
                    <a:pt x="6572" y="4362"/>
                    <a:pt x="7506" y="3912"/>
                  </a:cubicBezTo>
                  <a:cubicBezTo>
                    <a:pt x="9107" y="3011"/>
                    <a:pt x="9107" y="1577"/>
                    <a:pt x="7506" y="676"/>
                  </a:cubicBezTo>
                  <a:cubicBezTo>
                    <a:pt x="6572" y="226"/>
                    <a:pt x="5571" y="1"/>
                    <a:pt x="457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3444;p73"/>
            <p:cNvSpPr/>
            <p:nvPr/>
          </p:nvSpPr>
          <p:spPr>
            <a:xfrm>
              <a:off x="6713093" y="2547104"/>
              <a:ext cx="161463" cy="54722"/>
            </a:xfrm>
            <a:custGeom>
              <a:avLst/>
              <a:gdLst/>
              <a:ahLst/>
              <a:cxnLst/>
              <a:rect l="l" t="t" r="r" b="b"/>
              <a:pathLst>
                <a:path w="8040" h="2732" extrusionOk="0">
                  <a:moveTo>
                    <a:pt x="4142" y="0"/>
                  </a:moveTo>
                  <a:cubicBezTo>
                    <a:pt x="3208" y="0"/>
                    <a:pt x="2281" y="159"/>
                    <a:pt x="1402" y="482"/>
                  </a:cubicBezTo>
                  <a:cubicBezTo>
                    <a:pt x="1" y="1049"/>
                    <a:pt x="34" y="1916"/>
                    <a:pt x="1435" y="2383"/>
                  </a:cubicBezTo>
                  <a:cubicBezTo>
                    <a:pt x="2221" y="2615"/>
                    <a:pt x="3028" y="2732"/>
                    <a:pt x="3834" y="2732"/>
                  </a:cubicBezTo>
                  <a:cubicBezTo>
                    <a:pt x="4772" y="2732"/>
                    <a:pt x="5708" y="2573"/>
                    <a:pt x="6605" y="2250"/>
                  </a:cubicBezTo>
                  <a:cubicBezTo>
                    <a:pt x="8040" y="1683"/>
                    <a:pt x="8006" y="816"/>
                    <a:pt x="6539" y="349"/>
                  </a:cubicBezTo>
                  <a:cubicBezTo>
                    <a:pt x="5752" y="117"/>
                    <a:pt x="4945" y="0"/>
                    <a:pt x="414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3445;p73"/>
            <p:cNvSpPr/>
            <p:nvPr/>
          </p:nvSpPr>
          <p:spPr>
            <a:xfrm>
              <a:off x="6717792" y="2518000"/>
              <a:ext cx="149394" cy="202924"/>
            </a:xfrm>
            <a:custGeom>
              <a:avLst/>
              <a:gdLst/>
              <a:ahLst/>
              <a:cxnLst/>
              <a:rect l="l" t="t" r="r" b="b"/>
              <a:pathLst>
                <a:path w="7439" h="10131" extrusionOk="0">
                  <a:moveTo>
                    <a:pt x="7439" y="0"/>
                  </a:moveTo>
                  <a:lnTo>
                    <a:pt x="0" y="200"/>
                  </a:lnTo>
                  <a:lnTo>
                    <a:pt x="767" y="8973"/>
                  </a:lnTo>
                  <a:cubicBezTo>
                    <a:pt x="834" y="9274"/>
                    <a:pt x="1134" y="9574"/>
                    <a:pt x="1701" y="9807"/>
                  </a:cubicBezTo>
                  <a:cubicBezTo>
                    <a:pt x="2376" y="10022"/>
                    <a:pt x="3072" y="10131"/>
                    <a:pt x="3766" y="10131"/>
                  </a:cubicBezTo>
                  <a:cubicBezTo>
                    <a:pt x="4582" y="10131"/>
                    <a:pt x="5396" y="9980"/>
                    <a:pt x="6171" y="9674"/>
                  </a:cubicBezTo>
                  <a:cubicBezTo>
                    <a:pt x="6738" y="9407"/>
                    <a:pt x="7038" y="9107"/>
                    <a:pt x="7072" y="8773"/>
                  </a:cubicBezTo>
                  <a:lnTo>
                    <a:pt x="7439"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3446;p73"/>
            <p:cNvSpPr/>
            <p:nvPr/>
          </p:nvSpPr>
          <p:spPr>
            <a:xfrm>
              <a:off x="6717792" y="2518000"/>
              <a:ext cx="148731" cy="54522"/>
            </a:xfrm>
            <a:custGeom>
              <a:avLst/>
              <a:gdLst/>
              <a:ahLst/>
              <a:cxnLst/>
              <a:rect l="l" t="t" r="r" b="b"/>
              <a:pathLst>
                <a:path w="7406" h="2722" extrusionOk="0">
                  <a:moveTo>
                    <a:pt x="7405" y="0"/>
                  </a:moveTo>
                  <a:lnTo>
                    <a:pt x="0" y="200"/>
                  </a:lnTo>
                  <a:lnTo>
                    <a:pt x="133" y="1968"/>
                  </a:lnTo>
                  <a:cubicBezTo>
                    <a:pt x="334" y="2102"/>
                    <a:pt x="567" y="2202"/>
                    <a:pt x="767" y="2302"/>
                  </a:cubicBezTo>
                  <a:cubicBezTo>
                    <a:pt x="1662" y="2580"/>
                    <a:pt x="2592" y="2722"/>
                    <a:pt x="3522" y="2722"/>
                  </a:cubicBezTo>
                  <a:cubicBezTo>
                    <a:pt x="4603" y="2722"/>
                    <a:pt x="5683" y="2530"/>
                    <a:pt x="6705" y="2135"/>
                  </a:cubicBezTo>
                  <a:lnTo>
                    <a:pt x="6905" y="2035"/>
                  </a:lnTo>
                  <a:cubicBezTo>
                    <a:pt x="7072" y="1968"/>
                    <a:pt x="7205" y="1868"/>
                    <a:pt x="7339" y="1768"/>
                  </a:cubicBezTo>
                  <a:lnTo>
                    <a:pt x="7405"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3447;p73"/>
            <p:cNvSpPr/>
            <p:nvPr/>
          </p:nvSpPr>
          <p:spPr>
            <a:xfrm>
              <a:off x="6707731" y="2484870"/>
              <a:ext cx="168834" cy="74632"/>
            </a:xfrm>
            <a:custGeom>
              <a:avLst/>
              <a:gdLst/>
              <a:ahLst/>
              <a:cxnLst/>
              <a:rect l="l" t="t" r="r" b="b"/>
              <a:pathLst>
                <a:path w="8407" h="3726" extrusionOk="0">
                  <a:moveTo>
                    <a:pt x="4366" y="0"/>
                  </a:moveTo>
                  <a:cubicBezTo>
                    <a:pt x="3294" y="0"/>
                    <a:pt x="2224" y="192"/>
                    <a:pt x="1202" y="587"/>
                  </a:cubicBezTo>
                  <a:cubicBezTo>
                    <a:pt x="1068" y="620"/>
                    <a:pt x="935" y="687"/>
                    <a:pt x="835" y="754"/>
                  </a:cubicBezTo>
                  <a:lnTo>
                    <a:pt x="1" y="787"/>
                  </a:lnTo>
                  <a:lnTo>
                    <a:pt x="34" y="2121"/>
                  </a:lnTo>
                  <a:cubicBezTo>
                    <a:pt x="34" y="2555"/>
                    <a:pt x="468" y="2989"/>
                    <a:pt x="1302" y="3289"/>
                  </a:cubicBezTo>
                  <a:cubicBezTo>
                    <a:pt x="2197" y="3582"/>
                    <a:pt x="3120" y="3725"/>
                    <a:pt x="4042" y="3725"/>
                  </a:cubicBezTo>
                  <a:cubicBezTo>
                    <a:pt x="5114" y="3725"/>
                    <a:pt x="6184" y="3532"/>
                    <a:pt x="7206" y="3155"/>
                  </a:cubicBezTo>
                  <a:cubicBezTo>
                    <a:pt x="8006" y="2788"/>
                    <a:pt x="8407" y="2355"/>
                    <a:pt x="8407" y="1921"/>
                  </a:cubicBezTo>
                  <a:lnTo>
                    <a:pt x="8373" y="554"/>
                  </a:lnTo>
                  <a:lnTo>
                    <a:pt x="7506" y="587"/>
                  </a:lnTo>
                  <a:cubicBezTo>
                    <a:pt x="7373" y="520"/>
                    <a:pt x="7239" y="487"/>
                    <a:pt x="7106" y="420"/>
                  </a:cubicBezTo>
                  <a:cubicBezTo>
                    <a:pt x="6211" y="142"/>
                    <a:pt x="5288" y="0"/>
                    <a:pt x="4366"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3448;p73"/>
            <p:cNvSpPr/>
            <p:nvPr/>
          </p:nvSpPr>
          <p:spPr>
            <a:xfrm>
              <a:off x="6699035" y="2464159"/>
              <a:ext cx="185562" cy="68282"/>
            </a:xfrm>
            <a:custGeom>
              <a:avLst/>
              <a:gdLst/>
              <a:ahLst/>
              <a:cxnLst/>
              <a:rect l="l" t="t" r="r" b="b"/>
              <a:pathLst>
                <a:path w="9240" h="3409" extrusionOk="0">
                  <a:moveTo>
                    <a:pt x="4771" y="0"/>
                  </a:moveTo>
                  <a:cubicBezTo>
                    <a:pt x="3694" y="0"/>
                    <a:pt x="2623" y="192"/>
                    <a:pt x="1601" y="587"/>
                  </a:cubicBezTo>
                  <a:cubicBezTo>
                    <a:pt x="0" y="1287"/>
                    <a:pt x="33" y="2355"/>
                    <a:pt x="1668" y="2989"/>
                  </a:cubicBezTo>
                  <a:cubicBezTo>
                    <a:pt x="2563" y="3266"/>
                    <a:pt x="3486" y="3408"/>
                    <a:pt x="4408" y="3408"/>
                  </a:cubicBezTo>
                  <a:cubicBezTo>
                    <a:pt x="5480" y="3408"/>
                    <a:pt x="6550" y="3216"/>
                    <a:pt x="7572" y="2822"/>
                  </a:cubicBezTo>
                  <a:cubicBezTo>
                    <a:pt x="9240" y="2121"/>
                    <a:pt x="9207" y="1054"/>
                    <a:pt x="7539" y="420"/>
                  </a:cubicBezTo>
                  <a:cubicBezTo>
                    <a:pt x="6629" y="142"/>
                    <a:pt x="5697" y="0"/>
                    <a:pt x="477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3449;p73"/>
            <p:cNvSpPr/>
            <p:nvPr/>
          </p:nvSpPr>
          <p:spPr>
            <a:xfrm>
              <a:off x="6720463" y="2467885"/>
              <a:ext cx="142706" cy="54602"/>
            </a:xfrm>
            <a:custGeom>
              <a:avLst/>
              <a:gdLst/>
              <a:ahLst/>
              <a:cxnLst/>
              <a:rect l="l" t="t" r="r" b="b"/>
              <a:pathLst>
                <a:path w="7106" h="2726" extrusionOk="0">
                  <a:moveTo>
                    <a:pt x="6672" y="1"/>
                  </a:moveTo>
                  <a:lnTo>
                    <a:pt x="4537" y="67"/>
                  </a:lnTo>
                  <a:cubicBezTo>
                    <a:pt x="4289" y="44"/>
                    <a:pt x="4037" y="33"/>
                    <a:pt x="3784" y="33"/>
                  </a:cubicBezTo>
                  <a:cubicBezTo>
                    <a:pt x="3325" y="33"/>
                    <a:pt x="2866" y="69"/>
                    <a:pt x="2436" y="134"/>
                  </a:cubicBezTo>
                  <a:lnTo>
                    <a:pt x="367" y="167"/>
                  </a:lnTo>
                  <a:lnTo>
                    <a:pt x="101" y="1301"/>
                  </a:lnTo>
                  <a:cubicBezTo>
                    <a:pt x="0" y="1702"/>
                    <a:pt x="334" y="2135"/>
                    <a:pt x="1101" y="2402"/>
                  </a:cubicBezTo>
                  <a:cubicBezTo>
                    <a:pt x="1837" y="2617"/>
                    <a:pt x="2594" y="2726"/>
                    <a:pt x="3350" y="2726"/>
                  </a:cubicBezTo>
                  <a:cubicBezTo>
                    <a:pt x="4238" y="2726"/>
                    <a:pt x="5124" y="2575"/>
                    <a:pt x="5971" y="2269"/>
                  </a:cubicBezTo>
                  <a:cubicBezTo>
                    <a:pt x="6772" y="1935"/>
                    <a:pt x="7106" y="1502"/>
                    <a:pt x="6972" y="1101"/>
                  </a:cubicBezTo>
                  <a:lnTo>
                    <a:pt x="6672"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3450;p73"/>
            <p:cNvSpPr/>
            <p:nvPr/>
          </p:nvSpPr>
          <p:spPr>
            <a:xfrm>
              <a:off x="6721126" y="2448696"/>
              <a:ext cx="140035" cy="47311"/>
            </a:xfrm>
            <a:custGeom>
              <a:avLst/>
              <a:gdLst/>
              <a:ahLst/>
              <a:cxnLst/>
              <a:rect l="l" t="t" r="r" b="b"/>
              <a:pathLst>
                <a:path w="6973" h="2362" extrusionOk="0">
                  <a:moveTo>
                    <a:pt x="3633" y="1"/>
                  </a:moveTo>
                  <a:cubicBezTo>
                    <a:pt x="2808" y="1"/>
                    <a:pt x="1985" y="136"/>
                    <a:pt x="1202" y="391"/>
                  </a:cubicBezTo>
                  <a:cubicBezTo>
                    <a:pt x="1" y="892"/>
                    <a:pt x="1" y="1659"/>
                    <a:pt x="1235" y="2059"/>
                  </a:cubicBezTo>
                  <a:cubicBezTo>
                    <a:pt x="1916" y="2261"/>
                    <a:pt x="2619" y="2361"/>
                    <a:pt x="3324" y="2361"/>
                  </a:cubicBezTo>
                  <a:cubicBezTo>
                    <a:pt x="4137" y="2361"/>
                    <a:pt x="4952" y="2227"/>
                    <a:pt x="5738" y="1959"/>
                  </a:cubicBezTo>
                  <a:cubicBezTo>
                    <a:pt x="6972" y="1459"/>
                    <a:pt x="6939" y="725"/>
                    <a:pt x="5672" y="291"/>
                  </a:cubicBezTo>
                  <a:cubicBezTo>
                    <a:pt x="5005" y="95"/>
                    <a:pt x="4318" y="1"/>
                    <a:pt x="363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3451;p73"/>
            <p:cNvSpPr/>
            <p:nvPr/>
          </p:nvSpPr>
          <p:spPr>
            <a:xfrm>
              <a:off x="6736549" y="2457069"/>
              <a:ext cx="109209" cy="30345"/>
            </a:xfrm>
            <a:custGeom>
              <a:avLst/>
              <a:gdLst/>
              <a:ahLst/>
              <a:cxnLst/>
              <a:rect l="l" t="t" r="r" b="b"/>
              <a:pathLst>
                <a:path w="5438" h="1515" extrusionOk="0">
                  <a:moveTo>
                    <a:pt x="2970" y="0"/>
                  </a:moveTo>
                  <a:cubicBezTo>
                    <a:pt x="2880" y="0"/>
                    <a:pt x="2791" y="3"/>
                    <a:pt x="2702" y="7"/>
                  </a:cubicBezTo>
                  <a:cubicBezTo>
                    <a:pt x="1968" y="40"/>
                    <a:pt x="1268" y="140"/>
                    <a:pt x="600" y="374"/>
                  </a:cubicBezTo>
                  <a:cubicBezTo>
                    <a:pt x="100" y="607"/>
                    <a:pt x="0" y="807"/>
                    <a:pt x="0" y="841"/>
                  </a:cubicBezTo>
                  <a:cubicBezTo>
                    <a:pt x="0" y="841"/>
                    <a:pt x="33" y="907"/>
                    <a:pt x="133" y="974"/>
                  </a:cubicBezTo>
                  <a:cubicBezTo>
                    <a:pt x="267" y="1108"/>
                    <a:pt x="434" y="1174"/>
                    <a:pt x="634" y="1241"/>
                  </a:cubicBezTo>
                  <a:cubicBezTo>
                    <a:pt x="1216" y="1416"/>
                    <a:pt x="1824" y="1514"/>
                    <a:pt x="2435" y="1514"/>
                  </a:cubicBezTo>
                  <a:cubicBezTo>
                    <a:pt x="2524" y="1514"/>
                    <a:pt x="2613" y="1512"/>
                    <a:pt x="2702" y="1508"/>
                  </a:cubicBezTo>
                  <a:cubicBezTo>
                    <a:pt x="3436" y="1475"/>
                    <a:pt x="4136" y="1374"/>
                    <a:pt x="4803" y="1141"/>
                  </a:cubicBezTo>
                  <a:cubicBezTo>
                    <a:pt x="4970" y="1041"/>
                    <a:pt x="5137" y="974"/>
                    <a:pt x="5304" y="841"/>
                  </a:cubicBezTo>
                  <a:cubicBezTo>
                    <a:pt x="5371" y="807"/>
                    <a:pt x="5404" y="741"/>
                    <a:pt x="5437" y="674"/>
                  </a:cubicBezTo>
                  <a:cubicBezTo>
                    <a:pt x="5437" y="641"/>
                    <a:pt x="5304" y="474"/>
                    <a:pt x="4803" y="274"/>
                  </a:cubicBezTo>
                  <a:cubicBezTo>
                    <a:pt x="4221" y="99"/>
                    <a:pt x="3588" y="0"/>
                    <a:pt x="29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3452;p73"/>
            <p:cNvSpPr/>
            <p:nvPr/>
          </p:nvSpPr>
          <p:spPr>
            <a:xfrm>
              <a:off x="6739220" y="2463759"/>
              <a:ext cx="103847" cy="23655"/>
            </a:xfrm>
            <a:custGeom>
              <a:avLst/>
              <a:gdLst/>
              <a:ahLst/>
              <a:cxnLst/>
              <a:rect l="l" t="t" r="r" b="b"/>
              <a:pathLst>
                <a:path w="5171" h="1181" extrusionOk="0">
                  <a:moveTo>
                    <a:pt x="2837" y="0"/>
                  </a:moveTo>
                  <a:cubicBezTo>
                    <a:pt x="2747" y="0"/>
                    <a:pt x="2658" y="2"/>
                    <a:pt x="2569" y="6"/>
                  </a:cubicBezTo>
                  <a:cubicBezTo>
                    <a:pt x="1868" y="6"/>
                    <a:pt x="1135" y="140"/>
                    <a:pt x="467" y="373"/>
                  </a:cubicBezTo>
                  <a:cubicBezTo>
                    <a:pt x="301" y="440"/>
                    <a:pt x="134" y="540"/>
                    <a:pt x="0" y="640"/>
                  </a:cubicBezTo>
                  <a:cubicBezTo>
                    <a:pt x="134" y="774"/>
                    <a:pt x="301" y="840"/>
                    <a:pt x="501" y="907"/>
                  </a:cubicBezTo>
                  <a:cubicBezTo>
                    <a:pt x="1083" y="1082"/>
                    <a:pt x="1691" y="1180"/>
                    <a:pt x="2302" y="1180"/>
                  </a:cubicBezTo>
                  <a:cubicBezTo>
                    <a:pt x="2391" y="1180"/>
                    <a:pt x="2480" y="1178"/>
                    <a:pt x="2569" y="1174"/>
                  </a:cubicBezTo>
                  <a:cubicBezTo>
                    <a:pt x="3303" y="1141"/>
                    <a:pt x="4003" y="1040"/>
                    <a:pt x="4670" y="807"/>
                  </a:cubicBezTo>
                  <a:cubicBezTo>
                    <a:pt x="4837" y="707"/>
                    <a:pt x="5004" y="640"/>
                    <a:pt x="5171" y="507"/>
                  </a:cubicBezTo>
                  <a:cubicBezTo>
                    <a:pt x="5037" y="407"/>
                    <a:pt x="4871" y="340"/>
                    <a:pt x="4670" y="273"/>
                  </a:cubicBezTo>
                  <a:cubicBezTo>
                    <a:pt x="4088" y="99"/>
                    <a:pt x="3455" y="0"/>
                    <a:pt x="2837"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3453;p73"/>
            <p:cNvSpPr/>
            <p:nvPr/>
          </p:nvSpPr>
          <p:spPr>
            <a:xfrm>
              <a:off x="6812903" y="2472973"/>
              <a:ext cx="16769" cy="8553"/>
            </a:xfrm>
            <a:custGeom>
              <a:avLst/>
              <a:gdLst/>
              <a:ahLst/>
              <a:cxnLst/>
              <a:rect l="l" t="t" r="r" b="b"/>
              <a:pathLst>
                <a:path w="835" h="427" extrusionOk="0">
                  <a:moveTo>
                    <a:pt x="610" y="1"/>
                  </a:moveTo>
                  <a:cubicBezTo>
                    <a:pt x="484" y="1"/>
                    <a:pt x="359" y="38"/>
                    <a:pt x="234" y="113"/>
                  </a:cubicBezTo>
                  <a:cubicBezTo>
                    <a:pt x="67" y="214"/>
                    <a:pt x="1" y="347"/>
                    <a:pt x="101" y="414"/>
                  </a:cubicBezTo>
                  <a:cubicBezTo>
                    <a:pt x="143" y="422"/>
                    <a:pt x="184" y="426"/>
                    <a:pt x="225" y="426"/>
                  </a:cubicBezTo>
                  <a:cubicBezTo>
                    <a:pt x="349" y="426"/>
                    <a:pt x="468" y="389"/>
                    <a:pt x="568" y="314"/>
                  </a:cubicBezTo>
                  <a:cubicBezTo>
                    <a:pt x="735" y="180"/>
                    <a:pt x="835" y="47"/>
                    <a:pt x="735" y="13"/>
                  </a:cubicBezTo>
                  <a:cubicBezTo>
                    <a:pt x="693" y="5"/>
                    <a:pt x="651" y="1"/>
                    <a:pt x="61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454;p73"/>
            <p:cNvSpPr/>
            <p:nvPr/>
          </p:nvSpPr>
          <p:spPr>
            <a:xfrm>
              <a:off x="6720463" y="2572782"/>
              <a:ext cx="146723" cy="92018"/>
            </a:xfrm>
            <a:custGeom>
              <a:avLst/>
              <a:gdLst/>
              <a:ahLst/>
              <a:cxnLst/>
              <a:rect l="l" t="t" r="r" b="b"/>
              <a:pathLst>
                <a:path w="7306" h="4594" extrusionOk="0">
                  <a:moveTo>
                    <a:pt x="7306" y="1"/>
                  </a:moveTo>
                  <a:lnTo>
                    <a:pt x="7304" y="39"/>
                  </a:lnTo>
                  <a:lnTo>
                    <a:pt x="7304" y="39"/>
                  </a:lnTo>
                  <a:cubicBezTo>
                    <a:pt x="7305" y="26"/>
                    <a:pt x="7306" y="13"/>
                    <a:pt x="7306" y="1"/>
                  </a:cubicBezTo>
                  <a:close/>
                  <a:moveTo>
                    <a:pt x="0" y="167"/>
                  </a:moveTo>
                  <a:lnTo>
                    <a:pt x="0" y="167"/>
                  </a:lnTo>
                  <a:cubicBezTo>
                    <a:pt x="0" y="201"/>
                    <a:pt x="4" y="235"/>
                    <a:pt x="10" y="268"/>
                  </a:cubicBezTo>
                  <a:lnTo>
                    <a:pt x="10" y="268"/>
                  </a:lnTo>
                  <a:lnTo>
                    <a:pt x="0" y="167"/>
                  </a:lnTo>
                  <a:close/>
                  <a:moveTo>
                    <a:pt x="7304" y="39"/>
                  </a:moveTo>
                  <a:lnTo>
                    <a:pt x="7304" y="39"/>
                  </a:lnTo>
                  <a:cubicBezTo>
                    <a:pt x="7277" y="362"/>
                    <a:pt x="6912" y="711"/>
                    <a:pt x="6238" y="968"/>
                  </a:cubicBezTo>
                  <a:cubicBezTo>
                    <a:pt x="5341" y="1291"/>
                    <a:pt x="4405" y="1450"/>
                    <a:pt x="3467" y="1450"/>
                  </a:cubicBezTo>
                  <a:cubicBezTo>
                    <a:pt x="2661" y="1450"/>
                    <a:pt x="1854" y="1333"/>
                    <a:pt x="1068" y="1101"/>
                  </a:cubicBezTo>
                  <a:cubicBezTo>
                    <a:pt x="432" y="889"/>
                    <a:pt x="71" y="595"/>
                    <a:pt x="10" y="268"/>
                  </a:cubicBezTo>
                  <a:lnTo>
                    <a:pt x="10" y="268"/>
                  </a:lnTo>
                  <a:lnTo>
                    <a:pt x="301" y="3403"/>
                  </a:lnTo>
                  <a:cubicBezTo>
                    <a:pt x="301" y="3737"/>
                    <a:pt x="634" y="4037"/>
                    <a:pt x="1301" y="4270"/>
                  </a:cubicBezTo>
                  <a:cubicBezTo>
                    <a:pt x="2037" y="4485"/>
                    <a:pt x="2794" y="4594"/>
                    <a:pt x="3550" y="4594"/>
                  </a:cubicBezTo>
                  <a:cubicBezTo>
                    <a:pt x="4438" y="4594"/>
                    <a:pt x="5324" y="4443"/>
                    <a:pt x="6172" y="4137"/>
                  </a:cubicBezTo>
                  <a:cubicBezTo>
                    <a:pt x="6839" y="3870"/>
                    <a:pt x="7172" y="3536"/>
                    <a:pt x="7172" y="3203"/>
                  </a:cubicBezTo>
                  <a:lnTo>
                    <a:pt x="7304" y="39"/>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455;p73"/>
            <p:cNvSpPr/>
            <p:nvPr/>
          </p:nvSpPr>
          <p:spPr>
            <a:xfrm>
              <a:off x="6740767" y="2617950"/>
              <a:ext cx="37996" cy="33771"/>
            </a:xfrm>
            <a:custGeom>
              <a:avLst/>
              <a:gdLst/>
              <a:ahLst/>
              <a:cxnLst/>
              <a:rect l="l" t="t" r="r" b="b"/>
              <a:pathLst>
                <a:path w="1892" h="1686" extrusionOk="0">
                  <a:moveTo>
                    <a:pt x="340" y="0"/>
                  </a:moveTo>
                  <a:cubicBezTo>
                    <a:pt x="304" y="0"/>
                    <a:pt x="281" y="24"/>
                    <a:pt x="257" y="47"/>
                  </a:cubicBezTo>
                  <a:cubicBezTo>
                    <a:pt x="0" y="903"/>
                    <a:pt x="646" y="1686"/>
                    <a:pt x="1444" y="1686"/>
                  </a:cubicBezTo>
                  <a:cubicBezTo>
                    <a:pt x="1579" y="1686"/>
                    <a:pt x="1718" y="1663"/>
                    <a:pt x="1858" y="1615"/>
                  </a:cubicBezTo>
                  <a:cubicBezTo>
                    <a:pt x="1892" y="1615"/>
                    <a:pt x="1892" y="1548"/>
                    <a:pt x="1858" y="1548"/>
                  </a:cubicBezTo>
                  <a:cubicBezTo>
                    <a:pt x="1758" y="1482"/>
                    <a:pt x="1625" y="1382"/>
                    <a:pt x="1558" y="1281"/>
                  </a:cubicBezTo>
                  <a:cubicBezTo>
                    <a:pt x="1425" y="1081"/>
                    <a:pt x="1324" y="915"/>
                    <a:pt x="1258" y="714"/>
                  </a:cubicBezTo>
                  <a:cubicBezTo>
                    <a:pt x="1058" y="381"/>
                    <a:pt x="757" y="147"/>
                    <a:pt x="390" y="14"/>
                  </a:cubicBezTo>
                  <a:cubicBezTo>
                    <a:pt x="371" y="4"/>
                    <a:pt x="354" y="0"/>
                    <a:pt x="34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456;p73"/>
            <p:cNvSpPr/>
            <p:nvPr/>
          </p:nvSpPr>
          <p:spPr>
            <a:xfrm>
              <a:off x="6751270" y="2610178"/>
              <a:ext cx="38217" cy="35293"/>
            </a:xfrm>
            <a:custGeom>
              <a:avLst/>
              <a:gdLst/>
              <a:ahLst/>
              <a:cxnLst/>
              <a:rect l="l" t="t" r="r" b="b"/>
              <a:pathLst>
                <a:path w="1903" h="1762" extrusionOk="0">
                  <a:moveTo>
                    <a:pt x="532" y="0"/>
                  </a:moveTo>
                  <a:cubicBezTo>
                    <a:pt x="374" y="0"/>
                    <a:pt x="215" y="34"/>
                    <a:pt x="68" y="102"/>
                  </a:cubicBezTo>
                  <a:cubicBezTo>
                    <a:pt x="1" y="135"/>
                    <a:pt x="1" y="235"/>
                    <a:pt x="68" y="302"/>
                  </a:cubicBezTo>
                  <a:cubicBezTo>
                    <a:pt x="268" y="369"/>
                    <a:pt x="435" y="469"/>
                    <a:pt x="601" y="602"/>
                  </a:cubicBezTo>
                  <a:cubicBezTo>
                    <a:pt x="768" y="735"/>
                    <a:pt x="902" y="902"/>
                    <a:pt x="1035" y="1102"/>
                  </a:cubicBezTo>
                  <a:cubicBezTo>
                    <a:pt x="1135" y="1369"/>
                    <a:pt x="1302" y="1569"/>
                    <a:pt x="1502" y="1736"/>
                  </a:cubicBezTo>
                  <a:cubicBezTo>
                    <a:pt x="1535" y="1753"/>
                    <a:pt x="1569" y="1761"/>
                    <a:pt x="1598" y="1761"/>
                  </a:cubicBezTo>
                  <a:cubicBezTo>
                    <a:pt x="1627" y="1761"/>
                    <a:pt x="1652" y="1753"/>
                    <a:pt x="1669" y="1736"/>
                  </a:cubicBezTo>
                  <a:cubicBezTo>
                    <a:pt x="1902" y="1269"/>
                    <a:pt x="1769" y="702"/>
                    <a:pt x="1369" y="369"/>
                  </a:cubicBezTo>
                  <a:cubicBezTo>
                    <a:pt x="1148" y="126"/>
                    <a:pt x="841" y="0"/>
                    <a:pt x="53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457;p73"/>
            <p:cNvSpPr/>
            <p:nvPr/>
          </p:nvSpPr>
          <p:spPr>
            <a:xfrm>
              <a:off x="6960951" y="2244230"/>
              <a:ext cx="607616" cy="348442"/>
            </a:xfrm>
            <a:custGeom>
              <a:avLst/>
              <a:gdLst/>
              <a:ahLst/>
              <a:cxnLst/>
              <a:rect l="l" t="t" r="r" b="b"/>
              <a:pathLst>
                <a:path w="30256" h="17396" extrusionOk="0">
                  <a:moveTo>
                    <a:pt x="28450" y="0"/>
                  </a:moveTo>
                  <a:cubicBezTo>
                    <a:pt x="28263" y="0"/>
                    <a:pt x="28071" y="42"/>
                    <a:pt x="27887" y="125"/>
                  </a:cubicBezTo>
                  <a:lnTo>
                    <a:pt x="301" y="16070"/>
                  </a:lnTo>
                  <a:cubicBezTo>
                    <a:pt x="1" y="16170"/>
                    <a:pt x="1" y="16604"/>
                    <a:pt x="268" y="16704"/>
                  </a:cubicBezTo>
                  <a:lnTo>
                    <a:pt x="1235" y="17271"/>
                  </a:lnTo>
                  <a:cubicBezTo>
                    <a:pt x="1418" y="17354"/>
                    <a:pt x="1610" y="17396"/>
                    <a:pt x="1798" y="17396"/>
                  </a:cubicBezTo>
                  <a:cubicBezTo>
                    <a:pt x="1985" y="17396"/>
                    <a:pt x="2169" y="17354"/>
                    <a:pt x="2336" y="17271"/>
                  </a:cubicBezTo>
                  <a:lnTo>
                    <a:pt x="29955" y="1326"/>
                  </a:lnTo>
                  <a:cubicBezTo>
                    <a:pt x="30256" y="1126"/>
                    <a:pt x="30256" y="859"/>
                    <a:pt x="29955" y="692"/>
                  </a:cubicBezTo>
                  <a:lnTo>
                    <a:pt x="28988" y="125"/>
                  </a:lnTo>
                  <a:cubicBezTo>
                    <a:pt x="28821" y="42"/>
                    <a:pt x="28638" y="0"/>
                    <a:pt x="2845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458;p73"/>
            <p:cNvSpPr/>
            <p:nvPr/>
          </p:nvSpPr>
          <p:spPr>
            <a:xfrm>
              <a:off x="6551650" y="1973625"/>
              <a:ext cx="700739" cy="422613"/>
            </a:xfrm>
            <a:custGeom>
              <a:avLst/>
              <a:gdLst/>
              <a:ahLst/>
              <a:cxnLst/>
              <a:rect l="l" t="t" r="r" b="b"/>
              <a:pathLst>
                <a:path w="34893" h="21099" extrusionOk="0">
                  <a:moveTo>
                    <a:pt x="28342" y="1"/>
                  </a:moveTo>
                  <a:cubicBezTo>
                    <a:pt x="28179" y="1"/>
                    <a:pt x="28020" y="42"/>
                    <a:pt x="27887" y="126"/>
                  </a:cubicBezTo>
                  <a:lnTo>
                    <a:pt x="467" y="15937"/>
                  </a:lnTo>
                  <a:cubicBezTo>
                    <a:pt x="201" y="16104"/>
                    <a:pt x="34" y="16404"/>
                    <a:pt x="0" y="16737"/>
                  </a:cubicBezTo>
                  <a:lnTo>
                    <a:pt x="0" y="16904"/>
                  </a:lnTo>
                  <a:cubicBezTo>
                    <a:pt x="0" y="17238"/>
                    <a:pt x="201" y="17571"/>
                    <a:pt x="467" y="17738"/>
                  </a:cubicBezTo>
                  <a:lnTo>
                    <a:pt x="6071" y="20974"/>
                  </a:lnTo>
                  <a:cubicBezTo>
                    <a:pt x="6222" y="21057"/>
                    <a:pt x="6380" y="21099"/>
                    <a:pt x="6538" y="21099"/>
                  </a:cubicBezTo>
                  <a:cubicBezTo>
                    <a:pt x="6697" y="21099"/>
                    <a:pt x="6855" y="21057"/>
                    <a:pt x="7005" y="20974"/>
                  </a:cubicBezTo>
                  <a:lnTo>
                    <a:pt x="34425" y="5129"/>
                  </a:lnTo>
                  <a:cubicBezTo>
                    <a:pt x="34692" y="4962"/>
                    <a:pt x="34859" y="4662"/>
                    <a:pt x="34892" y="4329"/>
                  </a:cubicBezTo>
                  <a:lnTo>
                    <a:pt x="34892" y="4162"/>
                  </a:lnTo>
                  <a:cubicBezTo>
                    <a:pt x="34859" y="3828"/>
                    <a:pt x="34692" y="3528"/>
                    <a:pt x="34425" y="3361"/>
                  </a:cubicBezTo>
                  <a:lnTo>
                    <a:pt x="28821" y="126"/>
                  </a:lnTo>
                  <a:cubicBezTo>
                    <a:pt x="28671" y="42"/>
                    <a:pt x="28504" y="1"/>
                    <a:pt x="2834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459;p73"/>
            <p:cNvSpPr/>
            <p:nvPr/>
          </p:nvSpPr>
          <p:spPr>
            <a:xfrm>
              <a:off x="6551650" y="1973625"/>
              <a:ext cx="700739" cy="422613"/>
            </a:xfrm>
            <a:custGeom>
              <a:avLst/>
              <a:gdLst/>
              <a:ahLst/>
              <a:cxnLst/>
              <a:rect l="l" t="t" r="r" b="b"/>
              <a:pathLst>
                <a:path w="34893" h="21099" extrusionOk="0">
                  <a:moveTo>
                    <a:pt x="28342" y="1"/>
                  </a:moveTo>
                  <a:cubicBezTo>
                    <a:pt x="28179" y="1"/>
                    <a:pt x="28020" y="42"/>
                    <a:pt x="27887" y="126"/>
                  </a:cubicBezTo>
                  <a:lnTo>
                    <a:pt x="467" y="15937"/>
                  </a:lnTo>
                  <a:cubicBezTo>
                    <a:pt x="201" y="16104"/>
                    <a:pt x="34" y="16404"/>
                    <a:pt x="0" y="16737"/>
                  </a:cubicBezTo>
                  <a:lnTo>
                    <a:pt x="0" y="16904"/>
                  </a:lnTo>
                  <a:cubicBezTo>
                    <a:pt x="0" y="17238"/>
                    <a:pt x="201" y="17571"/>
                    <a:pt x="467" y="17738"/>
                  </a:cubicBezTo>
                  <a:lnTo>
                    <a:pt x="6071" y="20974"/>
                  </a:lnTo>
                  <a:cubicBezTo>
                    <a:pt x="6222" y="21057"/>
                    <a:pt x="6380" y="21099"/>
                    <a:pt x="6538" y="21099"/>
                  </a:cubicBezTo>
                  <a:cubicBezTo>
                    <a:pt x="6697" y="21099"/>
                    <a:pt x="6855" y="21057"/>
                    <a:pt x="7005" y="20974"/>
                  </a:cubicBezTo>
                  <a:lnTo>
                    <a:pt x="34425" y="5129"/>
                  </a:lnTo>
                  <a:cubicBezTo>
                    <a:pt x="34692" y="4962"/>
                    <a:pt x="34859" y="4662"/>
                    <a:pt x="34892" y="4329"/>
                  </a:cubicBezTo>
                  <a:lnTo>
                    <a:pt x="34892" y="4162"/>
                  </a:lnTo>
                  <a:cubicBezTo>
                    <a:pt x="34859" y="3828"/>
                    <a:pt x="34692" y="3528"/>
                    <a:pt x="34425" y="3361"/>
                  </a:cubicBezTo>
                  <a:lnTo>
                    <a:pt x="28821" y="126"/>
                  </a:lnTo>
                  <a:cubicBezTo>
                    <a:pt x="28671" y="42"/>
                    <a:pt x="28504" y="1"/>
                    <a:pt x="283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460;p73"/>
            <p:cNvSpPr/>
            <p:nvPr/>
          </p:nvSpPr>
          <p:spPr>
            <a:xfrm>
              <a:off x="6556329" y="1973625"/>
              <a:ext cx="692023" cy="396734"/>
            </a:xfrm>
            <a:custGeom>
              <a:avLst/>
              <a:gdLst/>
              <a:ahLst/>
              <a:cxnLst/>
              <a:rect l="l" t="t" r="r" b="b"/>
              <a:pathLst>
                <a:path w="34459" h="19807" extrusionOk="0">
                  <a:moveTo>
                    <a:pt x="28109" y="1"/>
                  </a:moveTo>
                  <a:cubicBezTo>
                    <a:pt x="27946" y="1"/>
                    <a:pt x="27787" y="42"/>
                    <a:pt x="27654" y="126"/>
                  </a:cubicBezTo>
                  <a:lnTo>
                    <a:pt x="234" y="15937"/>
                  </a:lnTo>
                  <a:cubicBezTo>
                    <a:pt x="1" y="16037"/>
                    <a:pt x="1" y="16371"/>
                    <a:pt x="234" y="16471"/>
                  </a:cubicBezTo>
                  <a:lnTo>
                    <a:pt x="5838" y="19706"/>
                  </a:lnTo>
                  <a:cubicBezTo>
                    <a:pt x="5989" y="19773"/>
                    <a:pt x="6147" y="19806"/>
                    <a:pt x="6305" y="19806"/>
                  </a:cubicBezTo>
                  <a:cubicBezTo>
                    <a:pt x="6464" y="19806"/>
                    <a:pt x="6622" y="19773"/>
                    <a:pt x="6772" y="19706"/>
                  </a:cubicBezTo>
                  <a:lnTo>
                    <a:pt x="34192" y="3862"/>
                  </a:lnTo>
                  <a:cubicBezTo>
                    <a:pt x="34459" y="3795"/>
                    <a:pt x="34459" y="3395"/>
                    <a:pt x="34192" y="3328"/>
                  </a:cubicBezTo>
                  <a:lnTo>
                    <a:pt x="28588" y="126"/>
                  </a:lnTo>
                  <a:cubicBezTo>
                    <a:pt x="28438" y="42"/>
                    <a:pt x="28271" y="1"/>
                    <a:pt x="2810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461;p73"/>
            <p:cNvSpPr/>
            <p:nvPr/>
          </p:nvSpPr>
          <p:spPr>
            <a:xfrm>
              <a:off x="6556329" y="1973625"/>
              <a:ext cx="692023" cy="396734"/>
            </a:xfrm>
            <a:custGeom>
              <a:avLst/>
              <a:gdLst/>
              <a:ahLst/>
              <a:cxnLst/>
              <a:rect l="l" t="t" r="r" b="b"/>
              <a:pathLst>
                <a:path w="34459" h="19807" extrusionOk="0">
                  <a:moveTo>
                    <a:pt x="28109" y="1"/>
                  </a:moveTo>
                  <a:cubicBezTo>
                    <a:pt x="27946" y="1"/>
                    <a:pt x="27787" y="42"/>
                    <a:pt x="27654" y="126"/>
                  </a:cubicBezTo>
                  <a:lnTo>
                    <a:pt x="234" y="15937"/>
                  </a:lnTo>
                  <a:cubicBezTo>
                    <a:pt x="1" y="16037"/>
                    <a:pt x="1" y="16371"/>
                    <a:pt x="234" y="16471"/>
                  </a:cubicBezTo>
                  <a:lnTo>
                    <a:pt x="5838" y="19706"/>
                  </a:lnTo>
                  <a:cubicBezTo>
                    <a:pt x="5989" y="19773"/>
                    <a:pt x="6147" y="19806"/>
                    <a:pt x="6305" y="19806"/>
                  </a:cubicBezTo>
                  <a:cubicBezTo>
                    <a:pt x="6464" y="19806"/>
                    <a:pt x="6622" y="19773"/>
                    <a:pt x="6772" y="19706"/>
                  </a:cubicBezTo>
                  <a:lnTo>
                    <a:pt x="34192" y="3862"/>
                  </a:lnTo>
                  <a:cubicBezTo>
                    <a:pt x="34459" y="3795"/>
                    <a:pt x="34459" y="3395"/>
                    <a:pt x="34192" y="3328"/>
                  </a:cubicBezTo>
                  <a:lnTo>
                    <a:pt x="28588" y="126"/>
                  </a:lnTo>
                  <a:cubicBezTo>
                    <a:pt x="28438" y="42"/>
                    <a:pt x="28271" y="1"/>
                    <a:pt x="281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462;p73"/>
            <p:cNvSpPr/>
            <p:nvPr/>
          </p:nvSpPr>
          <p:spPr>
            <a:xfrm>
              <a:off x="6904680" y="1615488"/>
              <a:ext cx="661879" cy="877314"/>
            </a:xfrm>
            <a:custGeom>
              <a:avLst/>
              <a:gdLst/>
              <a:ahLst/>
              <a:cxnLst/>
              <a:rect l="l" t="t" r="r" b="b"/>
              <a:pathLst>
                <a:path w="32958" h="43800" extrusionOk="0">
                  <a:moveTo>
                    <a:pt x="30830" y="0"/>
                  </a:moveTo>
                  <a:cubicBezTo>
                    <a:pt x="30424" y="0"/>
                    <a:pt x="30021" y="101"/>
                    <a:pt x="29655" y="293"/>
                  </a:cubicBezTo>
                  <a:lnTo>
                    <a:pt x="3303" y="15504"/>
                  </a:lnTo>
                  <a:cubicBezTo>
                    <a:pt x="2603" y="15937"/>
                    <a:pt x="2136" y="16671"/>
                    <a:pt x="2035" y="17505"/>
                  </a:cubicBezTo>
                  <a:lnTo>
                    <a:pt x="34" y="41556"/>
                  </a:lnTo>
                  <a:cubicBezTo>
                    <a:pt x="1" y="42356"/>
                    <a:pt x="368" y="43090"/>
                    <a:pt x="1035" y="43557"/>
                  </a:cubicBezTo>
                  <a:cubicBezTo>
                    <a:pt x="1369" y="43716"/>
                    <a:pt x="1741" y="43800"/>
                    <a:pt x="2115" y="43800"/>
                  </a:cubicBezTo>
                  <a:cubicBezTo>
                    <a:pt x="2525" y="43800"/>
                    <a:pt x="2937" y="43700"/>
                    <a:pt x="3303" y="43491"/>
                  </a:cubicBezTo>
                  <a:lnTo>
                    <a:pt x="29622" y="28313"/>
                  </a:lnTo>
                  <a:cubicBezTo>
                    <a:pt x="30322" y="27846"/>
                    <a:pt x="30789" y="27112"/>
                    <a:pt x="30923" y="26278"/>
                  </a:cubicBezTo>
                  <a:lnTo>
                    <a:pt x="32924" y="2261"/>
                  </a:lnTo>
                  <a:cubicBezTo>
                    <a:pt x="32958" y="1460"/>
                    <a:pt x="32557" y="693"/>
                    <a:pt x="31923" y="260"/>
                  </a:cubicBezTo>
                  <a:cubicBezTo>
                    <a:pt x="31573" y="84"/>
                    <a:pt x="31200" y="0"/>
                    <a:pt x="3083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463;p73"/>
            <p:cNvSpPr/>
            <p:nvPr/>
          </p:nvSpPr>
          <p:spPr>
            <a:xfrm>
              <a:off x="6904680" y="1615488"/>
              <a:ext cx="661879" cy="877314"/>
            </a:xfrm>
            <a:custGeom>
              <a:avLst/>
              <a:gdLst/>
              <a:ahLst/>
              <a:cxnLst/>
              <a:rect l="l" t="t" r="r" b="b"/>
              <a:pathLst>
                <a:path w="32958" h="43800" extrusionOk="0">
                  <a:moveTo>
                    <a:pt x="30830" y="0"/>
                  </a:moveTo>
                  <a:cubicBezTo>
                    <a:pt x="30424" y="0"/>
                    <a:pt x="30021" y="101"/>
                    <a:pt x="29655" y="293"/>
                  </a:cubicBezTo>
                  <a:lnTo>
                    <a:pt x="3303" y="15504"/>
                  </a:lnTo>
                  <a:cubicBezTo>
                    <a:pt x="2603" y="15937"/>
                    <a:pt x="2136" y="16671"/>
                    <a:pt x="2035" y="17505"/>
                  </a:cubicBezTo>
                  <a:lnTo>
                    <a:pt x="34" y="41556"/>
                  </a:lnTo>
                  <a:cubicBezTo>
                    <a:pt x="1" y="42356"/>
                    <a:pt x="368" y="43090"/>
                    <a:pt x="1035" y="43557"/>
                  </a:cubicBezTo>
                  <a:cubicBezTo>
                    <a:pt x="1369" y="43716"/>
                    <a:pt x="1741" y="43800"/>
                    <a:pt x="2115" y="43800"/>
                  </a:cubicBezTo>
                  <a:cubicBezTo>
                    <a:pt x="2525" y="43800"/>
                    <a:pt x="2937" y="43700"/>
                    <a:pt x="3303" y="43491"/>
                  </a:cubicBezTo>
                  <a:lnTo>
                    <a:pt x="29622" y="28313"/>
                  </a:lnTo>
                  <a:cubicBezTo>
                    <a:pt x="30322" y="27846"/>
                    <a:pt x="30789" y="27112"/>
                    <a:pt x="30923" y="26278"/>
                  </a:cubicBezTo>
                  <a:lnTo>
                    <a:pt x="32924" y="2261"/>
                  </a:lnTo>
                  <a:cubicBezTo>
                    <a:pt x="32958" y="1460"/>
                    <a:pt x="32557" y="693"/>
                    <a:pt x="31923" y="260"/>
                  </a:cubicBezTo>
                  <a:cubicBezTo>
                    <a:pt x="31573" y="84"/>
                    <a:pt x="31200" y="0"/>
                    <a:pt x="308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464;p73"/>
            <p:cNvSpPr/>
            <p:nvPr/>
          </p:nvSpPr>
          <p:spPr>
            <a:xfrm>
              <a:off x="6954264" y="1615488"/>
              <a:ext cx="612295" cy="834370"/>
            </a:xfrm>
            <a:custGeom>
              <a:avLst/>
              <a:gdLst/>
              <a:ahLst/>
              <a:cxnLst/>
              <a:rect l="l" t="t" r="r" b="b"/>
              <a:pathLst>
                <a:path w="30489" h="41656" extrusionOk="0">
                  <a:moveTo>
                    <a:pt x="28361" y="0"/>
                  </a:moveTo>
                  <a:cubicBezTo>
                    <a:pt x="27955" y="0"/>
                    <a:pt x="27552" y="101"/>
                    <a:pt x="27186" y="293"/>
                  </a:cubicBezTo>
                  <a:lnTo>
                    <a:pt x="834" y="15504"/>
                  </a:lnTo>
                  <a:cubicBezTo>
                    <a:pt x="500" y="15704"/>
                    <a:pt x="200" y="16004"/>
                    <a:pt x="0" y="16371"/>
                  </a:cubicBezTo>
                  <a:lnTo>
                    <a:pt x="4103" y="18739"/>
                  </a:lnTo>
                  <a:lnTo>
                    <a:pt x="4103" y="41656"/>
                  </a:lnTo>
                  <a:lnTo>
                    <a:pt x="27186" y="28313"/>
                  </a:lnTo>
                  <a:cubicBezTo>
                    <a:pt x="27887" y="27846"/>
                    <a:pt x="28320" y="27112"/>
                    <a:pt x="28454" y="26278"/>
                  </a:cubicBezTo>
                  <a:lnTo>
                    <a:pt x="30455" y="2261"/>
                  </a:lnTo>
                  <a:cubicBezTo>
                    <a:pt x="30489" y="1460"/>
                    <a:pt x="30088" y="693"/>
                    <a:pt x="29454" y="260"/>
                  </a:cubicBezTo>
                  <a:cubicBezTo>
                    <a:pt x="29104" y="84"/>
                    <a:pt x="28731" y="0"/>
                    <a:pt x="2836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465;p73"/>
            <p:cNvSpPr/>
            <p:nvPr/>
          </p:nvSpPr>
          <p:spPr>
            <a:xfrm>
              <a:off x="6954264" y="1615488"/>
              <a:ext cx="612295" cy="834370"/>
            </a:xfrm>
            <a:custGeom>
              <a:avLst/>
              <a:gdLst/>
              <a:ahLst/>
              <a:cxnLst/>
              <a:rect l="l" t="t" r="r" b="b"/>
              <a:pathLst>
                <a:path w="30489" h="41656" extrusionOk="0">
                  <a:moveTo>
                    <a:pt x="28361" y="0"/>
                  </a:moveTo>
                  <a:cubicBezTo>
                    <a:pt x="27955" y="0"/>
                    <a:pt x="27552" y="101"/>
                    <a:pt x="27186" y="293"/>
                  </a:cubicBezTo>
                  <a:lnTo>
                    <a:pt x="834" y="15504"/>
                  </a:lnTo>
                  <a:cubicBezTo>
                    <a:pt x="500" y="15704"/>
                    <a:pt x="200" y="16004"/>
                    <a:pt x="0" y="16371"/>
                  </a:cubicBezTo>
                  <a:lnTo>
                    <a:pt x="4103" y="18739"/>
                  </a:lnTo>
                  <a:lnTo>
                    <a:pt x="4103" y="41656"/>
                  </a:lnTo>
                  <a:lnTo>
                    <a:pt x="27186" y="28313"/>
                  </a:lnTo>
                  <a:cubicBezTo>
                    <a:pt x="27887" y="27846"/>
                    <a:pt x="28320" y="27112"/>
                    <a:pt x="28454" y="26278"/>
                  </a:cubicBezTo>
                  <a:lnTo>
                    <a:pt x="30455" y="2261"/>
                  </a:lnTo>
                  <a:cubicBezTo>
                    <a:pt x="30489" y="1460"/>
                    <a:pt x="30088" y="693"/>
                    <a:pt x="29454" y="260"/>
                  </a:cubicBezTo>
                  <a:cubicBezTo>
                    <a:pt x="29104" y="84"/>
                    <a:pt x="28731" y="0"/>
                    <a:pt x="283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466;p73"/>
            <p:cNvSpPr/>
            <p:nvPr/>
          </p:nvSpPr>
          <p:spPr>
            <a:xfrm>
              <a:off x="6948621" y="1644271"/>
              <a:ext cx="617557" cy="846147"/>
            </a:xfrm>
            <a:custGeom>
              <a:avLst/>
              <a:gdLst/>
              <a:ahLst/>
              <a:cxnLst/>
              <a:rect l="l" t="t" r="r" b="b"/>
              <a:pathLst>
                <a:path w="30751" h="42244" extrusionOk="0">
                  <a:moveTo>
                    <a:pt x="30157" y="0"/>
                  </a:moveTo>
                  <a:cubicBezTo>
                    <a:pt x="30005" y="0"/>
                    <a:pt x="29829" y="51"/>
                    <a:pt x="29635" y="157"/>
                  </a:cubicBezTo>
                  <a:lnTo>
                    <a:pt x="3317" y="15368"/>
                  </a:lnTo>
                  <a:cubicBezTo>
                    <a:pt x="2616" y="15801"/>
                    <a:pt x="2149" y="16569"/>
                    <a:pt x="2049" y="17403"/>
                  </a:cubicBezTo>
                  <a:lnTo>
                    <a:pt x="48" y="41420"/>
                  </a:lnTo>
                  <a:cubicBezTo>
                    <a:pt x="0" y="41941"/>
                    <a:pt x="239" y="42243"/>
                    <a:pt x="608" y="42243"/>
                  </a:cubicBezTo>
                  <a:cubicBezTo>
                    <a:pt x="759" y="42243"/>
                    <a:pt x="931" y="42193"/>
                    <a:pt x="1115" y="42087"/>
                  </a:cubicBezTo>
                  <a:lnTo>
                    <a:pt x="27434" y="26909"/>
                  </a:lnTo>
                  <a:cubicBezTo>
                    <a:pt x="28134" y="26442"/>
                    <a:pt x="28601" y="25708"/>
                    <a:pt x="28735" y="24875"/>
                  </a:cubicBezTo>
                  <a:lnTo>
                    <a:pt x="30703" y="824"/>
                  </a:lnTo>
                  <a:cubicBezTo>
                    <a:pt x="30750" y="303"/>
                    <a:pt x="30528" y="0"/>
                    <a:pt x="3015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467;p73"/>
            <p:cNvSpPr/>
            <p:nvPr/>
          </p:nvSpPr>
          <p:spPr>
            <a:xfrm>
              <a:off x="6948621" y="1644271"/>
              <a:ext cx="617557" cy="846147"/>
            </a:xfrm>
            <a:custGeom>
              <a:avLst/>
              <a:gdLst/>
              <a:ahLst/>
              <a:cxnLst/>
              <a:rect l="l" t="t" r="r" b="b"/>
              <a:pathLst>
                <a:path w="30751" h="42244" extrusionOk="0">
                  <a:moveTo>
                    <a:pt x="30157" y="0"/>
                  </a:moveTo>
                  <a:cubicBezTo>
                    <a:pt x="30005" y="0"/>
                    <a:pt x="29829" y="51"/>
                    <a:pt x="29635" y="157"/>
                  </a:cubicBezTo>
                  <a:lnTo>
                    <a:pt x="3317" y="15368"/>
                  </a:lnTo>
                  <a:cubicBezTo>
                    <a:pt x="2616" y="15801"/>
                    <a:pt x="2149" y="16569"/>
                    <a:pt x="2049" y="17403"/>
                  </a:cubicBezTo>
                  <a:lnTo>
                    <a:pt x="48" y="41420"/>
                  </a:lnTo>
                  <a:cubicBezTo>
                    <a:pt x="0" y="41941"/>
                    <a:pt x="239" y="42243"/>
                    <a:pt x="608" y="42243"/>
                  </a:cubicBezTo>
                  <a:cubicBezTo>
                    <a:pt x="759" y="42243"/>
                    <a:pt x="931" y="42193"/>
                    <a:pt x="1115" y="42087"/>
                  </a:cubicBezTo>
                  <a:lnTo>
                    <a:pt x="27434" y="26909"/>
                  </a:lnTo>
                  <a:cubicBezTo>
                    <a:pt x="28134" y="26442"/>
                    <a:pt x="28601" y="25708"/>
                    <a:pt x="28735" y="24875"/>
                  </a:cubicBezTo>
                  <a:lnTo>
                    <a:pt x="30703" y="824"/>
                  </a:lnTo>
                  <a:cubicBezTo>
                    <a:pt x="30750" y="303"/>
                    <a:pt x="30528" y="0"/>
                    <a:pt x="301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468;p73"/>
            <p:cNvSpPr/>
            <p:nvPr/>
          </p:nvSpPr>
          <p:spPr>
            <a:xfrm>
              <a:off x="7220739" y="2018091"/>
              <a:ext cx="73321" cy="98107"/>
            </a:xfrm>
            <a:custGeom>
              <a:avLst/>
              <a:gdLst/>
              <a:ahLst/>
              <a:cxnLst/>
              <a:rect l="l" t="t" r="r" b="b"/>
              <a:pathLst>
                <a:path w="3651" h="4898" extrusionOk="0">
                  <a:moveTo>
                    <a:pt x="2704" y="1"/>
                  </a:moveTo>
                  <a:cubicBezTo>
                    <a:pt x="2497" y="1"/>
                    <a:pt x="2262" y="68"/>
                    <a:pt x="2009" y="207"/>
                  </a:cubicBezTo>
                  <a:cubicBezTo>
                    <a:pt x="908" y="974"/>
                    <a:pt x="207" y="2142"/>
                    <a:pt x="74" y="3443"/>
                  </a:cubicBezTo>
                  <a:cubicBezTo>
                    <a:pt x="0" y="4351"/>
                    <a:pt x="360" y="4898"/>
                    <a:pt x="940" y="4898"/>
                  </a:cubicBezTo>
                  <a:cubicBezTo>
                    <a:pt x="1149" y="4898"/>
                    <a:pt x="1386" y="4827"/>
                    <a:pt x="1642" y="4677"/>
                  </a:cubicBezTo>
                  <a:cubicBezTo>
                    <a:pt x="2709" y="3910"/>
                    <a:pt x="3410" y="2742"/>
                    <a:pt x="3576" y="1441"/>
                  </a:cubicBezTo>
                  <a:cubicBezTo>
                    <a:pt x="3650" y="530"/>
                    <a:pt x="3288" y="1"/>
                    <a:pt x="270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469;p73"/>
            <p:cNvSpPr/>
            <p:nvPr/>
          </p:nvSpPr>
          <p:spPr>
            <a:xfrm>
              <a:off x="7212826" y="2144501"/>
              <a:ext cx="152105" cy="88212"/>
            </a:xfrm>
            <a:custGeom>
              <a:avLst/>
              <a:gdLst/>
              <a:ahLst/>
              <a:cxnLst/>
              <a:rect l="l" t="t" r="r" b="b"/>
              <a:pathLst>
                <a:path w="7574" h="4404" extrusionOk="0">
                  <a:moveTo>
                    <a:pt x="6472" y="1"/>
                  </a:moveTo>
                  <a:lnTo>
                    <a:pt x="1" y="3770"/>
                  </a:lnTo>
                  <a:lnTo>
                    <a:pt x="1102" y="4404"/>
                  </a:lnTo>
                  <a:lnTo>
                    <a:pt x="7573" y="668"/>
                  </a:lnTo>
                  <a:lnTo>
                    <a:pt x="6472"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470;p73"/>
            <p:cNvSpPr/>
            <p:nvPr/>
          </p:nvSpPr>
          <p:spPr>
            <a:xfrm>
              <a:off x="7212826" y="2144501"/>
              <a:ext cx="152105" cy="88212"/>
            </a:xfrm>
            <a:custGeom>
              <a:avLst/>
              <a:gdLst/>
              <a:ahLst/>
              <a:cxnLst/>
              <a:rect l="l" t="t" r="r" b="b"/>
              <a:pathLst>
                <a:path w="7574" h="4404" extrusionOk="0">
                  <a:moveTo>
                    <a:pt x="6472" y="1"/>
                  </a:moveTo>
                  <a:lnTo>
                    <a:pt x="1" y="3770"/>
                  </a:lnTo>
                  <a:lnTo>
                    <a:pt x="1102" y="4404"/>
                  </a:lnTo>
                  <a:lnTo>
                    <a:pt x="7573" y="668"/>
                  </a:lnTo>
                  <a:lnTo>
                    <a:pt x="64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471;p73"/>
            <p:cNvSpPr/>
            <p:nvPr/>
          </p:nvSpPr>
          <p:spPr>
            <a:xfrm>
              <a:off x="7169970" y="2157861"/>
              <a:ext cx="263944" cy="314050"/>
            </a:xfrm>
            <a:custGeom>
              <a:avLst/>
              <a:gdLst/>
              <a:ahLst/>
              <a:cxnLst/>
              <a:rect l="l" t="t" r="r" b="b"/>
              <a:pathLst>
                <a:path w="13143" h="15679" extrusionOk="0">
                  <a:moveTo>
                    <a:pt x="9740" y="1"/>
                  </a:moveTo>
                  <a:lnTo>
                    <a:pt x="3269" y="3770"/>
                  </a:lnTo>
                  <a:lnTo>
                    <a:pt x="2168" y="3136"/>
                  </a:lnTo>
                  <a:lnTo>
                    <a:pt x="2902" y="13244"/>
                  </a:lnTo>
                  <a:lnTo>
                    <a:pt x="3002" y="13777"/>
                  </a:lnTo>
                  <a:lnTo>
                    <a:pt x="3002" y="13777"/>
                  </a:lnTo>
                  <a:lnTo>
                    <a:pt x="2535" y="13510"/>
                  </a:lnTo>
                  <a:lnTo>
                    <a:pt x="467" y="12310"/>
                  </a:lnTo>
                  <a:cubicBezTo>
                    <a:pt x="389" y="12271"/>
                    <a:pt x="317" y="12252"/>
                    <a:pt x="254" y="12252"/>
                  </a:cubicBezTo>
                  <a:cubicBezTo>
                    <a:pt x="101" y="12252"/>
                    <a:pt x="0" y="12364"/>
                    <a:pt x="0" y="12576"/>
                  </a:cubicBezTo>
                  <a:lnTo>
                    <a:pt x="0" y="12777"/>
                  </a:lnTo>
                  <a:cubicBezTo>
                    <a:pt x="0" y="13077"/>
                    <a:pt x="167" y="13377"/>
                    <a:pt x="434" y="13577"/>
                  </a:cubicBezTo>
                  <a:lnTo>
                    <a:pt x="3903" y="15579"/>
                  </a:lnTo>
                  <a:cubicBezTo>
                    <a:pt x="4036" y="15645"/>
                    <a:pt x="4170" y="15679"/>
                    <a:pt x="4337" y="15679"/>
                  </a:cubicBezTo>
                  <a:cubicBezTo>
                    <a:pt x="4503" y="15679"/>
                    <a:pt x="4670" y="15645"/>
                    <a:pt x="4837" y="15579"/>
                  </a:cubicBezTo>
                  <a:lnTo>
                    <a:pt x="12709" y="11009"/>
                  </a:lnTo>
                  <a:cubicBezTo>
                    <a:pt x="12976" y="10842"/>
                    <a:pt x="13143" y="10542"/>
                    <a:pt x="13109" y="10241"/>
                  </a:cubicBezTo>
                  <a:lnTo>
                    <a:pt x="9740"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472;p73"/>
            <p:cNvSpPr/>
            <p:nvPr/>
          </p:nvSpPr>
          <p:spPr>
            <a:xfrm>
              <a:off x="7169970" y="2157861"/>
              <a:ext cx="263944" cy="314050"/>
            </a:xfrm>
            <a:custGeom>
              <a:avLst/>
              <a:gdLst/>
              <a:ahLst/>
              <a:cxnLst/>
              <a:rect l="l" t="t" r="r" b="b"/>
              <a:pathLst>
                <a:path w="13143" h="15679" extrusionOk="0">
                  <a:moveTo>
                    <a:pt x="9740" y="1"/>
                  </a:moveTo>
                  <a:lnTo>
                    <a:pt x="3269" y="3770"/>
                  </a:lnTo>
                  <a:lnTo>
                    <a:pt x="2168" y="3136"/>
                  </a:lnTo>
                  <a:lnTo>
                    <a:pt x="2902" y="13244"/>
                  </a:lnTo>
                  <a:lnTo>
                    <a:pt x="3002" y="13777"/>
                  </a:lnTo>
                  <a:lnTo>
                    <a:pt x="3002" y="13777"/>
                  </a:lnTo>
                  <a:lnTo>
                    <a:pt x="2535" y="13510"/>
                  </a:lnTo>
                  <a:lnTo>
                    <a:pt x="467" y="12310"/>
                  </a:lnTo>
                  <a:cubicBezTo>
                    <a:pt x="389" y="12271"/>
                    <a:pt x="317" y="12252"/>
                    <a:pt x="254" y="12252"/>
                  </a:cubicBezTo>
                  <a:cubicBezTo>
                    <a:pt x="101" y="12252"/>
                    <a:pt x="0" y="12364"/>
                    <a:pt x="0" y="12576"/>
                  </a:cubicBezTo>
                  <a:lnTo>
                    <a:pt x="0" y="12777"/>
                  </a:lnTo>
                  <a:cubicBezTo>
                    <a:pt x="0" y="13077"/>
                    <a:pt x="167" y="13377"/>
                    <a:pt x="434" y="13577"/>
                  </a:cubicBezTo>
                  <a:lnTo>
                    <a:pt x="3903" y="15579"/>
                  </a:lnTo>
                  <a:cubicBezTo>
                    <a:pt x="4036" y="15645"/>
                    <a:pt x="4170" y="15679"/>
                    <a:pt x="4337" y="15679"/>
                  </a:cubicBezTo>
                  <a:cubicBezTo>
                    <a:pt x="4503" y="15679"/>
                    <a:pt x="4670" y="15645"/>
                    <a:pt x="4837" y="15579"/>
                  </a:cubicBezTo>
                  <a:lnTo>
                    <a:pt x="12709" y="11009"/>
                  </a:lnTo>
                  <a:cubicBezTo>
                    <a:pt x="12976" y="10842"/>
                    <a:pt x="13143" y="10542"/>
                    <a:pt x="13109" y="10241"/>
                  </a:cubicBezTo>
                  <a:lnTo>
                    <a:pt x="97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473;p73"/>
            <p:cNvSpPr/>
            <p:nvPr/>
          </p:nvSpPr>
          <p:spPr>
            <a:xfrm>
              <a:off x="7171978" y="2372342"/>
              <a:ext cx="64987" cy="72188"/>
            </a:xfrm>
            <a:custGeom>
              <a:avLst/>
              <a:gdLst/>
              <a:ahLst/>
              <a:cxnLst/>
              <a:rect l="l" t="t" r="r" b="b"/>
              <a:pathLst>
                <a:path w="3236" h="3604" extrusionOk="0">
                  <a:moveTo>
                    <a:pt x="2669" y="0"/>
                  </a:moveTo>
                  <a:lnTo>
                    <a:pt x="0" y="1535"/>
                  </a:lnTo>
                  <a:lnTo>
                    <a:pt x="3236" y="3603"/>
                  </a:lnTo>
                  <a:lnTo>
                    <a:pt x="2669"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474;p73"/>
            <p:cNvSpPr/>
            <p:nvPr/>
          </p:nvSpPr>
          <p:spPr>
            <a:xfrm>
              <a:off x="7171978" y="2372342"/>
              <a:ext cx="64987" cy="72188"/>
            </a:xfrm>
            <a:custGeom>
              <a:avLst/>
              <a:gdLst/>
              <a:ahLst/>
              <a:cxnLst/>
              <a:rect l="l" t="t" r="r" b="b"/>
              <a:pathLst>
                <a:path w="3236" h="3604" extrusionOk="0">
                  <a:moveTo>
                    <a:pt x="2669" y="0"/>
                  </a:moveTo>
                  <a:lnTo>
                    <a:pt x="0" y="1535"/>
                  </a:lnTo>
                  <a:lnTo>
                    <a:pt x="3236" y="3603"/>
                  </a:lnTo>
                  <a:lnTo>
                    <a:pt x="266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475;p73"/>
            <p:cNvSpPr/>
            <p:nvPr/>
          </p:nvSpPr>
          <p:spPr>
            <a:xfrm>
              <a:off x="7169287" y="2219994"/>
              <a:ext cx="87118" cy="251917"/>
            </a:xfrm>
            <a:custGeom>
              <a:avLst/>
              <a:gdLst/>
              <a:ahLst/>
              <a:cxnLst/>
              <a:rect l="l" t="t" r="r" b="b"/>
              <a:pathLst>
                <a:path w="4338" h="12577" extrusionOk="0">
                  <a:moveTo>
                    <a:pt x="2169" y="1"/>
                  </a:moveTo>
                  <a:lnTo>
                    <a:pt x="2903" y="10142"/>
                  </a:lnTo>
                  <a:cubicBezTo>
                    <a:pt x="2950" y="10354"/>
                    <a:pt x="2880" y="10466"/>
                    <a:pt x="2741" y="10466"/>
                  </a:cubicBezTo>
                  <a:cubicBezTo>
                    <a:pt x="2683" y="10466"/>
                    <a:pt x="2614" y="10447"/>
                    <a:pt x="2536" y="10408"/>
                  </a:cubicBezTo>
                  <a:lnTo>
                    <a:pt x="468" y="9208"/>
                  </a:lnTo>
                  <a:cubicBezTo>
                    <a:pt x="388" y="9158"/>
                    <a:pt x="315" y="9135"/>
                    <a:pt x="251" y="9135"/>
                  </a:cubicBezTo>
                  <a:cubicBezTo>
                    <a:pt x="100" y="9135"/>
                    <a:pt x="1" y="9264"/>
                    <a:pt x="1" y="9474"/>
                  </a:cubicBezTo>
                  <a:lnTo>
                    <a:pt x="1" y="9641"/>
                  </a:lnTo>
                  <a:cubicBezTo>
                    <a:pt x="1" y="9975"/>
                    <a:pt x="168" y="10275"/>
                    <a:pt x="434" y="10442"/>
                  </a:cubicBezTo>
                  <a:lnTo>
                    <a:pt x="3904" y="12477"/>
                  </a:lnTo>
                  <a:cubicBezTo>
                    <a:pt x="4037" y="12543"/>
                    <a:pt x="4170" y="12577"/>
                    <a:pt x="4337" y="12577"/>
                  </a:cubicBezTo>
                  <a:lnTo>
                    <a:pt x="3270" y="635"/>
                  </a:lnTo>
                  <a:lnTo>
                    <a:pt x="2169"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476;p73"/>
            <p:cNvSpPr/>
            <p:nvPr/>
          </p:nvSpPr>
          <p:spPr>
            <a:xfrm>
              <a:off x="7169287" y="2219994"/>
              <a:ext cx="87118" cy="251917"/>
            </a:xfrm>
            <a:custGeom>
              <a:avLst/>
              <a:gdLst/>
              <a:ahLst/>
              <a:cxnLst/>
              <a:rect l="l" t="t" r="r" b="b"/>
              <a:pathLst>
                <a:path w="4338" h="12577" extrusionOk="0">
                  <a:moveTo>
                    <a:pt x="2169" y="1"/>
                  </a:moveTo>
                  <a:lnTo>
                    <a:pt x="2903" y="10142"/>
                  </a:lnTo>
                  <a:cubicBezTo>
                    <a:pt x="2950" y="10354"/>
                    <a:pt x="2880" y="10466"/>
                    <a:pt x="2741" y="10466"/>
                  </a:cubicBezTo>
                  <a:cubicBezTo>
                    <a:pt x="2683" y="10466"/>
                    <a:pt x="2614" y="10447"/>
                    <a:pt x="2536" y="10408"/>
                  </a:cubicBezTo>
                  <a:lnTo>
                    <a:pt x="468" y="9208"/>
                  </a:lnTo>
                  <a:cubicBezTo>
                    <a:pt x="388" y="9158"/>
                    <a:pt x="315" y="9135"/>
                    <a:pt x="251" y="9135"/>
                  </a:cubicBezTo>
                  <a:cubicBezTo>
                    <a:pt x="100" y="9135"/>
                    <a:pt x="1" y="9264"/>
                    <a:pt x="1" y="9474"/>
                  </a:cubicBezTo>
                  <a:lnTo>
                    <a:pt x="1" y="9641"/>
                  </a:lnTo>
                  <a:cubicBezTo>
                    <a:pt x="1" y="9975"/>
                    <a:pt x="168" y="10275"/>
                    <a:pt x="434" y="10442"/>
                  </a:cubicBezTo>
                  <a:lnTo>
                    <a:pt x="3904" y="12477"/>
                  </a:lnTo>
                  <a:cubicBezTo>
                    <a:pt x="4037" y="12543"/>
                    <a:pt x="4170" y="12577"/>
                    <a:pt x="4337" y="12577"/>
                  </a:cubicBezTo>
                  <a:lnTo>
                    <a:pt x="3270" y="635"/>
                  </a:lnTo>
                  <a:lnTo>
                    <a:pt x="21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477;p73"/>
            <p:cNvSpPr/>
            <p:nvPr/>
          </p:nvSpPr>
          <p:spPr>
            <a:xfrm>
              <a:off x="5216545" y="3499510"/>
              <a:ext cx="693368" cy="398897"/>
            </a:xfrm>
            <a:custGeom>
              <a:avLst/>
              <a:gdLst/>
              <a:ahLst/>
              <a:cxnLst/>
              <a:rect l="l" t="t" r="r" b="b"/>
              <a:pathLst>
                <a:path w="34526" h="19915" extrusionOk="0">
                  <a:moveTo>
                    <a:pt x="16362" y="0"/>
                  </a:moveTo>
                  <a:cubicBezTo>
                    <a:pt x="16221" y="0"/>
                    <a:pt x="16079" y="33"/>
                    <a:pt x="15945" y="100"/>
                  </a:cubicBezTo>
                  <a:lnTo>
                    <a:pt x="1" y="9307"/>
                  </a:lnTo>
                  <a:lnTo>
                    <a:pt x="18414" y="19914"/>
                  </a:lnTo>
                  <a:lnTo>
                    <a:pt x="34359" y="10708"/>
                  </a:lnTo>
                  <a:cubicBezTo>
                    <a:pt x="34459" y="10674"/>
                    <a:pt x="34525" y="10574"/>
                    <a:pt x="34525" y="10474"/>
                  </a:cubicBezTo>
                  <a:lnTo>
                    <a:pt x="34525" y="10107"/>
                  </a:lnTo>
                  <a:lnTo>
                    <a:pt x="16779" y="100"/>
                  </a:lnTo>
                  <a:cubicBezTo>
                    <a:pt x="16646" y="33"/>
                    <a:pt x="16504" y="0"/>
                    <a:pt x="1636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478;p73"/>
            <p:cNvSpPr/>
            <p:nvPr/>
          </p:nvSpPr>
          <p:spPr>
            <a:xfrm>
              <a:off x="5216545" y="3499510"/>
              <a:ext cx="693368" cy="398897"/>
            </a:xfrm>
            <a:custGeom>
              <a:avLst/>
              <a:gdLst/>
              <a:ahLst/>
              <a:cxnLst/>
              <a:rect l="l" t="t" r="r" b="b"/>
              <a:pathLst>
                <a:path w="34526" h="19915" extrusionOk="0">
                  <a:moveTo>
                    <a:pt x="16362" y="0"/>
                  </a:moveTo>
                  <a:cubicBezTo>
                    <a:pt x="16221" y="0"/>
                    <a:pt x="16079" y="33"/>
                    <a:pt x="15945" y="100"/>
                  </a:cubicBezTo>
                  <a:lnTo>
                    <a:pt x="1" y="9307"/>
                  </a:lnTo>
                  <a:lnTo>
                    <a:pt x="18414" y="19914"/>
                  </a:lnTo>
                  <a:lnTo>
                    <a:pt x="34359" y="10708"/>
                  </a:lnTo>
                  <a:cubicBezTo>
                    <a:pt x="34459" y="10674"/>
                    <a:pt x="34525" y="10574"/>
                    <a:pt x="34525" y="10474"/>
                  </a:cubicBezTo>
                  <a:lnTo>
                    <a:pt x="34525" y="10107"/>
                  </a:lnTo>
                  <a:lnTo>
                    <a:pt x="16779" y="100"/>
                  </a:lnTo>
                  <a:cubicBezTo>
                    <a:pt x="16646" y="33"/>
                    <a:pt x="16504" y="0"/>
                    <a:pt x="163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479;p73"/>
            <p:cNvSpPr/>
            <p:nvPr/>
          </p:nvSpPr>
          <p:spPr>
            <a:xfrm>
              <a:off x="5216545" y="3492159"/>
              <a:ext cx="694714" cy="398897"/>
            </a:xfrm>
            <a:custGeom>
              <a:avLst/>
              <a:gdLst/>
              <a:ahLst/>
              <a:cxnLst/>
              <a:rect l="l" t="t" r="r" b="b"/>
              <a:pathLst>
                <a:path w="34593" h="19915" extrusionOk="0">
                  <a:moveTo>
                    <a:pt x="16362" y="0"/>
                  </a:moveTo>
                  <a:cubicBezTo>
                    <a:pt x="16221" y="0"/>
                    <a:pt x="16079" y="33"/>
                    <a:pt x="15945" y="100"/>
                  </a:cubicBezTo>
                  <a:lnTo>
                    <a:pt x="1" y="9307"/>
                  </a:lnTo>
                  <a:lnTo>
                    <a:pt x="18414" y="19914"/>
                  </a:lnTo>
                  <a:lnTo>
                    <a:pt x="34359" y="10708"/>
                  </a:lnTo>
                  <a:cubicBezTo>
                    <a:pt x="34592" y="10574"/>
                    <a:pt x="34592" y="10374"/>
                    <a:pt x="34359" y="10241"/>
                  </a:cubicBezTo>
                  <a:lnTo>
                    <a:pt x="16779" y="100"/>
                  </a:lnTo>
                  <a:cubicBezTo>
                    <a:pt x="16646" y="33"/>
                    <a:pt x="16504" y="0"/>
                    <a:pt x="1636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480;p73"/>
            <p:cNvSpPr/>
            <p:nvPr/>
          </p:nvSpPr>
          <p:spPr>
            <a:xfrm>
              <a:off x="5216545" y="3492159"/>
              <a:ext cx="694714" cy="398897"/>
            </a:xfrm>
            <a:custGeom>
              <a:avLst/>
              <a:gdLst/>
              <a:ahLst/>
              <a:cxnLst/>
              <a:rect l="l" t="t" r="r" b="b"/>
              <a:pathLst>
                <a:path w="34593" h="19915" extrusionOk="0">
                  <a:moveTo>
                    <a:pt x="16362" y="0"/>
                  </a:moveTo>
                  <a:cubicBezTo>
                    <a:pt x="16221" y="0"/>
                    <a:pt x="16079" y="33"/>
                    <a:pt x="15945" y="100"/>
                  </a:cubicBezTo>
                  <a:lnTo>
                    <a:pt x="1" y="9307"/>
                  </a:lnTo>
                  <a:lnTo>
                    <a:pt x="18414" y="19914"/>
                  </a:lnTo>
                  <a:lnTo>
                    <a:pt x="34359" y="10708"/>
                  </a:lnTo>
                  <a:cubicBezTo>
                    <a:pt x="34592" y="10574"/>
                    <a:pt x="34592" y="10374"/>
                    <a:pt x="34359" y="10241"/>
                  </a:cubicBezTo>
                  <a:lnTo>
                    <a:pt x="16779" y="100"/>
                  </a:lnTo>
                  <a:cubicBezTo>
                    <a:pt x="16646" y="33"/>
                    <a:pt x="16504" y="0"/>
                    <a:pt x="163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481;p73"/>
            <p:cNvSpPr/>
            <p:nvPr/>
          </p:nvSpPr>
          <p:spPr>
            <a:xfrm>
              <a:off x="5256068" y="3491658"/>
              <a:ext cx="645130" cy="371997"/>
            </a:xfrm>
            <a:custGeom>
              <a:avLst/>
              <a:gdLst/>
              <a:ahLst/>
              <a:cxnLst/>
              <a:rect l="l" t="t" r="r" b="b"/>
              <a:pathLst>
                <a:path w="32124" h="18572" extrusionOk="0">
                  <a:moveTo>
                    <a:pt x="13940" y="0"/>
                  </a:moveTo>
                  <a:cubicBezTo>
                    <a:pt x="13794" y="0"/>
                    <a:pt x="13644" y="42"/>
                    <a:pt x="13510" y="125"/>
                  </a:cubicBezTo>
                  <a:lnTo>
                    <a:pt x="1702" y="6930"/>
                  </a:lnTo>
                  <a:lnTo>
                    <a:pt x="1" y="5929"/>
                  </a:lnTo>
                  <a:lnTo>
                    <a:pt x="1" y="7931"/>
                  </a:lnTo>
                  <a:lnTo>
                    <a:pt x="18414" y="18572"/>
                  </a:lnTo>
                  <a:lnTo>
                    <a:pt x="31924" y="10733"/>
                  </a:lnTo>
                  <a:cubicBezTo>
                    <a:pt x="32057" y="10666"/>
                    <a:pt x="32124" y="10533"/>
                    <a:pt x="32090" y="10399"/>
                  </a:cubicBezTo>
                  <a:lnTo>
                    <a:pt x="32090" y="8565"/>
                  </a:lnTo>
                  <a:lnTo>
                    <a:pt x="30556" y="9465"/>
                  </a:lnTo>
                  <a:lnTo>
                    <a:pt x="14344" y="125"/>
                  </a:lnTo>
                  <a:cubicBezTo>
                    <a:pt x="14228" y="42"/>
                    <a:pt x="14086" y="0"/>
                    <a:pt x="13940"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482;p73"/>
            <p:cNvSpPr/>
            <p:nvPr/>
          </p:nvSpPr>
          <p:spPr>
            <a:xfrm>
              <a:off x="5256068" y="3452059"/>
              <a:ext cx="645813" cy="370835"/>
            </a:xfrm>
            <a:custGeom>
              <a:avLst/>
              <a:gdLst/>
              <a:ahLst/>
              <a:cxnLst/>
              <a:rect l="l" t="t" r="r" b="b"/>
              <a:pathLst>
                <a:path w="32158" h="18514" extrusionOk="0">
                  <a:moveTo>
                    <a:pt x="13927" y="1"/>
                  </a:moveTo>
                  <a:cubicBezTo>
                    <a:pt x="13786" y="1"/>
                    <a:pt x="13644" y="34"/>
                    <a:pt x="13510" y="101"/>
                  </a:cubicBezTo>
                  <a:lnTo>
                    <a:pt x="1" y="7906"/>
                  </a:lnTo>
                  <a:lnTo>
                    <a:pt x="18414" y="18514"/>
                  </a:lnTo>
                  <a:lnTo>
                    <a:pt x="31924" y="10708"/>
                  </a:lnTo>
                  <a:cubicBezTo>
                    <a:pt x="32157" y="10642"/>
                    <a:pt x="32157" y="10308"/>
                    <a:pt x="31924" y="10241"/>
                  </a:cubicBezTo>
                  <a:lnTo>
                    <a:pt x="14344" y="101"/>
                  </a:lnTo>
                  <a:cubicBezTo>
                    <a:pt x="14211" y="34"/>
                    <a:pt x="14069" y="1"/>
                    <a:pt x="1392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483;p73"/>
            <p:cNvSpPr/>
            <p:nvPr/>
          </p:nvSpPr>
          <p:spPr>
            <a:xfrm>
              <a:off x="5256068" y="3610416"/>
              <a:ext cx="369799" cy="252578"/>
            </a:xfrm>
            <a:custGeom>
              <a:avLst/>
              <a:gdLst/>
              <a:ahLst/>
              <a:cxnLst/>
              <a:rect l="l" t="t" r="r" b="b"/>
              <a:pathLst>
                <a:path w="18414" h="12610" extrusionOk="0">
                  <a:moveTo>
                    <a:pt x="1" y="0"/>
                  </a:moveTo>
                  <a:lnTo>
                    <a:pt x="1" y="2002"/>
                  </a:lnTo>
                  <a:lnTo>
                    <a:pt x="18414" y="12609"/>
                  </a:lnTo>
                  <a:lnTo>
                    <a:pt x="18414" y="10608"/>
                  </a:lnTo>
                  <a:lnTo>
                    <a:pt x="1"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484;p73"/>
            <p:cNvSpPr/>
            <p:nvPr/>
          </p:nvSpPr>
          <p:spPr>
            <a:xfrm>
              <a:off x="5618476" y="3801222"/>
              <a:ext cx="14761" cy="7651"/>
            </a:xfrm>
            <a:custGeom>
              <a:avLst/>
              <a:gdLst/>
              <a:ahLst/>
              <a:cxnLst/>
              <a:rect l="l" t="t" r="r" b="b"/>
              <a:pathLst>
                <a:path w="735" h="382" extrusionOk="0">
                  <a:moveTo>
                    <a:pt x="281" y="1"/>
                  </a:moveTo>
                  <a:cubicBezTo>
                    <a:pt x="212" y="1"/>
                    <a:pt x="148" y="24"/>
                    <a:pt x="101" y="48"/>
                  </a:cubicBezTo>
                  <a:cubicBezTo>
                    <a:pt x="101" y="48"/>
                    <a:pt x="101" y="81"/>
                    <a:pt x="101" y="81"/>
                  </a:cubicBezTo>
                  <a:cubicBezTo>
                    <a:pt x="1" y="148"/>
                    <a:pt x="1" y="248"/>
                    <a:pt x="134" y="315"/>
                  </a:cubicBezTo>
                  <a:cubicBezTo>
                    <a:pt x="168" y="348"/>
                    <a:pt x="234" y="348"/>
                    <a:pt x="301" y="381"/>
                  </a:cubicBezTo>
                  <a:lnTo>
                    <a:pt x="535" y="381"/>
                  </a:lnTo>
                  <a:cubicBezTo>
                    <a:pt x="568" y="381"/>
                    <a:pt x="601" y="348"/>
                    <a:pt x="601" y="348"/>
                  </a:cubicBezTo>
                  <a:cubicBezTo>
                    <a:pt x="735" y="281"/>
                    <a:pt x="735" y="148"/>
                    <a:pt x="568" y="81"/>
                  </a:cubicBezTo>
                  <a:cubicBezTo>
                    <a:pt x="501" y="48"/>
                    <a:pt x="435" y="15"/>
                    <a:pt x="368" y="15"/>
                  </a:cubicBezTo>
                  <a:cubicBezTo>
                    <a:pt x="339" y="5"/>
                    <a:pt x="309" y="1"/>
                    <a:pt x="2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485;p73"/>
            <p:cNvSpPr/>
            <p:nvPr/>
          </p:nvSpPr>
          <p:spPr>
            <a:xfrm>
              <a:off x="5578954" y="3796034"/>
              <a:ext cx="50266" cy="62273"/>
            </a:xfrm>
            <a:custGeom>
              <a:avLst/>
              <a:gdLst/>
              <a:ahLst/>
              <a:cxnLst/>
              <a:rect l="l" t="t" r="r" b="b"/>
              <a:pathLst>
                <a:path w="2503" h="3109" extrusionOk="0">
                  <a:moveTo>
                    <a:pt x="1823" y="0"/>
                  </a:moveTo>
                  <a:cubicBezTo>
                    <a:pt x="1794" y="0"/>
                    <a:pt x="1765" y="2"/>
                    <a:pt x="1735" y="7"/>
                  </a:cubicBezTo>
                  <a:cubicBezTo>
                    <a:pt x="1535" y="7"/>
                    <a:pt x="1335" y="40"/>
                    <a:pt x="1168" y="173"/>
                  </a:cubicBezTo>
                  <a:cubicBezTo>
                    <a:pt x="501" y="607"/>
                    <a:pt x="68" y="1341"/>
                    <a:pt x="34" y="2142"/>
                  </a:cubicBezTo>
                  <a:cubicBezTo>
                    <a:pt x="1" y="2375"/>
                    <a:pt x="68" y="2609"/>
                    <a:pt x="234" y="2809"/>
                  </a:cubicBezTo>
                  <a:cubicBezTo>
                    <a:pt x="368" y="3009"/>
                    <a:pt x="601" y="3109"/>
                    <a:pt x="835" y="3109"/>
                  </a:cubicBezTo>
                  <a:cubicBezTo>
                    <a:pt x="1035" y="3109"/>
                    <a:pt x="1235" y="3042"/>
                    <a:pt x="1402" y="2942"/>
                  </a:cubicBezTo>
                  <a:cubicBezTo>
                    <a:pt x="1435" y="2909"/>
                    <a:pt x="1469" y="2875"/>
                    <a:pt x="1502" y="2875"/>
                  </a:cubicBezTo>
                  <a:lnTo>
                    <a:pt x="1268" y="2742"/>
                  </a:lnTo>
                  <a:cubicBezTo>
                    <a:pt x="1111" y="2826"/>
                    <a:pt x="963" y="2865"/>
                    <a:pt x="832" y="2865"/>
                  </a:cubicBezTo>
                  <a:cubicBezTo>
                    <a:pt x="494" y="2865"/>
                    <a:pt x="268" y="2599"/>
                    <a:pt x="268" y="2142"/>
                  </a:cubicBezTo>
                  <a:cubicBezTo>
                    <a:pt x="301" y="1408"/>
                    <a:pt x="668" y="774"/>
                    <a:pt x="1268" y="374"/>
                  </a:cubicBezTo>
                  <a:cubicBezTo>
                    <a:pt x="1397" y="282"/>
                    <a:pt x="1545" y="231"/>
                    <a:pt x="1692" y="231"/>
                  </a:cubicBezTo>
                  <a:cubicBezTo>
                    <a:pt x="1812" y="231"/>
                    <a:pt x="1930" y="265"/>
                    <a:pt x="2036" y="340"/>
                  </a:cubicBezTo>
                  <a:cubicBezTo>
                    <a:pt x="2136" y="407"/>
                    <a:pt x="2236" y="507"/>
                    <a:pt x="2269" y="640"/>
                  </a:cubicBezTo>
                  <a:lnTo>
                    <a:pt x="2503" y="640"/>
                  </a:lnTo>
                  <a:cubicBezTo>
                    <a:pt x="2469" y="507"/>
                    <a:pt x="2403" y="374"/>
                    <a:pt x="2336" y="274"/>
                  </a:cubicBezTo>
                  <a:cubicBezTo>
                    <a:pt x="2190" y="99"/>
                    <a:pt x="2019" y="0"/>
                    <a:pt x="18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486;p73"/>
            <p:cNvSpPr/>
            <p:nvPr/>
          </p:nvSpPr>
          <p:spPr>
            <a:xfrm>
              <a:off x="5591024" y="3646490"/>
              <a:ext cx="318890" cy="162383"/>
            </a:xfrm>
            <a:custGeom>
              <a:avLst/>
              <a:gdLst/>
              <a:ahLst/>
              <a:cxnLst/>
              <a:rect l="l" t="t" r="r" b="b"/>
              <a:pathLst>
                <a:path w="15879" h="8107" extrusionOk="0">
                  <a:moveTo>
                    <a:pt x="15878" y="1"/>
                  </a:moveTo>
                  <a:lnTo>
                    <a:pt x="0" y="7740"/>
                  </a:lnTo>
                  <a:lnTo>
                    <a:pt x="0" y="8106"/>
                  </a:lnTo>
                  <a:lnTo>
                    <a:pt x="15678" y="601"/>
                  </a:lnTo>
                  <a:cubicBezTo>
                    <a:pt x="15812" y="534"/>
                    <a:pt x="15878" y="401"/>
                    <a:pt x="15878" y="234"/>
                  </a:cubicBezTo>
                  <a:lnTo>
                    <a:pt x="15878"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487;p73"/>
            <p:cNvSpPr/>
            <p:nvPr/>
          </p:nvSpPr>
          <p:spPr>
            <a:xfrm>
              <a:off x="5591024" y="3646490"/>
              <a:ext cx="318890" cy="162383"/>
            </a:xfrm>
            <a:custGeom>
              <a:avLst/>
              <a:gdLst/>
              <a:ahLst/>
              <a:cxnLst/>
              <a:rect l="l" t="t" r="r" b="b"/>
              <a:pathLst>
                <a:path w="15879" h="8107" extrusionOk="0">
                  <a:moveTo>
                    <a:pt x="15878" y="1"/>
                  </a:moveTo>
                  <a:lnTo>
                    <a:pt x="0" y="7740"/>
                  </a:lnTo>
                  <a:lnTo>
                    <a:pt x="0" y="8106"/>
                  </a:lnTo>
                  <a:lnTo>
                    <a:pt x="15678" y="601"/>
                  </a:lnTo>
                  <a:cubicBezTo>
                    <a:pt x="15812" y="534"/>
                    <a:pt x="15878" y="401"/>
                    <a:pt x="15878" y="234"/>
                  </a:cubicBezTo>
                  <a:lnTo>
                    <a:pt x="1587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488;p73"/>
            <p:cNvSpPr/>
            <p:nvPr/>
          </p:nvSpPr>
          <p:spPr>
            <a:xfrm>
              <a:off x="5216545" y="3435354"/>
              <a:ext cx="694714" cy="368832"/>
            </a:xfrm>
            <a:custGeom>
              <a:avLst/>
              <a:gdLst/>
              <a:ahLst/>
              <a:cxnLst/>
              <a:rect l="l" t="t" r="r" b="b"/>
              <a:pathLst>
                <a:path w="34593" h="18414" extrusionOk="0">
                  <a:moveTo>
                    <a:pt x="16362" y="1"/>
                  </a:moveTo>
                  <a:cubicBezTo>
                    <a:pt x="16221" y="1"/>
                    <a:pt x="16079" y="34"/>
                    <a:pt x="15945" y="101"/>
                  </a:cubicBezTo>
                  <a:lnTo>
                    <a:pt x="1" y="7773"/>
                  </a:lnTo>
                  <a:lnTo>
                    <a:pt x="18414" y="18414"/>
                  </a:lnTo>
                  <a:lnTo>
                    <a:pt x="34359" y="10742"/>
                  </a:lnTo>
                  <a:cubicBezTo>
                    <a:pt x="34592" y="10675"/>
                    <a:pt x="34592" y="10341"/>
                    <a:pt x="34359" y="10275"/>
                  </a:cubicBezTo>
                  <a:lnTo>
                    <a:pt x="16779" y="101"/>
                  </a:lnTo>
                  <a:cubicBezTo>
                    <a:pt x="16646" y="34"/>
                    <a:pt x="16504" y="1"/>
                    <a:pt x="1636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489;p73"/>
            <p:cNvSpPr/>
            <p:nvPr/>
          </p:nvSpPr>
          <p:spPr>
            <a:xfrm>
              <a:off x="5216545" y="3591027"/>
              <a:ext cx="369799" cy="307380"/>
            </a:xfrm>
            <a:custGeom>
              <a:avLst/>
              <a:gdLst/>
              <a:ahLst/>
              <a:cxnLst/>
              <a:rect l="l" t="t" r="r" b="b"/>
              <a:pathLst>
                <a:path w="18414" h="15346" extrusionOk="0">
                  <a:moveTo>
                    <a:pt x="1" y="1"/>
                  </a:moveTo>
                  <a:lnTo>
                    <a:pt x="1" y="4738"/>
                  </a:lnTo>
                  <a:lnTo>
                    <a:pt x="18414" y="15345"/>
                  </a:lnTo>
                  <a:lnTo>
                    <a:pt x="18414" y="10642"/>
                  </a:lnTo>
                  <a:lnTo>
                    <a:pt x="1"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490;p73"/>
            <p:cNvSpPr/>
            <p:nvPr/>
          </p:nvSpPr>
          <p:spPr>
            <a:xfrm>
              <a:off x="5216545" y="3591027"/>
              <a:ext cx="369799" cy="307380"/>
            </a:xfrm>
            <a:custGeom>
              <a:avLst/>
              <a:gdLst/>
              <a:ahLst/>
              <a:cxnLst/>
              <a:rect l="l" t="t" r="r" b="b"/>
              <a:pathLst>
                <a:path w="18414" h="15346" extrusionOk="0">
                  <a:moveTo>
                    <a:pt x="1" y="1"/>
                  </a:moveTo>
                  <a:lnTo>
                    <a:pt x="1" y="4738"/>
                  </a:lnTo>
                  <a:lnTo>
                    <a:pt x="18414" y="15345"/>
                  </a:lnTo>
                  <a:lnTo>
                    <a:pt x="18414" y="10642"/>
                  </a:lnTo>
                  <a:lnTo>
                    <a:pt x="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491;p73"/>
            <p:cNvSpPr/>
            <p:nvPr/>
          </p:nvSpPr>
          <p:spPr>
            <a:xfrm>
              <a:off x="5479144" y="3775443"/>
              <a:ext cx="50929" cy="62153"/>
            </a:xfrm>
            <a:custGeom>
              <a:avLst/>
              <a:gdLst/>
              <a:ahLst/>
              <a:cxnLst/>
              <a:rect l="l" t="t" r="r" b="b"/>
              <a:pathLst>
                <a:path w="2536" h="3103" extrusionOk="0">
                  <a:moveTo>
                    <a:pt x="801" y="1"/>
                  </a:moveTo>
                  <a:cubicBezTo>
                    <a:pt x="334" y="1"/>
                    <a:pt x="1" y="368"/>
                    <a:pt x="1" y="968"/>
                  </a:cubicBezTo>
                  <a:cubicBezTo>
                    <a:pt x="34" y="1769"/>
                    <a:pt x="468" y="2502"/>
                    <a:pt x="1135" y="2936"/>
                  </a:cubicBezTo>
                  <a:cubicBezTo>
                    <a:pt x="1302" y="3036"/>
                    <a:pt x="1502" y="3103"/>
                    <a:pt x="1702" y="3103"/>
                  </a:cubicBezTo>
                  <a:cubicBezTo>
                    <a:pt x="1935" y="3103"/>
                    <a:pt x="2169" y="3003"/>
                    <a:pt x="2302" y="2836"/>
                  </a:cubicBezTo>
                  <a:cubicBezTo>
                    <a:pt x="2436" y="2636"/>
                    <a:pt x="2536" y="2402"/>
                    <a:pt x="2502" y="2135"/>
                  </a:cubicBezTo>
                  <a:cubicBezTo>
                    <a:pt x="2469" y="1335"/>
                    <a:pt x="2035" y="601"/>
                    <a:pt x="1368" y="167"/>
                  </a:cubicBezTo>
                  <a:cubicBezTo>
                    <a:pt x="1202" y="67"/>
                    <a:pt x="1001" y="1"/>
                    <a:pt x="80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492;p73"/>
            <p:cNvSpPr/>
            <p:nvPr/>
          </p:nvSpPr>
          <p:spPr>
            <a:xfrm>
              <a:off x="5483843" y="3779910"/>
              <a:ext cx="40868" cy="53220"/>
            </a:xfrm>
            <a:custGeom>
              <a:avLst/>
              <a:gdLst/>
              <a:ahLst/>
              <a:cxnLst/>
              <a:rect l="l" t="t" r="r" b="b"/>
              <a:pathLst>
                <a:path w="2035" h="2657" extrusionOk="0">
                  <a:moveTo>
                    <a:pt x="572" y="1"/>
                  </a:moveTo>
                  <a:cubicBezTo>
                    <a:pt x="234" y="1"/>
                    <a:pt x="0" y="273"/>
                    <a:pt x="0" y="745"/>
                  </a:cubicBezTo>
                  <a:cubicBezTo>
                    <a:pt x="34" y="1445"/>
                    <a:pt x="400" y="2113"/>
                    <a:pt x="1034" y="2513"/>
                  </a:cubicBezTo>
                  <a:cubicBezTo>
                    <a:pt x="1200" y="2610"/>
                    <a:pt x="1354" y="2656"/>
                    <a:pt x="1489" y="2656"/>
                  </a:cubicBezTo>
                  <a:cubicBezTo>
                    <a:pt x="1818" y="2656"/>
                    <a:pt x="2035" y="2385"/>
                    <a:pt x="2035" y="1912"/>
                  </a:cubicBezTo>
                  <a:cubicBezTo>
                    <a:pt x="2002" y="1212"/>
                    <a:pt x="1635" y="545"/>
                    <a:pt x="1034" y="145"/>
                  </a:cubicBezTo>
                  <a:cubicBezTo>
                    <a:pt x="869" y="47"/>
                    <a:pt x="712" y="1"/>
                    <a:pt x="572"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493;p73"/>
            <p:cNvSpPr/>
            <p:nvPr/>
          </p:nvSpPr>
          <p:spPr>
            <a:xfrm>
              <a:off x="5245364" y="3636295"/>
              <a:ext cx="205002" cy="157696"/>
            </a:xfrm>
            <a:custGeom>
              <a:avLst/>
              <a:gdLst/>
              <a:ahLst/>
              <a:cxnLst/>
              <a:rect l="l" t="t" r="r" b="b"/>
              <a:pathLst>
                <a:path w="10208" h="7873" extrusionOk="0">
                  <a:moveTo>
                    <a:pt x="618" y="1"/>
                  </a:moveTo>
                  <a:cubicBezTo>
                    <a:pt x="254" y="1"/>
                    <a:pt x="0" y="287"/>
                    <a:pt x="0" y="810"/>
                  </a:cubicBezTo>
                  <a:lnTo>
                    <a:pt x="0" y="1177"/>
                  </a:lnTo>
                  <a:cubicBezTo>
                    <a:pt x="33" y="1944"/>
                    <a:pt x="434" y="2678"/>
                    <a:pt x="1101" y="3111"/>
                  </a:cubicBezTo>
                  <a:lnTo>
                    <a:pt x="9073" y="7715"/>
                  </a:lnTo>
                  <a:cubicBezTo>
                    <a:pt x="9258" y="7822"/>
                    <a:pt x="9432" y="7872"/>
                    <a:pt x="9585" y="7872"/>
                  </a:cubicBezTo>
                  <a:cubicBezTo>
                    <a:pt x="9957" y="7872"/>
                    <a:pt x="10207" y="7577"/>
                    <a:pt x="10207" y="7081"/>
                  </a:cubicBezTo>
                  <a:lnTo>
                    <a:pt x="10207" y="6714"/>
                  </a:lnTo>
                  <a:cubicBezTo>
                    <a:pt x="10174" y="5914"/>
                    <a:pt x="9740" y="5213"/>
                    <a:pt x="9073" y="4779"/>
                  </a:cubicBezTo>
                  <a:lnTo>
                    <a:pt x="1101" y="143"/>
                  </a:lnTo>
                  <a:cubicBezTo>
                    <a:pt x="929" y="47"/>
                    <a:pt x="764" y="1"/>
                    <a:pt x="618"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94;p73"/>
            <p:cNvSpPr/>
            <p:nvPr/>
          </p:nvSpPr>
          <p:spPr>
            <a:xfrm>
              <a:off x="5586324" y="3801502"/>
              <a:ext cx="5382" cy="96905"/>
            </a:xfrm>
            <a:custGeom>
              <a:avLst/>
              <a:gdLst/>
              <a:ahLst/>
              <a:cxnLst/>
              <a:rect l="l" t="t" r="r" b="b"/>
              <a:pathLst>
                <a:path w="268" h="4838" extrusionOk="0">
                  <a:moveTo>
                    <a:pt x="268" y="1"/>
                  </a:moveTo>
                  <a:lnTo>
                    <a:pt x="1" y="134"/>
                  </a:lnTo>
                  <a:lnTo>
                    <a:pt x="1" y="4837"/>
                  </a:lnTo>
                  <a:lnTo>
                    <a:pt x="268" y="4704"/>
                  </a:lnTo>
                  <a:lnTo>
                    <a:pt x="268"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95;p73"/>
            <p:cNvSpPr/>
            <p:nvPr/>
          </p:nvSpPr>
          <p:spPr>
            <a:xfrm>
              <a:off x="5586324" y="3801502"/>
              <a:ext cx="5382" cy="96905"/>
            </a:xfrm>
            <a:custGeom>
              <a:avLst/>
              <a:gdLst/>
              <a:ahLst/>
              <a:cxnLst/>
              <a:rect l="l" t="t" r="r" b="b"/>
              <a:pathLst>
                <a:path w="268" h="4838" extrusionOk="0">
                  <a:moveTo>
                    <a:pt x="268" y="1"/>
                  </a:moveTo>
                  <a:lnTo>
                    <a:pt x="1" y="134"/>
                  </a:lnTo>
                  <a:lnTo>
                    <a:pt x="1" y="4837"/>
                  </a:lnTo>
                  <a:lnTo>
                    <a:pt x="268" y="4704"/>
                  </a:lnTo>
                  <a:lnTo>
                    <a:pt x="2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96;p73"/>
            <p:cNvSpPr/>
            <p:nvPr/>
          </p:nvSpPr>
          <p:spPr>
            <a:xfrm>
              <a:off x="5219899" y="3406631"/>
              <a:ext cx="698710" cy="385197"/>
            </a:xfrm>
            <a:custGeom>
              <a:avLst/>
              <a:gdLst/>
              <a:ahLst/>
              <a:cxnLst/>
              <a:rect l="l" t="t" r="r" b="b"/>
              <a:pathLst>
                <a:path w="34792" h="19231" extrusionOk="0">
                  <a:moveTo>
                    <a:pt x="16379" y="0"/>
                  </a:moveTo>
                  <a:lnTo>
                    <a:pt x="201" y="8206"/>
                  </a:lnTo>
                  <a:cubicBezTo>
                    <a:pt x="101" y="8273"/>
                    <a:pt x="34" y="8373"/>
                    <a:pt x="0" y="8473"/>
                  </a:cubicBezTo>
                  <a:cubicBezTo>
                    <a:pt x="34" y="8573"/>
                    <a:pt x="101" y="8707"/>
                    <a:pt x="201" y="8740"/>
                  </a:cubicBezTo>
                  <a:lnTo>
                    <a:pt x="18247" y="19181"/>
                  </a:lnTo>
                  <a:cubicBezTo>
                    <a:pt x="18297" y="19214"/>
                    <a:pt x="18355" y="19231"/>
                    <a:pt x="18418" y="19231"/>
                  </a:cubicBezTo>
                  <a:cubicBezTo>
                    <a:pt x="18480" y="19231"/>
                    <a:pt x="18547" y="19214"/>
                    <a:pt x="18614" y="19181"/>
                  </a:cubicBezTo>
                  <a:lnTo>
                    <a:pt x="34792" y="11008"/>
                  </a:lnTo>
                  <a:lnTo>
                    <a:pt x="34792" y="10641"/>
                  </a:lnTo>
                  <a:lnTo>
                    <a:pt x="16379"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97;p73"/>
            <p:cNvSpPr/>
            <p:nvPr/>
          </p:nvSpPr>
          <p:spPr>
            <a:xfrm>
              <a:off x="5219899" y="3570316"/>
              <a:ext cx="369799" cy="221191"/>
            </a:xfrm>
            <a:custGeom>
              <a:avLst/>
              <a:gdLst/>
              <a:ahLst/>
              <a:cxnLst/>
              <a:rect l="l" t="t" r="r" b="b"/>
              <a:pathLst>
                <a:path w="18414" h="11043" extrusionOk="0">
                  <a:moveTo>
                    <a:pt x="201" y="1"/>
                  </a:moveTo>
                  <a:lnTo>
                    <a:pt x="201" y="1"/>
                  </a:lnTo>
                  <a:cubicBezTo>
                    <a:pt x="171" y="11"/>
                    <a:pt x="151" y="29"/>
                    <a:pt x="139" y="50"/>
                  </a:cubicBezTo>
                  <a:lnTo>
                    <a:pt x="139" y="50"/>
                  </a:lnTo>
                  <a:cubicBezTo>
                    <a:pt x="158" y="32"/>
                    <a:pt x="178" y="16"/>
                    <a:pt x="201" y="1"/>
                  </a:cubicBezTo>
                  <a:close/>
                  <a:moveTo>
                    <a:pt x="139" y="50"/>
                  </a:moveTo>
                  <a:cubicBezTo>
                    <a:pt x="72" y="114"/>
                    <a:pt x="26" y="197"/>
                    <a:pt x="0" y="301"/>
                  </a:cubicBezTo>
                  <a:cubicBezTo>
                    <a:pt x="34" y="401"/>
                    <a:pt x="101" y="501"/>
                    <a:pt x="201" y="568"/>
                  </a:cubicBezTo>
                  <a:lnTo>
                    <a:pt x="18247" y="11009"/>
                  </a:lnTo>
                  <a:cubicBezTo>
                    <a:pt x="18314" y="11009"/>
                    <a:pt x="18347" y="11042"/>
                    <a:pt x="18414" y="11042"/>
                  </a:cubicBezTo>
                  <a:lnTo>
                    <a:pt x="18414" y="10675"/>
                  </a:lnTo>
                  <a:cubicBezTo>
                    <a:pt x="18347" y="10675"/>
                    <a:pt x="18280" y="10675"/>
                    <a:pt x="18247" y="10642"/>
                  </a:cubicBezTo>
                  <a:lnTo>
                    <a:pt x="201" y="201"/>
                  </a:lnTo>
                  <a:cubicBezTo>
                    <a:pt x="130" y="177"/>
                    <a:pt x="109" y="103"/>
                    <a:pt x="139" y="5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98;p73"/>
            <p:cNvSpPr/>
            <p:nvPr/>
          </p:nvSpPr>
          <p:spPr>
            <a:xfrm>
              <a:off x="5221907" y="3406631"/>
              <a:ext cx="696702" cy="377525"/>
            </a:xfrm>
            <a:custGeom>
              <a:avLst/>
              <a:gdLst/>
              <a:ahLst/>
              <a:cxnLst/>
              <a:rect l="l" t="t" r="r" b="b"/>
              <a:pathLst>
                <a:path w="34692" h="18848" extrusionOk="0">
                  <a:moveTo>
                    <a:pt x="16279" y="0"/>
                  </a:moveTo>
                  <a:lnTo>
                    <a:pt x="101" y="8173"/>
                  </a:lnTo>
                  <a:cubicBezTo>
                    <a:pt x="1" y="8206"/>
                    <a:pt x="1" y="8340"/>
                    <a:pt x="101" y="8373"/>
                  </a:cubicBezTo>
                  <a:lnTo>
                    <a:pt x="18147" y="18814"/>
                  </a:lnTo>
                  <a:cubicBezTo>
                    <a:pt x="18214" y="18847"/>
                    <a:pt x="18247" y="18847"/>
                    <a:pt x="18314" y="18847"/>
                  </a:cubicBezTo>
                  <a:cubicBezTo>
                    <a:pt x="18380" y="18847"/>
                    <a:pt x="18447" y="18847"/>
                    <a:pt x="18514" y="18814"/>
                  </a:cubicBezTo>
                  <a:lnTo>
                    <a:pt x="34692" y="10641"/>
                  </a:lnTo>
                  <a:lnTo>
                    <a:pt x="1627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99;p73"/>
            <p:cNvSpPr/>
            <p:nvPr/>
          </p:nvSpPr>
          <p:spPr>
            <a:xfrm>
              <a:off x="5589678" y="3619770"/>
              <a:ext cx="328931" cy="171737"/>
            </a:xfrm>
            <a:custGeom>
              <a:avLst/>
              <a:gdLst/>
              <a:ahLst/>
              <a:cxnLst/>
              <a:rect l="l" t="t" r="r" b="b"/>
              <a:pathLst>
                <a:path w="16379" h="8574" extrusionOk="0">
                  <a:moveTo>
                    <a:pt x="16379" y="0"/>
                  </a:moveTo>
                  <a:lnTo>
                    <a:pt x="201" y="8173"/>
                  </a:lnTo>
                  <a:cubicBezTo>
                    <a:pt x="134" y="8206"/>
                    <a:pt x="67" y="8206"/>
                    <a:pt x="1" y="8206"/>
                  </a:cubicBezTo>
                  <a:lnTo>
                    <a:pt x="1" y="8573"/>
                  </a:lnTo>
                  <a:cubicBezTo>
                    <a:pt x="67" y="8573"/>
                    <a:pt x="134" y="8540"/>
                    <a:pt x="201" y="8540"/>
                  </a:cubicBezTo>
                  <a:lnTo>
                    <a:pt x="16379" y="334"/>
                  </a:lnTo>
                  <a:lnTo>
                    <a:pt x="1637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500;p73"/>
            <p:cNvSpPr/>
            <p:nvPr/>
          </p:nvSpPr>
          <p:spPr>
            <a:xfrm>
              <a:off x="5543448" y="3315094"/>
              <a:ext cx="369819" cy="307360"/>
            </a:xfrm>
            <a:custGeom>
              <a:avLst/>
              <a:gdLst/>
              <a:ahLst/>
              <a:cxnLst/>
              <a:rect l="l" t="t" r="r" b="b"/>
              <a:pathLst>
                <a:path w="18415" h="15345" extrusionOk="0">
                  <a:moveTo>
                    <a:pt x="1" y="0"/>
                  </a:moveTo>
                  <a:lnTo>
                    <a:pt x="1" y="4704"/>
                  </a:lnTo>
                  <a:lnTo>
                    <a:pt x="18414" y="15345"/>
                  </a:lnTo>
                  <a:lnTo>
                    <a:pt x="18414" y="10675"/>
                  </a:lnTo>
                  <a:lnTo>
                    <a:pt x="1"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501;p73"/>
            <p:cNvSpPr/>
            <p:nvPr/>
          </p:nvSpPr>
          <p:spPr>
            <a:xfrm>
              <a:off x="5543448" y="3315094"/>
              <a:ext cx="369819" cy="307360"/>
            </a:xfrm>
            <a:custGeom>
              <a:avLst/>
              <a:gdLst/>
              <a:ahLst/>
              <a:cxnLst/>
              <a:rect l="l" t="t" r="r" b="b"/>
              <a:pathLst>
                <a:path w="18415" h="15345" extrusionOk="0">
                  <a:moveTo>
                    <a:pt x="1" y="0"/>
                  </a:moveTo>
                  <a:lnTo>
                    <a:pt x="1" y="4704"/>
                  </a:lnTo>
                  <a:lnTo>
                    <a:pt x="18414" y="15345"/>
                  </a:lnTo>
                  <a:lnTo>
                    <a:pt x="18414" y="10675"/>
                  </a:lnTo>
                  <a:lnTo>
                    <a:pt x="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502;p73"/>
            <p:cNvSpPr/>
            <p:nvPr/>
          </p:nvSpPr>
          <p:spPr>
            <a:xfrm>
              <a:off x="5219899" y="3376566"/>
              <a:ext cx="649809" cy="391887"/>
            </a:xfrm>
            <a:custGeom>
              <a:avLst/>
              <a:gdLst/>
              <a:ahLst/>
              <a:cxnLst/>
              <a:rect l="l" t="t" r="r" b="b"/>
              <a:pathLst>
                <a:path w="32357" h="19565" extrusionOk="0">
                  <a:moveTo>
                    <a:pt x="13944" y="0"/>
                  </a:moveTo>
                  <a:lnTo>
                    <a:pt x="234" y="7439"/>
                  </a:lnTo>
                  <a:cubicBezTo>
                    <a:pt x="101" y="7506"/>
                    <a:pt x="34" y="7672"/>
                    <a:pt x="0" y="7806"/>
                  </a:cubicBezTo>
                  <a:lnTo>
                    <a:pt x="0" y="8773"/>
                  </a:lnTo>
                  <a:cubicBezTo>
                    <a:pt x="34" y="8940"/>
                    <a:pt x="101" y="9073"/>
                    <a:pt x="234" y="9174"/>
                  </a:cubicBezTo>
                  <a:lnTo>
                    <a:pt x="18213" y="19514"/>
                  </a:lnTo>
                  <a:cubicBezTo>
                    <a:pt x="18280" y="19548"/>
                    <a:pt x="18355" y="19564"/>
                    <a:pt x="18430" y="19564"/>
                  </a:cubicBezTo>
                  <a:cubicBezTo>
                    <a:pt x="18505" y="19564"/>
                    <a:pt x="18580" y="19548"/>
                    <a:pt x="18647" y="19514"/>
                  </a:cubicBezTo>
                  <a:lnTo>
                    <a:pt x="32357" y="12109"/>
                  </a:lnTo>
                  <a:lnTo>
                    <a:pt x="32357" y="10641"/>
                  </a:lnTo>
                  <a:lnTo>
                    <a:pt x="13944"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503;p73"/>
            <p:cNvSpPr/>
            <p:nvPr/>
          </p:nvSpPr>
          <p:spPr>
            <a:xfrm>
              <a:off x="5221907" y="3376566"/>
              <a:ext cx="647801" cy="362483"/>
            </a:xfrm>
            <a:custGeom>
              <a:avLst/>
              <a:gdLst/>
              <a:ahLst/>
              <a:cxnLst/>
              <a:rect l="l" t="t" r="r" b="b"/>
              <a:pathLst>
                <a:path w="32257" h="18097" extrusionOk="0">
                  <a:moveTo>
                    <a:pt x="13844" y="0"/>
                  </a:moveTo>
                  <a:lnTo>
                    <a:pt x="134" y="7439"/>
                  </a:lnTo>
                  <a:cubicBezTo>
                    <a:pt x="1" y="7472"/>
                    <a:pt x="1" y="7639"/>
                    <a:pt x="134" y="7672"/>
                  </a:cubicBezTo>
                  <a:lnTo>
                    <a:pt x="18113" y="18047"/>
                  </a:lnTo>
                  <a:cubicBezTo>
                    <a:pt x="18180" y="18080"/>
                    <a:pt x="18255" y="18097"/>
                    <a:pt x="18330" y="18097"/>
                  </a:cubicBezTo>
                  <a:cubicBezTo>
                    <a:pt x="18405" y="18097"/>
                    <a:pt x="18480" y="18080"/>
                    <a:pt x="18547" y="18047"/>
                  </a:cubicBezTo>
                  <a:lnTo>
                    <a:pt x="32257" y="10641"/>
                  </a:lnTo>
                  <a:lnTo>
                    <a:pt x="13844"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4;p73"/>
            <p:cNvSpPr/>
            <p:nvPr/>
          </p:nvSpPr>
          <p:spPr>
            <a:xfrm>
              <a:off x="5831512" y="3585699"/>
              <a:ext cx="15423" cy="7371"/>
            </a:xfrm>
            <a:custGeom>
              <a:avLst/>
              <a:gdLst/>
              <a:ahLst/>
              <a:cxnLst/>
              <a:rect l="l" t="t" r="r" b="b"/>
              <a:pathLst>
                <a:path w="768" h="368" extrusionOk="0">
                  <a:moveTo>
                    <a:pt x="367" y="0"/>
                  </a:moveTo>
                  <a:cubicBezTo>
                    <a:pt x="301" y="0"/>
                    <a:pt x="201" y="0"/>
                    <a:pt x="134" y="33"/>
                  </a:cubicBezTo>
                  <a:cubicBezTo>
                    <a:pt x="101" y="33"/>
                    <a:pt x="101" y="33"/>
                    <a:pt x="101" y="67"/>
                  </a:cubicBezTo>
                  <a:cubicBezTo>
                    <a:pt x="1" y="134"/>
                    <a:pt x="34" y="234"/>
                    <a:pt x="167" y="300"/>
                  </a:cubicBezTo>
                  <a:cubicBezTo>
                    <a:pt x="201" y="334"/>
                    <a:pt x="267" y="334"/>
                    <a:pt x="301" y="367"/>
                  </a:cubicBezTo>
                  <a:lnTo>
                    <a:pt x="568" y="367"/>
                  </a:lnTo>
                  <a:cubicBezTo>
                    <a:pt x="568" y="367"/>
                    <a:pt x="601" y="334"/>
                    <a:pt x="634" y="334"/>
                  </a:cubicBezTo>
                  <a:cubicBezTo>
                    <a:pt x="768" y="267"/>
                    <a:pt x="734" y="134"/>
                    <a:pt x="601" y="67"/>
                  </a:cubicBezTo>
                  <a:cubicBezTo>
                    <a:pt x="534" y="33"/>
                    <a:pt x="468" y="0"/>
                    <a:pt x="3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05;p73"/>
            <p:cNvSpPr/>
            <p:nvPr/>
          </p:nvSpPr>
          <p:spPr>
            <a:xfrm>
              <a:off x="5219899" y="3526230"/>
              <a:ext cx="369799" cy="242543"/>
            </a:xfrm>
            <a:custGeom>
              <a:avLst/>
              <a:gdLst/>
              <a:ahLst/>
              <a:cxnLst/>
              <a:rect l="l" t="t" r="r" b="b"/>
              <a:pathLst>
                <a:path w="18414" h="12109" extrusionOk="0">
                  <a:moveTo>
                    <a:pt x="167" y="0"/>
                  </a:moveTo>
                  <a:lnTo>
                    <a:pt x="167" y="0"/>
                  </a:lnTo>
                  <a:cubicBezTo>
                    <a:pt x="67" y="67"/>
                    <a:pt x="34" y="200"/>
                    <a:pt x="0" y="334"/>
                  </a:cubicBezTo>
                  <a:lnTo>
                    <a:pt x="0" y="1301"/>
                  </a:lnTo>
                  <a:cubicBezTo>
                    <a:pt x="34" y="1468"/>
                    <a:pt x="101" y="1601"/>
                    <a:pt x="234" y="1702"/>
                  </a:cubicBezTo>
                  <a:lnTo>
                    <a:pt x="18213" y="12042"/>
                  </a:lnTo>
                  <a:cubicBezTo>
                    <a:pt x="18280" y="12076"/>
                    <a:pt x="18347" y="12109"/>
                    <a:pt x="18414" y="12109"/>
                  </a:cubicBezTo>
                  <a:lnTo>
                    <a:pt x="18414" y="10641"/>
                  </a:lnTo>
                  <a:cubicBezTo>
                    <a:pt x="18347" y="10641"/>
                    <a:pt x="18280" y="10608"/>
                    <a:pt x="18213" y="10575"/>
                  </a:cubicBezTo>
                  <a:lnTo>
                    <a:pt x="234" y="200"/>
                  </a:lnTo>
                  <a:cubicBezTo>
                    <a:pt x="134" y="167"/>
                    <a:pt x="134" y="67"/>
                    <a:pt x="167" y="0"/>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06;p73"/>
            <p:cNvSpPr/>
            <p:nvPr/>
          </p:nvSpPr>
          <p:spPr>
            <a:xfrm>
              <a:off x="5838882" y="3548744"/>
              <a:ext cx="54946" cy="85748"/>
            </a:xfrm>
            <a:custGeom>
              <a:avLst/>
              <a:gdLst/>
              <a:ahLst/>
              <a:cxnLst/>
              <a:rect l="l" t="t" r="r" b="b"/>
              <a:pathLst>
                <a:path w="2736" h="4281" extrusionOk="0">
                  <a:moveTo>
                    <a:pt x="1771" y="1"/>
                  </a:moveTo>
                  <a:cubicBezTo>
                    <a:pt x="1592" y="1"/>
                    <a:pt x="1415" y="52"/>
                    <a:pt x="1268" y="144"/>
                  </a:cubicBezTo>
                  <a:cubicBezTo>
                    <a:pt x="634" y="611"/>
                    <a:pt x="201" y="1278"/>
                    <a:pt x="0" y="2045"/>
                  </a:cubicBezTo>
                  <a:lnTo>
                    <a:pt x="334" y="2079"/>
                  </a:lnTo>
                  <a:cubicBezTo>
                    <a:pt x="467" y="1411"/>
                    <a:pt x="868" y="811"/>
                    <a:pt x="1435" y="411"/>
                  </a:cubicBezTo>
                  <a:cubicBezTo>
                    <a:pt x="1535" y="344"/>
                    <a:pt x="1702" y="311"/>
                    <a:pt x="1835" y="311"/>
                  </a:cubicBezTo>
                  <a:cubicBezTo>
                    <a:pt x="1855" y="301"/>
                    <a:pt x="1877" y="297"/>
                    <a:pt x="1901" y="297"/>
                  </a:cubicBezTo>
                  <a:cubicBezTo>
                    <a:pt x="1958" y="297"/>
                    <a:pt x="2021" y="320"/>
                    <a:pt x="2069" y="344"/>
                  </a:cubicBezTo>
                  <a:cubicBezTo>
                    <a:pt x="2335" y="611"/>
                    <a:pt x="2502" y="1011"/>
                    <a:pt x="2436" y="1411"/>
                  </a:cubicBezTo>
                  <a:cubicBezTo>
                    <a:pt x="2402" y="2379"/>
                    <a:pt x="1835" y="3480"/>
                    <a:pt x="1168" y="3880"/>
                  </a:cubicBezTo>
                  <a:cubicBezTo>
                    <a:pt x="1068" y="3955"/>
                    <a:pt x="949" y="3993"/>
                    <a:pt x="826" y="3993"/>
                  </a:cubicBezTo>
                  <a:cubicBezTo>
                    <a:pt x="784" y="3993"/>
                    <a:pt x="743" y="3988"/>
                    <a:pt x="701" y="3980"/>
                  </a:cubicBezTo>
                  <a:lnTo>
                    <a:pt x="367" y="4180"/>
                  </a:lnTo>
                  <a:cubicBezTo>
                    <a:pt x="501" y="4247"/>
                    <a:pt x="634" y="4280"/>
                    <a:pt x="768" y="4280"/>
                  </a:cubicBezTo>
                  <a:cubicBezTo>
                    <a:pt x="968" y="4280"/>
                    <a:pt x="1135" y="4213"/>
                    <a:pt x="1301" y="4113"/>
                  </a:cubicBezTo>
                  <a:cubicBezTo>
                    <a:pt x="2069" y="3713"/>
                    <a:pt x="2669" y="2479"/>
                    <a:pt x="2702" y="1411"/>
                  </a:cubicBezTo>
                  <a:cubicBezTo>
                    <a:pt x="2736" y="778"/>
                    <a:pt x="2536" y="311"/>
                    <a:pt x="2202" y="111"/>
                  </a:cubicBezTo>
                  <a:cubicBezTo>
                    <a:pt x="2067" y="35"/>
                    <a:pt x="1918" y="1"/>
                    <a:pt x="17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07;p73"/>
            <p:cNvSpPr/>
            <p:nvPr/>
          </p:nvSpPr>
          <p:spPr>
            <a:xfrm>
              <a:off x="5219899" y="3312430"/>
              <a:ext cx="698710" cy="419268"/>
            </a:xfrm>
            <a:custGeom>
              <a:avLst/>
              <a:gdLst/>
              <a:ahLst/>
              <a:cxnLst/>
              <a:rect l="l" t="t" r="r" b="b"/>
              <a:pathLst>
                <a:path w="34792" h="20932" extrusionOk="0">
                  <a:moveTo>
                    <a:pt x="16379" y="0"/>
                  </a:moveTo>
                  <a:lnTo>
                    <a:pt x="201" y="9874"/>
                  </a:lnTo>
                  <a:cubicBezTo>
                    <a:pt x="101" y="9940"/>
                    <a:pt x="34" y="10041"/>
                    <a:pt x="0" y="10174"/>
                  </a:cubicBezTo>
                  <a:cubicBezTo>
                    <a:pt x="34" y="10274"/>
                    <a:pt x="101" y="10407"/>
                    <a:pt x="201" y="10441"/>
                  </a:cubicBezTo>
                  <a:lnTo>
                    <a:pt x="18247" y="20882"/>
                  </a:lnTo>
                  <a:cubicBezTo>
                    <a:pt x="18297" y="20915"/>
                    <a:pt x="18355" y="20932"/>
                    <a:pt x="18418" y="20932"/>
                  </a:cubicBezTo>
                  <a:cubicBezTo>
                    <a:pt x="18480" y="20932"/>
                    <a:pt x="18547" y="20915"/>
                    <a:pt x="18614" y="20882"/>
                  </a:cubicBezTo>
                  <a:lnTo>
                    <a:pt x="34792" y="11008"/>
                  </a:lnTo>
                  <a:lnTo>
                    <a:pt x="34792" y="10641"/>
                  </a:lnTo>
                  <a:lnTo>
                    <a:pt x="16379"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08;p73"/>
            <p:cNvSpPr/>
            <p:nvPr/>
          </p:nvSpPr>
          <p:spPr>
            <a:xfrm>
              <a:off x="5219236" y="3510186"/>
              <a:ext cx="370462" cy="221171"/>
            </a:xfrm>
            <a:custGeom>
              <a:avLst/>
              <a:gdLst/>
              <a:ahLst/>
              <a:cxnLst/>
              <a:rect l="l" t="t" r="r" b="b"/>
              <a:pathLst>
                <a:path w="18447" h="11042" extrusionOk="0">
                  <a:moveTo>
                    <a:pt x="234" y="1"/>
                  </a:moveTo>
                  <a:lnTo>
                    <a:pt x="234" y="1"/>
                  </a:lnTo>
                  <a:cubicBezTo>
                    <a:pt x="221" y="5"/>
                    <a:pt x="211" y="10"/>
                    <a:pt x="202" y="17"/>
                  </a:cubicBezTo>
                  <a:lnTo>
                    <a:pt x="202" y="17"/>
                  </a:lnTo>
                  <a:cubicBezTo>
                    <a:pt x="212" y="11"/>
                    <a:pt x="222" y="6"/>
                    <a:pt x="234" y="1"/>
                  </a:cubicBezTo>
                  <a:close/>
                  <a:moveTo>
                    <a:pt x="202" y="17"/>
                  </a:moveTo>
                  <a:lnTo>
                    <a:pt x="202" y="17"/>
                  </a:lnTo>
                  <a:cubicBezTo>
                    <a:pt x="1" y="135"/>
                    <a:pt x="11" y="473"/>
                    <a:pt x="234" y="568"/>
                  </a:cubicBezTo>
                  <a:lnTo>
                    <a:pt x="18280" y="11009"/>
                  </a:lnTo>
                  <a:cubicBezTo>
                    <a:pt x="18347" y="11009"/>
                    <a:pt x="18380" y="11042"/>
                    <a:pt x="18447" y="11042"/>
                  </a:cubicBezTo>
                  <a:lnTo>
                    <a:pt x="18447" y="10675"/>
                  </a:lnTo>
                  <a:cubicBezTo>
                    <a:pt x="18380" y="10675"/>
                    <a:pt x="18313" y="10675"/>
                    <a:pt x="18280" y="10642"/>
                  </a:cubicBezTo>
                  <a:lnTo>
                    <a:pt x="234" y="201"/>
                  </a:lnTo>
                  <a:cubicBezTo>
                    <a:pt x="146" y="172"/>
                    <a:pt x="135" y="65"/>
                    <a:pt x="202" y="17"/>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09;p73"/>
            <p:cNvSpPr/>
            <p:nvPr/>
          </p:nvSpPr>
          <p:spPr>
            <a:xfrm>
              <a:off x="5221907" y="3312430"/>
              <a:ext cx="696702" cy="411596"/>
            </a:xfrm>
            <a:custGeom>
              <a:avLst/>
              <a:gdLst/>
              <a:ahLst/>
              <a:cxnLst/>
              <a:rect l="l" t="t" r="r" b="b"/>
              <a:pathLst>
                <a:path w="34692" h="20549" extrusionOk="0">
                  <a:moveTo>
                    <a:pt x="16279" y="0"/>
                  </a:moveTo>
                  <a:lnTo>
                    <a:pt x="101" y="9874"/>
                  </a:lnTo>
                  <a:cubicBezTo>
                    <a:pt x="1" y="9907"/>
                    <a:pt x="1" y="10041"/>
                    <a:pt x="101" y="10074"/>
                  </a:cubicBezTo>
                  <a:lnTo>
                    <a:pt x="18147" y="20515"/>
                  </a:lnTo>
                  <a:cubicBezTo>
                    <a:pt x="18214" y="20548"/>
                    <a:pt x="18247" y="20548"/>
                    <a:pt x="18314" y="20548"/>
                  </a:cubicBezTo>
                  <a:cubicBezTo>
                    <a:pt x="18380" y="20548"/>
                    <a:pt x="18447" y="20548"/>
                    <a:pt x="18514" y="20515"/>
                  </a:cubicBezTo>
                  <a:lnTo>
                    <a:pt x="34692" y="10608"/>
                  </a:lnTo>
                  <a:lnTo>
                    <a:pt x="16279"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10;p73"/>
            <p:cNvSpPr/>
            <p:nvPr/>
          </p:nvSpPr>
          <p:spPr>
            <a:xfrm>
              <a:off x="5589678" y="3524888"/>
              <a:ext cx="328931" cy="206469"/>
            </a:xfrm>
            <a:custGeom>
              <a:avLst/>
              <a:gdLst/>
              <a:ahLst/>
              <a:cxnLst/>
              <a:rect l="l" t="t" r="r" b="b"/>
              <a:pathLst>
                <a:path w="16379" h="10308" extrusionOk="0">
                  <a:moveTo>
                    <a:pt x="16379" y="1"/>
                  </a:moveTo>
                  <a:lnTo>
                    <a:pt x="201" y="9908"/>
                  </a:lnTo>
                  <a:cubicBezTo>
                    <a:pt x="134" y="9941"/>
                    <a:pt x="67" y="9941"/>
                    <a:pt x="1" y="9941"/>
                  </a:cubicBezTo>
                  <a:lnTo>
                    <a:pt x="1" y="10308"/>
                  </a:lnTo>
                  <a:cubicBezTo>
                    <a:pt x="67" y="10308"/>
                    <a:pt x="134" y="10275"/>
                    <a:pt x="201" y="10275"/>
                  </a:cubicBezTo>
                  <a:lnTo>
                    <a:pt x="16379" y="368"/>
                  </a:lnTo>
                  <a:lnTo>
                    <a:pt x="1637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11;p73"/>
            <p:cNvSpPr/>
            <p:nvPr/>
          </p:nvSpPr>
          <p:spPr>
            <a:xfrm>
              <a:off x="5913247" y="3525549"/>
              <a:ext cx="5362" cy="96905"/>
            </a:xfrm>
            <a:custGeom>
              <a:avLst/>
              <a:gdLst/>
              <a:ahLst/>
              <a:cxnLst/>
              <a:rect l="l" t="t" r="r" b="b"/>
              <a:pathLst>
                <a:path w="267" h="4838" extrusionOk="0">
                  <a:moveTo>
                    <a:pt x="267" y="1"/>
                  </a:moveTo>
                  <a:lnTo>
                    <a:pt x="0" y="168"/>
                  </a:lnTo>
                  <a:lnTo>
                    <a:pt x="0" y="4838"/>
                  </a:lnTo>
                  <a:lnTo>
                    <a:pt x="267" y="4704"/>
                  </a:lnTo>
                  <a:lnTo>
                    <a:pt x="267"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12;p73"/>
            <p:cNvSpPr/>
            <p:nvPr/>
          </p:nvSpPr>
          <p:spPr>
            <a:xfrm>
              <a:off x="5913247" y="3525549"/>
              <a:ext cx="5362" cy="96905"/>
            </a:xfrm>
            <a:custGeom>
              <a:avLst/>
              <a:gdLst/>
              <a:ahLst/>
              <a:cxnLst/>
              <a:rect l="l" t="t" r="r" b="b"/>
              <a:pathLst>
                <a:path w="267" h="4838" extrusionOk="0">
                  <a:moveTo>
                    <a:pt x="267" y="1"/>
                  </a:moveTo>
                  <a:lnTo>
                    <a:pt x="0" y="168"/>
                  </a:lnTo>
                  <a:lnTo>
                    <a:pt x="0" y="4838"/>
                  </a:lnTo>
                  <a:lnTo>
                    <a:pt x="267" y="4704"/>
                  </a:lnTo>
                  <a:lnTo>
                    <a:pt x="2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13;p73"/>
            <p:cNvSpPr/>
            <p:nvPr/>
          </p:nvSpPr>
          <p:spPr>
            <a:xfrm>
              <a:off x="5216545" y="3309085"/>
              <a:ext cx="693368" cy="398897"/>
            </a:xfrm>
            <a:custGeom>
              <a:avLst/>
              <a:gdLst/>
              <a:ahLst/>
              <a:cxnLst/>
              <a:rect l="l" t="t" r="r" b="b"/>
              <a:pathLst>
                <a:path w="34526" h="19915" extrusionOk="0">
                  <a:moveTo>
                    <a:pt x="16362" y="0"/>
                  </a:moveTo>
                  <a:cubicBezTo>
                    <a:pt x="16221" y="0"/>
                    <a:pt x="16079" y="34"/>
                    <a:pt x="15945" y="100"/>
                  </a:cubicBezTo>
                  <a:lnTo>
                    <a:pt x="1" y="9307"/>
                  </a:lnTo>
                  <a:lnTo>
                    <a:pt x="18414" y="19915"/>
                  </a:lnTo>
                  <a:lnTo>
                    <a:pt x="34359" y="10708"/>
                  </a:lnTo>
                  <a:cubicBezTo>
                    <a:pt x="34459" y="10675"/>
                    <a:pt x="34525" y="10574"/>
                    <a:pt x="34525" y="10474"/>
                  </a:cubicBezTo>
                  <a:lnTo>
                    <a:pt x="34525" y="10107"/>
                  </a:lnTo>
                  <a:lnTo>
                    <a:pt x="16779" y="100"/>
                  </a:lnTo>
                  <a:cubicBezTo>
                    <a:pt x="16646" y="34"/>
                    <a:pt x="16504" y="0"/>
                    <a:pt x="1636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514;p73"/>
            <p:cNvSpPr/>
            <p:nvPr/>
          </p:nvSpPr>
          <p:spPr>
            <a:xfrm>
              <a:off x="5216545" y="3309085"/>
              <a:ext cx="693368" cy="398897"/>
            </a:xfrm>
            <a:custGeom>
              <a:avLst/>
              <a:gdLst/>
              <a:ahLst/>
              <a:cxnLst/>
              <a:rect l="l" t="t" r="r" b="b"/>
              <a:pathLst>
                <a:path w="34526" h="19915" extrusionOk="0">
                  <a:moveTo>
                    <a:pt x="16362" y="0"/>
                  </a:moveTo>
                  <a:cubicBezTo>
                    <a:pt x="16221" y="0"/>
                    <a:pt x="16079" y="34"/>
                    <a:pt x="15945" y="100"/>
                  </a:cubicBezTo>
                  <a:lnTo>
                    <a:pt x="1" y="9307"/>
                  </a:lnTo>
                  <a:lnTo>
                    <a:pt x="18414" y="19915"/>
                  </a:lnTo>
                  <a:lnTo>
                    <a:pt x="34359" y="10708"/>
                  </a:lnTo>
                  <a:cubicBezTo>
                    <a:pt x="34459" y="10675"/>
                    <a:pt x="34525" y="10574"/>
                    <a:pt x="34525" y="10474"/>
                  </a:cubicBezTo>
                  <a:lnTo>
                    <a:pt x="34525" y="10107"/>
                  </a:lnTo>
                  <a:lnTo>
                    <a:pt x="16779" y="100"/>
                  </a:lnTo>
                  <a:cubicBezTo>
                    <a:pt x="16646" y="34"/>
                    <a:pt x="16504" y="0"/>
                    <a:pt x="163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515;p73"/>
            <p:cNvSpPr/>
            <p:nvPr/>
          </p:nvSpPr>
          <p:spPr>
            <a:xfrm>
              <a:off x="5216545" y="3301734"/>
              <a:ext cx="694714" cy="399558"/>
            </a:xfrm>
            <a:custGeom>
              <a:avLst/>
              <a:gdLst/>
              <a:ahLst/>
              <a:cxnLst/>
              <a:rect l="l" t="t" r="r" b="b"/>
              <a:pathLst>
                <a:path w="34593" h="19948" extrusionOk="0">
                  <a:moveTo>
                    <a:pt x="16362" y="0"/>
                  </a:moveTo>
                  <a:cubicBezTo>
                    <a:pt x="16221" y="0"/>
                    <a:pt x="16079" y="34"/>
                    <a:pt x="15945" y="100"/>
                  </a:cubicBezTo>
                  <a:lnTo>
                    <a:pt x="1" y="9307"/>
                  </a:lnTo>
                  <a:lnTo>
                    <a:pt x="18414" y="19948"/>
                  </a:lnTo>
                  <a:lnTo>
                    <a:pt x="34359" y="10741"/>
                  </a:lnTo>
                  <a:cubicBezTo>
                    <a:pt x="34592" y="10641"/>
                    <a:pt x="34592" y="10341"/>
                    <a:pt x="34359" y="10241"/>
                  </a:cubicBezTo>
                  <a:lnTo>
                    <a:pt x="16779" y="100"/>
                  </a:lnTo>
                  <a:cubicBezTo>
                    <a:pt x="16646" y="34"/>
                    <a:pt x="16504" y="0"/>
                    <a:pt x="1636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516;p73"/>
            <p:cNvSpPr/>
            <p:nvPr/>
          </p:nvSpPr>
          <p:spPr>
            <a:xfrm>
              <a:off x="5216545" y="3301734"/>
              <a:ext cx="694714" cy="399558"/>
            </a:xfrm>
            <a:custGeom>
              <a:avLst/>
              <a:gdLst/>
              <a:ahLst/>
              <a:cxnLst/>
              <a:rect l="l" t="t" r="r" b="b"/>
              <a:pathLst>
                <a:path w="34593" h="19948" extrusionOk="0">
                  <a:moveTo>
                    <a:pt x="16362" y="0"/>
                  </a:moveTo>
                  <a:cubicBezTo>
                    <a:pt x="16221" y="0"/>
                    <a:pt x="16079" y="34"/>
                    <a:pt x="15945" y="100"/>
                  </a:cubicBezTo>
                  <a:lnTo>
                    <a:pt x="1" y="9307"/>
                  </a:lnTo>
                  <a:lnTo>
                    <a:pt x="18414" y="19948"/>
                  </a:lnTo>
                  <a:lnTo>
                    <a:pt x="34359" y="10741"/>
                  </a:lnTo>
                  <a:cubicBezTo>
                    <a:pt x="34592" y="10641"/>
                    <a:pt x="34592" y="10341"/>
                    <a:pt x="34359" y="10241"/>
                  </a:cubicBezTo>
                  <a:lnTo>
                    <a:pt x="16779" y="100"/>
                  </a:lnTo>
                  <a:cubicBezTo>
                    <a:pt x="16646" y="34"/>
                    <a:pt x="16504" y="0"/>
                    <a:pt x="163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517;p73"/>
            <p:cNvSpPr/>
            <p:nvPr/>
          </p:nvSpPr>
          <p:spPr>
            <a:xfrm>
              <a:off x="5256068" y="3301734"/>
              <a:ext cx="645130" cy="370835"/>
            </a:xfrm>
            <a:custGeom>
              <a:avLst/>
              <a:gdLst/>
              <a:ahLst/>
              <a:cxnLst/>
              <a:rect l="l" t="t" r="r" b="b"/>
              <a:pathLst>
                <a:path w="32124" h="18514" extrusionOk="0">
                  <a:moveTo>
                    <a:pt x="13940" y="0"/>
                  </a:moveTo>
                  <a:cubicBezTo>
                    <a:pt x="13794" y="0"/>
                    <a:pt x="13644" y="34"/>
                    <a:pt x="13510" y="100"/>
                  </a:cubicBezTo>
                  <a:lnTo>
                    <a:pt x="1702" y="6905"/>
                  </a:lnTo>
                  <a:lnTo>
                    <a:pt x="1" y="5905"/>
                  </a:lnTo>
                  <a:lnTo>
                    <a:pt x="1" y="7906"/>
                  </a:lnTo>
                  <a:lnTo>
                    <a:pt x="18414" y="18514"/>
                  </a:lnTo>
                  <a:lnTo>
                    <a:pt x="31924" y="10708"/>
                  </a:lnTo>
                  <a:cubicBezTo>
                    <a:pt x="32057" y="10641"/>
                    <a:pt x="32124" y="10508"/>
                    <a:pt x="32090" y="10374"/>
                  </a:cubicBezTo>
                  <a:lnTo>
                    <a:pt x="32090" y="8573"/>
                  </a:lnTo>
                  <a:lnTo>
                    <a:pt x="30556" y="9474"/>
                  </a:lnTo>
                  <a:lnTo>
                    <a:pt x="14344" y="100"/>
                  </a:lnTo>
                  <a:cubicBezTo>
                    <a:pt x="14228" y="34"/>
                    <a:pt x="14086" y="0"/>
                    <a:pt x="13940"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518;p73"/>
            <p:cNvSpPr/>
            <p:nvPr/>
          </p:nvSpPr>
          <p:spPr>
            <a:xfrm>
              <a:off x="5256068" y="3261634"/>
              <a:ext cx="645813" cy="371516"/>
            </a:xfrm>
            <a:custGeom>
              <a:avLst/>
              <a:gdLst/>
              <a:ahLst/>
              <a:cxnLst/>
              <a:rect l="l" t="t" r="r" b="b"/>
              <a:pathLst>
                <a:path w="32158" h="18548" extrusionOk="0">
                  <a:moveTo>
                    <a:pt x="13927" y="1"/>
                  </a:moveTo>
                  <a:cubicBezTo>
                    <a:pt x="13786" y="1"/>
                    <a:pt x="13644" y="34"/>
                    <a:pt x="13510" y="101"/>
                  </a:cubicBezTo>
                  <a:lnTo>
                    <a:pt x="1" y="7907"/>
                  </a:lnTo>
                  <a:lnTo>
                    <a:pt x="18414" y="18547"/>
                  </a:lnTo>
                  <a:lnTo>
                    <a:pt x="31924" y="10742"/>
                  </a:lnTo>
                  <a:cubicBezTo>
                    <a:pt x="32157" y="10642"/>
                    <a:pt x="32157" y="10342"/>
                    <a:pt x="31924" y="10242"/>
                  </a:cubicBezTo>
                  <a:lnTo>
                    <a:pt x="14344" y="101"/>
                  </a:lnTo>
                  <a:cubicBezTo>
                    <a:pt x="14211" y="34"/>
                    <a:pt x="14069" y="1"/>
                    <a:pt x="1392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519;p73"/>
            <p:cNvSpPr/>
            <p:nvPr/>
          </p:nvSpPr>
          <p:spPr>
            <a:xfrm>
              <a:off x="5256068" y="3419991"/>
              <a:ext cx="369799" cy="252578"/>
            </a:xfrm>
            <a:custGeom>
              <a:avLst/>
              <a:gdLst/>
              <a:ahLst/>
              <a:cxnLst/>
              <a:rect l="l" t="t" r="r" b="b"/>
              <a:pathLst>
                <a:path w="18414" h="12610" extrusionOk="0">
                  <a:moveTo>
                    <a:pt x="1" y="1"/>
                  </a:moveTo>
                  <a:lnTo>
                    <a:pt x="1" y="2002"/>
                  </a:lnTo>
                  <a:lnTo>
                    <a:pt x="18414" y="12610"/>
                  </a:lnTo>
                  <a:lnTo>
                    <a:pt x="18414" y="10641"/>
                  </a:lnTo>
                  <a:lnTo>
                    <a:pt x="1" y="1"/>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520;p73"/>
            <p:cNvSpPr/>
            <p:nvPr/>
          </p:nvSpPr>
          <p:spPr>
            <a:xfrm>
              <a:off x="5618476" y="3611077"/>
              <a:ext cx="14761" cy="7872"/>
            </a:xfrm>
            <a:custGeom>
              <a:avLst/>
              <a:gdLst/>
              <a:ahLst/>
              <a:cxnLst/>
              <a:rect l="l" t="t" r="r" b="b"/>
              <a:pathLst>
                <a:path w="735" h="393" extrusionOk="0">
                  <a:moveTo>
                    <a:pt x="368" y="1"/>
                  </a:moveTo>
                  <a:cubicBezTo>
                    <a:pt x="268" y="1"/>
                    <a:pt x="168" y="1"/>
                    <a:pt x="101" y="34"/>
                  </a:cubicBezTo>
                  <a:cubicBezTo>
                    <a:pt x="1" y="134"/>
                    <a:pt x="1" y="234"/>
                    <a:pt x="134" y="301"/>
                  </a:cubicBezTo>
                  <a:cubicBezTo>
                    <a:pt x="168" y="334"/>
                    <a:pt x="234" y="368"/>
                    <a:pt x="301" y="368"/>
                  </a:cubicBezTo>
                  <a:cubicBezTo>
                    <a:pt x="335" y="384"/>
                    <a:pt x="368" y="393"/>
                    <a:pt x="405" y="393"/>
                  </a:cubicBezTo>
                  <a:cubicBezTo>
                    <a:pt x="443" y="393"/>
                    <a:pt x="485" y="384"/>
                    <a:pt x="535" y="368"/>
                  </a:cubicBezTo>
                  <a:cubicBezTo>
                    <a:pt x="568" y="368"/>
                    <a:pt x="601" y="368"/>
                    <a:pt x="601" y="334"/>
                  </a:cubicBezTo>
                  <a:cubicBezTo>
                    <a:pt x="735" y="268"/>
                    <a:pt x="735" y="134"/>
                    <a:pt x="568" y="67"/>
                  </a:cubicBezTo>
                  <a:cubicBezTo>
                    <a:pt x="501" y="34"/>
                    <a:pt x="435" y="1"/>
                    <a:pt x="3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521;p73"/>
            <p:cNvSpPr/>
            <p:nvPr/>
          </p:nvSpPr>
          <p:spPr>
            <a:xfrm>
              <a:off x="5578954" y="3605068"/>
              <a:ext cx="50266" cy="62834"/>
            </a:xfrm>
            <a:custGeom>
              <a:avLst/>
              <a:gdLst/>
              <a:ahLst/>
              <a:cxnLst/>
              <a:rect l="l" t="t" r="r" b="b"/>
              <a:pathLst>
                <a:path w="2503" h="3137" extrusionOk="0">
                  <a:moveTo>
                    <a:pt x="1735" y="0"/>
                  </a:moveTo>
                  <a:cubicBezTo>
                    <a:pt x="1535" y="34"/>
                    <a:pt x="1335" y="67"/>
                    <a:pt x="1168" y="201"/>
                  </a:cubicBezTo>
                  <a:cubicBezTo>
                    <a:pt x="468" y="634"/>
                    <a:pt x="68" y="1368"/>
                    <a:pt x="34" y="2169"/>
                  </a:cubicBezTo>
                  <a:cubicBezTo>
                    <a:pt x="1" y="2402"/>
                    <a:pt x="101" y="2669"/>
                    <a:pt x="234" y="2836"/>
                  </a:cubicBezTo>
                  <a:cubicBezTo>
                    <a:pt x="368" y="3036"/>
                    <a:pt x="601" y="3136"/>
                    <a:pt x="835" y="3136"/>
                  </a:cubicBezTo>
                  <a:cubicBezTo>
                    <a:pt x="1035" y="3136"/>
                    <a:pt x="1235" y="3069"/>
                    <a:pt x="1402" y="2969"/>
                  </a:cubicBezTo>
                  <a:cubicBezTo>
                    <a:pt x="1435" y="2936"/>
                    <a:pt x="1469" y="2936"/>
                    <a:pt x="1502" y="2903"/>
                  </a:cubicBezTo>
                  <a:lnTo>
                    <a:pt x="1268" y="2769"/>
                  </a:lnTo>
                  <a:cubicBezTo>
                    <a:pt x="1111" y="2853"/>
                    <a:pt x="963" y="2892"/>
                    <a:pt x="832" y="2892"/>
                  </a:cubicBezTo>
                  <a:cubicBezTo>
                    <a:pt x="494" y="2892"/>
                    <a:pt x="268" y="2626"/>
                    <a:pt x="268" y="2169"/>
                  </a:cubicBezTo>
                  <a:cubicBezTo>
                    <a:pt x="301" y="1435"/>
                    <a:pt x="668" y="768"/>
                    <a:pt x="1268" y="401"/>
                  </a:cubicBezTo>
                  <a:cubicBezTo>
                    <a:pt x="1397" y="291"/>
                    <a:pt x="1546" y="241"/>
                    <a:pt x="1692" y="241"/>
                  </a:cubicBezTo>
                  <a:cubicBezTo>
                    <a:pt x="1812" y="241"/>
                    <a:pt x="1931" y="274"/>
                    <a:pt x="2036" y="334"/>
                  </a:cubicBezTo>
                  <a:cubicBezTo>
                    <a:pt x="2169" y="401"/>
                    <a:pt x="2236" y="534"/>
                    <a:pt x="2269" y="668"/>
                  </a:cubicBezTo>
                  <a:lnTo>
                    <a:pt x="2503" y="668"/>
                  </a:lnTo>
                  <a:cubicBezTo>
                    <a:pt x="2469" y="534"/>
                    <a:pt x="2403" y="401"/>
                    <a:pt x="2336" y="301"/>
                  </a:cubicBezTo>
                  <a:cubicBezTo>
                    <a:pt x="2169" y="101"/>
                    <a:pt x="1969" y="0"/>
                    <a:pt x="17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522;p73"/>
            <p:cNvSpPr/>
            <p:nvPr/>
          </p:nvSpPr>
          <p:spPr>
            <a:xfrm>
              <a:off x="5591024" y="3455404"/>
              <a:ext cx="318890" cy="163044"/>
            </a:xfrm>
            <a:custGeom>
              <a:avLst/>
              <a:gdLst/>
              <a:ahLst/>
              <a:cxnLst/>
              <a:rect l="l" t="t" r="r" b="b"/>
              <a:pathLst>
                <a:path w="15879" h="8140" extrusionOk="0">
                  <a:moveTo>
                    <a:pt x="15878" y="0"/>
                  </a:moveTo>
                  <a:lnTo>
                    <a:pt x="0" y="7773"/>
                  </a:lnTo>
                  <a:lnTo>
                    <a:pt x="0" y="8140"/>
                  </a:lnTo>
                  <a:lnTo>
                    <a:pt x="15678" y="634"/>
                  </a:lnTo>
                  <a:cubicBezTo>
                    <a:pt x="15812" y="534"/>
                    <a:pt x="15878" y="401"/>
                    <a:pt x="15878" y="267"/>
                  </a:cubicBezTo>
                  <a:lnTo>
                    <a:pt x="15878"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523;p73"/>
            <p:cNvSpPr/>
            <p:nvPr/>
          </p:nvSpPr>
          <p:spPr>
            <a:xfrm>
              <a:off x="5591024" y="3455404"/>
              <a:ext cx="318890" cy="163044"/>
            </a:xfrm>
            <a:custGeom>
              <a:avLst/>
              <a:gdLst/>
              <a:ahLst/>
              <a:cxnLst/>
              <a:rect l="l" t="t" r="r" b="b"/>
              <a:pathLst>
                <a:path w="15879" h="8140" extrusionOk="0">
                  <a:moveTo>
                    <a:pt x="15878" y="0"/>
                  </a:moveTo>
                  <a:lnTo>
                    <a:pt x="0" y="7773"/>
                  </a:lnTo>
                  <a:lnTo>
                    <a:pt x="0" y="8140"/>
                  </a:lnTo>
                  <a:lnTo>
                    <a:pt x="15678" y="634"/>
                  </a:lnTo>
                  <a:cubicBezTo>
                    <a:pt x="15812" y="534"/>
                    <a:pt x="15878" y="401"/>
                    <a:pt x="15878" y="267"/>
                  </a:cubicBezTo>
                  <a:lnTo>
                    <a:pt x="1587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524;p73"/>
            <p:cNvSpPr/>
            <p:nvPr/>
          </p:nvSpPr>
          <p:spPr>
            <a:xfrm>
              <a:off x="5216545" y="3245610"/>
              <a:ext cx="694714" cy="368171"/>
            </a:xfrm>
            <a:custGeom>
              <a:avLst/>
              <a:gdLst/>
              <a:ahLst/>
              <a:cxnLst/>
              <a:rect l="l" t="t" r="r" b="b"/>
              <a:pathLst>
                <a:path w="34593" h="18381" extrusionOk="0">
                  <a:moveTo>
                    <a:pt x="16362" y="0"/>
                  </a:moveTo>
                  <a:cubicBezTo>
                    <a:pt x="16221" y="0"/>
                    <a:pt x="16079" y="34"/>
                    <a:pt x="15945" y="100"/>
                  </a:cubicBezTo>
                  <a:lnTo>
                    <a:pt x="1" y="7739"/>
                  </a:lnTo>
                  <a:lnTo>
                    <a:pt x="18414" y="18380"/>
                  </a:lnTo>
                  <a:lnTo>
                    <a:pt x="34359" y="10708"/>
                  </a:lnTo>
                  <a:cubicBezTo>
                    <a:pt x="34592" y="10575"/>
                    <a:pt x="34592" y="10374"/>
                    <a:pt x="34359" y="10241"/>
                  </a:cubicBezTo>
                  <a:lnTo>
                    <a:pt x="16779" y="100"/>
                  </a:lnTo>
                  <a:cubicBezTo>
                    <a:pt x="16646" y="34"/>
                    <a:pt x="16504" y="0"/>
                    <a:pt x="1636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525;p73"/>
            <p:cNvSpPr/>
            <p:nvPr/>
          </p:nvSpPr>
          <p:spPr>
            <a:xfrm>
              <a:off x="5216545" y="3400622"/>
              <a:ext cx="369799" cy="307360"/>
            </a:xfrm>
            <a:custGeom>
              <a:avLst/>
              <a:gdLst/>
              <a:ahLst/>
              <a:cxnLst/>
              <a:rect l="l" t="t" r="r" b="b"/>
              <a:pathLst>
                <a:path w="18414" h="15345" extrusionOk="0">
                  <a:moveTo>
                    <a:pt x="1" y="0"/>
                  </a:moveTo>
                  <a:lnTo>
                    <a:pt x="1" y="4737"/>
                  </a:lnTo>
                  <a:lnTo>
                    <a:pt x="18414" y="15345"/>
                  </a:lnTo>
                  <a:lnTo>
                    <a:pt x="18414" y="10641"/>
                  </a:lnTo>
                  <a:lnTo>
                    <a:pt x="1"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526;p73"/>
            <p:cNvSpPr/>
            <p:nvPr/>
          </p:nvSpPr>
          <p:spPr>
            <a:xfrm>
              <a:off x="5216545" y="3400622"/>
              <a:ext cx="369799" cy="307360"/>
            </a:xfrm>
            <a:custGeom>
              <a:avLst/>
              <a:gdLst/>
              <a:ahLst/>
              <a:cxnLst/>
              <a:rect l="l" t="t" r="r" b="b"/>
              <a:pathLst>
                <a:path w="18414" h="15345" extrusionOk="0">
                  <a:moveTo>
                    <a:pt x="1" y="0"/>
                  </a:moveTo>
                  <a:lnTo>
                    <a:pt x="1" y="4737"/>
                  </a:lnTo>
                  <a:lnTo>
                    <a:pt x="18414" y="15345"/>
                  </a:lnTo>
                  <a:lnTo>
                    <a:pt x="18414" y="10641"/>
                  </a:lnTo>
                  <a:lnTo>
                    <a:pt x="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527;p73"/>
            <p:cNvSpPr/>
            <p:nvPr/>
          </p:nvSpPr>
          <p:spPr>
            <a:xfrm>
              <a:off x="5479144" y="3585018"/>
              <a:ext cx="50929" cy="62153"/>
            </a:xfrm>
            <a:custGeom>
              <a:avLst/>
              <a:gdLst/>
              <a:ahLst/>
              <a:cxnLst/>
              <a:rect l="l" t="t" r="r" b="b"/>
              <a:pathLst>
                <a:path w="2536" h="3103" extrusionOk="0">
                  <a:moveTo>
                    <a:pt x="801" y="1"/>
                  </a:moveTo>
                  <a:cubicBezTo>
                    <a:pt x="334" y="1"/>
                    <a:pt x="1" y="368"/>
                    <a:pt x="1" y="968"/>
                  </a:cubicBezTo>
                  <a:cubicBezTo>
                    <a:pt x="34" y="1769"/>
                    <a:pt x="468" y="2503"/>
                    <a:pt x="1135" y="2936"/>
                  </a:cubicBezTo>
                  <a:cubicBezTo>
                    <a:pt x="1302" y="3036"/>
                    <a:pt x="1502" y="3103"/>
                    <a:pt x="1702" y="3103"/>
                  </a:cubicBezTo>
                  <a:cubicBezTo>
                    <a:pt x="1935" y="3103"/>
                    <a:pt x="2169" y="3003"/>
                    <a:pt x="2302" y="2836"/>
                  </a:cubicBezTo>
                  <a:cubicBezTo>
                    <a:pt x="2436" y="2636"/>
                    <a:pt x="2536" y="2402"/>
                    <a:pt x="2502" y="2136"/>
                  </a:cubicBezTo>
                  <a:cubicBezTo>
                    <a:pt x="2469" y="1335"/>
                    <a:pt x="2035" y="601"/>
                    <a:pt x="1368" y="168"/>
                  </a:cubicBezTo>
                  <a:cubicBezTo>
                    <a:pt x="1202" y="67"/>
                    <a:pt x="1001" y="1"/>
                    <a:pt x="80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528;p73"/>
            <p:cNvSpPr/>
            <p:nvPr/>
          </p:nvSpPr>
          <p:spPr>
            <a:xfrm>
              <a:off x="5483843" y="3589906"/>
              <a:ext cx="40868" cy="52799"/>
            </a:xfrm>
            <a:custGeom>
              <a:avLst/>
              <a:gdLst/>
              <a:ahLst/>
              <a:cxnLst/>
              <a:rect l="l" t="t" r="r" b="b"/>
              <a:pathLst>
                <a:path w="2035" h="2636" extrusionOk="0">
                  <a:moveTo>
                    <a:pt x="592" y="1"/>
                  </a:moveTo>
                  <a:cubicBezTo>
                    <a:pt x="243" y="1"/>
                    <a:pt x="0" y="267"/>
                    <a:pt x="0" y="724"/>
                  </a:cubicBezTo>
                  <a:cubicBezTo>
                    <a:pt x="34" y="1458"/>
                    <a:pt x="434" y="2092"/>
                    <a:pt x="1034" y="2492"/>
                  </a:cubicBezTo>
                  <a:cubicBezTo>
                    <a:pt x="1200" y="2589"/>
                    <a:pt x="1354" y="2636"/>
                    <a:pt x="1489" y="2636"/>
                  </a:cubicBezTo>
                  <a:cubicBezTo>
                    <a:pt x="1818" y="2636"/>
                    <a:pt x="2035" y="2364"/>
                    <a:pt x="2035" y="1892"/>
                  </a:cubicBezTo>
                  <a:cubicBezTo>
                    <a:pt x="2002" y="1191"/>
                    <a:pt x="1635" y="524"/>
                    <a:pt x="1034" y="124"/>
                  </a:cubicBezTo>
                  <a:cubicBezTo>
                    <a:pt x="876" y="40"/>
                    <a:pt x="726" y="1"/>
                    <a:pt x="592"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529;p73"/>
            <p:cNvSpPr/>
            <p:nvPr/>
          </p:nvSpPr>
          <p:spPr>
            <a:xfrm>
              <a:off x="5245364" y="3446250"/>
              <a:ext cx="205002" cy="157436"/>
            </a:xfrm>
            <a:custGeom>
              <a:avLst/>
              <a:gdLst/>
              <a:ahLst/>
              <a:cxnLst/>
              <a:rect l="l" t="t" r="r" b="b"/>
              <a:pathLst>
                <a:path w="10208" h="7860" extrusionOk="0">
                  <a:moveTo>
                    <a:pt x="614" y="1"/>
                  </a:moveTo>
                  <a:cubicBezTo>
                    <a:pt x="252" y="1"/>
                    <a:pt x="0" y="303"/>
                    <a:pt x="0" y="824"/>
                  </a:cubicBezTo>
                  <a:lnTo>
                    <a:pt x="0" y="1191"/>
                  </a:lnTo>
                  <a:cubicBezTo>
                    <a:pt x="33" y="1959"/>
                    <a:pt x="434" y="2692"/>
                    <a:pt x="1101" y="3126"/>
                  </a:cubicBezTo>
                  <a:lnTo>
                    <a:pt x="9073" y="7696"/>
                  </a:lnTo>
                  <a:cubicBezTo>
                    <a:pt x="9264" y="7807"/>
                    <a:pt x="9443" y="7860"/>
                    <a:pt x="9600" y="7860"/>
                  </a:cubicBezTo>
                  <a:cubicBezTo>
                    <a:pt x="9963" y="7860"/>
                    <a:pt x="10207" y="7575"/>
                    <a:pt x="10207" y="7062"/>
                  </a:cubicBezTo>
                  <a:lnTo>
                    <a:pt x="10207" y="6695"/>
                  </a:lnTo>
                  <a:cubicBezTo>
                    <a:pt x="10174" y="5895"/>
                    <a:pt x="9740" y="5194"/>
                    <a:pt x="9073" y="4761"/>
                  </a:cubicBezTo>
                  <a:lnTo>
                    <a:pt x="1101" y="157"/>
                  </a:lnTo>
                  <a:cubicBezTo>
                    <a:pt x="927" y="51"/>
                    <a:pt x="761" y="1"/>
                    <a:pt x="614"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530;p73"/>
            <p:cNvSpPr/>
            <p:nvPr/>
          </p:nvSpPr>
          <p:spPr>
            <a:xfrm>
              <a:off x="5586324" y="3611077"/>
              <a:ext cx="5382" cy="96905"/>
            </a:xfrm>
            <a:custGeom>
              <a:avLst/>
              <a:gdLst/>
              <a:ahLst/>
              <a:cxnLst/>
              <a:rect l="l" t="t" r="r" b="b"/>
              <a:pathLst>
                <a:path w="268" h="4838" extrusionOk="0">
                  <a:moveTo>
                    <a:pt x="268" y="1"/>
                  </a:moveTo>
                  <a:lnTo>
                    <a:pt x="1" y="134"/>
                  </a:lnTo>
                  <a:lnTo>
                    <a:pt x="1" y="4838"/>
                  </a:lnTo>
                  <a:lnTo>
                    <a:pt x="268" y="4704"/>
                  </a:lnTo>
                  <a:lnTo>
                    <a:pt x="268"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531;p73"/>
            <p:cNvSpPr/>
            <p:nvPr/>
          </p:nvSpPr>
          <p:spPr>
            <a:xfrm>
              <a:off x="5586324" y="3611077"/>
              <a:ext cx="5382" cy="96905"/>
            </a:xfrm>
            <a:custGeom>
              <a:avLst/>
              <a:gdLst/>
              <a:ahLst/>
              <a:cxnLst/>
              <a:rect l="l" t="t" r="r" b="b"/>
              <a:pathLst>
                <a:path w="268" h="4838" extrusionOk="0">
                  <a:moveTo>
                    <a:pt x="268" y="1"/>
                  </a:moveTo>
                  <a:lnTo>
                    <a:pt x="1" y="134"/>
                  </a:lnTo>
                  <a:lnTo>
                    <a:pt x="1" y="4838"/>
                  </a:lnTo>
                  <a:lnTo>
                    <a:pt x="268" y="4704"/>
                  </a:lnTo>
                  <a:lnTo>
                    <a:pt x="2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532;p73"/>
            <p:cNvSpPr/>
            <p:nvPr/>
          </p:nvSpPr>
          <p:spPr>
            <a:xfrm>
              <a:off x="5219899" y="3210858"/>
              <a:ext cx="698710" cy="384716"/>
            </a:xfrm>
            <a:custGeom>
              <a:avLst/>
              <a:gdLst/>
              <a:ahLst/>
              <a:cxnLst/>
              <a:rect l="l" t="t" r="r" b="b"/>
              <a:pathLst>
                <a:path w="34792" h="19207" extrusionOk="0">
                  <a:moveTo>
                    <a:pt x="16379" y="1"/>
                  </a:moveTo>
                  <a:lnTo>
                    <a:pt x="201" y="8173"/>
                  </a:lnTo>
                  <a:cubicBezTo>
                    <a:pt x="101" y="8240"/>
                    <a:pt x="34" y="8340"/>
                    <a:pt x="0" y="8473"/>
                  </a:cubicBezTo>
                  <a:cubicBezTo>
                    <a:pt x="34" y="8574"/>
                    <a:pt x="101" y="8674"/>
                    <a:pt x="201" y="8740"/>
                  </a:cubicBezTo>
                  <a:lnTo>
                    <a:pt x="18247" y="19181"/>
                  </a:lnTo>
                  <a:cubicBezTo>
                    <a:pt x="18297" y="19198"/>
                    <a:pt x="18355" y="19206"/>
                    <a:pt x="18418" y="19206"/>
                  </a:cubicBezTo>
                  <a:cubicBezTo>
                    <a:pt x="18480" y="19206"/>
                    <a:pt x="18547" y="19198"/>
                    <a:pt x="18614" y="19181"/>
                  </a:cubicBezTo>
                  <a:lnTo>
                    <a:pt x="34792" y="10975"/>
                  </a:lnTo>
                  <a:lnTo>
                    <a:pt x="34792" y="10608"/>
                  </a:lnTo>
                  <a:lnTo>
                    <a:pt x="16379"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533;p73"/>
            <p:cNvSpPr/>
            <p:nvPr/>
          </p:nvSpPr>
          <p:spPr>
            <a:xfrm>
              <a:off x="5219236" y="3374563"/>
              <a:ext cx="370462" cy="220510"/>
            </a:xfrm>
            <a:custGeom>
              <a:avLst/>
              <a:gdLst/>
              <a:ahLst/>
              <a:cxnLst/>
              <a:rect l="l" t="t" r="r" b="b"/>
              <a:pathLst>
                <a:path w="18447" h="11009" extrusionOk="0">
                  <a:moveTo>
                    <a:pt x="234" y="0"/>
                  </a:moveTo>
                  <a:lnTo>
                    <a:pt x="234" y="0"/>
                  </a:lnTo>
                  <a:cubicBezTo>
                    <a:pt x="222" y="4"/>
                    <a:pt x="212" y="9"/>
                    <a:pt x="203" y="15"/>
                  </a:cubicBezTo>
                  <a:lnTo>
                    <a:pt x="203" y="15"/>
                  </a:lnTo>
                  <a:cubicBezTo>
                    <a:pt x="213" y="10"/>
                    <a:pt x="223" y="5"/>
                    <a:pt x="234" y="0"/>
                  </a:cubicBezTo>
                  <a:close/>
                  <a:moveTo>
                    <a:pt x="203" y="15"/>
                  </a:moveTo>
                  <a:lnTo>
                    <a:pt x="203" y="15"/>
                  </a:lnTo>
                  <a:cubicBezTo>
                    <a:pt x="1" y="130"/>
                    <a:pt x="11" y="440"/>
                    <a:pt x="234" y="567"/>
                  </a:cubicBezTo>
                  <a:lnTo>
                    <a:pt x="18280" y="10975"/>
                  </a:lnTo>
                  <a:cubicBezTo>
                    <a:pt x="18347" y="11008"/>
                    <a:pt x="18380" y="11008"/>
                    <a:pt x="18447" y="11008"/>
                  </a:cubicBezTo>
                  <a:lnTo>
                    <a:pt x="18447" y="10675"/>
                  </a:lnTo>
                  <a:cubicBezTo>
                    <a:pt x="18380" y="10675"/>
                    <a:pt x="18347" y="10641"/>
                    <a:pt x="18280" y="10608"/>
                  </a:cubicBezTo>
                  <a:lnTo>
                    <a:pt x="234" y="200"/>
                  </a:lnTo>
                  <a:cubicBezTo>
                    <a:pt x="145" y="171"/>
                    <a:pt x="135" y="63"/>
                    <a:pt x="203" y="15"/>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534;p73"/>
            <p:cNvSpPr/>
            <p:nvPr/>
          </p:nvSpPr>
          <p:spPr>
            <a:xfrm>
              <a:off x="5221907" y="3210858"/>
              <a:ext cx="696702" cy="377525"/>
            </a:xfrm>
            <a:custGeom>
              <a:avLst/>
              <a:gdLst/>
              <a:ahLst/>
              <a:cxnLst/>
              <a:rect l="l" t="t" r="r" b="b"/>
              <a:pathLst>
                <a:path w="34692" h="18848" extrusionOk="0">
                  <a:moveTo>
                    <a:pt x="16279" y="1"/>
                  </a:moveTo>
                  <a:lnTo>
                    <a:pt x="101" y="8173"/>
                  </a:lnTo>
                  <a:cubicBezTo>
                    <a:pt x="1" y="8207"/>
                    <a:pt x="1" y="8340"/>
                    <a:pt x="101" y="8407"/>
                  </a:cubicBezTo>
                  <a:lnTo>
                    <a:pt x="18147" y="18814"/>
                  </a:lnTo>
                  <a:cubicBezTo>
                    <a:pt x="18214" y="18848"/>
                    <a:pt x="18247" y="18848"/>
                    <a:pt x="18314" y="18848"/>
                  </a:cubicBezTo>
                  <a:cubicBezTo>
                    <a:pt x="18380" y="18848"/>
                    <a:pt x="18447" y="18848"/>
                    <a:pt x="18514" y="18814"/>
                  </a:cubicBezTo>
                  <a:lnTo>
                    <a:pt x="34692" y="10608"/>
                  </a:lnTo>
                  <a:lnTo>
                    <a:pt x="1627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535;p73"/>
            <p:cNvSpPr/>
            <p:nvPr/>
          </p:nvSpPr>
          <p:spPr>
            <a:xfrm>
              <a:off x="5589678" y="3423336"/>
              <a:ext cx="328931" cy="171737"/>
            </a:xfrm>
            <a:custGeom>
              <a:avLst/>
              <a:gdLst/>
              <a:ahLst/>
              <a:cxnLst/>
              <a:rect l="l" t="t" r="r" b="b"/>
              <a:pathLst>
                <a:path w="16379" h="8574" extrusionOk="0">
                  <a:moveTo>
                    <a:pt x="16379" y="0"/>
                  </a:moveTo>
                  <a:lnTo>
                    <a:pt x="201" y="8173"/>
                  </a:lnTo>
                  <a:cubicBezTo>
                    <a:pt x="134" y="8206"/>
                    <a:pt x="67" y="8240"/>
                    <a:pt x="1" y="8240"/>
                  </a:cubicBezTo>
                  <a:lnTo>
                    <a:pt x="1" y="8573"/>
                  </a:lnTo>
                  <a:cubicBezTo>
                    <a:pt x="67" y="8573"/>
                    <a:pt x="134" y="8573"/>
                    <a:pt x="201" y="8540"/>
                  </a:cubicBezTo>
                  <a:lnTo>
                    <a:pt x="16379" y="367"/>
                  </a:lnTo>
                  <a:lnTo>
                    <a:pt x="1637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536;p73"/>
            <p:cNvSpPr/>
            <p:nvPr/>
          </p:nvSpPr>
          <p:spPr>
            <a:xfrm>
              <a:off x="5543448" y="3118660"/>
              <a:ext cx="369819" cy="307360"/>
            </a:xfrm>
            <a:custGeom>
              <a:avLst/>
              <a:gdLst/>
              <a:ahLst/>
              <a:cxnLst/>
              <a:rect l="l" t="t" r="r" b="b"/>
              <a:pathLst>
                <a:path w="18415" h="15345" extrusionOk="0">
                  <a:moveTo>
                    <a:pt x="1" y="0"/>
                  </a:moveTo>
                  <a:lnTo>
                    <a:pt x="1" y="4737"/>
                  </a:lnTo>
                  <a:lnTo>
                    <a:pt x="18414" y="15345"/>
                  </a:lnTo>
                  <a:lnTo>
                    <a:pt x="18414" y="10675"/>
                  </a:lnTo>
                  <a:lnTo>
                    <a:pt x="1"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537;p73"/>
            <p:cNvSpPr/>
            <p:nvPr/>
          </p:nvSpPr>
          <p:spPr>
            <a:xfrm>
              <a:off x="5543448" y="3118660"/>
              <a:ext cx="369819" cy="307360"/>
            </a:xfrm>
            <a:custGeom>
              <a:avLst/>
              <a:gdLst/>
              <a:ahLst/>
              <a:cxnLst/>
              <a:rect l="l" t="t" r="r" b="b"/>
              <a:pathLst>
                <a:path w="18415" h="15345" extrusionOk="0">
                  <a:moveTo>
                    <a:pt x="1" y="0"/>
                  </a:moveTo>
                  <a:lnTo>
                    <a:pt x="1" y="4737"/>
                  </a:lnTo>
                  <a:lnTo>
                    <a:pt x="18414" y="15345"/>
                  </a:lnTo>
                  <a:lnTo>
                    <a:pt x="18414" y="10675"/>
                  </a:lnTo>
                  <a:lnTo>
                    <a:pt x="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538;p73"/>
            <p:cNvSpPr/>
            <p:nvPr/>
          </p:nvSpPr>
          <p:spPr>
            <a:xfrm>
              <a:off x="5219899" y="3180793"/>
              <a:ext cx="649809" cy="391887"/>
            </a:xfrm>
            <a:custGeom>
              <a:avLst/>
              <a:gdLst/>
              <a:ahLst/>
              <a:cxnLst/>
              <a:rect l="l" t="t" r="r" b="b"/>
              <a:pathLst>
                <a:path w="32357" h="19565" extrusionOk="0">
                  <a:moveTo>
                    <a:pt x="13944" y="1"/>
                  </a:moveTo>
                  <a:lnTo>
                    <a:pt x="234" y="7406"/>
                  </a:lnTo>
                  <a:cubicBezTo>
                    <a:pt x="101" y="7506"/>
                    <a:pt x="34" y="7639"/>
                    <a:pt x="0" y="7806"/>
                  </a:cubicBezTo>
                  <a:lnTo>
                    <a:pt x="0" y="8774"/>
                  </a:lnTo>
                  <a:cubicBezTo>
                    <a:pt x="34" y="8907"/>
                    <a:pt x="101" y="9074"/>
                    <a:pt x="234" y="9141"/>
                  </a:cubicBezTo>
                  <a:lnTo>
                    <a:pt x="18213" y="19515"/>
                  </a:lnTo>
                  <a:cubicBezTo>
                    <a:pt x="18280" y="19548"/>
                    <a:pt x="18355" y="19565"/>
                    <a:pt x="18430" y="19565"/>
                  </a:cubicBezTo>
                  <a:cubicBezTo>
                    <a:pt x="18505" y="19565"/>
                    <a:pt x="18580" y="19548"/>
                    <a:pt x="18647" y="19515"/>
                  </a:cubicBezTo>
                  <a:lnTo>
                    <a:pt x="32357" y="12109"/>
                  </a:lnTo>
                  <a:lnTo>
                    <a:pt x="32357" y="10608"/>
                  </a:lnTo>
                  <a:lnTo>
                    <a:pt x="13944"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539;p73"/>
            <p:cNvSpPr/>
            <p:nvPr/>
          </p:nvSpPr>
          <p:spPr>
            <a:xfrm>
              <a:off x="5221907" y="3180793"/>
              <a:ext cx="647801" cy="362483"/>
            </a:xfrm>
            <a:custGeom>
              <a:avLst/>
              <a:gdLst/>
              <a:ahLst/>
              <a:cxnLst/>
              <a:rect l="l" t="t" r="r" b="b"/>
              <a:pathLst>
                <a:path w="32257" h="18097" extrusionOk="0">
                  <a:moveTo>
                    <a:pt x="13844" y="1"/>
                  </a:moveTo>
                  <a:lnTo>
                    <a:pt x="134" y="7406"/>
                  </a:lnTo>
                  <a:cubicBezTo>
                    <a:pt x="1" y="7473"/>
                    <a:pt x="1" y="7639"/>
                    <a:pt x="134" y="7673"/>
                  </a:cubicBezTo>
                  <a:lnTo>
                    <a:pt x="18113" y="18047"/>
                  </a:lnTo>
                  <a:cubicBezTo>
                    <a:pt x="18180" y="18080"/>
                    <a:pt x="18255" y="18097"/>
                    <a:pt x="18330" y="18097"/>
                  </a:cubicBezTo>
                  <a:cubicBezTo>
                    <a:pt x="18405" y="18097"/>
                    <a:pt x="18480" y="18080"/>
                    <a:pt x="18547" y="18047"/>
                  </a:cubicBezTo>
                  <a:lnTo>
                    <a:pt x="32257" y="10608"/>
                  </a:lnTo>
                  <a:lnTo>
                    <a:pt x="13844"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540;p73"/>
            <p:cNvSpPr/>
            <p:nvPr/>
          </p:nvSpPr>
          <p:spPr>
            <a:xfrm>
              <a:off x="5831512" y="3389265"/>
              <a:ext cx="15423" cy="7872"/>
            </a:xfrm>
            <a:custGeom>
              <a:avLst/>
              <a:gdLst/>
              <a:ahLst/>
              <a:cxnLst/>
              <a:rect l="l" t="t" r="r" b="b"/>
              <a:pathLst>
                <a:path w="768" h="393" extrusionOk="0">
                  <a:moveTo>
                    <a:pt x="367" y="0"/>
                  </a:moveTo>
                  <a:cubicBezTo>
                    <a:pt x="301" y="0"/>
                    <a:pt x="201" y="0"/>
                    <a:pt x="134" y="67"/>
                  </a:cubicBezTo>
                  <a:cubicBezTo>
                    <a:pt x="134" y="50"/>
                    <a:pt x="126" y="42"/>
                    <a:pt x="117" y="42"/>
                  </a:cubicBezTo>
                  <a:cubicBezTo>
                    <a:pt x="109" y="42"/>
                    <a:pt x="101" y="50"/>
                    <a:pt x="101" y="67"/>
                  </a:cubicBezTo>
                  <a:cubicBezTo>
                    <a:pt x="1" y="134"/>
                    <a:pt x="34" y="267"/>
                    <a:pt x="167" y="334"/>
                  </a:cubicBezTo>
                  <a:cubicBezTo>
                    <a:pt x="201" y="334"/>
                    <a:pt x="267" y="367"/>
                    <a:pt x="301" y="367"/>
                  </a:cubicBezTo>
                  <a:cubicBezTo>
                    <a:pt x="351" y="384"/>
                    <a:pt x="392" y="392"/>
                    <a:pt x="434" y="392"/>
                  </a:cubicBezTo>
                  <a:cubicBezTo>
                    <a:pt x="476" y="392"/>
                    <a:pt x="518" y="384"/>
                    <a:pt x="568" y="367"/>
                  </a:cubicBezTo>
                  <a:cubicBezTo>
                    <a:pt x="568" y="367"/>
                    <a:pt x="601" y="367"/>
                    <a:pt x="634" y="334"/>
                  </a:cubicBezTo>
                  <a:cubicBezTo>
                    <a:pt x="768" y="267"/>
                    <a:pt x="734" y="167"/>
                    <a:pt x="601" y="67"/>
                  </a:cubicBezTo>
                  <a:cubicBezTo>
                    <a:pt x="534" y="33"/>
                    <a:pt x="468" y="0"/>
                    <a:pt x="3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541;p73"/>
            <p:cNvSpPr/>
            <p:nvPr/>
          </p:nvSpPr>
          <p:spPr>
            <a:xfrm>
              <a:off x="5219899" y="3330457"/>
              <a:ext cx="369799" cy="242563"/>
            </a:xfrm>
            <a:custGeom>
              <a:avLst/>
              <a:gdLst/>
              <a:ahLst/>
              <a:cxnLst/>
              <a:rect l="l" t="t" r="r" b="b"/>
              <a:pathLst>
                <a:path w="18414" h="12110" extrusionOk="0">
                  <a:moveTo>
                    <a:pt x="167" y="1"/>
                  </a:moveTo>
                  <a:lnTo>
                    <a:pt x="167" y="1"/>
                  </a:lnTo>
                  <a:cubicBezTo>
                    <a:pt x="67" y="67"/>
                    <a:pt x="34" y="201"/>
                    <a:pt x="0" y="334"/>
                  </a:cubicBezTo>
                  <a:lnTo>
                    <a:pt x="0" y="1302"/>
                  </a:lnTo>
                  <a:cubicBezTo>
                    <a:pt x="34" y="1435"/>
                    <a:pt x="101" y="1602"/>
                    <a:pt x="234" y="1669"/>
                  </a:cubicBezTo>
                  <a:lnTo>
                    <a:pt x="18213" y="12043"/>
                  </a:lnTo>
                  <a:cubicBezTo>
                    <a:pt x="18280" y="12076"/>
                    <a:pt x="18347" y="12109"/>
                    <a:pt x="18414" y="12109"/>
                  </a:cubicBezTo>
                  <a:lnTo>
                    <a:pt x="18414" y="10608"/>
                  </a:lnTo>
                  <a:cubicBezTo>
                    <a:pt x="18347" y="10608"/>
                    <a:pt x="18280" y="10608"/>
                    <a:pt x="18180" y="10575"/>
                  </a:cubicBezTo>
                  <a:lnTo>
                    <a:pt x="234" y="201"/>
                  </a:lnTo>
                  <a:cubicBezTo>
                    <a:pt x="134" y="134"/>
                    <a:pt x="134" y="67"/>
                    <a:pt x="167" y="1"/>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542;p73"/>
            <p:cNvSpPr/>
            <p:nvPr/>
          </p:nvSpPr>
          <p:spPr>
            <a:xfrm>
              <a:off x="5838882" y="3352750"/>
              <a:ext cx="54946" cy="85969"/>
            </a:xfrm>
            <a:custGeom>
              <a:avLst/>
              <a:gdLst/>
              <a:ahLst/>
              <a:cxnLst/>
              <a:rect l="l" t="t" r="r" b="b"/>
              <a:pathLst>
                <a:path w="2736" h="4292" extrusionOk="0">
                  <a:moveTo>
                    <a:pt x="1745" y="1"/>
                  </a:moveTo>
                  <a:cubicBezTo>
                    <a:pt x="1574" y="1"/>
                    <a:pt x="1408" y="51"/>
                    <a:pt x="1268" y="155"/>
                  </a:cubicBezTo>
                  <a:cubicBezTo>
                    <a:pt x="634" y="622"/>
                    <a:pt x="201" y="1289"/>
                    <a:pt x="0" y="2057"/>
                  </a:cubicBezTo>
                  <a:lnTo>
                    <a:pt x="334" y="2090"/>
                  </a:lnTo>
                  <a:cubicBezTo>
                    <a:pt x="467" y="1423"/>
                    <a:pt x="868" y="822"/>
                    <a:pt x="1435" y="422"/>
                  </a:cubicBezTo>
                  <a:cubicBezTo>
                    <a:pt x="1535" y="355"/>
                    <a:pt x="1702" y="289"/>
                    <a:pt x="1835" y="289"/>
                  </a:cubicBezTo>
                  <a:cubicBezTo>
                    <a:pt x="1902" y="289"/>
                    <a:pt x="2002" y="322"/>
                    <a:pt x="2069" y="355"/>
                  </a:cubicBezTo>
                  <a:cubicBezTo>
                    <a:pt x="2335" y="622"/>
                    <a:pt x="2502" y="1023"/>
                    <a:pt x="2436" y="1423"/>
                  </a:cubicBezTo>
                  <a:cubicBezTo>
                    <a:pt x="2402" y="2390"/>
                    <a:pt x="1835" y="3491"/>
                    <a:pt x="1168" y="3891"/>
                  </a:cubicBezTo>
                  <a:cubicBezTo>
                    <a:pt x="1059" y="3946"/>
                    <a:pt x="928" y="4000"/>
                    <a:pt x="793" y="4000"/>
                  </a:cubicBezTo>
                  <a:cubicBezTo>
                    <a:pt x="762" y="4000"/>
                    <a:pt x="732" y="3997"/>
                    <a:pt x="701" y="3991"/>
                  </a:cubicBezTo>
                  <a:lnTo>
                    <a:pt x="367" y="4191"/>
                  </a:lnTo>
                  <a:cubicBezTo>
                    <a:pt x="501" y="4258"/>
                    <a:pt x="634" y="4292"/>
                    <a:pt x="768" y="4292"/>
                  </a:cubicBezTo>
                  <a:cubicBezTo>
                    <a:pt x="968" y="4292"/>
                    <a:pt x="1135" y="4225"/>
                    <a:pt x="1301" y="4125"/>
                  </a:cubicBezTo>
                  <a:cubicBezTo>
                    <a:pt x="2069" y="3724"/>
                    <a:pt x="2669" y="2490"/>
                    <a:pt x="2702" y="1423"/>
                  </a:cubicBezTo>
                  <a:cubicBezTo>
                    <a:pt x="2736" y="789"/>
                    <a:pt x="2536" y="322"/>
                    <a:pt x="2202" y="122"/>
                  </a:cubicBezTo>
                  <a:cubicBezTo>
                    <a:pt x="2059" y="42"/>
                    <a:pt x="1900" y="1"/>
                    <a:pt x="17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543;p73"/>
            <p:cNvSpPr/>
            <p:nvPr/>
          </p:nvSpPr>
          <p:spPr>
            <a:xfrm>
              <a:off x="5219899" y="3116657"/>
              <a:ext cx="698710" cy="419288"/>
            </a:xfrm>
            <a:custGeom>
              <a:avLst/>
              <a:gdLst/>
              <a:ahLst/>
              <a:cxnLst/>
              <a:rect l="l" t="t" r="r" b="b"/>
              <a:pathLst>
                <a:path w="34792" h="20933" extrusionOk="0">
                  <a:moveTo>
                    <a:pt x="16379" y="0"/>
                  </a:moveTo>
                  <a:lnTo>
                    <a:pt x="201" y="9874"/>
                  </a:lnTo>
                  <a:cubicBezTo>
                    <a:pt x="101" y="9941"/>
                    <a:pt x="34" y="10041"/>
                    <a:pt x="0" y="10174"/>
                  </a:cubicBezTo>
                  <a:cubicBezTo>
                    <a:pt x="34" y="10308"/>
                    <a:pt x="101" y="10408"/>
                    <a:pt x="201" y="10475"/>
                  </a:cubicBezTo>
                  <a:lnTo>
                    <a:pt x="18247" y="20882"/>
                  </a:lnTo>
                  <a:cubicBezTo>
                    <a:pt x="18297" y="20915"/>
                    <a:pt x="18355" y="20932"/>
                    <a:pt x="18418" y="20932"/>
                  </a:cubicBezTo>
                  <a:cubicBezTo>
                    <a:pt x="18480" y="20932"/>
                    <a:pt x="18547" y="20915"/>
                    <a:pt x="18614" y="20882"/>
                  </a:cubicBezTo>
                  <a:lnTo>
                    <a:pt x="34792" y="11008"/>
                  </a:lnTo>
                  <a:lnTo>
                    <a:pt x="34792" y="10608"/>
                  </a:lnTo>
                  <a:lnTo>
                    <a:pt x="16379"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544;p73"/>
            <p:cNvSpPr/>
            <p:nvPr/>
          </p:nvSpPr>
          <p:spPr>
            <a:xfrm>
              <a:off x="5219236" y="3314433"/>
              <a:ext cx="370462" cy="220490"/>
            </a:xfrm>
            <a:custGeom>
              <a:avLst/>
              <a:gdLst/>
              <a:ahLst/>
              <a:cxnLst/>
              <a:rect l="l" t="t" r="r" b="b"/>
              <a:pathLst>
                <a:path w="18447" h="11008" extrusionOk="0">
                  <a:moveTo>
                    <a:pt x="234" y="0"/>
                  </a:moveTo>
                  <a:lnTo>
                    <a:pt x="234" y="0"/>
                  </a:lnTo>
                  <a:cubicBezTo>
                    <a:pt x="222" y="4"/>
                    <a:pt x="212" y="9"/>
                    <a:pt x="203" y="15"/>
                  </a:cubicBezTo>
                  <a:lnTo>
                    <a:pt x="203" y="15"/>
                  </a:lnTo>
                  <a:cubicBezTo>
                    <a:pt x="213" y="10"/>
                    <a:pt x="223" y="5"/>
                    <a:pt x="234" y="0"/>
                  </a:cubicBezTo>
                  <a:close/>
                  <a:moveTo>
                    <a:pt x="203" y="15"/>
                  </a:moveTo>
                  <a:lnTo>
                    <a:pt x="203" y="15"/>
                  </a:lnTo>
                  <a:cubicBezTo>
                    <a:pt x="1" y="130"/>
                    <a:pt x="11" y="440"/>
                    <a:pt x="234" y="567"/>
                  </a:cubicBezTo>
                  <a:lnTo>
                    <a:pt x="18280" y="10975"/>
                  </a:lnTo>
                  <a:cubicBezTo>
                    <a:pt x="18347" y="11008"/>
                    <a:pt x="18380" y="11008"/>
                    <a:pt x="18447" y="11008"/>
                  </a:cubicBezTo>
                  <a:lnTo>
                    <a:pt x="18447" y="10674"/>
                  </a:lnTo>
                  <a:cubicBezTo>
                    <a:pt x="18380" y="10674"/>
                    <a:pt x="18313" y="10641"/>
                    <a:pt x="18280" y="10608"/>
                  </a:cubicBezTo>
                  <a:lnTo>
                    <a:pt x="234" y="200"/>
                  </a:lnTo>
                  <a:cubicBezTo>
                    <a:pt x="145" y="171"/>
                    <a:pt x="135" y="63"/>
                    <a:pt x="203" y="15"/>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545;p73"/>
            <p:cNvSpPr/>
            <p:nvPr/>
          </p:nvSpPr>
          <p:spPr>
            <a:xfrm>
              <a:off x="5221907" y="3115996"/>
              <a:ext cx="696702" cy="412257"/>
            </a:xfrm>
            <a:custGeom>
              <a:avLst/>
              <a:gdLst/>
              <a:ahLst/>
              <a:cxnLst/>
              <a:rect l="l" t="t" r="r" b="b"/>
              <a:pathLst>
                <a:path w="34692" h="20582" extrusionOk="0">
                  <a:moveTo>
                    <a:pt x="16279" y="0"/>
                  </a:moveTo>
                  <a:lnTo>
                    <a:pt x="101" y="9907"/>
                  </a:lnTo>
                  <a:cubicBezTo>
                    <a:pt x="1" y="9940"/>
                    <a:pt x="1" y="10074"/>
                    <a:pt x="101" y="10107"/>
                  </a:cubicBezTo>
                  <a:lnTo>
                    <a:pt x="18147" y="20515"/>
                  </a:lnTo>
                  <a:cubicBezTo>
                    <a:pt x="18214" y="20548"/>
                    <a:pt x="18247" y="20581"/>
                    <a:pt x="18314" y="20581"/>
                  </a:cubicBezTo>
                  <a:cubicBezTo>
                    <a:pt x="18380" y="20581"/>
                    <a:pt x="18447" y="20548"/>
                    <a:pt x="18514" y="20515"/>
                  </a:cubicBezTo>
                  <a:lnTo>
                    <a:pt x="34692" y="10641"/>
                  </a:lnTo>
                  <a:lnTo>
                    <a:pt x="16279"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546;p73"/>
            <p:cNvSpPr/>
            <p:nvPr/>
          </p:nvSpPr>
          <p:spPr>
            <a:xfrm>
              <a:off x="5589678" y="3329115"/>
              <a:ext cx="328931" cy="205808"/>
            </a:xfrm>
            <a:custGeom>
              <a:avLst/>
              <a:gdLst/>
              <a:ahLst/>
              <a:cxnLst/>
              <a:rect l="l" t="t" r="r" b="b"/>
              <a:pathLst>
                <a:path w="16379" h="10275" extrusionOk="0">
                  <a:moveTo>
                    <a:pt x="16379" y="1"/>
                  </a:moveTo>
                  <a:lnTo>
                    <a:pt x="201" y="9875"/>
                  </a:lnTo>
                  <a:cubicBezTo>
                    <a:pt x="134" y="9908"/>
                    <a:pt x="67" y="9941"/>
                    <a:pt x="1" y="9941"/>
                  </a:cubicBezTo>
                  <a:lnTo>
                    <a:pt x="1" y="10275"/>
                  </a:lnTo>
                  <a:cubicBezTo>
                    <a:pt x="67" y="10275"/>
                    <a:pt x="134" y="10275"/>
                    <a:pt x="201" y="10242"/>
                  </a:cubicBezTo>
                  <a:lnTo>
                    <a:pt x="16379" y="335"/>
                  </a:lnTo>
                  <a:lnTo>
                    <a:pt x="1637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547;p73"/>
            <p:cNvSpPr/>
            <p:nvPr/>
          </p:nvSpPr>
          <p:spPr>
            <a:xfrm>
              <a:off x="5913247" y="3329115"/>
              <a:ext cx="5362" cy="96905"/>
            </a:xfrm>
            <a:custGeom>
              <a:avLst/>
              <a:gdLst/>
              <a:ahLst/>
              <a:cxnLst/>
              <a:rect l="l" t="t" r="r" b="b"/>
              <a:pathLst>
                <a:path w="267" h="4838" extrusionOk="0">
                  <a:moveTo>
                    <a:pt x="267" y="1"/>
                  </a:moveTo>
                  <a:lnTo>
                    <a:pt x="0" y="168"/>
                  </a:lnTo>
                  <a:lnTo>
                    <a:pt x="0" y="4838"/>
                  </a:lnTo>
                  <a:lnTo>
                    <a:pt x="267" y="4704"/>
                  </a:lnTo>
                  <a:lnTo>
                    <a:pt x="267"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548;p73"/>
            <p:cNvSpPr/>
            <p:nvPr/>
          </p:nvSpPr>
          <p:spPr>
            <a:xfrm>
              <a:off x="5913247" y="3329115"/>
              <a:ext cx="5362" cy="96905"/>
            </a:xfrm>
            <a:custGeom>
              <a:avLst/>
              <a:gdLst/>
              <a:ahLst/>
              <a:cxnLst/>
              <a:rect l="l" t="t" r="r" b="b"/>
              <a:pathLst>
                <a:path w="267" h="4838" extrusionOk="0">
                  <a:moveTo>
                    <a:pt x="267" y="1"/>
                  </a:moveTo>
                  <a:lnTo>
                    <a:pt x="0" y="168"/>
                  </a:lnTo>
                  <a:lnTo>
                    <a:pt x="0" y="4838"/>
                  </a:lnTo>
                  <a:lnTo>
                    <a:pt x="267" y="4704"/>
                  </a:lnTo>
                  <a:lnTo>
                    <a:pt x="2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549;p73"/>
            <p:cNvSpPr/>
            <p:nvPr/>
          </p:nvSpPr>
          <p:spPr>
            <a:xfrm>
              <a:off x="5216545" y="3113312"/>
              <a:ext cx="693368" cy="399578"/>
            </a:xfrm>
            <a:custGeom>
              <a:avLst/>
              <a:gdLst/>
              <a:ahLst/>
              <a:cxnLst/>
              <a:rect l="l" t="t" r="r" b="b"/>
              <a:pathLst>
                <a:path w="34526" h="19949" extrusionOk="0">
                  <a:moveTo>
                    <a:pt x="16362" y="1"/>
                  </a:moveTo>
                  <a:cubicBezTo>
                    <a:pt x="16221" y="1"/>
                    <a:pt x="16079" y="34"/>
                    <a:pt x="15945" y="101"/>
                  </a:cubicBezTo>
                  <a:lnTo>
                    <a:pt x="1" y="9307"/>
                  </a:lnTo>
                  <a:lnTo>
                    <a:pt x="18414" y="19948"/>
                  </a:lnTo>
                  <a:lnTo>
                    <a:pt x="34359" y="10708"/>
                  </a:lnTo>
                  <a:cubicBezTo>
                    <a:pt x="34459" y="10675"/>
                    <a:pt x="34525" y="10575"/>
                    <a:pt x="34525" y="10475"/>
                  </a:cubicBezTo>
                  <a:lnTo>
                    <a:pt x="34525" y="10108"/>
                  </a:lnTo>
                  <a:lnTo>
                    <a:pt x="16779" y="101"/>
                  </a:lnTo>
                  <a:cubicBezTo>
                    <a:pt x="16646" y="34"/>
                    <a:pt x="16504" y="1"/>
                    <a:pt x="1636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550;p73"/>
            <p:cNvSpPr/>
            <p:nvPr/>
          </p:nvSpPr>
          <p:spPr>
            <a:xfrm>
              <a:off x="5216545" y="3113312"/>
              <a:ext cx="693368" cy="399578"/>
            </a:xfrm>
            <a:custGeom>
              <a:avLst/>
              <a:gdLst/>
              <a:ahLst/>
              <a:cxnLst/>
              <a:rect l="l" t="t" r="r" b="b"/>
              <a:pathLst>
                <a:path w="34526" h="19949" extrusionOk="0">
                  <a:moveTo>
                    <a:pt x="16362" y="1"/>
                  </a:moveTo>
                  <a:cubicBezTo>
                    <a:pt x="16221" y="1"/>
                    <a:pt x="16079" y="34"/>
                    <a:pt x="15945" y="101"/>
                  </a:cubicBezTo>
                  <a:lnTo>
                    <a:pt x="1" y="9307"/>
                  </a:lnTo>
                  <a:lnTo>
                    <a:pt x="18414" y="19948"/>
                  </a:lnTo>
                  <a:lnTo>
                    <a:pt x="34359" y="10708"/>
                  </a:lnTo>
                  <a:cubicBezTo>
                    <a:pt x="34459" y="10675"/>
                    <a:pt x="34525" y="10575"/>
                    <a:pt x="34525" y="10475"/>
                  </a:cubicBezTo>
                  <a:lnTo>
                    <a:pt x="34525" y="10108"/>
                  </a:lnTo>
                  <a:lnTo>
                    <a:pt x="16779" y="101"/>
                  </a:lnTo>
                  <a:cubicBezTo>
                    <a:pt x="16646" y="34"/>
                    <a:pt x="16504" y="1"/>
                    <a:pt x="1636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551;p73"/>
            <p:cNvSpPr/>
            <p:nvPr/>
          </p:nvSpPr>
          <p:spPr>
            <a:xfrm>
              <a:off x="5216545" y="3105961"/>
              <a:ext cx="694714" cy="398897"/>
            </a:xfrm>
            <a:custGeom>
              <a:avLst/>
              <a:gdLst/>
              <a:ahLst/>
              <a:cxnLst/>
              <a:rect l="l" t="t" r="r" b="b"/>
              <a:pathLst>
                <a:path w="34593" h="19915" extrusionOk="0">
                  <a:moveTo>
                    <a:pt x="16362" y="1"/>
                  </a:moveTo>
                  <a:cubicBezTo>
                    <a:pt x="16221" y="1"/>
                    <a:pt x="16079" y="34"/>
                    <a:pt x="15945" y="101"/>
                  </a:cubicBezTo>
                  <a:lnTo>
                    <a:pt x="1" y="9307"/>
                  </a:lnTo>
                  <a:lnTo>
                    <a:pt x="18414" y="19915"/>
                  </a:lnTo>
                  <a:lnTo>
                    <a:pt x="34359" y="10708"/>
                  </a:lnTo>
                  <a:cubicBezTo>
                    <a:pt x="34592" y="10575"/>
                    <a:pt x="34592" y="10375"/>
                    <a:pt x="34359" y="10241"/>
                  </a:cubicBezTo>
                  <a:lnTo>
                    <a:pt x="16779" y="101"/>
                  </a:lnTo>
                  <a:cubicBezTo>
                    <a:pt x="16646" y="34"/>
                    <a:pt x="16504" y="1"/>
                    <a:pt x="1636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552;p73"/>
            <p:cNvSpPr/>
            <p:nvPr/>
          </p:nvSpPr>
          <p:spPr>
            <a:xfrm>
              <a:off x="5216545" y="3105961"/>
              <a:ext cx="694714" cy="398897"/>
            </a:xfrm>
            <a:custGeom>
              <a:avLst/>
              <a:gdLst/>
              <a:ahLst/>
              <a:cxnLst/>
              <a:rect l="l" t="t" r="r" b="b"/>
              <a:pathLst>
                <a:path w="34593" h="19915" extrusionOk="0">
                  <a:moveTo>
                    <a:pt x="16362" y="1"/>
                  </a:moveTo>
                  <a:cubicBezTo>
                    <a:pt x="16221" y="1"/>
                    <a:pt x="16079" y="34"/>
                    <a:pt x="15945" y="101"/>
                  </a:cubicBezTo>
                  <a:lnTo>
                    <a:pt x="1" y="9307"/>
                  </a:lnTo>
                  <a:lnTo>
                    <a:pt x="18414" y="19915"/>
                  </a:lnTo>
                  <a:lnTo>
                    <a:pt x="34359" y="10708"/>
                  </a:lnTo>
                  <a:cubicBezTo>
                    <a:pt x="34592" y="10575"/>
                    <a:pt x="34592" y="10375"/>
                    <a:pt x="34359" y="10241"/>
                  </a:cubicBezTo>
                  <a:lnTo>
                    <a:pt x="16779" y="101"/>
                  </a:lnTo>
                  <a:cubicBezTo>
                    <a:pt x="16646" y="34"/>
                    <a:pt x="16504" y="1"/>
                    <a:pt x="1636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553;p73"/>
            <p:cNvSpPr/>
            <p:nvPr/>
          </p:nvSpPr>
          <p:spPr>
            <a:xfrm>
              <a:off x="5256068" y="3105300"/>
              <a:ext cx="645130" cy="371496"/>
            </a:xfrm>
            <a:custGeom>
              <a:avLst/>
              <a:gdLst/>
              <a:ahLst/>
              <a:cxnLst/>
              <a:rect l="l" t="t" r="r" b="b"/>
              <a:pathLst>
                <a:path w="32124" h="18547" extrusionOk="0">
                  <a:moveTo>
                    <a:pt x="13940" y="0"/>
                  </a:moveTo>
                  <a:cubicBezTo>
                    <a:pt x="13794" y="0"/>
                    <a:pt x="13644" y="34"/>
                    <a:pt x="13510" y="100"/>
                  </a:cubicBezTo>
                  <a:lnTo>
                    <a:pt x="1702" y="6939"/>
                  </a:lnTo>
                  <a:lnTo>
                    <a:pt x="1" y="5938"/>
                  </a:lnTo>
                  <a:lnTo>
                    <a:pt x="1" y="7906"/>
                  </a:lnTo>
                  <a:lnTo>
                    <a:pt x="18414" y="18547"/>
                  </a:lnTo>
                  <a:lnTo>
                    <a:pt x="31924" y="10741"/>
                  </a:lnTo>
                  <a:cubicBezTo>
                    <a:pt x="32057" y="10675"/>
                    <a:pt x="32124" y="10541"/>
                    <a:pt x="32057" y="10408"/>
                  </a:cubicBezTo>
                  <a:lnTo>
                    <a:pt x="32090" y="10408"/>
                  </a:lnTo>
                  <a:lnTo>
                    <a:pt x="32090" y="8606"/>
                  </a:lnTo>
                  <a:lnTo>
                    <a:pt x="30556" y="9507"/>
                  </a:lnTo>
                  <a:lnTo>
                    <a:pt x="14344" y="100"/>
                  </a:lnTo>
                  <a:cubicBezTo>
                    <a:pt x="14228" y="34"/>
                    <a:pt x="14086" y="0"/>
                    <a:pt x="13940"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3554;p73"/>
            <p:cNvSpPr/>
            <p:nvPr/>
          </p:nvSpPr>
          <p:spPr>
            <a:xfrm>
              <a:off x="5256068" y="3065881"/>
              <a:ext cx="645813" cy="370835"/>
            </a:xfrm>
            <a:custGeom>
              <a:avLst/>
              <a:gdLst/>
              <a:ahLst/>
              <a:cxnLst/>
              <a:rect l="l" t="t" r="r" b="b"/>
              <a:pathLst>
                <a:path w="32158" h="18514" extrusionOk="0">
                  <a:moveTo>
                    <a:pt x="13927" y="0"/>
                  </a:moveTo>
                  <a:cubicBezTo>
                    <a:pt x="13786" y="0"/>
                    <a:pt x="13644" y="34"/>
                    <a:pt x="13510" y="100"/>
                  </a:cubicBezTo>
                  <a:lnTo>
                    <a:pt x="1" y="7906"/>
                  </a:lnTo>
                  <a:lnTo>
                    <a:pt x="18414" y="18513"/>
                  </a:lnTo>
                  <a:lnTo>
                    <a:pt x="31924" y="10708"/>
                  </a:lnTo>
                  <a:cubicBezTo>
                    <a:pt x="32157" y="10641"/>
                    <a:pt x="32157" y="10308"/>
                    <a:pt x="31924" y="10241"/>
                  </a:cubicBezTo>
                  <a:lnTo>
                    <a:pt x="14344" y="100"/>
                  </a:lnTo>
                  <a:cubicBezTo>
                    <a:pt x="14211" y="34"/>
                    <a:pt x="14069" y="0"/>
                    <a:pt x="1392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3555;p73"/>
            <p:cNvSpPr/>
            <p:nvPr/>
          </p:nvSpPr>
          <p:spPr>
            <a:xfrm>
              <a:off x="5256068" y="3224218"/>
              <a:ext cx="369799" cy="252578"/>
            </a:xfrm>
            <a:custGeom>
              <a:avLst/>
              <a:gdLst/>
              <a:ahLst/>
              <a:cxnLst/>
              <a:rect l="l" t="t" r="r" b="b"/>
              <a:pathLst>
                <a:path w="18414" h="12610" extrusionOk="0">
                  <a:moveTo>
                    <a:pt x="1" y="1"/>
                  </a:moveTo>
                  <a:lnTo>
                    <a:pt x="1" y="1969"/>
                  </a:lnTo>
                  <a:lnTo>
                    <a:pt x="18414" y="12610"/>
                  </a:lnTo>
                  <a:lnTo>
                    <a:pt x="18414" y="10608"/>
                  </a:lnTo>
                  <a:lnTo>
                    <a:pt x="1" y="1"/>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3556;p73"/>
            <p:cNvSpPr/>
            <p:nvPr/>
          </p:nvSpPr>
          <p:spPr>
            <a:xfrm>
              <a:off x="5618476" y="3415044"/>
              <a:ext cx="14761" cy="7631"/>
            </a:xfrm>
            <a:custGeom>
              <a:avLst/>
              <a:gdLst/>
              <a:ahLst/>
              <a:cxnLst/>
              <a:rect l="l" t="t" r="r" b="b"/>
              <a:pathLst>
                <a:path w="735" h="381" extrusionOk="0">
                  <a:moveTo>
                    <a:pt x="281" y="0"/>
                  </a:moveTo>
                  <a:cubicBezTo>
                    <a:pt x="212" y="0"/>
                    <a:pt x="148" y="24"/>
                    <a:pt x="101" y="47"/>
                  </a:cubicBezTo>
                  <a:cubicBezTo>
                    <a:pt x="101" y="47"/>
                    <a:pt x="101" y="47"/>
                    <a:pt x="101" y="81"/>
                  </a:cubicBezTo>
                  <a:cubicBezTo>
                    <a:pt x="1" y="147"/>
                    <a:pt x="1" y="248"/>
                    <a:pt x="134" y="314"/>
                  </a:cubicBezTo>
                  <a:cubicBezTo>
                    <a:pt x="168" y="348"/>
                    <a:pt x="234" y="348"/>
                    <a:pt x="301" y="381"/>
                  </a:cubicBezTo>
                  <a:lnTo>
                    <a:pt x="535" y="381"/>
                  </a:lnTo>
                  <a:cubicBezTo>
                    <a:pt x="568" y="348"/>
                    <a:pt x="601" y="348"/>
                    <a:pt x="601" y="348"/>
                  </a:cubicBezTo>
                  <a:cubicBezTo>
                    <a:pt x="735" y="281"/>
                    <a:pt x="735" y="147"/>
                    <a:pt x="568" y="81"/>
                  </a:cubicBezTo>
                  <a:cubicBezTo>
                    <a:pt x="501" y="14"/>
                    <a:pt x="435" y="14"/>
                    <a:pt x="368" y="14"/>
                  </a:cubicBezTo>
                  <a:cubicBezTo>
                    <a:pt x="339" y="4"/>
                    <a:pt x="309" y="0"/>
                    <a:pt x="28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3557;p73"/>
            <p:cNvSpPr/>
            <p:nvPr/>
          </p:nvSpPr>
          <p:spPr>
            <a:xfrm>
              <a:off x="5578954" y="3409295"/>
              <a:ext cx="50266" cy="62834"/>
            </a:xfrm>
            <a:custGeom>
              <a:avLst/>
              <a:gdLst/>
              <a:ahLst/>
              <a:cxnLst/>
              <a:rect l="l" t="t" r="r" b="b"/>
              <a:pathLst>
                <a:path w="2503" h="3137" extrusionOk="0">
                  <a:moveTo>
                    <a:pt x="1735" y="1"/>
                  </a:moveTo>
                  <a:cubicBezTo>
                    <a:pt x="1535" y="1"/>
                    <a:pt x="1335" y="68"/>
                    <a:pt x="1168" y="201"/>
                  </a:cubicBezTo>
                  <a:cubicBezTo>
                    <a:pt x="501" y="635"/>
                    <a:pt x="68" y="1368"/>
                    <a:pt x="34" y="2169"/>
                  </a:cubicBezTo>
                  <a:cubicBezTo>
                    <a:pt x="1" y="2403"/>
                    <a:pt x="68" y="2636"/>
                    <a:pt x="234" y="2836"/>
                  </a:cubicBezTo>
                  <a:cubicBezTo>
                    <a:pt x="368" y="3036"/>
                    <a:pt x="601" y="3136"/>
                    <a:pt x="835" y="3136"/>
                  </a:cubicBezTo>
                  <a:cubicBezTo>
                    <a:pt x="1035" y="3103"/>
                    <a:pt x="1235" y="3070"/>
                    <a:pt x="1402" y="2936"/>
                  </a:cubicBezTo>
                  <a:cubicBezTo>
                    <a:pt x="1435" y="2936"/>
                    <a:pt x="1469" y="2903"/>
                    <a:pt x="1502" y="2903"/>
                  </a:cubicBezTo>
                  <a:lnTo>
                    <a:pt x="1268" y="2769"/>
                  </a:lnTo>
                  <a:cubicBezTo>
                    <a:pt x="1111" y="2853"/>
                    <a:pt x="963" y="2893"/>
                    <a:pt x="832" y="2893"/>
                  </a:cubicBezTo>
                  <a:cubicBezTo>
                    <a:pt x="494" y="2893"/>
                    <a:pt x="268" y="2626"/>
                    <a:pt x="268" y="2169"/>
                  </a:cubicBezTo>
                  <a:cubicBezTo>
                    <a:pt x="301" y="1435"/>
                    <a:pt x="668" y="768"/>
                    <a:pt x="1268" y="401"/>
                  </a:cubicBezTo>
                  <a:cubicBezTo>
                    <a:pt x="1397" y="291"/>
                    <a:pt x="1546" y="241"/>
                    <a:pt x="1692" y="241"/>
                  </a:cubicBezTo>
                  <a:cubicBezTo>
                    <a:pt x="1812" y="241"/>
                    <a:pt x="1931" y="274"/>
                    <a:pt x="2036" y="334"/>
                  </a:cubicBezTo>
                  <a:cubicBezTo>
                    <a:pt x="2136" y="434"/>
                    <a:pt x="2236" y="535"/>
                    <a:pt x="2269" y="668"/>
                  </a:cubicBezTo>
                  <a:lnTo>
                    <a:pt x="2503" y="668"/>
                  </a:lnTo>
                  <a:cubicBezTo>
                    <a:pt x="2469" y="535"/>
                    <a:pt x="2403" y="401"/>
                    <a:pt x="2336" y="301"/>
                  </a:cubicBezTo>
                  <a:cubicBezTo>
                    <a:pt x="2169" y="101"/>
                    <a:pt x="1969" y="1"/>
                    <a:pt x="17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3558;p73"/>
            <p:cNvSpPr/>
            <p:nvPr/>
          </p:nvSpPr>
          <p:spPr>
            <a:xfrm>
              <a:off x="5591024" y="3259631"/>
              <a:ext cx="318890" cy="162383"/>
            </a:xfrm>
            <a:custGeom>
              <a:avLst/>
              <a:gdLst/>
              <a:ahLst/>
              <a:cxnLst/>
              <a:rect l="l" t="t" r="r" b="b"/>
              <a:pathLst>
                <a:path w="15879" h="8107" extrusionOk="0">
                  <a:moveTo>
                    <a:pt x="15878" y="1"/>
                  </a:moveTo>
                  <a:lnTo>
                    <a:pt x="0" y="7740"/>
                  </a:lnTo>
                  <a:lnTo>
                    <a:pt x="0" y="8107"/>
                  </a:lnTo>
                  <a:lnTo>
                    <a:pt x="15678" y="601"/>
                  </a:lnTo>
                  <a:cubicBezTo>
                    <a:pt x="15812" y="535"/>
                    <a:pt x="15878" y="401"/>
                    <a:pt x="15878" y="234"/>
                  </a:cubicBezTo>
                  <a:lnTo>
                    <a:pt x="15878"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3559;p73"/>
            <p:cNvSpPr/>
            <p:nvPr/>
          </p:nvSpPr>
          <p:spPr>
            <a:xfrm>
              <a:off x="5591024" y="3259631"/>
              <a:ext cx="318890" cy="162383"/>
            </a:xfrm>
            <a:custGeom>
              <a:avLst/>
              <a:gdLst/>
              <a:ahLst/>
              <a:cxnLst/>
              <a:rect l="l" t="t" r="r" b="b"/>
              <a:pathLst>
                <a:path w="15879" h="8107" extrusionOk="0">
                  <a:moveTo>
                    <a:pt x="15878" y="1"/>
                  </a:moveTo>
                  <a:lnTo>
                    <a:pt x="0" y="7740"/>
                  </a:lnTo>
                  <a:lnTo>
                    <a:pt x="0" y="8107"/>
                  </a:lnTo>
                  <a:lnTo>
                    <a:pt x="15678" y="601"/>
                  </a:lnTo>
                  <a:cubicBezTo>
                    <a:pt x="15812" y="535"/>
                    <a:pt x="15878" y="401"/>
                    <a:pt x="15878" y="234"/>
                  </a:cubicBezTo>
                  <a:lnTo>
                    <a:pt x="1587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3560;p73"/>
            <p:cNvSpPr/>
            <p:nvPr/>
          </p:nvSpPr>
          <p:spPr>
            <a:xfrm>
              <a:off x="5216545" y="3049176"/>
              <a:ext cx="694714" cy="368171"/>
            </a:xfrm>
            <a:custGeom>
              <a:avLst/>
              <a:gdLst/>
              <a:ahLst/>
              <a:cxnLst/>
              <a:rect l="l" t="t" r="r" b="b"/>
              <a:pathLst>
                <a:path w="34593" h="18381" extrusionOk="0">
                  <a:moveTo>
                    <a:pt x="16362" y="0"/>
                  </a:moveTo>
                  <a:cubicBezTo>
                    <a:pt x="16221" y="0"/>
                    <a:pt x="16079" y="34"/>
                    <a:pt x="15945" y="100"/>
                  </a:cubicBezTo>
                  <a:lnTo>
                    <a:pt x="1" y="7773"/>
                  </a:lnTo>
                  <a:lnTo>
                    <a:pt x="18414" y="18380"/>
                  </a:lnTo>
                  <a:lnTo>
                    <a:pt x="34359" y="10741"/>
                  </a:lnTo>
                  <a:cubicBezTo>
                    <a:pt x="34592" y="10641"/>
                    <a:pt x="34592" y="10341"/>
                    <a:pt x="34359" y="10241"/>
                  </a:cubicBezTo>
                  <a:lnTo>
                    <a:pt x="16779" y="100"/>
                  </a:lnTo>
                  <a:cubicBezTo>
                    <a:pt x="16646" y="34"/>
                    <a:pt x="16504" y="0"/>
                    <a:pt x="1636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3561;p73"/>
            <p:cNvSpPr/>
            <p:nvPr/>
          </p:nvSpPr>
          <p:spPr>
            <a:xfrm>
              <a:off x="5216545" y="3204849"/>
              <a:ext cx="369799" cy="307360"/>
            </a:xfrm>
            <a:custGeom>
              <a:avLst/>
              <a:gdLst/>
              <a:ahLst/>
              <a:cxnLst/>
              <a:rect l="l" t="t" r="r" b="b"/>
              <a:pathLst>
                <a:path w="18414" h="15345" extrusionOk="0">
                  <a:moveTo>
                    <a:pt x="1" y="1"/>
                  </a:moveTo>
                  <a:lnTo>
                    <a:pt x="1" y="4737"/>
                  </a:lnTo>
                  <a:lnTo>
                    <a:pt x="18414" y="15345"/>
                  </a:lnTo>
                  <a:lnTo>
                    <a:pt x="18414" y="10608"/>
                  </a:lnTo>
                  <a:lnTo>
                    <a:pt x="1"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3562;p73"/>
            <p:cNvSpPr/>
            <p:nvPr/>
          </p:nvSpPr>
          <p:spPr>
            <a:xfrm>
              <a:off x="5216545" y="3204849"/>
              <a:ext cx="369799" cy="307360"/>
            </a:xfrm>
            <a:custGeom>
              <a:avLst/>
              <a:gdLst/>
              <a:ahLst/>
              <a:cxnLst/>
              <a:rect l="l" t="t" r="r" b="b"/>
              <a:pathLst>
                <a:path w="18414" h="15345" extrusionOk="0">
                  <a:moveTo>
                    <a:pt x="1" y="1"/>
                  </a:moveTo>
                  <a:lnTo>
                    <a:pt x="1" y="4737"/>
                  </a:lnTo>
                  <a:lnTo>
                    <a:pt x="18414" y="15345"/>
                  </a:lnTo>
                  <a:lnTo>
                    <a:pt x="18414" y="10608"/>
                  </a:lnTo>
                  <a:lnTo>
                    <a:pt x="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3563;p73"/>
            <p:cNvSpPr/>
            <p:nvPr/>
          </p:nvSpPr>
          <p:spPr>
            <a:xfrm>
              <a:off x="5479144" y="3388584"/>
              <a:ext cx="50929" cy="62834"/>
            </a:xfrm>
            <a:custGeom>
              <a:avLst/>
              <a:gdLst/>
              <a:ahLst/>
              <a:cxnLst/>
              <a:rect l="l" t="t" r="r" b="b"/>
              <a:pathLst>
                <a:path w="2536" h="3137" extrusionOk="0">
                  <a:moveTo>
                    <a:pt x="801" y="1"/>
                  </a:moveTo>
                  <a:cubicBezTo>
                    <a:pt x="334" y="1"/>
                    <a:pt x="1" y="401"/>
                    <a:pt x="1" y="1001"/>
                  </a:cubicBezTo>
                  <a:cubicBezTo>
                    <a:pt x="34" y="1802"/>
                    <a:pt x="468" y="2536"/>
                    <a:pt x="1135" y="2970"/>
                  </a:cubicBezTo>
                  <a:cubicBezTo>
                    <a:pt x="1302" y="3070"/>
                    <a:pt x="1502" y="3136"/>
                    <a:pt x="1702" y="3136"/>
                  </a:cubicBezTo>
                  <a:cubicBezTo>
                    <a:pt x="1935" y="3136"/>
                    <a:pt x="2169" y="3036"/>
                    <a:pt x="2302" y="2869"/>
                  </a:cubicBezTo>
                  <a:cubicBezTo>
                    <a:pt x="2436" y="2669"/>
                    <a:pt x="2536" y="2402"/>
                    <a:pt x="2502" y="2169"/>
                  </a:cubicBezTo>
                  <a:cubicBezTo>
                    <a:pt x="2469" y="1368"/>
                    <a:pt x="2035" y="635"/>
                    <a:pt x="1368" y="201"/>
                  </a:cubicBezTo>
                  <a:cubicBezTo>
                    <a:pt x="1202" y="67"/>
                    <a:pt x="1001" y="34"/>
                    <a:pt x="80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3564;p73"/>
            <p:cNvSpPr/>
            <p:nvPr/>
          </p:nvSpPr>
          <p:spPr>
            <a:xfrm>
              <a:off x="5483843" y="3393732"/>
              <a:ext cx="40868" cy="52799"/>
            </a:xfrm>
            <a:custGeom>
              <a:avLst/>
              <a:gdLst/>
              <a:ahLst/>
              <a:cxnLst/>
              <a:rect l="l" t="t" r="r" b="b"/>
              <a:pathLst>
                <a:path w="2035" h="2636" extrusionOk="0">
                  <a:moveTo>
                    <a:pt x="572" y="0"/>
                  </a:moveTo>
                  <a:cubicBezTo>
                    <a:pt x="234" y="0"/>
                    <a:pt x="0" y="272"/>
                    <a:pt x="0" y="744"/>
                  </a:cubicBezTo>
                  <a:cubicBezTo>
                    <a:pt x="34" y="1445"/>
                    <a:pt x="400" y="2112"/>
                    <a:pt x="1034" y="2512"/>
                  </a:cubicBezTo>
                  <a:cubicBezTo>
                    <a:pt x="1192" y="2596"/>
                    <a:pt x="1340" y="2636"/>
                    <a:pt x="1470" y="2636"/>
                  </a:cubicBezTo>
                  <a:cubicBezTo>
                    <a:pt x="1809" y="2636"/>
                    <a:pt x="2035" y="2369"/>
                    <a:pt x="2035" y="1912"/>
                  </a:cubicBezTo>
                  <a:cubicBezTo>
                    <a:pt x="2002" y="1178"/>
                    <a:pt x="1635" y="544"/>
                    <a:pt x="1034" y="144"/>
                  </a:cubicBezTo>
                  <a:cubicBezTo>
                    <a:pt x="869" y="47"/>
                    <a:pt x="712" y="0"/>
                    <a:pt x="572"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3565;p73"/>
            <p:cNvSpPr/>
            <p:nvPr/>
          </p:nvSpPr>
          <p:spPr>
            <a:xfrm>
              <a:off x="5245364" y="3249796"/>
              <a:ext cx="205002" cy="157977"/>
            </a:xfrm>
            <a:custGeom>
              <a:avLst/>
              <a:gdLst/>
              <a:ahLst/>
              <a:cxnLst/>
              <a:rect l="l" t="t" r="r" b="b"/>
              <a:pathLst>
                <a:path w="10208" h="7887" extrusionOk="0">
                  <a:moveTo>
                    <a:pt x="610" y="1"/>
                  </a:moveTo>
                  <a:cubicBezTo>
                    <a:pt x="251" y="1"/>
                    <a:pt x="0" y="296"/>
                    <a:pt x="0" y="792"/>
                  </a:cubicBezTo>
                  <a:lnTo>
                    <a:pt x="0" y="1159"/>
                  </a:lnTo>
                  <a:cubicBezTo>
                    <a:pt x="33" y="1960"/>
                    <a:pt x="434" y="2660"/>
                    <a:pt x="1101" y="3127"/>
                  </a:cubicBezTo>
                  <a:lnTo>
                    <a:pt x="9073" y="7730"/>
                  </a:lnTo>
                  <a:cubicBezTo>
                    <a:pt x="9257" y="7837"/>
                    <a:pt x="9429" y="7887"/>
                    <a:pt x="9581" y="7887"/>
                  </a:cubicBezTo>
                  <a:cubicBezTo>
                    <a:pt x="9955" y="7887"/>
                    <a:pt x="10207" y="7584"/>
                    <a:pt x="10207" y="7063"/>
                  </a:cubicBezTo>
                  <a:lnTo>
                    <a:pt x="10207" y="6730"/>
                  </a:lnTo>
                  <a:cubicBezTo>
                    <a:pt x="10174" y="5929"/>
                    <a:pt x="9740" y="5195"/>
                    <a:pt x="9073" y="4795"/>
                  </a:cubicBezTo>
                  <a:lnTo>
                    <a:pt x="1101" y="158"/>
                  </a:lnTo>
                  <a:cubicBezTo>
                    <a:pt x="925" y="51"/>
                    <a:pt x="759" y="1"/>
                    <a:pt x="610"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3566;p73"/>
            <p:cNvSpPr/>
            <p:nvPr/>
          </p:nvSpPr>
          <p:spPr>
            <a:xfrm>
              <a:off x="5586324" y="3415324"/>
              <a:ext cx="5382" cy="96885"/>
            </a:xfrm>
            <a:custGeom>
              <a:avLst/>
              <a:gdLst/>
              <a:ahLst/>
              <a:cxnLst/>
              <a:rect l="l" t="t" r="r" b="b"/>
              <a:pathLst>
                <a:path w="268" h="4837" extrusionOk="0">
                  <a:moveTo>
                    <a:pt x="268" y="0"/>
                  </a:moveTo>
                  <a:lnTo>
                    <a:pt x="1" y="100"/>
                  </a:lnTo>
                  <a:lnTo>
                    <a:pt x="1" y="4837"/>
                  </a:lnTo>
                  <a:lnTo>
                    <a:pt x="268" y="4703"/>
                  </a:lnTo>
                  <a:lnTo>
                    <a:pt x="268"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3567;p73"/>
            <p:cNvSpPr/>
            <p:nvPr/>
          </p:nvSpPr>
          <p:spPr>
            <a:xfrm>
              <a:off x="5586324" y="3415324"/>
              <a:ext cx="5382" cy="96885"/>
            </a:xfrm>
            <a:custGeom>
              <a:avLst/>
              <a:gdLst/>
              <a:ahLst/>
              <a:cxnLst/>
              <a:rect l="l" t="t" r="r" b="b"/>
              <a:pathLst>
                <a:path w="268" h="4837" extrusionOk="0">
                  <a:moveTo>
                    <a:pt x="268" y="0"/>
                  </a:moveTo>
                  <a:lnTo>
                    <a:pt x="1" y="100"/>
                  </a:lnTo>
                  <a:lnTo>
                    <a:pt x="1" y="4837"/>
                  </a:lnTo>
                  <a:lnTo>
                    <a:pt x="268" y="4703"/>
                  </a:lnTo>
                  <a:lnTo>
                    <a:pt x="26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3568;p73"/>
            <p:cNvSpPr/>
            <p:nvPr/>
          </p:nvSpPr>
          <p:spPr>
            <a:xfrm>
              <a:off x="5681455" y="3696605"/>
              <a:ext cx="380523" cy="452358"/>
            </a:xfrm>
            <a:custGeom>
              <a:avLst/>
              <a:gdLst/>
              <a:ahLst/>
              <a:cxnLst/>
              <a:rect l="l" t="t" r="r" b="b"/>
              <a:pathLst>
                <a:path w="18948" h="22584" extrusionOk="0">
                  <a:moveTo>
                    <a:pt x="1" y="0"/>
                  </a:moveTo>
                  <a:lnTo>
                    <a:pt x="1" y="11609"/>
                  </a:lnTo>
                  <a:lnTo>
                    <a:pt x="18947" y="22583"/>
                  </a:lnTo>
                  <a:lnTo>
                    <a:pt x="18947" y="10942"/>
                  </a:lnTo>
                  <a:lnTo>
                    <a:pt x="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3569;p73"/>
            <p:cNvSpPr/>
            <p:nvPr/>
          </p:nvSpPr>
          <p:spPr>
            <a:xfrm>
              <a:off x="6061958" y="3764086"/>
              <a:ext cx="263964" cy="384876"/>
            </a:xfrm>
            <a:custGeom>
              <a:avLst/>
              <a:gdLst/>
              <a:ahLst/>
              <a:cxnLst/>
              <a:rect l="l" t="t" r="r" b="b"/>
              <a:pathLst>
                <a:path w="13144" h="19215" extrusionOk="0">
                  <a:moveTo>
                    <a:pt x="13143" y="1"/>
                  </a:moveTo>
                  <a:lnTo>
                    <a:pt x="0" y="7573"/>
                  </a:lnTo>
                  <a:lnTo>
                    <a:pt x="0" y="19214"/>
                  </a:lnTo>
                  <a:lnTo>
                    <a:pt x="13143" y="11609"/>
                  </a:lnTo>
                  <a:lnTo>
                    <a:pt x="13143"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3570;p73"/>
            <p:cNvSpPr/>
            <p:nvPr/>
          </p:nvSpPr>
          <p:spPr>
            <a:xfrm>
              <a:off x="5681455" y="3544257"/>
              <a:ext cx="644468" cy="371516"/>
            </a:xfrm>
            <a:custGeom>
              <a:avLst/>
              <a:gdLst/>
              <a:ahLst/>
              <a:cxnLst/>
              <a:rect l="l" t="t" r="r" b="b"/>
              <a:pathLst>
                <a:path w="32091" h="18548" extrusionOk="0">
                  <a:moveTo>
                    <a:pt x="13143" y="1"/>
                  </a:moveTo>
                  <a:lnTo>
                    <a:pt x="1" y="7606"/>
                  </a:lnTo>
                  <a:lnTo>
                    <a:pt x="18947" y="18548"/>
                  </a:lnTo>
                  <a:lnTo>
                    <a:pt x="32090" y="10976"/>
                  </a:lnTo>
                  <a:lnTo>
                    <a:pt x="13143"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3571;p73"/>
            <p:cNvSpPr/>
            <p:nvPr/>
          </p:nvSpPr>
          <p:spPr>
            <a:xfrm>
              <a:off x="5879750" y="3889034"/>
              <a:ext cx="291417" cy="111587"/>
            </a:xfrm>
            <a:custGeom>
              <a:avLst/>
              <a:gdLst/>
              <a:ahLst/>
              <a:cxnLst/>
              <a:rect l="l" t="t" r="r" b="b"/>
              <a:pathLst>
                <a:path w="14511" h="5571" extrusionOk="0">
                  <a:moveTo>
                    <a:pt x="0" y="0"/>
                  </a:moveTo>
                  <a:lnTo>
                    <a:pt x="9073" y="5571"/>
                  </a:lnTo>
                  <a:lnTo>
                    <a:pt x="14511" y="2102"/>
                  </a:lnTo>
                  <a:lnTo>
                    <a:pt x="9073" y="5237"/>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3572;p73"/>
            <p:cNvSpPr/>
            <p:nvPr/>
          </p:nvSpPr>
          <p:spPr>
            <a:xfrm>
              <a:off x="5770561" y="3884347"/>
              <a:ext cx="510477" cy="174421"/>
            </a:xfrm>
            <a:custGeom>
              <a:avLst/>
              <a:gdLst/>
              <a:ahLst/>
              <a:cxnLst/>
              <a:rect l="l" t="t" r="r" b="b"/>
              <a:pathLst>
                <a:path w="25419" h="8708" extrusionOk="0">
                  <a:moveTo>
                    <a:pt x="0" y="1"/>
                  </a:moveTo>
                  <a:lnTo>
                    <a:pt x="14510" y="8707"/>
                  </a:lnTo>
                  <a:lnTo>
                    <a:pt x="25418" y="2102"/>
                  </a:lnTo>
                  <a:lnTo>
                    <a:pt x="25418" y="2102"/>
                  </a:lnTo>
                  <a:lnTo>
                    <a:pt x="14510" y="8407"/>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3573;p73"/>
            <p:cNvSpPr/>
            <p:nvPr/>
          </p:nvSpPr>
          <p:spPr>
            <a:xfrm>
              <a:off x="5713607" y="3782794"/>
              <a:ext cx="129311" cy="72188"/>
            </a:xfrm>
            <a:custGeom>
              <a:avLst/>
              <a:gdLst/>
              <a:ahLst/>
              <a:cxnLst/>
              <a:rect l="l" t="t" r="r" b="b"/>
              <a:pathLst>
                <a:path w="6439" h="3604" extrusionOk="0">
                  <a:moveTo>
                    <a:pt x="201" y="1"/>
                  </a:moveTo>
                  <a:cubicBezTo>
                    <a:pt x="67" y="834"/>
                    <a:pt x="1" y="1702"/>
                    <a:pt x="67" y="2569"/>
                  </a:cubicBezTo>
                  <a:cubicBezTo>
                    <a:pt x="67" y="2569"/>
                    <a:pt x="95" y="2568"/>
                    <a:pt x="149" y="2568"/>
                  </a:cubicBezTo>
                  <a:cubicBezTo>
                    <a:pt x="599" y="2568"/>
                    <a:pt x="2868" y="2621"/>
                    <a:pt x="6439" y="3603"/>
                  </a:cubicBezTo>
                  <a:lnTo>
                    <a:pt x="20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3574;p73"/>
            <p:cNvSpPr/>
            <p:nvPr/>
          </p:nvSpPr>
          <p:spPr>
            <a:xfrm>
              <a:off x="5704911" y="3782794"/>
              <a:ext cx="138007" cy="72188"/>
            </a:xfrm>
            <a:custGeom>
              <a:avLst/>
              <a:gdLst/>
              <a:ahLst/>
              <a:cxnLst/>
              <a:rect l="l" t="t" r="r" b="b"/>
              <a:pathLst>
                <a:path w="6872" h="3604" extrusionOk="0">
                  <a:moveTo>
                    <a:pt x="634" y="1"/>
                  </a:moveTo>
                  <a:lnTo>
                    <a:pt x="0" y="1602"/>
                  </a:lnTo>
                  <a:lnTo>
                    <a:pt x="6872" y="3603"/>
                  </a:lnTo>
                  <a:lnTo>
                    <a:pt x="634"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3575;p73"/>
            <p:cNvSpPr/>
            <p:nvPr/>
          </p:nvSpPr>
          <p:spPr>
            <a:xfrm>
              <a:off x="5879750" y="3983916"/>
              <a:ext cx="167488" cy="126289"/>
            </a:xfrm>
            <a:custGeom>
              <a:avLst/>
              <a:gdLst/>
              <a:ahLst/>
              <a:cxnLst/>
              <a:rect l="l" t="t" r="r" b="b"/>
              <a:pathLst>
                <a:path w="8340" h="6305" extrusionOk="0">
                  <a:moveTo>
                    <a:pt x="0" y="0"/>
                  </a:moveTo>
                  <a:lnTo>
                    <a:pt x="6838" y="6305"/>
                  </a:lnTo>
                  <a:cubicBezTo>
                    <a:pt x="6838" y="6305"/>
                    <a:pt x="7039" y="5437"/>
                    <a:pt x="8340" y="4803"/>
                  </a:cubicBez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3576;p73"/>
            <p:cNvSpPr/>
            <p:nvPr/>
          </p:nvSpPr>
          <p:spPr>
            <a:xfrm>
              <a:off x="5879750" y="3983916"/>
              <a:ext cx="167488" cy="108242"/>
            </a:xfrm>
            <a:custGeom>
              <a:avLst/>
              <a:gdLst/>
              <a:ahLst/>
              <a:cxnLst/>
              <a:rect l="l" t="t" r="r" b="b"/>
              <a:pathLst>
                <a:path w="8340" h="5404" extrusionOk="0">
                  <a:moveTo>
                    <a:pt x="0" y="0"/>
                  </a:moveTo>
                  <a:lnTo>
                    <a:pt x="6405" y="5404"/>
                  </a:lnTo>
                  <a:lnTo>
                    <a:pt x="8340" y="4837"/>
                  </a:lnTo>
                  <a:lnTo>
                    <a:pt x="0"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3577;p73"/>
            <p:cNvSpPr/>
            <p:nvPr/>
          </p:nvSpPr>
          <p:spPr>
            <a:xfrm>
              <a:off x="6193920" y="3854963"/>
              <a:ext cx="99167" cy="50115"/>
            </a:xfrm>
            <a:custGeom>
              <a:avLst/>
              <a:gdLst/>
              <a:ahLst/>
              <a:cxnLst/>
              <a:rect l="l" t="t" r="r" b="b"/>
              <a:pathLst>
                <a:path w="4938" h="2502" extrusionOk="0">
                  <a:moveTo>
                    <a:pt x="4337" y="0"/>
                  </a:moveTo>
                  <a:lnTo>
                    <a:pt x="1" y="2502"/>
                  </a:lnTo>
                  <a:lnTo>
                    <a:pt x="4871" y="2068"/>
                  </a:lnTo>
                  <a:cubicBezTo>
                    <a:pt x="4938" y="1368"/>
                    <a:pt x="4771" y="667"/>
                    <a:pt x="4371" y="67"/>
                  </a:cubicBezTo>
                  <a:cubicBezTo>
                    <a:pt x="4371" y="67"/>
                    <a:pt x="4337" y="33"/>
                    <a:pt x="433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3578;p73"/>
            <p:cNvSpPr/>
            <p:nvPr/>
          </p:nvSpPr>
          <p:spPr>
            <a:xfrm>
              <a:off x="6193920" y="3854963"/>
              <a:ext cx="115916" cy="50115"/>
            </a:xfrm>
            <a:custGeom>
              <a:avLst/>
              <a:gdLst/>
              <a:ahLst/>
              <a:cxnLst/>
              <a:rect l="l" t="t" r="r" b="b"/>
              <a:pathLst>
                <a:path w="5772" h="2502" extrusionOk="0">
                  <a:moveTo>
                    <a:pt x="4337" y="0"/>
                  </a:moveTo>
                  <a:lnTo>
                    <a:pt x="1" y="2502"/>
                  </a:lnTo>
                  <a:lnTo>
                    <a:pt x="5772" y="767"/>
                  </a:lnTo>
                  <a:lnTo>
                    <a:pt x="4337"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3579;p73"/>
            <p:cNvSpPr/>
            <p:nvPr/>
          </p:nvSpPr>
          <p:spPr>
            <a:xfrm>
              <a:off x="5743751" y="3579650"/>
              <a:ext cx="227113" cy="132999"/>
            </a:xfrm>
            <a:custGeom>
              <a:avLst/>
              <a:gdLst/>
              <a:ahLst/>
              <a:cxnLst/>
              <a:rect l="l" t="t" r="r" b="b"/>
              <a:pathLst>
                <a:path w="11309" h="6640" extrusionOk="0">
                  <a:moveTo>
                    <a:pt x="11131" y="1"/>
                  </a:moveTo>
                  <a:cubicBezTo>
                    <a:pt x="11098" y="1"/>
                    <a:pt x="11066" y="12"/>
                    <a:pt x="11042" y="35"/>
                  </a:cubicBezTo>
                  <a:lnTo>
                    <a:pt x="168" y="6306"/>
                  </a:lnTo>
                  <a:cubicBezTo>
                    <a:pt x="1" y="6407"/>
                    <a:pt x="67" y="6640"/>
                    <a:pt x="234" y="6640"/>
                  </a:cubicBezTo>
                  <a:cubicBezTo>
                    <a:pt x="268" y="6640"/>
                    <a:pt x="301" y="6640"/>
                    <a:pt x="301" y="6607"/>
                  </a:cubicBezTo>
                  <a:lnTo>
                    <a:pt x="11209" y="335"/>
                  </a:lnTo>
                  <a:cubicBezTo>
                    <a:pt x="11275" y="269"/>
                    <a:pt x="11309" y="169"/>
                    <a:pt x="11275" y="102"/>
                  </a:cubicBezTo>
                  <a:cubicBezTo>
                    <a:pt x="11254" y="37"/>
                    <a:pt x="11191" y="1"/>
                    <a:pt x="1113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3580;p73"/>
            <p:cNvSpPr/>
            <p:nvPr/>
          </p:nvSpPr>
          <p:spPr>
            <a:xfrm>
              <a:off x="5780602" y="3600822"/>
              <a:ext cx="227374" cy="132559"/>
            </a:xfrm>
            <a:custGeom>
              <a:avLst/>
              <a:gdLst/>
              <a:ahLst/>
              <a:cxnLst/>
              <a:rect l="l" t="t" r="r" b="b"/>
              <a:pathLst>
                <a:path w="11322" h="6618" extrusionOk="0">
                  <a:moveTo>
                    <a:pt x="11077" y="1"/>
                  </a:moveTo>
                  <a:cubicBezTo>
                    <a:pt x="11056" y="1"/>
                    <a:pt x="11032" y="4"/>
                    <a:pt x="11008" y="12"/>
                  </a:cubicBezTo>
                  <a:lnTo>
                    <a:pt x="134" y="6317"/>
                  </a:lnTo>
                  <a:cubicBezTo>
                    <a:pt x="34" y="6350"/>
                    <a:pt x="0" y="6450"/>
                    <a:pt x="67" y="6550"/>
                  </a:cubicBezTo>
                  <a:cubicBezTo>
                    <a:pt x="100" y="6584"/>
                    <a:pt x="134" y="6617"/>
                    <a:pt x="201" y="6617"/>
                  </a:cubicBezTo>
                  <a:lnTo>
                    <a:pt x="301" y="6617"/>
                  </a:lnTo>
                  <a:lnTo>
                    <a:pt x="11175" y="313"/>
                  </a:lnTo>
                  <a:cubicBezTo>
                    <a:pt x="11322" y="195"/>
                    <a:pt x="11236" y="1"/>
                    <a:pt x="1107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3581;p73"/>
            <p:cNvSpPr/>
            <p:nvPr/>
          </p:nvSpPr>
          <p:spPr>
            <a:xfrm>
              <a:off x="5817454" y="3621813"/>
              <a:ext cx="227796" cy="132939"/>
            </a:xfrm>
            <a:custGeom>
              <a:avLst/>
              <a:gdLst/>
              <a:ahLst/>
              <a:cxnLst/>
              <a:rect l="l" t="t" r="r" b="b"/>
              <a:pathLst>
                <a:path w="11343" h="6637" extrusionOk="0">
                  <a:moveTo>
                    <a:pt x="11101" y="1"/>
                  </a:moveTo>
                  <a:cubicBezTo>
                    <a:pt x="11072" y="1"/>
                    <a:pt x="11040" y="10"/>
                    <a:pt x="11008" y="32"/>
                  </a:cubicBezTo>
                  <a:lnTo>
                    <a:pt x="100" y="6336"/>
                  </a:lnTo>
                  <a:cubicBezTo>
                    <a:pt x="33" y="6370"/>
                    <a:pt x="0" y="6470"/>
                    <a:pt x="33" y="6570"/>
                  </a:cubicBezTo>
                  <a:cubicBezTo>
                    <a:pt x="67" y="6603"/>
                    <a:pt x="133" y="6637"/>
                    <a:pt x="200" y="6637"/>
                  </a:cubicBezTo>
                  <a:cubicBezTo>
                    <a:pt x="234" y="6637"/>
                    <a:pt x="234" y="6637"/>
                    <a:pt x="267" y="6603"/>
                  </a:cubicBezTo>
                  <a:lnTo>
                    <a:pt x="11175" y="332"/>
                  </a:lnTo>
                  <a:cubicBezTo>
                    <a:pt x="11342" y="248"/>
                    <a:pt x="11253" y="1"/>
                    <a:pt x="1110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3582;p73"/>
            <p:cNvSpPr/>
            <p:nvPr/>
          </p:nvSpPr>
          <p:spPr>
            <a:xfrm>
              <a:off x="5852940" y="3642745"/>
              <a:ext cx="228659" cy="132719"/>
            </a:xfrm>
            <a:custGeom>
              <a:avLst/>
              <a:gdLst/>
              <a:ahLst/>
              <a:cxnLst/>
              <a:rect l="l" t="t" r="r" b="b"/>
              <a:pathLst>
                <a:path w="11386" h="6626" extrusionOk="0">
                  <a:moveTo>
                    <a:pt x="11144" y="1"/>
                  </a:moveTo>
                  <a:cubicBezTo>
                    <a:pt x="11122" y="1"/>
                    <a:pt x="11099" y="7"/>
                    <a:pt x="11076" y="21"/>
                  </a:cubicBezTo>
                  <a:lnTo>
                    <a:pt x="168" y="6325"/>
                  </a:lnTo>
                  <a:cubicBezTo>
                    <a:pt x="1" y="6392"/>
                    <a:pt x="68" y="6626"/>
                    <a:pt x="234" y="6626"/>
                  </a:cubicBezTo>
                  <a:cubicBezTo>
                    <a:pt x="268" y="6626"/>
                    <a:pt x="301" y="6626"/>
                    <a:pt x="335" y="6592"/>
                  </a:cubicBezTo>
                  <a:lnTo>
                    <a:pt x="11242" y="321"/>
                  </a:lnTo>
                  <a:cubicBezTo>
                    <a:pt x="11386" y="235"/>
                    <a:pt x="11282" y="1"/>
                    <a:pt x="1114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3583;p73"/>
            <p:cNvSpPr/>
            <p:nvPr/>
          </p:nvSpPr>
          <p:spPr>
            <a:xfrm>
              <a:off x="5889128" y="3663856"/>
              <a:ext cx="229081" cy="132979"/>
            </a:xfrm>
            <a:custGeom>
              <a:avLst/>
              <a:gdLst/>
              <a:ahLst/>
              <a:cxnLst/>
              <a:rect l="l" t="t" r="r" b="b"/>
              <a:pathLst>
                <a:path w="11407" h="6639" extrusionOk="0">
                  <a:moveTo>
                    <a:pt x="11176" y="1"/>
                  </a:moveTo>
                  <a:cubicBezTo>
                    <a:pt x="11144" y="1"/>
                    <a:pt x="11110" y="11"/>
                    <a:pt x="11075" y="34"/>
                  </a:cubicBezTo>
                  <a:lnTo>
                    <a:pt x="167" y="6305"/>
                  </a:lnTo>
                  <a:cubicBezTo>
                    <a:pt x="0" y="6406"/>
                    <a:pt x="67" y="6639"/>
                    <a:pt x="267" y="6639"/>
                  </a:cubicBezTo>
                  <a:cubicBezTo>
                    <a:pt x="267" y="6639"/>
                    <a:pt x="300" y="6606"/>
                    <a:pt x="334" y="6606"/>
                  </a:cubicBezTo>
                  <a:lnTo>
                    <a:pt x="11242" y="301"/>
                  </a:lnTo>
                  <a:cubicBezTo>
                    <a:pt x="11406" y="219"/>
                    <a:pt x="11322" y="1"/>
                    <a:pt x="1117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3584;p73"/>
            <p:cNvSpPr/>
            <p:nvPr/>
          </p:nvSpPr>
          <p:spPr>
            <a:xfrm>
              <a:off x="5925960" y="3684808"/>
              <a:ext cx="228519" cy="132759"/>
            </a:xfrm>
            <a:custGeom>
              <a:avLst/>
              <a:gdLst/>
              <a:ahLst/>
              <a:cxnLst/>
              <a:rect l="l" t="t" r="r" b="b"/>
              <a:pathLst>
                <a:path w="11379" h="6628" extrusionOk="0">
                  <a:moveTo>
                    <a:pt x="11130" y="0"/>
                  </a:moveTo>
                  <a:cubicBezTo>
                    <a:pt x="11102" y="0"/>
                    <a:pt x="11073" y="7"/>
                    <a:pt x="11042" y="22"/>
                  </a:cubicBezTo>
                  <a:lnTo>
                    <a:pt x="168" y="6327"/>
                  </a:lnTo>
                  <a:cubicBezTo>
                    <a:pt x="1" y="6394"/>
                    <a:pt x="68" y="6627"/>
                    <a:pt x="234" y="6627"/>
                  </a:cubicBezTo>
                  <a:cubicBezTo>
                    <a:pt x="268" y="6627"/>
                    <a:pt x="301" y="6627"/>
                    <a:pt x="334" y="6594"/>
                  </a:cubicBezTo>
                  <a:lnTo>
                    <a:pt x="11209" y="323"/>
                  </a:lnTo>
                  <a:cubicBezTo>
                    <a:pt x="11379" y="209"/>
                    <a:pt x="11284" y="0"/>
                    <a:pt x="1113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3585;p73"/>
            <p:cNvSpPr/>
            <p:nvPr/>
          </p:nvSpPr>
          <p:spPr>
            <a:xfrm>
              <a:off x="5963474" y="3705719"/>
              <a:ext cx="226711" cy="132559"/>
            </a:xfrm>
            <a:custGeom>
              <a:avLst/>
              <a:gdLst/>
              <a:ahLst/>
              <a:cxnLst/>
              <a:rect l="l" t="t" r="r" b="b"/>
              <a:pathLst>
                <a:path w="11289" h="6618" extrusionOk="0">
                  <a:moveTo>
                    <a:pt x="11035" y="1"/>
                  </a:moveTo>
                  <a:cubicBezTo>
                    <a:pt x="11016" y="1"/>
                    <a:pt x="10996" y="4"/>
                    <a:pt x="10975" y="12"/>
                  </a:cubicBezTo>
                  <a:lnTo>
                    <a:pt x="101" y="6317"/>
                  </a:lnTo>
                  <a:cubicBezTo>
                    <a:pt x="1" y="6350"/>
                    <a:pt x="1" y="6450"/>
                    <a:pt x="34" y="6550"/>
                  </a:cubicBezTo>
                  <a:cubicBezTo>
                    <a:pt x="68" y="6584"/>
                    <a:pt x="134" y="6617"/>
                    <a:pt x="168" y="6617"/>
                  </a:cubicBezTo>
                  <a:lnTo>
                    <a:pt x="268" y="6617"/>
                  </a:lnTo>
                  <a:lnTo>
                    <a:pt x="11142" y="313"/>
                  </a:lnTo>
                  <a:cubicBezTo>
                    <a:pt x="11289" y="195"/>
                    <a:pt x="11178" y="1"/>
                    <a:pt x="1103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3586;p73"/>
            <p:cNvSpPr/>
            <p:nvPr/>
          </p:nvSpPr>
          <p:spPr>
            <a:xfrm>
              <a:off x="5999662" y="3726670"/>
              <a:ext cx="227736" cy="132979"/>
            </a:xfrm>
            <a:custGeom>
              <a:avLst/>
              <a:gdLst/>
              <a:ahLst/>
              <a:cxnLst/>
              <a:rect l="l" t="t" r="r" b="b"/>
              <a:pathLst>
                <a:path w="11340" h="6639" extrusionOk="0">
                  <a:moveTo>
                    <a:pt x="11108" y="0"/>
                  </a:moveTo>
                  <a:cubicBezTo>
                    <a:pt x="11077" y="0"/>
                    <a:pt x="11043" y="11"/>
                    <a:pt x="11008" y="34"/>
                  </a:cubicBezTo>
                  <a:lnTo>
                    <a:pt x="100" y="6305"/>
                  </a:lnTo>
                  <a:cubicBezTo>
                    <a:pt x="34" y="6372"/>
                    <a:pt x="0" y="6472"/>
                    <a:pt x="67" y="6539"/>
                  </a:cubicBezTo>
                  <a:cubicBezTo>
                    <a:pt x="67" y="6605"/>
                    <a:pt x="134" y="6639"/>
                    <a:pt x="200" y="6639"/>
                  </a:cubicBezTo>
                  <a:cubicBezTo>
                    <a:pt x="234" y="6639"/>
                    <a:pt x="267" y="6605"/>
                    <a:pt x="267" y="6605"/>
                  </a:cubicBezTo>
                  <a:lnTo>
                    <a:pt x="11175" y="334"/>
                  </a:lnTo>
                  <a:cubicBezTo>
                    <a:pt x="11340" y="224"/>
                    <a:pt x="11255" y="0"/>
                    <a:pt x="1110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3587;p73"/>
            <p:cNvSpPr/>
            <p:nvPr/>
          </p:nvSpPr>
          <p:spPr>
            <a:xfrm>
              <a:off x="6035168" y="3747782"/>
              <a:ext cx="227776" cy="132579"/>
            </a:xfrm>
            <a:custGeom>
              <a:avLst/>
              <a:gdLst/>
              <a:ahLst/>
              <a:cxnLst/>
              <a:rect l="l" t="t" r="r" b="b"/>
              <a:pathLst>
                <a:path w="11342" h="6619" extrusionOk="0">
                  <a:moveTo>
                    <a:pt x="11120" y="1"/>
                  </a:moveTo>
                  <a:cubicBezTo>
                    <a:pt x="11095" y="1"/>
                    <a:pt x="11068" y="5"/>
                    <a:pt x="11041" y="14"/>
                  </a:cubicBezTo>
                  <a:lnTo>
                    <a:pt x="167" y="6318"/>
                  </a:lnTo>
                  <a:cubicBezTo>
                    <a:pt x="0" y="6385"/>
                    <a:pt x="67" y="6619"/>
                    <a:pt x="234" y="6619"/>
                  </a:cubicBezTo>
                  <a:lnTo>
                    <a:pt x="334" y="6619"/>
                  </a:lnTo>
                  <a:lnTo>
                    <a:pt x="11208" y="314"/>
                  </a:lnTo>
                  <a:cubicBezTo>
                    <a:pt x="11308" y="281"/>
                    <a:pt x="11342" y="181"/>
                    <a:pt x="11275" y="81"/>
                  </a:cubicBezTo>
                  <a:cubicBezTo>
                    <a:pt x="11250" y="32"/>
                    <a:pt x="11190" y="1"/>
                    <a:pt x="1112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3588;p73"/>
            <p:cNvSpPr/>
            <p:nvPr/>
          </p:nvSpPr>
          <p:spPr>
            <a:xfrm>
              <a:off x="7694485" y="950532"/>
              <a:ext cx="75048" cy="123625"/>
            </a:xfrm>
            <a:custGeom>
              <a:avLst/>
              <a:gdLst/>
              <a:ahLst/>
              <a:cxnLst/>
              <a:rect l="l" t="t" r="r" b="b"/>
              <a:pathLst>
                <a:path w="3737" h="6172" extrusionOk="0">
                  <a:moveTo>
                    <a:pt x="1" y="0"/>
                  </a:moveTo>
                  <a:lnTo>
                    <a:pt x="1" y="6171"/>
                  </a:lnTo>
                  <a:lnTo>
                    <a:pt x="3637" y="2269"/>
                  </a:lnTo>
                  <a:cubicBezTo>
                    <a:pt x="3737" y="2102"/>
                    <a:pt x="3703" y="1868"/>
                    <a:pt x="3537" y="1768"/>
                  </a:cubicBezTo>
                  <a:lnTo>
                    <a:pt x="534" y="34"/>
                  </a:lnTo>
                  <a:cubicBezTo>
                    <a:pt x="468" y="0"/>
                    <a:pt x="434" y="0"/>
                    <a:pt x="36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3589;p73"/>
            <p:cNvSpPr/>
            <p:nvPr/>
          </p:nvSpPr>
          <p:spPr>
            <a:xfrm>
              <a:off x="7694485" y="950532"/>
              <a:ext cx="75048" cy="123625"/>
            </a:xfrm>
            <a:custGeom>
              <a:avLst/>
              <a:gdLst/>
              <a:ahLst/>
              <a:cxnLst/>
              <a:rect l="l" t="t" r="r" b="b"/>
              <a:pathLst>
                <a:path w="3737" h="6172" extrusionOk="0">
                  <a:moveTo>
                    <a:pt x="1" y="0"/>
                  </a:moveTo>
                  <a:lnTo>
                    <a:pt x="1" y="6171"/>
                  </a:lnTo>
                  <a:lnTo>
                    <a:pt x="3637" y="2269"/>
                  </a:lnTo>
                  <a:cubicBezTo>
                    <a:pt x="3737" y="2102"/>
                    <a:pt x="3703" y="1868"/>
                    <a:pt x="3537" y="1768"/>
                  </a:cubicBezTo>
                  <a:lnTo>
                    <a:pt x="534" y="34"/>
                  </a:lnTo>
                  <a:cubicBezTo>
                    <a:pt x="468" y="0"/>
                    <a:pt x="434" y="0"/>
                    <a:pt x="3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3590;p73"/>
            <p:cNvSpPr/>
            <p:nvPr/>
          </p:nvSpPr>
          <p:spPr>
            <a:xfrm>
              <a:off x="7677736" y="985264"/>
              <a:ext cx="93143" cy="88893"/>
            </a:xfrm>
            <a:custGeom>
              <a:avLst/>
              <a:gdLst/>
              <a:ahLst/>
              <a:cxnLst/>
              <a:rect l="l" t="t" r="r" b="b"/>
              <a:pathLst>
                <a:path w="4638" h="4438" extrusionOk="0">
                  <a:moveTo>
                    <a:pt x="835" y="1"/>
                  </a:moveTo>
                  <a:lnTo>
                    <a:pt x="1" y="701"/>
                  </a:lnTo>
                  <a:lnTo>
                    <a:pt x="835" y="4437"/>
                  </a:lnTo>
                  <a:lnTo>
                    <a:pt x="4471" y="535"/>
                  </a:lnTo>
                  <a:cubicBezTo>
                    <a:pt x="4637" y="334"/>
                    <a:pt x="4471" y="1"/>
                    <a:pt x="420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3591;p73"/>
            <p:cNvSpPr/>
            <p:nvPr/>
          </p:nvSpPr>
          <p:spPr>
            <a:xfrm>
              <a:off x="7072831" y="855811"/>
              <a:ext cx="621674" cy="624415"/>
            </a:xfrm>
            <a:custGeom>
              <a:avLst/>
              <a:gdLst/>
              <a:ahLst/>
              <a:cxnLst/>
              <a:rect l="l" t="t" r="r" b="b"/>
              <a:pathLst>
                <a:path w="30956" h="31174" extrusionOk="0">
                  <a:moveTo>
                    <a:pt x="28120" y="1"/>
                  </a:moveTo>
                  <a:cubicBezTo>
                    <a:pt x="27628" y="1"/>
                    <a:pt x="27136" y="109"/>
                    <a:pt x="26686" y="326"/>
                  </a:cubicBezTo>
                  <a:lnTo>
                    <a:pt x="1435" y="14937"/>
                  </a:lnTo>
                  <a:cubicBezTo>
                    <a:pt x="567" y="15470"/>
                    <a:pt x="34" y="16404"/>
                    <a:pt x="0" y="17405"/>
                  </a:cubicBezTo>
                  <a:lnTo>
                    <a:pt x="0" y="28380"/>
                  </a:lnTo>
                  <a:cubicBezTo>
                    <a:pt x="34" y="29380"/>
                    <a:pt x="567" y="30281"/>
                    <a:pt x="1435" y="30848"/>
                  </a:cubicBezTo>
                  <a:cubicBezTo>
                    <a:pt x="1868" y="31065"/>
                    <a:pt x="2352" y="31173"/>
                    <a:pt x="2840" y="31173"/>
                  </a:cubicBezTo>
                  <a:cubicBezTo>
                    <a:pt x="3328" y="31173"/>
                    <a:pt x="3820" y="31065"/>
                    <a:pt x="4270" y="30848"/>
                  </a:cubicBezTo>
                  <a:lnTo>
                    <a:pt x="29688" y="16171"/>
                  </a:lnTo>
                  <a:cubicBezTo>
                    <a:pt x="30956" y="15437"/>
                    <a:pt x="30956" y="14703"/>
                    <a:pt x="30956" y="13802"/>
                  </a:cubicBezTo>
                  <a:lnTo>
                    <a:pt x="30956" y="2795"/>
                  </a:lnTo>
                  <a:cubicBezTo>
                    <a:pt x="30889" y="1794"/>
                    <a:pt x="30389" y="893"/>
                    <a:pt x="29555" y="326"/>
                  </a:cubicBezTo>
                  <a:cubicBezTo>
                    <a:pt x="29104" y="109"/>
                    <a:pt x="28612" y="1"/>
                    <a:pt x="2812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3592;p73"/>
            <p:cNvSpPr/>
            <p:nvPr/>
          </p:nvSpPr>
          <p:spPr>
            <a:xfrm>
              <a:off x="7072831" y="1175690"/>
              <a:ext cx="80410" cy="304296"/>
            </a:xfrm>
            <a:custGeom>
              <a:avLst/>
              <a:gdLst/>
              <a:ahLst/>
              <a:cxnLst/>
              <a:rect l="l" t="t" r="r" b="b"/>
              <a:pathLst>
                <a:path w="4004" h="15192" extrusionOk="0">
                  <a:moveTo>
                    <a:pt x="401" y="1"/>
                  </a:moveTo>
                  <a:cubicBezTo>
                    <a:pt x="134" y="434"/>
                    <a:pt x="0" y="901"/>
                    <a:pt x="0" y="1402"/>
                  </a:cubicBezTo>
                  <a:lnTo>
                    <a:pt x="0" y="12376"/>
                  </a:lnTo>
                  <a:cubicBezTo>
                    <a:pt x="34" y="13377"/>
                    <a:pt x="567" y="14311"/>
                    <a:pt x="1401" y="14845"/>
                  </a:cubicBezTo>
                  <a:cubicBezTo>
                    <a:pt x="1875" y="15072"/>
                    <a:pt x="2381" y="15192"/>
                    <a:pt x="2882" y="15192"/>
                  </a:cubicBezTo>
                  <a:cubicBezTo>
                    <a:pt x="3264" y="15192"/>
                    <a:pt x="3643" y="15122"/>
                    <a:pt x="4003" y="14978"/>
                  </a:cubicBezTo>
                  <a:lnTo>
                    <a:pt x="4003" y="14978"/>
                  </a:lnTo>
                  <a:cubicBezTo>
                    <a:pt x="3871" y="15024"/>
                    <a:pt x="3744" y="15047"/>
                    <a:pt x="3628" y="15047"/>
                  </a:cubicBezTo>
                  <a:cubicBezTo>
                    <a:pt x="3157" y="15047"/>
                    <a:pt x="2836" y="14679"/>
                    <a:pt x="2836" y="14011"/>
                  </a:cubicBezTo>
                  <a:lnTo>
                    <a:pt x="2836" y="3036"/>
                  </a:lnTo>
                  <a:cubicBezTo>
                    <a:pt x="2869" y="2536"/>
                    <a:pt x="3002" y="2069"/>
                    <a:pt x="3269" y="1635"/>
                  </a:cubicBezTo>
                  <a:lnTo>
                    <a:pt x="40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3593;p73"/>
            <p:cNvSpPr/>
            <p:nvPr/>
          </p:nvSpPr>
          <p:spPr>
            <a:xfrm>
              <a:off x="7080864" y="855991"/>
              <a:ext cx="612978" cy="353129"/>
            </a:xfrm>
            <a:custGeom>
              <a:avLst/>
              <a:gdLst/>
              <a:ahLst/>
              <a:cxnLst/>
              <a:rect l="l" t="t" r="r" b="b"/>
              <a:pathLst>
                <a:path w="30523" h="17630" extrusionOk="0">
                  <a:moveTo>
                    <a:pt x="27704" y="0"/>
                  </a:moveTo>
                  <a:cubicBezTo>
                    <a:pt x="27220" y="0"/>
                    <a:pt x="26736" y="117"/>
                    <a:pt x="26286" y="350"/>
                  </a:cubicBezTo>
                  <a:lnTo>
                    <a:pt x="1001" y="14928"/>
                  </a:lnTo>
                  <a:cubicBezTo>
                    <a:pt x="601" y="15194"/>
                    <a:pt x="234" y="15561"/>
                    <a:pt x="1" y="15995"/>
                  </a:cubicBezTo>
                  <a:lnTo>
                    <a:pt x="2836" y="17630"/>
                  </a:lnTo>
                  <a:cubicBezTo>
                    <a:pt x="3069" y="17196"/>
                    <a:pt x="3436" y="16829"/>
                    <a:pt x="3837" y="16562"/>
                  </a:cubicBezTo>
                  <a:lnTo>
                    <a:pt x="29121" y="1985"/>
                  </a:lnTo>
                  <a:cubicBezTo>
                    <a:pt x="29358" y="1843"/>
                    <a:pt x="29582" y="1777"/>
                    <a:pt x="29779" y="1777"/>
                  </a:cubicBezTo>
                  <a:cubicBezTo>
                    <a:pt x="30140" y="1777"/>
                    <a:pt x="30415" y="1998"/>
                    <a:pt x="30522" y="2385"/>
                  </a:cubicBezTo>
                  <a:cubicBezTo>
                    <a:pt x="30356" y="1551"/>
                    <a:pt x="29855" y="817"/>
                    <a:pt x="29121" y="350"/>
                  </a:cubicBezTo>
                  <a:cubicBezTo>
                    <a:pt x="28671" y="117"/>
                    <a:pt x="28187" y="0"/>
                    <a:pt x="27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3594;p73"/>
            <p:cNvSpPr/>
            <p:nvPr/>
          </p:nvSpPr>
          <p:spPr>
            <a:xfrm>
              <a:off x="7174649" y="1244673"/>
              <a:ext cx="58299" cy="130656"/>
            </a:xfrm>
            <a:custGeom>
              <a:avLst/>
              <a:gdLst/>
              <a:ahLst/>
              <a:cxnLst/>
              <a:rect l="l" t="t" r="r" b="b"/>
              <a:pathLst>
                <a:path w="2903" h="6523" extrusionOk="0">
                  <a:moveTo>
                    <a:pt x="951" y="1"/>
                  </a:moveTo>
                  <a:cubicBezTo>
                    <a:pt x="935" y="1"/>
                    <a:pt x="918" y="9"/>
                    <a:pt x="901" y="26"/>
                  </a:cubicBezTo>
                  <a:lnTo>
                    <a:pt x="167" y="426"/>
                  </a:lnTo>
                  <a:cubicBezTo>
                    <a:pt x="101" y="459"/>
                    <a:pt x="67" y="526"/>
                    <a:pt x="34" y="560"/>
                  </a:cubicBezTo>
                  <a:cubicBezTo>
                    <a:pt x="1" y="626"/>
                    <a:pt x="1" y="693"/>
                    <a:pt x="1" y="760"/>
                  </a:cubicBezTo>
                  <a:lnTo>
                    <a:pt x="1" y="6364"/>
                  </a:lnTo>
                  <a:cubicBezTo>
                    <a:pt x="1" y="6397"/>
                    <a:pt x="1" y="6464"/>
                    <a:pt x="34" y="6497"/>
                  </a:cubicBezTo>
                  <a:cubicBezTo>
                    <a:pt x="51" y="6514"/>
                    <a:pt x="76" y="6522"/>
                    <a:pt x="101" y="6522"/>
                  </a:cubicBezTo>
                  <a:cubicBezTo>
                    <a:pt x="126" y="6522"/>
                    <a:pt x="151" y="6514"/>
                    <a:pt x="167" y="6497"/>
                  </a:cubicBezTo>
                  <a:lnTo>
                    <a:pt x="2769" y="4996"/>
                  </a:lnTo>
                  <a:cubicBezTo>
                    <a:pt x="2803" y="4963"/>
                    <a:pt x="2836" y="4929"/>
                    <a:pt x="2869" y="4863"/>
                  </a:cubicBezTo>
                  <a:cubicBezTo>
                    <a:pt x="2903" y="4796"/>
                    <a:pt x="2903" y="4729"/>
                    <a:pt x="2903" y="4662"/>
                  </a:cubicBezTo>
                  <a:lnTo>
                    <a:pt x="2903" y="3762"/>
                  </a:lnTo>
                  <a:cubicBezTo>
                    <a:pt x="2903" y="3695"/>
                    <a:pt x="2903" y="3662"/>
                    <a:pt x="2869" y="3628"/>
                  </a:cubicBezTo>
                  <a:cubicBezTo>
                    <a:pt x="2853" y="3612"/>
                    <a:pt x="2836" y="3603"/>
                    <a:pt x="2819" y="3603"/>
                  </a:cubicBezTo>
                  <a:cubicBezTo>
                    <a:pt x="2803" y="3603"/>
                    <a:pt x="2786" y="3612"/>
                    <a:pt x="2769" y="3628"/>
                  </a:cubicBezTo>
                  <a:lnTo>
                    <a:pt x="1035" y="4596"/>
                  </a:lnTo>
                  <a:lnTo>
                    <a:pt x="1035" y="159"/>
                  </a:lnTo>
                  <a:cubicBezTo>
                    <a:pt x="1035" y="126"/>
                    <a:pt x="1035" y="59"/>
                    <a:pt x="1001" y="26"/>
                  </a:cubicBezTo>
                  <a:cubicBezTo>
                    <a:pt x="985" y="9"/>
                    <a:pt x="968" y="1"/>
                    <a:pt x="95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3595;p73"/>
            <p:cNvSpPr/>
            <p:nvPr/>
          </p:nvSpPr>
          <p:spPr>
            <a:xfrm>
              <a:off x="7238291" y="1226305"/>
              <a:ext cx="61653" cy="101752"/>
            </a:xfrm>
            <a:custGeom>
              <a:avLst/>
              <a:gdLst/>
              <a:ahLst/>
              <a:cxnLst/>
              <a:rect l="l" t="t" r="r" b="b"/>
              <a:pathLst>
                <a:path w="3070" h="5080" extrusionOk="0">
                  <a:moveTo>
                    <a:pt x="1761" y="1297"/>
                  </a:moveTo>
                  <a:cubicBezTo>
                    <a:pt x="1812" y="1297"/>
                    <a:pt x="1857" y="1313"/>
                    <a:pt x="1902" y="1343"/>
                  </a:cubicBezTo>
                  <a:cubicBezTo>
                    <a:pt x="2002" y="1477"/>
                    <a:pt x="2035" y="1610"/>
                    <a:pt x="2035" y="1777"/>
                  </a:cubicBezTo>
                  <a:lnTo>
                    <a:pt x="1035" y="2344"/>
                  </a:lnTo>
                  <a:cubicBezTo>
                    <a:pt x="1035" y="2144"/>
                    <a:pt x="1101" y="1977"/>
                    <a:pt x="1168" y="1777"/>
                  </a:cubicBezTo>
                  <a:cubicBezTo>
                    <a:pt x="1235" y="1610"/>
                    <a:pt x="1368" y="1443"/>
                    <a:pt x="1535" y="1376"/>
                  </a:cubicBezTo>
                  <a:cubicBezTo>
                    <a:pt x="1627" y="1321"/>
                    <a:pt x="1698" y="1297"/>
                    <a:pt x="1761" y="1297"/>
                  </a:cubicBezTo>
                  <a:close/>
                  <a:moveTo>
                    <a:pt x="2113" y="0"/>
                  </a:moveTo>
                  <a:cubicBezTo>
                    <a:pt x="1912" y="0"/>
                    <a:pt x="1701" y="65"/>
                    <a:pt x="1535" y="176"/>
                  </a:cubicBezTo>
                  <a:cubicBezTo>
                    <a:pt x="1301" y="342"/>
                    <a:pt x="1068" y="509"/>
                    <a:pt x="901" y="743"/>
                  </a:cubicBezTo>
                  <a:cubicBezTo>
                    <a:pt x="701" y="976"/>
                    <a:pt x="534" y="1243"/>
                    <a:pt x="401" y="1510"/>
                  </a:cubicBezTo>
                  <a:cubicBezTo>
                    <a:pt x="267" y="1810"/>
                    <a:pt x="167" y="2110"/>
                    <a:pt x="134" y="2411"/>
                  </a:cubicBezTo>
                  <a:cubicBezTo>
                    <a:pt x="67" y="2744"/>
                    <a:pt x="34" y="3078"/>
                    <a:pt x="34" y="3411"/>
                  </a:cubicBezTo>
                  <a:cubicBezTo>
                    <a:pt x="1" y="3711"/>
                    <a:pt x="34" y="4012"/>
                    <a:pt x="134" y="4312"/>
                  </a:cubicBezTo>
                  <a:cubicBezTo>
                    <a:pt x="167" y="4545"/>
                    <a:pt x="267" y="4746"/>
                    <a:pt x="401" y="4879"/>
                  </a:cubicBezTo>
                  <a:cubicBezTo>
                    <a:pt x="534" y="5012"/>
                    <a:pt x="701" y="5079"/>
                    <a:pt x="901" y="5079"/>
                  </a:cubicBezTo>
                  <a:cubicBezTo>
                    <a:pt x="1135" y="5046"/>
                    <a:pt x="1335" y="4979"/>
                    <a:pt x="1535" y="4879"/>
                  </a:cubicBezTo>
                  <a:cubicBezTo>
                    <a:pt x="1802" y="4712"/>
                    <a:pt x="2035" y="4545"/>
                    <a:pt x="2202" y="4312"/>
                  </a:cubicBezTo>
                  <a:cubicBezTo>
                    <a:pt x="2369" y="4112"/>
                    <a:pt x="2536" y="3878"/>
                    <a:pt x="2669" y="3678"/>
                  </a:cubicBezTo>
                  <a:cubicBezTo>
                    <a:pt x="2769" y="3478"/>
                    <a:pt x="2869" y="3278"/>
                    <a:pt x="2936" y="3078"/>
                  </a:cubicBezTo>
                  <a:cubicBezTo>
                    <a:pt x="2969" y="2978"/>
                    <a:pt x="3003" y="2844"/>
                    <a:pt x="3003" y="2711"/>
                  </a:cubicBezTo>
                  <a:cubicBezTo>
                    <a:pt x="3003" y="2639"/>
                    <a:pt x="2985" y="2584"/>
                    <a:pt x="2951" y="2584"/>
                  </a:cubicBezTo>
                  <a:cubicBezTo>
                    <a:pt x="2937" y="2584"/>
                    <a:pt x="2921" y="2592"/>
                    <a:pt x="2903" y="2611"/>
                  </a:cubicBezTo>
                  <a:lnTo>
                    <a:pt x="2169" y="3011"/>
                  </a:lnTo>
                  <a:cubicBezTo>
                    <a:pt x="2135" y="3044"/>
                    <a:pt x="2102" y="3044"/>
                    <a:pt x="2069" y="3078"/>
                  </a:cubicBezTo>
                  <a:lnTo>
                    <a:pt x="1969" y="3244"/>
                  </a:lnTo>
                  <a:cubicBezTo>
                    <a:pt x="1935" y="3345"/>
                    <a:pt x="1869" y="3411"/>
                    <a:pt x="1802" y="3478"/>
                  </a:cubicBezTo>
                  <a:cubicBezTo>
                    <a:pt x="1735" y="3578"/>
                    <a:pt x="1635" y="3645"/>
                    <a:pt x="1535" y="3678"/>
                  </a:cubicBezTo>
                  <a:cubicBezTo>
                    <a:pt x="1468" y="3711"/>
                    <a:pt x="1435" y="3745"/>
                    <a:pt x="1368" y="3778"/>
                  </a:cubicBezTo>
                  <a:lnTo>
                    <a:pt x="1201" y="3778"/>
                  </a:lnTo>
                  <a:cubicBezTo>
                    <a:pt x="1135" y="3745"/>
                    <a:pt x="1101" y="3678"/>
                    <a:pt x="1068" y="3611"/>
                  </a:cubicBezTo>
                  <a:cubicBezTo>
                    <a:pt x="1035" y="3511"/>
                    <a:pt x="1035" y="3411"/>
                    <a:pt x="1035" y="3311"/>
                  </a:cubicBezTo>
                  <a:lnTo>
                    <a:pt x="2903" y="2244"/>
                  </a:lnTo>
                  <a:cubicBezTo>
                    <a:pt x="2969" y="2210"/>
                    <a:pt x="3003" y="2144"/>
                    <a:pt x="3003" y="2110"/>
                  </a:cubicBezTo>
                  <a:cubicBezTo>
                    <a:pt x="3036" y="2044"/>
                    <a:pt x="3069" y="1977"/>
                    <a:pt x="3069" y="1910"/>
                  </a:cubicBezTo>
                  <a:lnTo>
                    <a:pt x="3069" y="1677"/>
                  </a:lnTo>
                  <a:cubicBezTo>
                    <a:pt x="3069" y="1410"/>
                    <a:pt x="3036" y="1143"/>
                    <a:pt x="2969" y="876"/>
                  </a:cubicBezTo>
                  <a:cubicBezTo>
                    <a:pt x="2936" y="643"/>
                    <a:pt x="2836" y="442"/>
                    <a:pt x="2702" y="276"/>
                  </a:cubicBezTo>
                  <a:cubicBezTo>
                    <a:pt x="2602" y="109"/>
                    <a:pt x="2436" y="9"/>
                    <a:pt x="2235" y="9"/>
                  </a:cubicBezTo>
                  <a:cubicBezTo>
                    <a:pt x="2195" y="3"/>
                    <a:pt x="2154" y="0"/>
                    <a:pt x="211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3596;p73"/>
            <p:cNvSpPr/>
            <p:nvPr/>
          </p:nvSpPr>
          <p:spPr>
            <a:xfrm>
              <a:off x="7304603" y="1161168"/>
              <a:ext cx="48921" cy="123445"/>
            </a:xfrm>
            <a:custGeom>
              <a:avLst/>
              <a:gdLst/>
              <a:ahLst/>
              <a:cxnLst/>
              <a:rect l="l" t="t" r="r" b="b"/>
              <a:pathLst>
                <a:path w="2436" h="6163" extrusionOk="0">
                  <a:moveTo>
                    <a:pt x="1485" y="0"/>
                  </a:moveTo>
                  <a:cubicBezTo>
                    <a:pt x="1469" y="0"/>
                    <a:pt x="1452" y="8"/>
                    <a:pt x="1435" y="25"/>
                  </a:cubicBezTo>
                  <a:lnTo>
                    <a:pt x="735" y="425"/>
                  </a:lnTo>
                  <a:cubicBezTo>
                    <a:pt x="668" y="459"/>
                    <a:pt x="635" y="526"/>
                    <a:pt x="635" y="559"/>
                  </a:cubicBezTo>
                  <a:cubicBezTo>
                    <a:pt x="601" y="626"/>
                    <a:pt x="568" y="692"/>
                    <a:pt x="568" y="759"/>
                  </a:cubicBezTo>
                  <a:lnTo>
                    <a:pt x="568" y="2160"/>
                  </a:lnTo>
                  <a:lnTo>
                    <a:pt x="168" y="2394"/>
                  </a:lnTo>
                  <a:cubicBezTo>
                    <a:pt x="101" y="2427"/>
                    <a:pt x="68" y="2494"/>
                    <a:pt x="68" y="2527"/>
                  </a:cubicBezTo>
                  <a:cubicBezTo>
                    <a:pt x="34" y="2594"/>
                    <a:pt x="1" y="2660"/>
                    <a:pt x="1" y="2727"/>
                  </a:cubicBezTo>
                  <a:lnTo>
                    <a:pt x="1" y="3594"/>
                  </a:lnTo>
                  <a:cubicBezTo>
                    <a:pt x="1" y="3661"/>
                    <a:pt x="34" y="3694"/>
                    <a:pt x="68" y="3728"/>
                  </a:cubicBezTo>
                  <a:cubicBezTo>
                    <a:pt x="68" y="3744"/>
                    <a:pt x="84" y="3753"/>
                    <a:pt x="105" y="3753"/>
                  </a:cubicBezTo>
                  <a:cubicBezTo>
                    <a:pt x="126" y="3753"/>
                    <a:pt x="151" y="3744"/>
                    <a:pt x="168" y="3728"/>
                  </a:cubicBezTo>
                  <a:lnTo>
                    <a:pt x="568" y="3494"/>
                  </a:lnTo>
                  <a:lnTo>
                    <a:pt x="568" y="4962"/>
                  </a:lnTo>
                  <a:cubicBezTo>
                    <a:pt x="568" y="5196"/>
                    <a:pt x="601" y="5396"/>
                    <a:pt x="668" y="5629"/>
                  </a:cubicBezTo>
                  <a:cubicBezTo>
                    <a:pt x="701" y="5796"/>
                    <a:pt x="768" y="5929"/>
                    <a:pt x="902" y="6029"/>
                  </a:cubicBezTo>
                  <a:cubicBezTo>
                    <a:pt x="1002" y="6130"/>
                    <a:pt x="1135" y="6163"/>
                    <a:pt x="1268" y="6163"/>
                  </a:cubicBezTo>
                  <a:cubicBezTo>
                    <a:pt x="1435" y="6163"/>
                    <a:pt x="1602" y="6096"/>
                    <a:pt x="1735" y="5996"/>
                  </a:cubicBezTo>
                  <a:lnTo>
                    <a:pt x="2269" y="5696"/>
                  </a:lnTo>
                  <a:cubicBezTo>
                    <a:pt x="2336" y="5663"/>
                    <a:pt x="2369" y="5629"/>
                    <a:pt x="2403" y="5562"/>
                  </a:cubicBezTo>
                  <a:cubicBezTo>
                    <a:pt x="2403" y="5496"/>
                    <a:pt x="2436" y="5429"/>
                    <a:pt x="2436" y="5362"/>
                  </a:cubicBezTo>
                  <a:lnTo>
                    <a:pt x="2436" y="4495"/>
                  </a:lnTo>
                  <a:cubicBezTo>
                    <a:pt x="2436" y="4462"/>
                    <a:pt x="2436" y="4395"/>
                    <a:pt x="2403" y="4362"/>
                  </a:cubicBezTo>
                  <a:cubicBezTo>
                    <a:pt x="2386" y="4345"/>
                    <a:pt x="2361" y="4337"/>
                    <a:pt x="2336" y="4337"/>
                  </a:cubicBezTo>
                  <a:cubicBezTo>
                    <a:pt x="2311" y="4337"/>
                    <a:pt x="2286" y="4345"/>
                    <a:pt x="2269" y="4362"/>
                  </a:cubicBezTo>
                  <a:lnTo>
                    <a:pt x="1836" y="4628"/>
                  </a:lnTo>
                  <a:cubicBezTo>
                    <a:pt x="1786" y="4645"/>
                    <a:pt x="1744" y="4653"/>
                    <a:pt x="1710" y="4653"/>
                  </a:cubicBezTo>
                  <a:cubicBezTo>
                    <a:pt x="1677" y="4653"/>
                    <a:pt x="1652" y="4645"/>
                    <a:pt x="1635" y="4628"/>
                  </a:cubicBezTo>
                  <a:cubicBezTo>
                    <a:pt x="1602" y="4528"/>
                    <a:pt x="1569" y="4428"/>
                    <a:pt x="1602" y="4362"/>
                  </a:cubicBezTo>
                  <a:lnTo>
                    <a:pt x="1602" y="2894"/>
                  </a:lnTo>
                  <a:lnTo>
                    <a:pt x="2236" y="2527"/>
                  </a:lnTo>
                  <a:cubicBezTo>
                    <a:pt x="2269" y="2494"/>
                    <a:pt x="2303" y="2460"/>
                    <a:pt x="2336" y="2394"/>
                  </a:cubicBezTo>
                  <a:cubicBezTo>
                    <a:pt x="2369" y="2360"/>
                    <a:pt x="2369" y="2293"/>
                    <a:pt x="2369" y="2227"/>
                  </a:cubicBezTo>
                  <a:lnTo>
                    <a:pt x="2369" y="1326"/>
                  </a:lnTo>
                  <a:cubicBezTo>
                    <a:pt x="2369" y="1293"/>
                    <a:pt x="2369" y="1226"/>
                    <a:pt x="2336" y="1193"/>
                  </a:cubicBezTo>
                  <a:cubicBezTo>
                    <a:pt x="2319" y="1176"/>
                    <a:pt x="2303" y="1168"/>
                    <a:pt x="2286" y="1168"/>
                  </a:cubicBezTo>
                  <a:cubicBezTo>
                    <a:pt x="2269" y="1168"/>
                    <a:pt x="2253" y="1176"/>
                    <a:pt x="2236" y="1193"/>
                  </a:cubicBezTo>
                  <a:lnTo>
                    <a:pt x="1602" y="1560"/>
                  </a:lnTo>
                  <a:lnTo>
                    <a:pt x="1602" y="159"/>
                  </a:lnTo>
                  <a:cubicBezTo>
                    <a:pt x="1602" y="92"/>
                    <a:pt x="1569" y="59"/>
                    <a:pt x="1535" y="25"/>
                  </a:cubicBezTo>
                  <a:cubicBezTo>
                    <a:pt x="1519" y="8"/>
                    <a:pt x="1502" y="0"/>
                    <a:pt x="148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3597;p73"/>
            <p:cNvSpPr/>
            <p:nvPr/>
          </p:nvSpPr>
          <p:spPr>
            <a:xfrm>
              <a:off x="7362882" y="1119986"/>
              <a:ext cx="32192" cy="44627"/>
            </a:xfrm>
            <a:custGeom>
              <a:avLst/>
              <a:gdLst/>
              <a:ahLst/>
              <a:cxnLst/>
              <a:rect l="l" t="t" r="r" b="b"/>
              <a:pathLst>
                <a:path w="1603" h="2228" extrusionOk="0">
                  <a:moveTo>
                    <a:pt x="1546" y="1"/>
                  </a:moveTo>
                  <a:cubicBezTo>
                    <a:pt x="1533" y="1"/>
                    <a:pt x="1519" y="5"/>
                    <a:pt x="1502" y="13"/>
                  </a:cubicBezTo>
                  <a:lnTo>
                    <a:pt x="735" y="447"/>
                  </a:lnTo>
                  <a:cubicBezTo>
                    <a:pt x="701" y="447"/>
                    <a:pt x="668" y="480"/>
                    <a:pt x="635" y="513"/>
                  </a:cubicBezTo>
                  <a:cubicBezTo>
                    <a:pt x="601" y="580"/>
                    <a:pt x="568" y="647"/>
                    <a:pt x="535" y="714"/>
                  </a:cubicBezTo>
                  <a:lnTo>
                    <a:pt x="34" y="2014"/>
                  </a:lnTo>
                  <a:cubicBezTo>
                    <a:pt x="1" y="2048"/>
                    <a:pt x="1" y="2081"/>
                    <a:pt x="1" y="2148"/>
                  </a:cubicBezTo>
                  <a:cubicBezTo>
                    <a:pt x="1" y="2197"/>
                    <a:pt x="19" y="2228"/>
                    <a:pt x="55" y="2228"/>
                  </a:cubicBezTo>
                  <a:cubicBezTo>
                    <a:pt x="68" y="2228"/>
                    <a:pt x="83" y="2224"/>
                    <a:pt x="101" y="2215"/>
                  </a:cubicBezTo>
                  <a:lnTo>
                    <a:pt x="568" y="1948"/>
                  </a:lnTo>
                  <a:cubicBezTo>
                    <a:pt x="635" y="1914"/>
                    <a:pt x="668" y="1848"/>
                    <a:pt x="735" y="1814"/>
                  </a:cubicBezTo>
                  <a:cubicBezTo>
                    <a:pt x="768" y="1748"/>
                    <a:pt x="802" y="1714"/>
                    <a:pt x="802" y="1648"/>
                  </a:cubicBezTo>
                  <a:lnTo>
                    <a:pt x="1569" y="247"/>
                  </a:lnTo>
                  <a:cubicBezTo>
                    <a:pt x="1602" y="213"/>
                    <a:pt x="1602" y="180"/>
                    <a:pt x="1602" y="113"/>
                  </a:cubicBezTo>
                  <a:cubicBezTo>
                    <a:pt x="1602" y="38"/>
                    <a:pt x="1583" y="1"/>
                    <a:pt x="154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3598;p73"/>
            <p:cNvSpPr/>
            <p:nvPr/>
          </p:nvSpPr>
          <p:spPr>
            <a:xfrm>
              <a:off x="7405096" y="1131824"/>
              <a:ext cx="56954" cy="102293"/>
            </a:xfrm>
            <a:custGeom>
              <a:avLst/>
              <a:gdLst/>
              <a:ahLst/>
              <a:cxnLst/>
              <a:rect l="l" t="t" r="r" b="b"/>
              <a:pathLst>
                <a:path w="2836" h="5107" extrusionOk="0">
                  <a:moveTo>
                    <a:pt x="2068" y="1"/>
                  </a:moveTo>
                  <a:cubicBezTo>
                    <a:pt x="2012" y="1"/>
                    <a:pt x="1957" y="9"/>
                    <a:pt x="1902" y="22"/>
                  </a:cubicBezTo>
                  <a:cubicBezTo>
                    <a:pt x="1702" y="56"/>
                    <a:pt x="1502" y="123"/>
                    <a:pt x="1368" y="223"/>
                  </a:cubicBezTo>
                  <a:cubicBezTo>
                    <a:pt x="1168" y="323"/>
                    <a:pt x="968" y="456"/>
                    <a:pt x="801" y="623"/>
                  </a:cubicBezTo>
                  <a:cubicBezTo>
                    <a:pt x="634" y="790"/>
                    <a:pt x="501" y="990"/>
                    <a:pt x="401" y="1157"/>
                  </a:cubicBezTo>
                  <a:cubicBezTo>
                    <a:pt x="267" y="1357"/>
                    <a:pt x="201" y="1557"/>
                    <a:pt x="134" y="1757"/>
                  </a:cubicBezTo>
                  <a:cubicBezTo>
                    <a:pt x="67" y="1957"/>
                    <a:pt x="34" y="2157"/>
                    <a:pt x="34" y="2357"/>
                  </a:cubicBezTo>
                  <a:cubicBezTo>
                    <a:pt x="0" y="2658"/>
                    <a:pt x="67" y="2958"/>
                    <a:pt x="267" y="3191"/>
                  </a:cubicBezTo>
                  <a:cubicBezTo>
                    <a:pt x="372" y="3296"/>
                    <a:pt x="515" y="3348"/>
                    <a:pt x="665" y="3348"/>
                  </a:cubicBezTo>
                  <a:cubicBezTo>
                    <a:pt x="755" y="3348"/>
                    <a:pt x="847" y="3329"/>
                    <a:pt x="934" y="3291"/>
                  </a:cubicBezTo>
                  <a:cubicBezTo>
                    <a:pt x="1101" y="3258"/>
                    <a:pt x="1235" y="3225"/>
                    <a:pt x="1335" y="3158"/>
                  </a:cubicBezTo>
                  <a:cubicBezTo>
                    <a:pt x="1435" y="3125"/>
                    <a:pt x="1502" y="3091"/>
                    <a:pt x="1602" y="3091"/>
                  </a:cubicBezTo>
                  <a:cubicBezTo>
                    <a:pt x="1618" y="3075"/>
                    <a:pt x="1643" y="3066"/>
                    <a:pt x="1668" y="3066"/>
                  </a:cubicBezTo>
                  <a:cubicBezTo>
                    <a:pt x="1693" y="3066"/>
                    <a:pt x="1718" y="3075"/>
                    <a:pt x="1735" y="3091"/>
                  </a:cubicBezTo>
                  <a:cubicBezTo>
                    <a:pt x="1768" y="3125"/>
                    <a:pt x="1802" y="3158"/>
                    <a:pt x="1802" y="3225"/>
                  </a:cubicBezTo>
                  <a:cubicBezTo>
                    <a:pt x="1768" y="3291"/>
                    <a:pt x="1735" y="3392"/>
                    <a:pt x="1668" y="3458"/>
                  </a:cubicBezTo>
                  <a:cubicBezTo>
                    <a:pt x="1602" y="3558"/>
                    <a:pt x="1502" y="3625"/>
                    <a:pt x="1401" y="3692"/>
                  </a:cubicBezTo>
                  <a:cubicBezTo>
                    <a:pt x="1301" y="3725"/>
                    <a:pt x="1235" y="3758"/>
                    <a:pt x="1135" y="3792"/>
                  </a:cubicBezTo>
                  <a:cubicBezTo>
                    <a:pt x="1101" y="3792"/>
                    <a:pt x="1035" y="3792"/>
                    <a:pt x="1001" y="3758"/>
                  </a:cubicBezTo>
                  <a:cubicBezTo>
                    <a:pt x="968" y="3758"/>
                    <a:pt x="968" y="3725"/>
                    <a:pt x="934" y="3692"/>
                  </a:cubicBezTo>
                  <a:lnTo>
                    <a:pt x="834" y="3692"/>
                  </a:lnTo>
                  <a:lnTo>
                    <a:pt x="134" y="4125"/>
                  </a:lnTo>
                  <a:cubicBezTo>
                    <a:pt x="101" y="4159"/>
                    <a:pt x="67" y="4192"/>
                    <a:pt x="34" y="4259"/>
                  </a:cubicBezTo>
                  <a:cubicBezTo>
                    <a:pt x="0" y="4292"/>
                    <a:pt x="0" y="4359"/>
                    <a:pt x="0" y="4426"/>
                  </a:cubicBezTo>
                  <a:cubicBezTo>
                    <a:pt x="0" y="4559"/>
                    <a:pt x="34" y="4692"/>
                    <a:pt x="101" y="4793"/>
                  </a:cubicBezTo>
                  <a:cubicBezTo>
                    <a:pt x="167" y="4926"/>
                    <a:pt x="267" y="4993"/>
                    <a:pt x="367" y="5059"/>
                  </a:cubicBezTo>
                  <a:cubicBezTo>
                    <a:pt x="462" y="5083"/>
                    <a:pt x="556" y="5107"/>
                    <a:pt x="662" y="5107"/>
                  </a:cubicBezTo>
                  <a:cubicBezTo>
                    <a:pt x="706" y="5107"/>
                    <a:pt x="752" y="5103"/>
                    <a:pt x="801" y="5093"/>
                  </a:cubicBezTo>
                  <a:cubicBezTo>
                    <a:pt x="1001" y="5059"/>
                    <a:pt x="1201" y="4993"/>
                    <a:pt x="1368" y="4859"/>
                  </a:cubicBezTo>
                  <a:cubicBezTo>
                    <a:pt x="1602" y="4759"/>
                    <a:pt x="1802" y="4592"/>
                    <a:pt x="1969" y="4426"/>
                  </a:cubicBezTo>
                  <a:cubicBezTo>
                    <a:pt x="2169" y="4225"/>
                    <a:pt x="2302" y="4059"/>
                    <a:pt x="2436" y="3859"/>
                  </a:cubicBezTo>
                  <a:cubicBezTo>
                    <a:pt x="2536" y="3658"/>
                    <a:pt x="2636" y="3458"/>
                    <a:pt x="2702" y="3225"/>
                  </a:cubicBezTo>
                  <a:cubicBezTo>
                    <a:pt x="2769" y="3025"/>
                    <a:pt x="2802" y="2824"/>
                    <a:pt x="2802" y="2624"/>
                  </a:cubicBezTo>
                  <a:cubicBezTo>
                    <a:pt x="2836" y="2357"/>
                    <a:pt x="2736" y="2057"/>
                    <a:pt x="2569" y="1857"/>
                  </a:cubicBezTo>
                  <a:cubicBezTo>
                    <a:pt x="2483" y="1729"/>
                    <a:pt x="2343" y="1669"/>
                    <a:pt x="2165" y="1669"/>
                  </a:cubicBezTo>
                  <a:cubicBezTo>
                    <a:pt x="2066" y="1669"/>
                    <a:pt x="1955" y="1688"/>
                    <a:pt x="1835" y="1724"/>
                  </a:cubicBezTo>
                  <a:lnTo>
                    <a:pt x="1401" y="1890"/>
                  </a:lnTo>
                  <a:lnTo>
                    <a:pt x="1168" y="1957"/>
                  </a:lnTo>
                  <a:cubicBezTo>
                    <a:pt x="1157" y="1968"/>
                    <a:pt x="1142" y="1972"/>
                    <a:pt x="1127" y="1972"/>
                  </a:cubicBezTo>
                  <a:cubicBezTo>
                    <a:pt x="1098" y="1972"/>
                    <a:pt x="1068" y="1957"/>
                    <a:pt x="1068" y="1957"/>
                  </a:cubicBezTo>
                  <a:cubicBezTo>
                    <a:pt x="1035" y="1890"/>
                    <a:pt x="1035" y="1857"/>
                    <a:pt x="1035" y="1824"/>
                  </a:cubicBezTo>
                  <a:cubicBezTo>
                    <a:pt x="1035" y="1724"/>
                    <a:pt x="1068" y="1657"/>
                    <a:pt x="1135" y="1590"/>
                  </a:cubicBezTo>
                  <a:cubicBezTo>
                    <a:pt x="1168" y="1490"/>
                    <a:pt x="1268" y="1457"/>
                    <a:pt x="1335" y="1390"/>
                  </a:cubicBezTo>
                  <a:cubicBezTo>
                    <a:pt x="1401" y="1357"/>
                    <a:pt x="1468" y="1323"/>
                    <a:pt x="1568" y="1323"/>
                  </a:cubicBezTo>
                  <a:cubicBezTo>
                    <a:pt x="1585" y="1307"/>
                    <a:pt x="1610" y="1298"/>
                    <a:pt x="1635" y="1298"/>
                  </a:cubicBezTo>
                  <a:cubicBezTo>
                    <a:pt x="1660" y="1298"/>
                    <a:pt x="1685" y="1307"/>
                    <a:pt x="1702" y="1323"/>
                  </a:cubicBezTo>
                  <a:lnTo>
                    <a:pt x="1802" y="1357"/>
                  </a:lnTo>
                  <a:cubicBezTo>
                    <a:pt x="1802" y="1373"/>
                    <a:pt x="1810" y="1382"/>
                    <a:pt x="1827" y="1382"/>
                  </a:cubicBezTo>
                  <a:cubicBezTo>
                    <a:pt x="1843" y="1382"/>
                    <a:pt x="1868" y="1373"/>
                    <a:pt x="1902" y="1357"/>
                  </a:cubicBezTo>
                  <a:lnTo>
                    <a:pt x="2569" y="956"/>
                  </a:lnTo>
                  <a:cubicBezTo>
                    <a:pt x="2602" y="923"/>
                    <a:pt x="2636" y="890"/>
                    <a:pt x="2669" y="823"/>
                  </a:cubicBezTo>
                  <a:cubicBezTo>
                    <a:pt x="2702" y="756"/>
                    <a:pt x="2702" y="690"/>
                    <a:pt x="2702" y="656"/>
                  </a:cubicBezTo>
                  <a:cubicBezTo>
                    <a:pt x="2702" y="523"/>
                    <a:pt x="2669" y="389"/>
                    <a:pt x="2602" y="256"/>
                  </a:cubicBezTo>
                  <a:cubicBezTo>
                    <a:pt x="2536" y="156"/>
                    <a:pt x="2436" y="89"/>
                    <a:pt x="2302" y="56"/>
                  </a:cubicBezTo>
                  <a:cubicBezTo>
                    <a:pt x="2224" y="17"/>
                    <a:pt x="2146" y="1"/>
                    <a:pt x="206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3599;p73"/>
            <p:cNvSpPr/>
            <p:nvPr/>
          </p:nvSpPr>
          <p:spPr>
            <a:xfrm>
              <a:off x="7492856" y="1069631"/>
              <a:ext cx="60970" cy="149504"/>
            </a:xfrm>
            <a:custGeom>
              <a:avLst/>
              <a:gdLst/>
              <a:ahLst/>
              <a:cxnLst/>
              <a:rect l="l" t="t" r="r" b="b"/>
              <a:pathLst>
                <a:path w="3036" h="7464" extrusionOk="0">
                  <a:moveTo>
                    <a:pt x="1726" y="1977"/>
                  </a:moveTo>
                  <a:cubicBezTo>
                    <a:pt x="1785" y="1977"/>
                    <a:pt x="1835" y="1993"/>
                    <a:pt x="1868" y="2027"/>
                  </a:cubicBezTo>
                  <a:cubicBezTo>
                    <a:pt x="1968" y="2127"/>
                    <a:pt x="2002" y="2260"/>
                    <a:pt x="2035" y="2394"/>
                  </a:cubicBezTo>
                  <a:cubicBezTo>
                    <a:pt x="2035" y="2560"/>
                    <a:pt x="2035" y="2761"/>
                    <a:pt x="2035" y="2927"/>
                  </a:cubicBezTo>
                  <a:cubicBezTo>
                    <a:pt x="2002" y="3127"/>
                    <a:pt x="1935" y="3294"/>
                    <a:pt x="1868" y="3461"/>
                  </a:cubicBezTo>
                  <a:cubicBezTo>
                    <a:pt x="1802" y="3628"/>
                    <a:pt x="1668" y="3795"/>
                    <a:pt x="1535" y="3895"/>
                  </a:cubicBezTo>
                  <a:cubicBezTo>
                    <a:pt x="1451" y="3928"/>
                    <a:pt x="1376" y="3945"/>
                    <a:pt x="1314" y="3945"/>
                  </a:cubicBezTo>
                  <a:cubicBezTo>
                    <a:pt x="1251" y="3945"/>
                    <a:pt x="1201" y="3928"/>
                    <a:pt x="1168" y="3895"/>
                  </a:cubicBezTo>
                  <a:cubicBezTo>
                    <a:pt x="1068" y="3761"/>
                    <a:pt x="1001" y="3628"/>
                    <a:pt x="1001" y="3461"/>
                  </a:cubicBezTo>
                  <a:cubicBezTo>
                    <a:pt x="1001" y="3394"/>
                    <a:pt x="1001" y="3328"/>
                    <a:pt x="1001" y="3261"/>
                  </a:cubicBezTo>
                  <a:lnTo>
                    <a:pt x="1001" y="3027"/>
                  </a:lnTo>
                  <a:cubicBezTo>
                    <a:pt x="1034" y="2827"/>
                    <a:pt x="1068" y="2627"/>
                    <a:pt x="1168" y="2460"/>
                  </a:cubicBezTo>
                  <a:cubicBezTo>
                    <a:pt x="1234" y="2260"/>
                    <a:pt x="1368" y="2127"/>
                    <a:pt x="1535" y="2027"/>
                  </a:cubicBezTo>
                  <a:cubicBezTo>
                    <a:pt x="1601" y="1993"/>
                    <a:pt x="1668" y="1977"/>
                    <a:pt x="1726" y="1977"/>
                  </a:cubicBezTo>
                  <a:close/>
                  <a:moveTo>
                    <a:pt x="2936" y="0"/>
                  </a:moveTo>
                  <a:cubicBezTo>
                    <a:pt x="2911" y="0"/>
                    <a:pt x="2886" y="9"/>
                    <a:pt x="2869" y="25"/>
                  </a:cubicBezTo>
                  <a:lnTo>
                    <a:pt x="2235" y="392"/>
                  </a:lnTo>
                  <a:cubicBezTo>
                    <a:pt x="2168" y="426"/>
                    <a:pt x="2135" y="459"/>
                    <a:pt x="2135" y="526"/>
                  </a:cubicBezTo>
                  <a:cubicBezTo>
                    <a:pt x="2102" y="592"/>
                    <a:pt x="2068" y="659"/>
                    <a:pt x="2068" y="726"/>
                  </a:cubicBezTo>
                  <a:lnTo>
                    <a:pt x="2068" y="893"/>
                  </a:lnTo>
                  <a:cubicBezTo>
                    <a:pt x="2035" y="859"/>
                    <a:pt x="2002" y="792"/>
                    <a:pt x="1968" y="759"/>
                  </a:cubicBezTo>
                  <a:cubicBezTo>
                    <a:pt x="1935" y="726"/>
                    <a:pt x="1868" y="692"/>
                    <a:pt x="1802" y="692"/>
                  </a:cubicBezTo>
                  <a:lnTo>
                    <a:pt x="1601" y="692"/>
                  </a:lnTo>
                  <a:cubicBezTo>
                    <a:pt x="1468" y="726"/>
                    <a:pt x="1368" y="759"/>
                    <a:pt x="1268" y="826"/>
                  </a:cubicBezTo>
                  <a:cubicBezTo>
                    <a:pt x="1101" y="926"/>
                    <a:pt x="934" y="1093"/>
                    <a:pt x="801" y="1226"/>
                  </a:cubicBezTo>
                  <a:cubicBezTo>
                    <a:pt x="634" y="1426"/>
                    <a:pt x="501" y="1626"/>
                    <a:pt x="401" y="1827"/>
                  </a:cubicBezTo>
                  <a:cubicBezTo>
                    <a:pt x="267" y="2060"/>
                    <a:pt x="200" y="2327"/>
                    <a:pt x="134" y="2594"/>
                  </a:cubicBezTo>
                  <a:cubicBezTo>
                    <a:pt x="34" y="2894"/>
                    <a:pt x="0" y="3194"/>
                    <a:pt x="0" y="3528"/>
                  </a:cubicBezTo>
                  <a:lnTo>
                    <a:pt x="0" y="3828"/>
                  </a:lnTo>
                  <a:lnTo>
                    <a:pt x="0" y="4128"/>
                  </a:lnTo>
                  <a:cubicBezTo>
                    <a:pt x="0" y="4395"/>
                    <a:pt x="34" y="4662"/>
                    <a:pt x="134" y="4929"/>
                  </a:cubicBezTo>
                  <a:cubicBezTo>
                    <a:pt x="167" y="5096"/>
                    <a:pt x="267" y="5262"/>
                    <a:pt x="401" y="5396"/>
                  </a:cubicBezTo>
                  <a:cubicBezTo>
                    <a:pt x="482" y="5450"/>
                    <a:pt x="586" y="5505"/>
                    <a:pt x="712" y="5505"/>
                  </a:cubicBezTo>
                  <a:cubicBezTo>
                    <a:pt x="741" y="5505"/>
                    <a:pt x="770" y="5502"/>
                    <a:pt x="801" y="5496"/>
                  </a:cubicBezTo>
                  <a:cubicBezTo>
                    <a:pt x="968" y="5496"/>
                    <a:pt x="1134" y="5429"/>
                    <a:pt x="1268" y="5362"/>
                  </a:cubicBezTo>
                  <a:cubicBezTo>
                    <a:pt x="1368" y="5296"/>
                    <a:pt x="1501" y="5196"/>
                    <a:pt x="1568" y="5129"/>
                  </a:cubicBezTo>
                  <a:cubicBezTo>
                    <a:pt x="1668" y="5062"/>
                    <a:pt x="1735" y="4962"/>
                    <a:pt x="1802" y="4862"/>
                  </a:cubicBezTo>
                  <a:cubicBezTo>
                    <a:pt x="1835" y="4795"/>
                    <a:pt x="1902" y="4729"/>
                    <a:pt x="1935" y="4629"/>
                  </a:cubicBezTo>
                  <a:cubicBezTo>
                    <a:pt x="1968" y="4562"/>
                    <a:pt x="2002" y="4462"/>
                    <a:pt x="2035" y="4395"/>
                  </a:cubicBezTo>
                  <a:lnTo>
                    <a:pt x="2035" y="4995"/>
                  </a:lnTo>
                  <a:cubicBezTo>
                    <a:pt x="2035" y="5196"/>
                    <a:pt x="2002" y="5396"/>
                    <a:pt x="1868" y="5563"/>
                  </a:cubicBezTo>
                  <a:cubicBezTo>
                    <a:pt x="1802" y="5696"/>
                    <a:pt x="1668" y="5829"/>
                    <a:pt x="1501" y="5929"/>
                  </a:cubicBezTo>
                  <a:cubicBezTo>
                    <a:pt x="1368" y="5996"/>
                    <a:pt x="1301" y="5996"/>
                    <a:pt x="1268" y="5996"/>
                  </a:cubicBezTo>
                  <a:cubicBezTo>
                    <a:pt x="1201" y="5963"/>
                    <a:pt x="1168" y="5929"/>
                    <a:pt x="1134" y="5863"/>
                  </a:cubicBezTo>
                  <a:cubicBezTo>
                    <a:pt x="1113" y="5798"/>
                    <a:pt x="1091" y="5761"/>
                    <a:pt x="1052" y="5761"/>
                  </a:cubicBezTo>
                  <a:cubicBezTo>
                    <a:pt x="1030" y="5761"/>
                    <a:pt x="1003" y="5772"/>
                    <a:pt x="968" y="5796"/>
                  </a:cubicBezTo>
                  <a:lnTo>
                    <a:pt x="234" y="6196"/>
                  </a:lnTo>
                  <a:cubicBezTo>
                    <a:pt x="200" y="6230"/>
                    <a:pt x="167" y="6296"/>
                    <a:pt x="134" y="6330"/>
                  </a:cubicBezTo>
                  <a:cubicBezTo>
                    <a:pt x="100" y="6396"/>
                    <a:pt x="100" y="6463"/>
                    <a:pt x="100" y="6530"/>
                  </a:cubicBezTo>
                  <a:cubicBezTo>
                    <a:pt x="100" y="6663"/>
                    <a:pt x="134" y="6797"/>
                    <a:pt x="167" y="6930"/>
                  </a:cubicBezTo>
                  <a:cubicBezTo>
                    <a:pt x="200" y="7097"/>
                    <a:pt x="267" y="7197"/>
                    <a:pt x="367" y="7330"/>
                  </a:cubicBezTo>
                  <a:cubicBezTo>
                    <a:pt x="501" y="7397"/>
                    <a:pt x="634" y="7464"/>
                    <a:pt x="801" y="7464"/>
                  </a:cubicBezTo>
                  <a:cubicBezTo>
                    <a:pt x="1068" y="7464"/>
                    <a:pt x="1301" y="7364"/>
                    <a:pt x="1501" y="7230"/>
                  </a:cubicBezTo>
                  <a:cubicBezTo>
                    <a:pt x="1735" y="7097"/>
                    <a:pt x="1935" y="6930"/>
                    <a:pt x="2135" y="6730"/>
                  </a:cubicBezTo>
                  <a:cubicBezTo>
                    <a:pt x="2335" y="6563"/>
                    <a:pt x="2502" y="6330"/>
                    <a:pt x="2602" y="6096"/>
                  </a:cubicBezTo>
                  <a:cubicBezTo>
                    <a:pt x="2902" y="5563"/>
                    <a:pt x="3036" y="4962"/>
                    <a:pt x="3036" y="4395"/>
                  </a:cubicBezTo>
                  <a:lnTo>
                    <a:pt x="3036" y="159"/>
                  </a:lnTo>
                  <a:cubicBezTo>
                    <a:pt x="3036" y="92"/>
                    <a:pt x="3036" y="59"/>
                    <a:pt x="3002" y="25"/>
                  </a:cubicBezTo>
                  <a:cubicBezTo>
                    <a:pt x="2986" y="9"/>
                    <a:pt x="2961" y="0"/>
                    <a:pt x="293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3600;p73"/>
            <p:cNvSpPr/>
            <p:nvPr/>
          </p:nvSpPr>
          <p:spPr>
            <a:xfrm>
              <a:off x="7563868" y="1038725"/>
              <a:ext cx="62316" cy="102253"/>
            </a:xfrm>
            <a:custGeom>
              <a:avLst/>
              <a:gdLst/>
              <a:ahLst/>
              <a:cxnLst/>
              <a:rect l="l" t="t" r="r" b="b"/>
              <a:pathLst>
                <a:path w="3103" h="5105" extrusionOk="0">
                  <a:moveTo>
                    <a:pt x="1777" y="1455"/>
                  </a:moveTo>
                  <a:cubicBezTo>
                    <a:pt x="1828" y="1455"/>
                    <a:pt x="1871" y="1472"/>
                    <a:pt x="1901" y="1502"/>
                  </a:cubicBezTo>
                  <a:cubicBezTo>
                    <a:pt x="2035" y="1602"/>
                    <a:pt x="2068" y="1768"/>
                    <a:pt x="2068" y="1935"/>
                  </a:cubicBezTo>
                  <a:lnTo>
                    <a:pt x="2068" y="2202"/>
                  </a:lnTo>
                  <a:lnTo>
                    <a:pt x="2068" y="2502"/>
                  </a:lnTo>
                  <a:cubicBezTo>
                    <a:pt x="2068" y="2736"/>
                    <a:pt x="2002" y="2936"/>
                    <a:pt x="1901" y="3103"/>
                  </a:cubicBezTo>
                  <a:cubicBezTo>
                    <a:pt x="1835" y="3303"/>
                    <a:pt x="1701" y="3436"/>
                    <a:pt x="1568" y="3536"/>
                  </a:cubicBezTo>
                  <a:cubicBezTo>
                    <a:pt x="1465" y="3578"/>
                    <a:pt x="1374" y="3606"/>
                    <a:pt x="1305" y="3606"/>
                  </a:cubicBezTo>
                  <a:cubicBezTo>
                    <a:pt x="1262" y="3606"/>
                    <a:pt x="1226" y="3595"/>
                    <a:pt x="1201" y="3570"/>
                  </a:cubicBezTo>
                  <a:cubicBezTo>
                    <a:pt x="1101" y="3436"/>
                    <a:pt x="1034" y="3303"/>
                    <a:pt x="1034" y="3136"/>
                  </a:cubicBezTo>
                  <a:cubicBezTo>
                    <a:pt x="1034" y="3036"/>
                    <a:pt x="1034" y="2936"/>
                    <a:pt x="1034" y="2836"/>
                  </a:cubicBezTo>
                  <a:lnTo>
                    <a:pt x="1034" y="2536"/>
                  </a:lnTo>
                  <a:cubicBezTo>
                    <a:pt x="1034" y="2302"/>
                    <a:pt x="1101" y="2102"/>
                    <a:pt x="1201" y="1935"/>
                  </a:cubicBezTo>
                  <a:cubicBezTo>
                    <a:pt x="1268" y="1768"/>
                    <a:pt x="1401" y="1635"/>
                    <a:pt x="1568" y="1535"/>
                  </a:cubicBezTo>
                  <a:cubicBezTo>
                    <a:pt x="1641" y="1480"/>
                    <a:pt x="1715" y="1455"/>
                    <a:pt x="1777" y="1455"/>
                  </a:cubicBezTo>
                  <a:close/>
                  <a:moveTo>
                    <a:pt x="2168" y="0"/>
                  </a:moveTo>
                  <a:cubicBezTo>
                    <a:pt x="1935" y="0"/>
                    <a:pt x="1735" y="67"/>
                    <a:pt x="1535" y="201"/>
                  </a:cubicBezTo>
                  <a:cubicBezTo>
                    <a:pt x="1301" y="334"/>
                    <a:pt x="1101" y="501"/>
                    <a:pt x="934" y="701"/>
                  </a:cubicBezTo>
                  <a:cubicBezTo>
                    <a:pt x="734" y="934"/>
                    <a:pt x="567" y="1168"/>
                    <a:pt x="434" y="1435"/>
                  </a:cubicBezTo>
                  <a:cubicBezTo>
                    <a:pt x="300" y="1702"/>
                    <a:pt x="200" y="1969"/>
                    <a:pt x="134" y="2269"/>
                  </a:cubicBezTo>
                  <a:cubicBezTo>
                    <a:pt x="67" y="2536"/>
                    <a:pt x="0" y="2802"/>
                    <a:pt x="0" y="3103"/>
                  </a:cubicBezTo>
                  <a:lnTo>
                    <a:pt x="0" y="3436"/>
                  </a:lnTo>
                  <a:lnTo>
                    <a:pt x="0" y="3770"/>
                  </a:lnTo>
                  <a:cubicBezTo>
                    <a:pt x="0" y="4003"/>
                    <a:pt x="67" y="4237"/>
                    <a:pt x="134" y="4470"/>
                  </a:cubicBezTo>
                  <a:cubicBezTo>
                    <a:pt x="200" y="4637"/>
                    <a:pt x="300" y="4804"/>
                    <a:pt x="434" y="4937"/>
                  </a:cubicBezTo>
                  <a:cubicBezTo>
                    <a:pt x="567" y="5037"/>
                    <a:pt x="734" y="5104"/>
                    <a:pt x="934" y="5104"/>
                  </a:cubicBezTo>
                  <a:cubicBezTo>
                    <a:pt x="1134" y="5071"/>
                    <a:pt x="1368" y="5004"/>
                    <a:pt x="1568" y="4871"/>
                  </a:cubicBezTo>
                  <a:cubicBezTo>
                    <a:pt x="1801" y="4737"/>
                    <a:pt x="2002" y="4570"/>
                    <a:pt x="2168" y="4370"/>
                  </a:cubicBezTo>
                  <a:cubicBezTo>
                    <a:pt x="2368" y="4170"/>
                    <a:pt x="2535" y="3937"/>
                    <a:pt x="2669" y="3670"/>
                  </a:cubicBezTo>
                  <a:cubicBezTo>
                    <a:pt x="2802" y="3403"/>
                    <a:pt x="2902" y="3136"/>
                    <a:pt x="2969" y="2836"/>
                  </a:cubicBezTo>
                  <a:cubicBezTo>
                    <a:pt x="3036" y="2569"/>
                    <a:pt x="3069" y="2269"/>
                    <a:pt x="3102" y="2002"/>
                  </a:cubicBezTo>
                  <a:lnTo>
                    <a:pt x="3102" y="1668"/>
                  </a:lnTo>
                  <a:lnTo>
                    <a:pt x="3102" y="1335"/>
                  </a:lnTo>
                  <a:cubicBezTo>
                    <a:pt x="3069" y="1101"/>
                    <a:pt x="3036" y="834"/>
                    <a:pt x="2936" y="601"/>
                  </a:cubicBezTo>
                  <a:cubicBezTo>
                    <a:pt x="2902" y="434"/>
                    <a:pt x="2769" y="267"/>
                    <a:pt x="2635" y="167"/>
                  </a:cubicBezTo>
                  <a:cubicBezTo>
                    <a:pt x="2502" y="34"/>
                    <a:pt x="2335" y="0"/>
                    <a:pt x="216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3601;p73"/>
            <p:cNvSpPr/>
            <p:nvPr/>
          </p:nvSpPr>
          <p:spPr>
            <a:xfrm>
              <a:off x="7636888" y="978755"/>
              <a:ext cx="20103" cy="130816"/>
            </a:xfrm>
            <a:custGeom>
              <a:avLst/>
              <a:gdLst/>
              <a:ahLst/>
              <a:cxnLst/>
              <a:rect l="l" t="t" r="r" b="b"/>
              <a:pathLst>
                <a:path w="1001" h="6531" extrusionOk="0">
                  <a:moveTo>
                    <a:pt x="917" y="1"/>
                  </a:moveTo>
                  <a:cubicBezTo>
                    <a:pt x="901" y="1"/>
                    <a:pt x="884" y="9"/>
                    <a:pt x="867" y="26"/>
                  </a:cubicBezTo>
                  <a:lnTo>
                    <a:pt x="167" y="426"/>
                  </a:lnTo>
                  <a:cubicBezTo>
                    <a:pt x="100" y="459"/>
                    <a:pt x="67" y="526"/>
                    <a:pt x="33" y="559"/>
                  </a:cubicBezTo>
                  <a:cubicBezTo>
                    <a:pt x="0" y="626"/>
                    <a:pt x="0" y="693"/>
                    <a:pt x="0" y="760"/>
                  </a:cubicBezTo>
                  <a:lnTo>
                    <a:pt x="0" y="4496"/>
                  </a:lnTo>
                  <a:cubicBezTo>
                    <a:pt x="0" y="4562"/>
                    <a:pt x="0" y="4596"/>
                    <a:pt x="33" y="4662"/>
                  </a:cubicBezTo>
                  <a:lnTo>
                    <a:pt x="167" y="4662"/>
                  </a:lnTo>
                  <a:lnTo>
                    <a:pt x="867" y="4229"/>
                  </a:lnTo>
                  <a:cubicBezTo>
                    <a:pt x="901" y="4195"/>
                    <a:pt x="934" y="4162"/>
                    <a:pt x="967" y="4095"/>
                  </a:cubicBezTo>
                  <a:cubicBezTo>
                    <a:pt x="1001" y="4029"/>
                    <a:pt x="1001" y="3962"/>
                    <a:pt x="1001" y="3928"/>
                  </a:cubicBezTo>
                  <a:lnTo>
                    <a:pt x="1001" y="159"/>
                  </a:lnTo>
                  <a:cubicBezTo>
                    <a:pt x="1001" y="92"/>
                    <a:pt x="1001" y="59"/>
                    <a:pt x="967" y="26"/>
                  </a:cubicBezTo>
                  <a:cubicBezTo>
                    <a:pt x="951" y="9"/>
                    <a:pt x="934" y="1"/>
                    <a:pt x="917" y="1"/>
                  </a:cubicBezTo>
                  <a:close/>
                  <a:moveTo>
                    <a:pt x="917" y="4737"/>
                  </a:moveTo>
                  <a:cubicBezTo>
                    <a:pt x="901" y="4737"/>
                    <a:pt x="884" y="4746"/>
                    <a:pt x="867" y="4762"/>
                  </a:cubicBezTo>
                  <a:lnTo>
                    <a:pt x="167" y="5196"/>
                  </a:lnTo>
                  <a:cubicBezTo>
                    <a:pt x="100" y="5196"/>
                    <a:pt x="67" y="5263"/>
                    <a:pt x="33" y="5296"/>
                  </a:cubicBezTo>
                  <a:cubicBezTo>
                    <a:pt x="0" y="5363"/>
                    <a:pt x="0" y="5430"/>
                    <a:pt x="0" y="5496"/>
                  </a:cubicBezTo>
                  <a:lnTo>
                    <a:pt x="0" y="6364"/>
                  </a:lnTo>
                  <a:cubicBezTo>
                    <a:pt x="0" y="6430"/>
                    <a:pt x="0" y="6464"/>
                    <a:pt x="33" y="6530"/>
                  </a:cubicBezTo>
                  <a:lnTo>
                    <a:pt x="167" y="6530"/>
                  </a:lnTo>
                  <a:lnTo>
                    <a:pt x="867" y="6097"/>
                  </a:lnTo>
                  <a:cubicBezTo>
                    <a:pt x="901" y="6063"/>
                    <a:pt x="934" y="6030"/>
                    <a:pt x="967" y="5963"/>
                  </a:cubicBezTo>
                  <a:cubicBezTo>
                    <a:pt x="1001" y="5897"/>
                    <a:pt x="1001" y="5830"/>
                    <a:pt x="1001" y="5763"/>
                  </a:cubicBezTo>
                  <a:lnTo>
                    <a:pt x="1001" y="4896"/>
                  </a:lnTo>
                  <a:cubicBezTo>
                    <a:pt x="1001" y="4862"/>
                    <a:pt x="1001" y="4796"/>
                    <a:pt x="967" y="4762"/>
                  </a:cubicBezTo>
                  <a:cubicBezTo>
                    <a:pt x="951" y="4746"/>
                    <a:pt x="934" y="4737"/>
                    <a:pt x="917" y="4737"/>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50" name="Picture 449"/>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10237" y="2118651"/>
            <a:ext cx="2463521" cy="2463521"/>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572500" y="4572000"/>
            <a:ext cx="571500" cy="571500"/>
          </a:xfrm>
          <a:prstGeom prst="rect">
            <a:avLst/>
          </a:prstGeom>
        </p:spPr>
      </p:pic>
      <p:grpSp>
        <p:nvGrpSpPr>
          <p:cNvPr id="2" name="Google Shape;197;p32"/>
          <p:cNvGrpSpPr/>
          <p:nvPr/>
        </p:nvGrpSpPr>
        <p:grpSpPr>
          <a:xfrm>
            <a:off x="8728825" y="262085"/>
            <a:ext cx="143429" cy="1003500"/>
            <a:chOff x="720000" y="540000"/>
            <a:chExt cx="143429" cy="1003500"/>
          </a:xfrm>
        </p:grpSpPr>
        <p:sp>
          <p:nvSpPr>
            <p:cNvPr id="6" name="Google Shape;198;p32"/>
            <p:cNvSpPr/>
            <p:nvPr/>
          </p:nvSpPr>
          <p:spPr>
            <a:xfrm>
              <a:off x="720000" y="540000"/>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7" name="Google Shape;199;p32"/>
            <p:cNvSpPr/>
            <p:nvPr/>
          </p:nvSpPr>
          <p:spPr>
            <a:xfrm>
              <a:off x="720000" y="759863"/>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8" name="Google Shape;200;p32"/>
            <p:cNvSpPr/>
            <p:nvPr/>
          </p:nvSpPr>
          <p:spPr>
            <a:xfrm>
              <a:off x="720000" y="979726"/>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9" name="Google Shape;201;p32"/>
            <p:cNvSpPr/>
            <p:nvPr/>
          </p:nvSpPr>
          <p:spPr>
            <a:xfrm>
              <a:off x="720000" y="1199589"/>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10" name="Google Shape;202;p32"/>
            <p:cNvSpPr/>
            <p:nvPr/>
          </p:nvSpPr>
          <p:spPr>
            <a:xfrm>
              <a:off x="720000" y="1419452"/>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grpSp>
      <p:grpSp>
        <p:nvGrpSpPr>
          <p:cNvPr id="3" name="Google Shape;203;p32"/>
          <p:cNvGrpSpPr/>
          <p:nvPr/>
        </p:nvGrpSpPr>
        <p:grpSpPr>
          <a:xfrm rot="10800000">
            <a:off x="146240" y="3788265"/>
            <a:ext cx="143429" cy="1003500"/>
            <a:chOff x="720000" y="540000"/>
            <a:chExt cx="143429" cy="1003500"/>
          </a:xfrm>
        </p:grpSpPr>
        <p:sp>
          <p:nvSpPr>
            <p:cNvPr id="12" name="Google Shape;204;p32"/>
            <p:cNvSpPr/>
            <p:nvPr/>
          </p:nvSpPr>
          <p:spPr>
            <a:xfrm>
              <a:off x="720000" y="540000"/>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13" name="Google Shape;205;p32"/>
            <p:cNvSpPr/>
            <p:nvPr/>
          </p:nvSpPr>
          <p:spPr>
            <a:xfrm>
              <a:off x="720000" y="759863"/>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14" name="Google Shape;206;p32"/>
            <p:cNvSpPr/>
            <p:nvPr/>
          </p:nvSpPr>
          <p:spPr>
            <a:xfrm>
              <a:off x="720000" y="979726"/>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15" name="Google Shape;207;p32"/>
            <p:cNvSpPr/>
            <p:nvPr/>
          </p:nvSpPr>
          <p:spPr>
            <a:xfrm>
              <a:off x="720000" y="1199589"/>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16" name="Google Shape;208;p32"/>
            <p:cNvSpPr/>
            <p:nvPr/>
          </p:nvSpPr>
          <p:spPr>
            <a:xfrm>
              <a:off x="720000" y="1419452"/>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grpSp>
      <p:sp>
        <p:nvSpPr>
          <p:cNvPr id="17" name="Google Shape;288;p34"/>
          <p:cNvSpPr txBox="1">
            <a:spLocks/>
          </p:cNvSpPr>
          <p:nvPr/>
        </p:nvSpPr>
        <p:spPr>
          <a:xfrm>
            <a:off x="577123" y="5732"/>
            <a:ext cx="8094688" cy="1012278"/>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lvl="0">
              <a:buSzPts val="4100"/>
              <a:defRPr/>
            </a:pPr>
            <a:r>
              <a:rPr kumimoji="0" lang="en-IN" sz="4800" b="1" i="0" u="none" strike="noStrike" kern="0" cap="none" spc="0" normalizeH="0" baseline="0" noProof="0" dirty="0" smtClean="0">
                <a:ln>
                  <a:noFill/>
                </a:ln>
                <a:solidFill>
                  <a:srgbClr val="000000"/>
                </a:solidFill>
                <a:effectLst/>
                <a:uLnTx/>
                <a:uFillTx/>
                <a:latin typeface="Libre Franklin" charset="0"/>
                <a:ea typeface="Be Vietnam"/>
                <a:cs typeface="Be Vietnam"/>
                <a:sym typeface="Be Vietnam"/>
              </a:rPr>
              <a:t>01.</a:t>
            </a:r>
            <a:r>
              <a:rPr kumimoji="0" lang="en-IN" sz="3600" b="1" i="0" u="none" strike="noStrike" kern="0" cap="none" spc="0" normalizeH="0" baseline="0" noProof="0" dirty="0" smtClean="0">
                <a:ln>
                  <a:noFill/>
                </a:ln>
                <a:solidFill>
                  <a:srgbClr val="000000"/>
                </a:solidFill>
                <a:effectLst/>
                <a:uLnTx/>
                <a:uFillTx/>
                <a:latin typeface="Libre Franklin" charset="0"/>
                <a:ea typeface="Be Vietnam"/>
                <a:cs typeface="Be Vietnam"/>
                <a:sym typeface="Be Vietnam"/>
              </a:rPr>
              <a:t> </a:t>
            </a:r>
            <a:r>
              <a:rPr lang="en-IN" sz="3600" dirty="0" smtClean="0">
                <a:latin typeface="Libre Franklin" charset="0"/>
              </a:rPr>
              <a:t>Brief Introduction to the course</a:t>
            </a:r>
            <a:endParaRPr kumimoji="0" lang="en-US" sz="3600" i="0" u="none" strike="noStrike" kern="0" cap="none" spc="0" normalizeH="0" baseline="0" noProof="0" dirty="0">
              <a:ln>
                <a:noFill/>
              </a:ln>
              <a:solidFill>
                <a:srgbClr val="000000"/>
              </a:solidFill>
              <a:effectLst/>
              <a:uLnTx/>
              <a:uFillTx/>
              <a:latin typeface="Libre Franklin" charset="0"/>
              <a:ea typeface="Be Vietnam"/>
              <a:cs typeface="Be Vietnam"/>
              <a:sym typeface="Be Vietnam"/>
            </a:endParaRPr>
          </a:p>
        </p:txBody>
      </p:sp>
      <p:sp>
        <p:nvSpPr>
          <p:cNvPr id="18" name="TextBox 17"/>
          <p:cNvSpPr txBox="1"/>
          <p:nvPr/>
        </p:nvSpPr>
        <p:spPr>
          <a:xfrm>
            <a:off x="1644469" y="1066594"/>
            <a:ext cx="4498113" cy="338554"/>
          </a:xfrm>
          <a:prstGeom prst="rect">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400050" indent="-400050" algn="just"/>
            <a:r>
              <a:rPr lang="en-IN" sz="1600" dirty="0" smtClean="0">
                <a:solidFill>
                  <a:schemeClr val="tx1"/>
                </a:solidFill>
                <a:latin typeface="Libre Franklin" charset="0"/>
              </a:rPr>
              <a:t>1) Sprites</a:t>
            </a:r>
            <a:endParaRPr lang="en-US" dirty="0">
              <a:solidFill>
                <a:schemeClr val="tx1"/>
              </a:solidFill>
              <a:latin typeface="Libre Franklin" charset="0"/>
            </a:endParaRPr>
          </a:p>
        </p:txBody>
      </p:sp>
      <p:sp>
        <p:nvSpPr>
          <p:cNvPr id="21" name="TextBox 20"/>
          <p:cNvSpPr txBox="1"/>
          <p:nvPr/>
        </p:nvSpPr>
        <p:spPr>
          <a:xfrm>
            <a:off x="1643041" y="1452613"/>
            <a:ext cx="4498113" cy="338554"/>
          </a:xfrm>
          <a:prstGeom prst="rect">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342900" indent="-342900" algn="just"/>
            <a:r>
              <a:rPr lang="en-IN" sz="1600" dirty="0" smtClean="0">
                <a:solidFill>
                  <a:schemeClr val="tx1"/>
                </a:solidFill>
                <a:latin typeface="Libre Franklin" charset="0"/>
              </a:rPr>
              <a:t>2) Functions</a:t>
            </a:r>
            <a:endParaRPr lang="en-US" dirty="0">
              <a:solidFill>
                <a:schemeClr val="tx1"/>
              </a:solidFill>
              <a:latin typeface="Libre Franklin" charset="0"/>
            </a:endParaRPr>
          </a:p>
        </p:txBody>
      </p:sp>
      <p:sp>
        <p:nvSpPr>
          <p:cNvPr id="22" name="TextBox 21"/>
          <p:cNvSpPr txBox="1"/>
          <p:nvPr/>
        </p:nvSpPr>
        <p:spPr>
          <a:xfrm>
            <a:off x="1625703" y="1843213"/>
            <a:ext cx="4498113" cy="338554"/>
          </a:xfrm>
          <a:prstGeom prst="rect">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342900" indent="-342900" algn="just"/>
            <a:r>
              <a:rPr lang="en-IN" sz="1600" dirty="0" smtClean="0">
                <a:solidFill>
                  <a:schemeClr val="tx1"/>
                </a:solidFill>
                <a:latin typeface="Libre Franklin" charset="0"/>
              </a:rPr>
              <a:t>3) Events</a:t>
            </a:r>
            <a:endParaRPr lang="en-US" dirty="0">
              <a:solidFill>
                <a:schemeClr val="tx1"/>
              </a:solidFill>
              <a:latin typeface="Libre Franklin" charset="0"/>
            </a:endParaRPr>
          </a:p>
        </p:txBody>
      </p:sp>
      <p:sp>
        <p:nvSpPr>
          <p:cNvPr id="23" name="TextBox 22"/>
          <p:cNvSpPr txBox="1"/>
          <p:nvPr/>
        </p:nvSpPr>
        <p:spPr>
          <a:xfrm>
            <a:off x="1634249" y="2232902"/>
            <a:ext cx="4498113" cy="338554"/>
          </a:xfrm>
          <a:prstGeom prst="rect">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342900" indent="-342900" algn="just"/>
            <a:r>
              <a:rPr lang="en-IN" sz="1600" dirty="0" smtClean="0">
                <a:solidFill>
                  <a:schemeClr val="tx1"/>
                </a:solidFill>
                <a:latin typeface="Libre Franklin" charset="0"/>
              </a:rPr>
              <a:t>4) Values</a:t>
            </a:r>
            <a:endParaRPr lang="en-US" dirty="0">
              <a:solidFill>
                <a:schemeClr val="tx1"/>
              </a:solidFill>
              <a:latin typeface="Libre Franklin" charset="0"/>
            </a:endParaRPr>
          </a:p>
        </p:txBody>
      </p:sp>
      <p:sp>
        <p:nvSpPr>
          <p:cNvPr id="24" name="TextBox 23"/>
          <p:cNvSpPr txBox="1"/>
          <p:nvPr/>
        </p:nvSpPr>
        <p:spPr>
          <a:xfrm>
            <a:off x="1642795" y="2625744"/>
            <a:ext cx="4498113" cy="338554"/>
          </a:xfrm>
          <a:prstGeom prst="rect">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342900" indent="-342900" algn="just"/>
            <a:r>
              <a:rPr lang="en-IN" sz="1600" dirty="0" smtClean="0">
                <a:solidFill>
                  <a:schemeClr val="tx1"/>
                </a:solidFill>
                <a:latin typeface="Libre Franklin" charset="0"/>
              </a:rPr>
              <a:t>5) Conditions</a:t>
            </a:r>
            <a:endParaRPr lang="en-US" dirty="0">
              <a:solidFill>
                <a:schemeClr val="tx1"/>
              </a:solidFill>
              <a:latin typeface="Libre Franklin" charset="0"/>
            </a:endParaRPr>
          </a:p>
        </p:txBody>
      </p:sp>
      <p:sp>
        <p:nvSpPr>
          <p:cNvPr id="25" name="TextBox 24"/>
          <p:cNvSpPr txBox="1"/>
          <p:nvPr/>
        </p:nvSpPr>
        <p:spPr>
          <a:xfrm>
            <a:off x="1638046" y="3014073"/>
            <a:ext cx="4498113" cy="338554"/>
          </a:xfrm>
          <a:prstGeom prst="rect">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342900" indent="-342900" algn="just"/>
            <a:r>
              <a:rPr lang="en-IN" sz="1600" dirty="0" smtClean="0">
                <a:solidFill>
                  <a:schemeClr val="tx1"/>
                </a:solidFill>
                <a:latin typeface="Libre Franklin" charset="0"/>
              </a:rPr>
              <a:t>6) Loops</a:t>
            </a:r>
            <a:endParaRPr lang="en-US" dirty="0">
              <a:solidFill>
                <a:schemeClr val="tx1"/>
              </a:solidFill>
              <a:latin typeface="Libre Franklin" charset="0"/>
            </a:endParaRPr>
          </a:p>
        </p:txBody>
      </p:sp>
      <p:sp>
        <p:nvSpPr>
          <p:cNvPr id="26" name="TextBox 25"/>
          <p:cNvSpPr txBox="1"/>
          <p:nvPr/>
        </p:nvSpPr>
        <p:spPr>
          <a:xfrm>
            <a:off x="1620708" y="3412168"/>
            <a:ext cx="4498113" cy="338554"/>
          </a:xfrm>
          <a:prstGeom prst="rect">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342900" indent="-342900" algn="just"/>
            <a:r>
              <a:rPr lang="en-IN" sz="1600" dirty="0" smtClean="0">
                <a:solidFill>
                  <a:schemeClr val="tx1"/>
                </a:solidFill>
                <a:latin typeface="Libre Franklin" charset="0"/>
              </a:rPr>
              <a:t>7) Variables</a:t>
            </a:r>
            <a:endParaRPr lang="en-US" dirty="0">
              <a:solidFill>
                <a:schemeClr val="tx1"/>
              </a:solidFill>
              <a:latin typeface="Libre Franklin" charset="0"/>
            </a:endParaRPr>
          </a:p>
        </p:txBody>
      </p:sp>
      <p:sp>
        <p:nvSpPr>
          <p:cNvPr id="27" name="TextBox 26"/>
          <p:cNvSpPr txBox="1"/>
          <p:nvPr/>
        </p:nvSpPr>
        <p:spPr>
          <a:xfrm>
            <a:off x="1629254" y="3809352"/>
            <a:ext cx="4498113" cy="338554"/>
          </a:xfrm>
          <a:prstGeom prst="rect">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342900" indent="-342900" algn="just"/>
            <a:r>
              <a:rPr lang="en-IN" sz="1600" dirty="0" smtClean="0">
                <a:solidFill>
                  <a:schemeClr val="tx1"/>
                </a:solidFill>
                <a:latin typeface="Libre Franklin" charset="0"/>
              </a:rPr>
              <a:t>8) Abstraction</a:t>
            </a:r>
            <a:endParaRPr lang="en-US" dirty="0">
              <a:solidFill>
                <a:schemeClr val="tx1"/>
              </a:solidFill>
              <a:latin typeface="Libre Franklin" charset="0"/>
            </a:endParaRPr>
          </a:p>
        </p:txBody>
      </p:sp>
      <p:sp>
        <p:nvSpPr>
          <p:cNvPr id="28" name="TextBox 27"/>
          <p:cNvSpPr txBox="1"/>
          <p:nvPr/>
        </p:nvSpPr>
        <p:spPr>
          <a:xfrm>
            <a:off x="1637800" y="4202194"/>
            <a:ext cx="4498113" cy="338554"/>
          </a:xfrm>
          <a:prstGeom prst="rect">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342900" indent="-342900" algn="just"/>
            <a:r>
              <a:rPr lang="en-IN" sz="1600" dirty="0" smtClean="0">
                <a:solidFill>
                  <a:schemeClr val="tx1"/>
                </a:solidFill>
                <a:latin typeface="Libre Franklin" charset="0"/>
              </a:rPr>
              <a:t>9) Building from Scratch</a:t>
            </a:r>
            <a:endParaRPr lang="en-US" dirty="0">
              <a:solidFill>
                <a:schemeClr val="tx1"/>
              </a:solidFill>
              <a:latin typeface="Libre Frankli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20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20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20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20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2000"/>
                                        <p:tgtEl>
                                          <p:spTgt spid="2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20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2000"/>
                                        <p:tgtEl>
                                          <p:spTgt spid="2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2000"/>
                                        <p:tgtEl>
                                          <p:spTgt spid="2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fade">
                                      <p:cBhvr>
                                        <p:cTn id="47" dur="2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1" grpId="0" animBg="1"/>
      <p:bldP spid="22" grpId="0" animBg="1"/>
      <p:bldP spid="23" grpId="0" animBg="1"/>
      <p:bldP spid="24" grpId="0" animBg="1"/>
      <p:bldP spid="25" grpId="0" animBg="1"/>
      <p:bldP spid="26" grpId="0" animBg="1"/>
      <p:bldP spid="27" grpId="0" animBg="1"/>
      <p:bldP spid="2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572500" y="4572000"/>
            <a:ext cx="571500" cy="571500"/>
          </a:xfrm>
          <a:prstGeom prst="rect">
            <a:avLst/>
          </a:prstGeom>
        </p:spPr>
      </p:pic>
      <p:grpSp>
        <p:nvGrpSpPr>
          <p:cNvPr id="2" name="Google Shape;197;p32"/>
          <p:cNvGrpSpPr/>
          <p:nvPr/>
        </p:nvGrpSpPr>
        <p:grpSpPr>
          <a:xfrm>
            <a:off x="8728825" y="262085"/>
            <a:ext cx="143429" cy="1003500"/>
            <a:chOff x="720000" y="540000"/>
            <a:chExt cx="143429" cy="1003500"/>
          </a:xfrm>
        </p:grpSpPr>
        <p:sp>
          <p:nvSpPr>
            <p:cNvPr id="6" name="Google Shape;198;p32"/>
            <p:cNvSpPr/>
            <p:nvPr/>
          </p:nvSpPr>
          <p:spPr>
            <a:xfrm>
              <a:off x="720000" y="540000"/>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7" name="Google Shape;199;p32"/>
            <p:cNvSpPr/>
            <p:nvPr/>
          </p:nvSpPr>
          <p:spPr>
            <a:xfrm>
              <a:off x="720000" y="759863"/>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8" name="Google Shape;200;p32"/>
            <p:cNvSpPr/>
            <p:nvPr/>
          </p:nvSpPr>
          <p:spPr>
            <a:xfrm>
              <a:off x="720000" y="979726"/>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9" name="Google Shape;201;p32"/>
            <p:cNvSpPr/>
            <p:nvPr/>
          </p:nvSpPr>
          <p:spPr>
            <a:xfrm>
              <a:off x="720000" y="1199589"/>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10" name="Google Shape;202;p32"/>
            <p:cNvSpPr/>
            <p:nvPr/>
          </p:nvSpPr>
          <p:spPr>
            <a:xfrm>
              <a:off x="720000" y="1419452"/>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grpSp>
      <p:grpSp>
        <p:nvGrpSpPr>
          <p:cNvPr id="3" name="Google Shape;203;p32"/>
          <p:cNvGrpSpPr/>
          <p:nvPr/>
        </p:nvGrpSpPr>
        <p:grpSpPr>
          <a:xfrm rot="10800000">
            <a:off x="146240" y="3788265"/>
            <a:ext cx="143429" cy="1003500"/>
            <a:chOff x="720000" y="540000"/>
            <a:chExt cx="143429" cy="1003500"/>
          </a:xfrm>
        </p:grpSpPr>
        <p:sp>
          <p:nvSpPr>
            <p:cNvPr id="12" name="Google Shape;204;p32"/>
            <p:cNvSpPr/>
            <p:nvPr/>
          </p:nvSpPr>
          <p:spPr>
            <a:xfrm>
              <a:off x="720000" y="540000"/>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13" name="Google Shape;205;p32"/>
            <p:cNvSpPr/>
            <p:nvPr/>
          </p:nvSpPr>
          <p:spPr>
            <a:xfrm>
              <a:off x="720000" y="759863"/>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14" name="Google Shape;206;p32"/>
            <p:cNvSpPr/>
            <p:nvPr/>
          </p:nvSpPr>
          <p:spPr>
            <a:xfrm>
              <a:off x="720000" y="979726"/>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15" name="Google Shape;207;p32"/>
            <p:cNvSpPr/>
            <p:nvPr/>
          </p:nvSpPr>
          <p:spPr>
            <a:xfrm>
              <a:off x="720000" y="1199589"/>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16" name="Google Shape;208;p32"/>
            <p:cNvSpPr/>
            <p:nvPr/>
          </p:nvSpPr>
          <p:spPr>
            <a:xfrm>
              <a:off x="720000" y="1419452"/>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grpSp>
      <p:sp>
        <p:nvSpPr>
          <p:cNvPr id="29" name="Google Shape;288;p34"/>
          <p:cNvSpPr txBox="1">
            <a:spLocks/>
          </p:cNvSpPr>
          <p:nvPr/>
        </p:nvSpPr>
        <p:spPr>
          <a:xfrm>
            <a:off x="1581453" y="-1763"/>
            <a:ext cx="6198431" cy="1012278"/>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lvl="0">
              <a:buSzPts val="4100"/>
              <a:defRPr/>
            </a:pPr>
            <a:r>
              <a:rPr kumimoji="0" lang="en-IN" sz="4800" b="1" i="0" u="none" strike="noStrike" kern="0" cap="none" spc="0" normalizeH="0" baseline="0" noProof="0" dirty="0" smtClean="0">
                <a:ln>
                  <a:noFill/>
                </a:ln>
                <a:solidFill>
                  <a:srgbClr val="000000"/>
                </a:solidFill>
                <a:effectLst/>
                <a:uLnTx/>
                <a:uFillTx/>
                <a:latin typeface="Libre Franklin" charset="0"/>
                <a:ea typeface="Be Vietnam"/>
                <a:cs typeface="Be Vietnam"/>
                <a:sym typeface="Be Vietnam"/>
              </a:rPr>
              <a:t>02.</a:t>
            </a:r>
            <a:r>
              <a:rPr kumimoji="0" lang="en-IN" sz="3600" b="1" i="0" u="none" strike="noStrike" kern="0" cap="none" spc="0" normalizeH="0" baseline="0" noProof="0" dirty="0" smtClean="0">
                <a:ln>
                  <a:noFill/>
                </a:ln>
                <a:solidFill>
                  <a:srgbClr val="000000"/>
                </a:solidFill>
                <a:effectLst/>
                <a:uLnTx/>
                <a:uFillTx/>
                <a:latin typeface="Libre Franklin" charset="0"/>
                <a:ea typeface="Be Vietnam"/>
                <a:cs typeface="Be Vietnam"/>
                <a:sym typeface="Be Vietnam"/>
              </a:rPr>
              <a:t> </a:t>
            </a:r>
            <a:r>
              <a:rPr lang="en-IN" sz="3600" dirty="0" smtClean="0">
                <a:latin typeface="Libre Franklin" charset="0"/>
              </a:rPr>
              <a:t>Introduction to Sprites</a:t>
            </a:r>
            <a:endParaRPr kumimoji="0" lang="en-US" sz="3600" i="0" u="none" strike="noStrike" kern="0" cap="none" spc="0" normalizeH="0" baseline="0" noProof="0" dirty="0">
              <a:ln>
                <a:noFill/>
              </a:ln>
              <a:solidFill>
                <a:srgbClr val="000000"/>
              </a:solidFill>
              <a:effectLst/>
              <a:uLnTx/>
              <a:uFillTx/>
              <a:latin typeface="Libre Franklin" charset="0"/>
              <a:ea typeface="Be Vietnam"/>
              <a:cs typeface="Be Vietnam"/>
              <a:sym typeface="Be Vietnam"/>
            </a:endParaRPr>
          </a:p>
        </p:txBody>
      </p:sp>
      <p:sp>
        <p:nvSpPr>
          <p:cNvPr id="30" name="Star: 5 Points 1">
            <a:extLst>
              <a:ext uri="{FF2B5EF4-FFF2-40B4-BE49-F238E27FC236}">
                <a16:creationId xmlns:a16="http://schemas.microsoft.com/office/drawing/2014/main" xmlns="" id="{9102D68D-9C79-0368-F59C-E61599BFCD2E}"/>
              </a:ext>
            </a:extLst>
          </p:cNvPr>
          <p:cNvSpPr/>
          <p:nvPr/>
        </p:nvSpPr>
        <p:spPr>
          <a:xfrm>
            <a:off x="792705" y="1256451"/>
            <a:ext cx="154974" cy="117987"/>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TextBox 30">
            <a:extLst>
              <a:ext uri="{FF2B5EF4-FFF2-40B4-BE49-F238E27FC236}">
                <a16:creationId xmlns:a16="http://schemas.microsoft.com/office/drawing/2014/main" xmlns="" id="{F9C3E1AC-237C-69BB-7171-31E837555782}"/>
              </a:ext>
            </a:extLst>
          </p:cNvPr>
          <p:cNvSpPr txBox="1"/>
          <p:nvPr/>
        </p:nvSpPr>
        <p:spPr>
          <a:xfrm>
            <a:off x="1081801" y="1167496"/>
            <a:ext cx="6607103" cy="523220"/>
          </a:xfrm>
          <a:prstGeom prst="rect">
            <a:avLst/>
          </a:prstGeom>
          <a:noFill/>
        </p:spPr>
        <p:txBody>
          <a:bodyPr wrap="square">
            <a:spAutoFit/>
          </a:bodyPr>
          <a:lstStyle/>
          <a:p>
            <a:r>
              <a:rPr lang="en-US" b="0" i="0" dirty="0">
                <a:solidFill>
                  <a:srgbClr val="212529"/>
                </a:solidFill>
                <a:effectLst/>
                <a:latin typeface="Libre Franklin" pitchFamily="2" charset="0"/>
              </a:rPr>
              <a:t>Scratch is a visual block-based programming language originally developed by a team at </a:t>
            </a:r>
            <a:r>
              <a:rPr lang="en-US" b="0" i="0" dirty="0">
                <a:effectLst/>
                <a:latin typeface="Libre Franklin" pitchFamily="2" charset="0"/>
                <a:hlinkClick r:id="rId3"/>
              </a:rPr>
              <a:t>MIT’s Media Lab</a:t>
            </a:r>
            <a:r>
              <a:rPr lang="en-US" b="0" i="0" dirty="0">
                <a:solidFill>
                  <a:srgbClr val="212529"/>
                </a:solidFill>
                <a:effectLst/>
                <a:latin typeface="Libre Franklin" pitchFamily="2" charset="0"/>
              </a:rPr>
              <a:t> and now maintained by its own </a:t>
            </a:r>
            <a:r>
              <a:rPr lang="en-US" b="0" i="0" dirty="0">
                <a:effectLst/>
                <a:latin typeface="Libre Franklin" pitchFamily="2" charset="0"/>
                <a:hlinkClick r:id="rId4"/>
              </a:rPr>
              <a:t>Scratch Foundation</a:t>
            </a:r>
            <a:r>
              <a:rPr lang="en-US" b="0" i="0" dirty="0">
                <a:solidFill>
                  <a:srgbClr val="212529"/>
                </a:solidFill>
                <a:effectLst/>
                <a:latin typeface="Libre Franklin" pitchFamily="2" charset="0"/>
              </a:rPr>
              <a:t>.</a:t>
            </a:r>
            <a:endParaRPr lang="en-IN" dirty="0">
              <a:latin typeface="Libre Franklin" pitchFamily="2" charset="0"/>
            </a:endParaRPr>
          </a:p>
        </p:txBody>
      </p:sp>
      <p:sp>
        <p:nvSpPr>
          <p:cNvPr id="32" name="Rectangle 31"/>
          <p:cNvSpPr/>
          <p:nvPr/>
        </p:nvSpPr>
        <p:spPr>
          <a:xfrm>
            <a:off x="1109272" y="1835163"/>
            <a:ext cx="6475751" cy="523220"/>
          </a:xfrm>
          <a:prstGeom prst="rect">
            <a:avLst/>
          </a:prstGeom>
        </p:spPr>
        <p:txBody>
          <a:bodyPr wrap="square">
            <a:spAutoFit/>
          </a:bodyPr>
          <a:lstStyle/>
          <a:p>
            <a:r>
              <a:rPr lang="en-US" dirty="0" smtClean="0">
                <a:solidFill>
                  <a:srgbClr val="212529"/>
                </a:solidFill>
                <a:latin typeface="Libre Franklin" pitchFamily="2" charset="0"/>
              </a:rPr>
              <a:t>By putting together “puzzle pieces” in Scratch, we can create visual stories, animations, games, and other programs.</a:t>
            </a:r>
            <a:endParaRPr lang="en-US" dirty="0">
              <a:solidFill>
                <a:srgbClr val="212529"/>
              </a:solidFill>
              <a:latin typeface="Libre Franklin" pitchFamily="2" charset="0"/>
            </a:endParaRPr>
          </a:p>
        </p:txBody>
      </p:sp>
      <p:sp>
        <p:nvSpPr>
          <p:cNvPr id="33" name="Rectangle 32"/>
          <p:cNvSpPr/>
          <p:nvPr/>
        </p:nvSpPr>
        <p:spPr>
          <a:xfrm>
            <a:off x="1109273" y="2422565"/>
            <a:ext cx="6453266" cy="523220"/>
          </a:xfrm>
          <a:prstGeom prst="rect">
            <a:avLst/>
          </a:prstGeom>
        </p:spPr>
        <p:txBody>
          <a:bodyPr wrap="square">
            <a:spAutoFit/>
          </a:bodyPr>
          <a:lstStyle/>
          <a:p>
            <a:r>
              <a:rPr lang="en-US" dirty="0" smtClean="0">
                <a:solidFill>
                  <a:srgbClr val="212529"/>
                </a:solidFill>
                <a:latin typeface="Libre Franklin" pitchFamily="2" charset="0"/>
              </a:rPr>
              <a:t>We’ll learn and use programming concepts and ideas, like functions, loops, condition, and variables.</a:t>
            </a:r>
            <a:endParaRPr lang="en-US" dirty="0">
              <a:solidFill>
                <a:srgbClr val="212529"/>
              </a:solidFill>
              <a:latin typeface="Libre Franklin" pitchFamily="2" charset="0"/>
            </a:endParaRPr>
          </a:p>
        </p:txBody>
      </p:sp>
      <p:sp>
        <p:nvSpPr>
          <p:cNvPr id="34" name="TextBox 33">
            <a:extLst>
              <a:ext uri="{FF2B5EF4-FFF2-40B4-BE49-F238E27FC236}">
                <a16:creationId xmlns:a16="http://schemas.microsoft.com/office/drawing/2014/main" xmlns="" id="{474A8847-4F37-BAEC-0DBB-64F71F371FFA}"/>
              </a:ext>
            </a:extLst>
          </p:cNvPr>
          <p:cNvSpPr txBox="1"/>
          <p:nvPr/>
        </p:nvSpPr>
        <p:spPr>
          <a:xfrm>
            <a:off x="1119580" y="3081078"/>
            <a:ext cx="6629284" cy="738664"/>
          </a:xfrm>
          <a:prstGeom prst="rect">
            <a:avLst/>
          </a:prstGeom>
          <a:noFill/>
        </p:spPr>
        <p:txBody>
          <a:bodyPr wrap="square">
            <a:spAutoFit/>
          </a:bodyPr>
          <a:lstStyle/>
          <a:p>
            <a:r>
              <a:rPr lang="en-US" b="0" i="0" dirty="0">
                <a:solidFill>
                  <a:srgbClr val="212529"/>
                </a:solidFill>
                <a:effectLst/>
                <a:latin typeface="Libre Franklin" pitchFamily="2" charset="0"/>
              </a:rPr>
              <a:t>Even though Scratch uses visual blocks as opposed to textual code, its programs are based on the same fundamental ideas and use same principles of computational thinking.</a:t>
            </a:r>
            <a:endParaRPr lang="en-IN" dirty="0">
              <a:latin typeface="Libre Franklin" pitchFamily="2" charset="0"/>
            </a:endParaRPr>
          </a:p>
        </p:txBody>
      </p:sp>
      <p:sp>
        <p:nvSpPr>
          <p:cNvPr id="35" name="Star: 5 Points 1">
            <a:extLst>
              <a:ext uri="{FF2B5EF4-FFF2-40B4-BE49-F238E27FC236}">
                <a16:creationId xmlns:a16="http://schemas.microsoft.com/office/drawing/2014/main" xmlns="" id="{9102D68D-9C79-0368-F59C-E61599BFCD2E}"/>
              </a:ext>
            </a:extLst>
          </p:cNvPr>
          <p:cNvSpPr/>
          <p:nvPr/>
        </p:nvSpPr>
        <p:spPr>
          <a:xfrm>
            <a:off x="802700" y="1918511"/>
            <a:ext cx="154974" cy="117987"/>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Star: 5 Points 1">
            <a:extLst>
              <a:ext uri="{FF2B5EF4-FFF2-40B4-BE49-F238E27FC236}">
                <a16:creationId xmlns:a16="http://schemas.microsoft.com/office/drawing/2014/main" xmlns="" id="{9102D68D-9C79-0368-F59C-E61599BFCD2E}"/>
              </a:ext>
            </a:extLst>
          </p:cNvPr>
          <p:cNvSpPr/>
          <p:nvPr/>
        </p:nvSpPr>
        <p:spPr>
          <a:xfrm>
            <a:off x="817690" y="2488131"/>
            <a:ext cx="154974" cy="117987"/>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Star: 5 Points 1">
            <a:extLst>
              <a:ext uri="{FF2B5EF4-FFF2-40B4-BE49-F238E27FC236}">
                <a16:creationId xmlns:a16="http://schemas.microsoft.com/office/drawing/2014/main" xmlns="" id="{9102D68D-9C79-0368-F59C-E61599BFCD2E}"/>
              </a:ext>
            </a:extLst>
          </p:cNvPr>
          <p:cNvSpPr/>
          <p:nvPr/>
        </p:nvSpPr>
        <p:spPr>
          <a:xfrm>
            <a:off x="810195" y="3162681"/>
            <a:ext cx="154974" cy="117987"/>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2000"/>
                                        <p:tgtEl>
                                          <p:spTgt spid="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2000"/>
                                        <p:tgtEl>
                                          <p:spTgt spid="3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fade">
                                      <p:cBhvr>
                                        <p:cTn id="15" dur="2000"/>
                                        <p:tgtEl>
                                          <p:spTgt spid="3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fade">
                                      <p:cBhvr>
                                        <p:cTn id="18" dur="2000"/>
                                        <p:tgtEl>
                                          <p:spTgt spid="3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6"/>
                                        </p:tgtEl>
                                        <p:attrNameLst>
                                          <p:attrName>style.visibility</p:attrName>
                                        </p:attrNameLst>
                                      </p:cBhvr>
                                      <p:to>
                                        <p:strVal val="visible"/>
                                      </p:to>
                                    </p:set>
                                    <p:animEffect transition="in" filter="fade">
                                      <p:cBhvr>
                                        <p:cTn id="23" dur="2000"/>
                                        <p:tgtEl>
                                          <p:spTgt spid="3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fade">
                                      <p:cBhvr>
                                        <p:cTn id="26" dur="2000"/>
                                        <p:tgtEl>
                                          <p:spTgt spid="3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fade">
                                      <p:cBhvr>
                                        <p:cTn id="31" dur="2000"/>
                                        <p:tgtEl>
                                          <p:spTgt spid="3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fade">
                                      <p:cBhvr>
                                        <p:cTn id="34" dur="2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p:bldP spid="32" grpId="0"/>
      <p:bldP spid="33" grpId="0"/>
      <p:bldP spid="34" grpId="0"/>
      <p:bldP spid="35" grpId="0" animBg="1"/>
      <p:bldP spid="36" grpId="0" animBg="1"/>
      <p:bldP spid="3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572500" y="4572000"/>
            <a:ext cx="571500" cy="571500"/>
          </a:xfrm>
          <a:prstGeom prst="rect">
            <a:avLst/>
          </a:prstGeom>
        </p:spPr>
      </p:pic>
      <p:grpSp>
        <p:nvGrpSpPr>
          <p:cNvPr id="2" name="Google Shape;197;p32"/>
          <p:cNvGrpSpPr/>
          <p:nvPr/>
        </p:nvGrpSpPr>
        <p:grpSpPr>
          <a:xfrm>
            <a:off x="8728825" y="262085"/>
            <a:ext cx="143429" cy="1003500"/>
            <a:chOff x="720000" y="540000"/>
            <a:chExt cx="143429" cy="1003500"/>
          </a:xfrm>
        </p:grpSpPr>
        <p:sp>
          <p:nvSpPr>
            <p:cNvPr id="6" name="Google Shape;198;p32"/>
            <p:cNvSpPr/>
            <p:nvPr/>
          </p:nvSpPr>
          <p:spPr>
            <a:xfrm>
              <a:off x="720000" y="540000"/>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7" name="Google Shape;199;p32"/>
            <p:cNvSpPr/>
            <p:nvPr/>
          </p:nvSpPr>
          <p:spPr>
            <a:xfrm>
              <a:off x="720000" y="759863"/>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8" name="Google Shape;200;p32"/>
            <p:cNvSpPr/>
            <p:nvPr/>
          </p:nvSpPr>
          <p:spPr>
            <a:xfrm>
              <a:off x="720000" y="979726"/>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9" name="Google Shape;201;p32"/>
            <p:cNvSpPr/>
            <p:nvPr/>
          </p:nvSpPr>
          <p:spPr>
            <a:xfrm>
              <a:off x="720000" y="1199589"/>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10" name="Google Shape;202;p32"/>
            <p:cNvSpPr/>
            <p:nvPr/>
          </p:nvSpPr>
          <p:spPr>
            <a:xfrm>
              <a:off x="720000" y="1419452"/>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grpSp>
      <p:grpSp>
        <p:nvGrpSpPr>
          <p:cNvPr id="3" name="Google Shape;203;p32"/>
          <p:cNvGrpSpPr/>
          <p:nvPr/>
        </p:nvGrpSpPr>
        <p:grpSpPr>
          <a:xfrm rot="10800000">
            <a:off x="146240" y="3788265"/>
            <a:ext cx="143429" cy="1003500"/>
            <a:chOff x="720000" y="540000"/>
            <a:chExt cx="143429" cy="1003500"/>
          </a:xfrm>
        </p:grpSpPr>
        <p:sp>
          <p:nvSpPr>
            <p:cNvPr id="12" name="Google Shape;204;p32"/>
            <p:cNvSpPr/>
            <p:nvPr/>
          </p:nvSpPr>
          <p:spPr>
            <a:xfrm>
              <a:off x="720000" y="540000"/>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13" name="Google Shape;205;p32"/>
            <p:cNvSpPr/>
            <p:nvPr/>
          </p:nvSpPr>
          <p:spPr>
            <a:xfrm>
              <a:off x="720000" y="759863"/>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14" name="Google Shape;206;p32"/>
            <p:cNvSpPr/>
            <p:nvPr/>
          </p:nvSpPr>
          <p:spPr>
            <a:xfrm>
              <a:off x="720000" y="979726"/>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15" name="Google Shape;207;p32"/>
            <p:cNvSpPr/>
            <p:nvPr/>
          </p:nvSpPr>
          <p:spPr>
            <a:xfrm>
              <a:off x="720000" y="1199589"/>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16" name="Google Shape;208;p32"/>
            <p:cNvSpPr/>
            <p:nvPr/>
          </p:nvSpPr>
          <p:spPr>
            <a:xfrm>
              <a:off x="720000" y="1419452"/>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grpSp>
      <p:sp>
        <p:nvSpPr>
          <p:cNvPr id="29" name="Google Shape;288;p34"/>
          <p:cNvSpPr txBox="1">
            <a:spLocks/>
          </p:cNvSpPr>
          <p:nvPr/>
        </p:nvSpPr>
        <p:spPr>
          <a:xfrm>
            <a:off x="1191719" y="-1763"/>
            <a:ext cx="6588166" cy="1012278"/>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lvl="0">
              <a:buSzPts val="4100"/>
              <a:defRPr/>
            </a:pPr>
            <a:r>
              <a:rPr kumimoji="0" lang="en-IN" sz="4800" b="1" i="0" u="none" strike="noStrike" kern="0" cap="none" spc="0" normalizeH="0" baseline="0" noProof="0" dirty="0" smtClean="0">
                <a:ln>
                  <a:noFill/>
                </a:ln>
                <a:solidFill>
                  <a:srgbClr val="000000"/>
                </a:solidFill>
                <a:effectLst/>
                <a:uLnTx/>
                <a:uFillTx/>
                <a:latin typeface="Libre Franklin" charset="0"/>
                <a:ea typeface="Be Vietnam"/>
                <a:cs typeface="Be Vietnam"/>
                <a:sym typeface="Be Vietnam"/>
              </a:rPr>
              <a:t>03.</a:t>
            </a:r>
            <a:r>
              <a:rPr kumimoji="0" lang="en-IN" sz="3600" b="1" i="0" u="none" strike="noStrike" kern="0" cap="none" spc="0" normalizeH="0" baseline="0" noProof="0" dirty="0" smtClean="0">
                <a:ln>
                  <a:noFill/>
                </a:ln>
                <a:solidFill>
                  <a:srgbClr val="000000"/>
                </a:solidFill>
                <a:effectLst/>
                <a:uLnTx/>
                <a:uFillTx/>
                <a:latin typeface="Libre Franklin" charset="0"/>
                <a:ea typeface="Be Vietnam"/>
                <a:cs typeface="Be Vietnam"/>
                <a:sym typeface="Be Vietnam"/>
              </a:rPr>
              <a:t> </a:t>
            </a:r>
            <a:r>
              <a:rPr lang="en-IN" sz="3600" dirty="0" smtClean="0">
                <a:latin typeface="Libre Franklin" charset="0"/>
              </a:rPr>
              <a:t>Sprites -</a:t>
            </a:r>
            <a:r>
              <a:rPr lang="en-IN" sz="3600" b="1" dirty="0" smtClean="0">
                <a:latin typeface="Libre Franklin" charset="0"/>
              </a:rPr>
              <a:t> </a:t>
            </a:r>
            <a:r>
              <a:rPr lang="en-IN" sz="3600" dirty="0" smtClean="0">
                <a:latin typeface="Libre Franklin" charset="0"/>
              </a:rPr>
              <a:t>Interface basics</a:t>
            </a:r>
            <a:endParaRPr kumimoji="0" lang="en-US" sz="3600" i="0" u="none" strike="noStrike" kern="0" cap="none" spc="0" normalizeH="0" baseline="0" noProof="0" dirty="0">
              <a:ln>
                <a:noFill/>
              </a:ln>
              <a:solidFill>
                <a:srgbClr val="000000"/>
              </a:solidFill>
              <a:effectLst/>
              <a:uLnTx/>
              <a:uFillTx/>
              <a:latin typeface="Libre Franklin" charset="0"/>
              <a:ea typeface="Be Vietnam"/>
              <a:cs typeface="Be Vietnam"/>
              <a:sym typeface="Be Vietnam"/>
            </a:endParaRPr>
          </a:p>
        </p:txBody>
      </p:sp>
      <p:sp>
        <p:nvSpPr>
          <p:cNvPr id="24" name="Star: 5 Points 1">
            <a:extLst>
              <a:ext uri="{FF2B5EF4-FFF2-40B4-BE49-F238E27FC236}">
                <a16:creationId xmlns:a16="http://schemas.microsoft.com/office/drawing/2014/main" xmlns="" id="{9102D68D-9C79-0368-F59C-E61599BFCD2E}"/>
              </a:ext>
            </a:extLst>
          </p:cNvPr>
          <p:cNvSpPr/>
          <p:nvPr/>
        </p:nvSpPr>
        <p:spPr>
          <a:xfrm>
            <a:off x="747251" y="1206591"/>
            <a:ext cx="154974" cy="117987"/>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Box 24">
            <a:extLst>
              <a:ext uri="{FF2B5EF4-FFF2-40B4-BE49-F238E27FC236}">
                <a16:creationId xmlns:a16="http://schemas.microsoft.com/office/drawing/2014/main" xmlns="" id="{F9C3E1AC-237C-69BB-7171-31E837555782}"/>
              </a:ext>
            </a:extLst>
          </p:cNvPr>
          <p:cNvSpPr txBox="1"/>
          <p:nvPr/>
        </p:nvSpPr>
        <p:spPr>
          <a:xfrm>
            <a:off x="1003064" y="1141537"/>
            <a:ext cx="6607103" cy="523220"/>
          </a:xfrm>
          <a:prstGeom prst="rect">
            <a:avLst/>
          </a:prstGeom>
          <a:noFill/>
        </p:spPr>
        <p:txBody>
          <a:bodyPr wrap="square">
            <a:spAutoFit/>
          </a:bodyPr>
          <a:lstStyle/>
          <a:p>
            <a:r>
              <a:rPr lang="en-US" b="0" i="0" dirty="0">
                <a:solidFill>
                  <a:srgbClr val="212529"/>
                </a:solidFill>
                <a:effectLst/>
                <a:latin typeface="PT Sans" panose="020B0503020203020204" pitchFamily="34" charset="0"/>
              </a:rPr>
              <a:t>We can go to </a:t>
            </a:r>
            <a:r>
              <a:rPr lang="en-US" b="0" i="0" dirty="0">
                <a:effectLst/>
                <a:latin typeface="PT Sans" panose="020B0503020203020204" pitchFamily="34" charset="0"/>
                <a:hlinkClick r:id="rId3"/>
              </a:rPr>
              <a:t>Scratch’s website</a:t>
            </a:r>
            <a:r>
              <a:rPr lang="en-US" b="0" i="0" dirty="0">
                <a:solidFill>
                  <a:srgbClr val="212529"/>
                </a:solidFill>
                <a:effectLst/>
                <a:latin typeface="PT Sans" panose="020B0503020203020204" pitchFamily="34" charset="0"/>
              </a:rPr>
              <a:t>, click “Start Creating”, </a:t>
            </a:r>
            <a:endParaRPr lang="en-US" b="0" i="0" dirty="0" smtClean="0">
              <a:solidFill>
                <a:srgbClr val="212529"/>
              </a:solidFill>
              <a:effectLst/>
              <a:latin typeface="PT Sans" panose="020B0503020203020204" pitchFamily="34" charset="0"/>
            </a:endParaRPr>
          </a:p>
          <a:p>
            <a:r>
              <a:rPr lang="en-US" b="0" i="0" dirty="0" smtClean="0">
                <a:solidFill>
                  <a:srgbClr val="212529"/>
                </a:solidFill>
                <a:effectLst/>
                <a:latin typeface="PT Sans" panose="020B0503020203020204" pitchFamily="34" charset="0"/>
              </a:rPr>
              <a:t>where </a:t>
            </a:r>
            <a:r>
              <a:rPr lang="en-US" b="0" i="0" dirty="0">
                <a:solidFill>
                  <a:srgbClr val="212529"/>
                </a:solidFill>
                <a:effectLst/>
                <a:latin typeface="PT Sans" panose="020B0503020203020204" pitchFamily="34" charset="0"/>
              </a:rPr>
              <a:t>we’ll see an interface like this:</a:t>
            </a:r>
            <a:endParaRPr lang="en-IN" dirty="0">
              <a:latin typeface="Libre Franklin" pitchFamily="2" charset="0"/>
            </a:endParaRPr>
          </a:p>
        </p:txBody>
      </p:sp>
      <p:pic>
        <p:nvPicPr>
          <p:cNvPr id="26" name="Picture 2" descr="Scratch's web user interface with panels for code blocks, stage, and sprites">
            <a:extLst>
              <a:ext uri="{FF2B5EF4-FFF2-40B4-BE49-F238E27FC236}">
                <a16:creationId xmlns:a16="http://schemas.microsoft.com/office/drawing/2014/main" xmlns="" id="{1583DA19-8620-93FD-BB58-6A9C17C4D741}"/>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385065" y="1881647"/>
            <a:ext cx="7670275" cy="2960078"/>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20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572500" y="4572000"/>
            <a:ext cx="571500" cy="571500"/>
          </a:xfrm>
          <a:prstGeom prst="rect">
            <a:avLst/>
          </a:prstGeom>
        </p:spPr>
      </p:pic>
      <p:grpSp>
        <p:nvGrpSpPr>
          <p:cNvPr id="2" name="Google Shape;197;p32"/>
          <p:cNvGrpSpPr/>
          <p:nvPr/>
        </p:nvGrpSpPr>
        <p:grpSpPr>
          <a:xfrm>
            <a:off x="8728825" y="262085"/>
            <a:ext cx="143429" cy="1003500"/>
            <a:chOff x="720000" y="540000"/>
            <a:chExt cx="143429" cy="1003500"/>
          </a:xfrm>
        </p:grpSpPr>
        <p:sp>
          <p:nvSpPr>
            <p:cNvPr id="6" name="Google Shape;198;p32"/>
            <p:cNvSpPr/>
            <p:nvPr/>
          </p:nvSpPr>
          <p:spPr>
            <a:xfrm>
              <a:off x="720000" y="540000"/>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7" name="Google Shape;199;p32"/>
            <p:cNvSpPr/>
            <p:nvPr/>
          </p:nvSpPr>
          <p:spPr>
            <a:xfrm>
              <a:off x="720000" y="759863"/>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8" name="Google Shape;200;p32"/>
            <p:cNvSpPr/>
            <p:nvPr/>
          </p:nvSpPr>
          <p:spPr>
            <a:xfrm>
              <a:off x="720000" y="979726"/>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9" name="Google Shape;201;p32"/>
            <p:cNvSpPr/>
            <p:nvPr/>
          </p:nvSpPr>
          <p:spPr>
            <a:xfrm>
              <a:off x="720000" y="1199589"/>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10" name="Google Shape;202;p32"/>
            <p:cNvSpPr/>
            <p:nvPr/>
          </p:nvSpPr>
          <p:spPr>
            <a:xfrm>
              <a:off x="720000" y="1419452"/>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grpSp>
      <p:grpSp>
        <p:nvGrpSpPr>
          <p:cNvPr id="3" name="Google Shape;203;p32"/>
          <p:cNvGrpSpPr/>
          <p:nvPr/>
        </p:nvGrpSpPr>
        <p:grpSpPr>
          <a:xfrm rot="10800000">
            <a:off x="146240" y="3788265"/>
            <a:ext cx="143429" cy="1003500"/>
            <a:chOff x="720000" y="540000"/>
            <a:chExt cx="143429" cy="1003500"/>
          </a:xfrm>
        </p:grpSpPr>
        <p:sp>
          <p:nvSpPr>
            <p:cNvPr id="12" name="Google Shape;204;p32"/>
            <p:cNvSpPr/>
            <p:nvPr/>
          </p:nvSpPr>
          <p:spPr>
            <a:xfrm>
              <a:off x="720000" y="540000"/>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13" name="Google Shape;205;p32"/>
            <p:cNvSpPr/>
            <p:nvPr/>
          </p:nvSpPr>
          <p:spPr>
            <a:xfrm>
              <a:off x="720000" y="759863"/>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14" name="Google Shape;206;p32"/>
            <p:cNvSpPr/>
            <p:nvPr/>
          </p:nvSpPr>
          <p:spPr>
            <a:xfrm>
              <a:off x="720000" y="979726"/>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15" name="Google Shape;207;p32"/>
            <p:cNvSpPr/>
            <p:nvPr/>
          </p:nvSpPr>
          <p:spPr>
            <a:xfrm>
              <a:off x="720000" y="1199589"/>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16" name="Google Shape;208;p32"/>
            <p:cNvSpPr/>
            <p:nvPr/>
          </p:nvSpPr>
          <p:spPr>
            <a:xfrm>
              <a:off x="720000" y="1419452"/>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grpSp>
      <p:sp>
        <p:nvSpPr>
          <p:cNvPr id="29" name="Google Shape;288;p34"/>
          <p:cNvSpPr txBox="1">
            <a:spLocks/>
          </p:cNvSpPr>
          <p:nvPr/>
        </p:nvSpPr>
        <p:spPr>
          <a:xfrm>
            <a:off x="1191719" y="-1763"/>
            <a:ext cx="6588166" cy="1012278"/>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lvl="0">
              <a:buSzPts val="4100"/>
              <a:defRPr/>
            </a:pPr>
            <a:r>
              <a:rPr kumimoji="0" lang="en-IN" sz="4800" b="1" i="0" u="none" strike="noStrike" kern="0" cap="none" spc="0" normalizeH="0" baseline="0" noProof="0" dirty="0" smtClean="0">
                <a:ln>
                  <a:noFill/>
                </a:ln>
                <a:solidFill>
                  <a:srgbClr val="000000"/>
                </a:solidFill>
                <a:effectLst/>
                <a:uLnTx/>
                <a:uFillTx/>
                <a:latin typeface="Libre Franklin" charset="0"/>
                <a:ea typeface="Be Vietnam"/>
                <a:cs typeface="Be Vietnam"/>
                <a:sym typeface="Be Vietnam"/>
              </a:rPr>
              <a:t>03.</a:t>
            </a:r>
            <a:r>
              <a:rPr kumimoji="0" lang="en-IN" sz="3600" b="1" i="0" u="none" strike="noStrike" kern="0" cap="none" spc="0" normalizeH="0" baseline="0" noProof="0" dirty="0" smtClean="0">
                <a:ln>
                  <a:noFill/>
                </a:ln>
                <a:solidFill>
                  <a:srgbClr val="000000"/>
                </a:solidFill>
                <a:effectLst/>
                <a:uLnTx/>
                <a:uFillTx/>
                <a:latin typeface="Libre Franklin" charset="0"/>
                <a:ea typeface="Be Vietnam"/>
                <a:cs typeface="Be Vietnam"/>
                <a:sym typeface="Be Vietnam"/>
              </a:rPr>
              <a:t> </a:t>
            </a:r>
            <a:r>
              <a:rPr lang="en-IN" sz="3600" dirty="0" smtClean="0">
                <a:latin typeface="Libre Franklin" charset="0"/>
              </a:rPr>
              <a:t>Sprites -</a:t>
            </a:r>
            <a:r>
              <a:rPr lang="en-IN" sz="3600" b="1" dirty="0" smtClean="0">
                <a:latin typeface="Libre Franklin" charset="0"/>
              </a:rPr>
              <a:t> </a:t>
            </a:r>
            <a:r>
              <a:rPr lang="en-IN" sz="3600" dirty="0" smtClean="0">
                <a:latin typeface="Libre Franklin" charset="0"/>
              </a:rPr>
              <a:t>Interface basics</a:t>
            </a:r>
            <a:endParaRPr kumimoji="0" lang="en-US" sz="3600" i="0" u="none" strike="noStrike" kern="0" cap="none" spc="0" normalizeH="0" baseline="0" noProof="0" dirty="0">
              <a:ln>
                <a:noFill/>
              </a:ln>
              <a:solidFill>
                <a:srgbClr val="000000"/>
              </a:solidFill>
              <a:effectLst/>
              <a:uLnTx/>
              <a:uFillTx/>
              <a:latin typeface="Libre Franklin" charset="0"/>
              <a:ea typeface="Be Vietnam"/>
              <a:cs typeface="Be Vietnam"/>
              <a:sym typeface="Be Vietnam"/>
            </a:endParaRPr>
          </a:p>
        </p:txBody>
      </p:sp>
      <p:sp>
        <p:nvSpPr>
          <p:cNvPr id="24" name="Star: 5 Points 1">
            <a:extLst>
              <a:ext uri="{FF2B5EF4-FFF2-40B4-BE49-F238E27FC236}">
                <a16:creationId xmlns:a16="http://schemas.microsoft.com/office/drawing/2014/main" xmlns="" id="{9102D68D-9C79-0368-F59C-E61599BFCD2E}"/>
              </a:ext>
            </a:extLst>
          </p:cNvPr>
          <p:cNvSpPr/>
          <p:nvPr/>
        </p:nvSpPr>
        <p:spPr>
          <a:xfrm>
            <a:off x="402481" y="1206591"/>
            <a:ext cx="154974" cy="117987"/>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6" name="Picture 2" descr="Scratch's web user interface with panels for code blocks, stage, and sprites">
            <a:extLst>
              <a:ext uri="{FF2B5EF4-FFF2-40B4-BE49-F238E27FC236}">
                <a16:creationId xmlns:a16="http://schemas.microsoft.com/office/drawing/2014/main" xmlns="" id="{1583DA19-8620-93FD-BB58-6A9C17C4D741}"/>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85065" y="1881647"/>
            <a:ext cx="7670275" cy="2960078"/>
          </a:xfrm>
          <a:prstGeom prst="rect">
            <a:avLst/>
          </a:prstGeom>
          <a:noFill/>
          <a:extLst>
            <a:ext uri="{909E8E84-426E-40DD-AFC4-6F175D3DCCD1}">
              <a14:hiddenFill xmlns:a14="http://schemas.microsoft.com/office/drawing/2010/main" xmlns="">
                <a:solidFill>
                  <a:srgbClr val="FFFFFF"/>
                </a:solidFill>
              </a14:hiddenFill>
            </a:ext>
          </a:extLst>
        </p:spPr>
      </p:pic>
      <p:sp>
        <p:nvSpPr>
          <p:cNvPr id="19" name="Rectangle 18"/>
          <p:cNvSpPr/>
          <p:nvPr/>
        </p:nvSpPr>
        <p:spPr>
          <a:xfrm>
            <a:off x="637086" y="1000415"/>
            <a:ext cx="7345180" cy="738664"/>
          </a:xfrm>
          <a:prstGeom prst="rect">
            <a:avLst/>
          </a:prstGeom>
        </p:spPr>
        <p:txBody>
          <a:bodyPr wrap="square">
            <a:spAutoFit/>
          </a:bodyPr>
          <a:lstStyle/>
          <a:p>
            <a:r>
              <a:rPr lang="en-US" dirty="0" smtClean="0">
                <a:solidFill>
                  <a:srgbClr val="212529"/>
                </a:solidFill>
                <a:latin typeface="Libre Franklin" pitchFamily="2" charset="0"/>
              </a:rPr>
              <a:t>On the left side, we have a library of blocks, where we can drag and drop any combination of them into the middle section, called the block editor, where we’ll build our project.</a:t>
            </a:r>
            <a:endParaRPr lang="en-US" dirty="0">
              <a:solidFill>
                <a:srgbClr val="212529"/>
              </a:solidFill>
              <a:latin typeface="Libre Franklin"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20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572500" y="4572000"/>
            <a:ext cx="571500" cy="571500"/>
          </a:xfrm>
          <a:prstGeom prst="rect">
            <a:avLst/>
          </a:prstGeom>
        </p:spPr>
      </p:pic>
      <p:grpSp>
        <p:nvGrpSpPr>
          <p:cNvPr id="2" name="Google Shape;197;p32"/>
          <p:cNvGrpSpPr/>
          <p:nvPr/>
        </p:nvGrpSpPr>
        <p:grpSpPr>
          <a:xfrm>
            <a:off x="8728825" y="262085"/>
            <a:ext cx="143429" cy="1003500"/>
            <a:chOff x="720000" y="540000"/>
            <a:chExt cx="143429" cy="1003500"/>
          </a:xfrm>
        </p:grpSpPr>
        <p:sp>
          <p:nvSpPr>
            <p:cNvPr id="6" name="Google Shape;198;p32"/>
            <p:cNvSpPr/>
            <p:nvPr/>
          </p:nvSpPr>
          <p:spPr>
            <a:xfrm>
              <a:off x="720000" y="540000"/>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7" name="Google Shape;199;p32"/>
            <p:cNvSpPr/>
            <p:nvPr/>
          </p:nvSpPr>
          <p:spPr>
            <a:xfrm>
              <a:off x="720000" y="759863"/>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8" name="Google Shape;200;p32"/>
            <p:cNvSpPr/>
            <p:nvPr/>
          </p:nvSpPr>
          <p:spPr>
            <a:xfrm>
              <a:off x="720000" y="979726"/>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9" name="Google Shape;201;p32"/>
            <p:cNvSpPr/>
            <p:nvPr/>
          </p:nvSpPr>
          <p:spPr>
            <a:xfrm>
              <a:off x="720000" y="1199589"/>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10" name="Google Shape;202;p32"/>
            <p:cNvSpPr/>
            <p:nvPr/>
          </p:nvSpPr>
          <p:spPr>
            <a:xfrm>
              <a:off x="720000" y="1419452"/>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grpSp>
      <p:grpSp>
        <p:nvGrpSpPr>
          <p:cNvPr id="3" name="Google Shape;203;p32"/>
          <p:cNvGrpSpPr/>
          <p:nvPr/>
        </p:nvGrpSpPr>
        <p:grpSpPr>
          <a:xfrm rot="10800000">
            <a:off x="146240" y="3788265"/>
            <a:ext cx="143429" cy="1003500"/>
            <a:chOff x="720000" y="540000"/>
            <a:chExt cx="143429" cy="1003500"/>
          </a:xfrm>
        </p:grpSpPr>
        <p:sp>
          <p:nvSpPr>
            <p:cNvPr id="12" name="Google Shape;204;p32"/>
            <p:cNvSpPr/>
            <p:nvPr/>
          </p:nvSpPr>
          <p:spPr>
            <a:xfrm>
              <a:off x="720000" y="540000"/>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13" name="Google Shape;205;p32"/>
            <p:cNvSpPr/>
            <p:nvPr/>
          </p:nvSpPr>
          <p:spPr>
            <a:xfrm>
              <a:off x="720000" y="759863"/>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14" name="Google Shape;206;p32"/>
            <p:cNvSpPr/>
            <p:nvPr/>
          </p:nvSpPr>
          <p:spPr>
            <a:xfrm>
              <a:off x="720000" y="979726"/>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15" name="Google Shape;207;p32"/>
            <p:cNvSpPr/>
            <p:nvPr/>
          </p:nvSpPr>
          <p:spPr>
            <a:xfrm>
              <a:off x="720000" y="1199589"/>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16" name="Google Shape;208;p32"/>
            <p:cNvSpPr/>
            <p:nvPr/>
          </p:nvSpPr>
          <p:spPr>
            <a:xfrm>
              <a:off x="720000" y="1419452"/>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grpSp>
      <p:sp>
        <p:nvSpPr>
          <p:cNvPr id="29" name="Google Shape;288;p34"/>
          <p:cNvSpPr txBox="1">
            <a:spLocks/>
          </p:cNvSpPr>
          <p:nvPr/>
        </p:nvSpPr>
        <p:spPr>
          <a:xfrm>
            <a:off x="1191719" y="-1763"/>
            <a:ext cx="6588166" cy="1012278"/>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lvl="0">
              <a:buSzPts val="4100"/>
              <a:defRPr/>
            </a:pPr>
            <a:r>
              <a:rPr kumimoji="0" lang="en-IN" sz="4800" b="1" i="0" u="none" strike="noStrike" kern="0" cap="none" spc="0" normalizeH="0" baseline="0" noProof="0" dirty="0" smtClean="0">
                <a:ln>
                  <a:noFill/>
                </a:ln>
                <a:solidFill>
                  <a:srgbClr val="000000"/>
                </a:solidFill>
                <a:effectLst/>
                <a:uLnTx/>
                <a:uFillTx/>
                <a:latin typeface="Libre Franklin" charset="0"/>
                <a:ea typeface="Be Vietnam"/>
                <a:cs typeface="Be Vietnam"/>
                <a:sym typeface="Be Vietnam"/>
              </a:rPr>
              <a:t>03.</a:t>
            </a:r>
            <a:r>
              <a:rPr kumimoji="0" lang="en-IN" sz="3600" b="1" i="0" u="none" strike="noStrike" kern="0" cap="none" spc="0" normalizeH="0" baseline="0" noProof="0" dirty="0" smtClean="0">
                <a:ln>
                  <a:noFill/>
                </a:ln>
                <a:solidFill>
                  <a:srgbClr val="000000"/>
                </a:solidFill>
                <a:effectLst/>
                <a:uLnTx/>
                <a:uFillTx/>
                <a:latin typeface="Libre Franklin" charset="0"/>
                <a:ea typeface="Be Vietnam"/>
                <a:cs typeface="Be Vietnam"/>
                <a:sym typeface="Be Vietnam"/>
              </a:rPr>
              <a:t> </a:t>
            </a:r>
            <a:r>
              <a:rPr lang="en-IN" sz="3600" dirty="0" smtClean="0">
                <a:latin typeface="Libre Franklin" charset="0"/>
              </a:rPr>
              <a:t>Sprites -</a:t>
            </a:r>
            <a:r>
              <a:rPr lang="en-IN" sz="3600" b="1" dirty="0" smtClean="0">
                <a:latin typeface="Libre Franklin" charset="0"/>
              </a:rPr>
              <a:t> </a:t>
            </a:r>
            <a:r>
              <a:rPr lang="en-IN" sz="3600" dirty="0" smtClean="0">
                <a:latin typeface="Libre Franklin" charset="0"/>
              </a:rPr>
              <a:t>Interface basics</a:t>
            </a:r>
            <a:endParaRPr kumimoji="0" lang="en-US" sz="3600" i="0" u="none" strike="noStrike" kern="0" cap="none" spc="0" normalizeH="0" baseline="0" noProof="0" dirty="0">
              <a:ln>
                <a:noFill/>
              </a:ln>
              <a:solidFill>
                <a:srgbClr val="000000"/>
              </a:solidFill>
              <a:effectLst/>
              <a:uLnTx/>
              <a:uFillTx/>
              <a:latin typeface="Libre Franklin" charset="0"/>
              <a:ea typeface="Be Vietnam"/>
              <a:cs typeface="Be Vietnam"/>
              <a:sym typeface="Be Vietnam"/>
            </a:endParaRPr>
          </a:p>
        </p:txBody>
      </p:sp>
      <p:sp>
        <p:nvSpPr>
          <p:cNvPr id="24" name="Star: 5 Points 1">
            <a:extLst>
              <a:ext uri="{FF2B5EF4-FFF2-40B4-BE49-F238E27FC236}">
                <a16:creationId xmlns:a16="http://schemas.microsoft.com/office/drawing/2014/main" xmlns="" id="{9102D68D-9C79-0368-F59C-E61599BFCD2E}"/>
              </a:ext>
            </a:extLst>
          </p:cNvPr>
          <p:cNvSpPr/>
          <p:nvPr/>
        </p:nvSpPr>
        <p:spPr>
          <a:xfrm>
            <a:off x="402481" y="1206591"/>
            <a:ext cx="154974" cy="117987"/>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6" name="Picture 2" descr="Scratch's web user interface with panels for code blocks, stage, and sprites">
            <a:extLst>
              <a:ext uri="{FF2B5EF4-FFF2-40B4-BE49-F238E27FC236}">
                <a16:creationId xmlns:a16="http://schemas.microsoft.com/office/drawing/2014/main" xmlns="" id="{1583DA19-8620-93FD-BB58-6A9C17C4D741}"/>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85065" y="1881647"/>
            <a:ext cx="7670275" cy="2960078"/>
          </a:xfrm>
          <a:prstGeom prst="rect">
            <a:avLst/>
          </a:prstGeom>
          <a:noFill/>
          <a:extLst>
            <a:ext uri="{909E8E84-426E-40DD-AFC4-6F175D3DCCD1}">
              <a14:hiddenFill xmlns:a14="http://schemas.microsoft.com/office/drawing/2010/main" xmlns="">
                <a:solidFill>
                  <a:srgbClr val="FFFFFF"/>
                </a:solidFill>
              </a14:hiddenFill>
            </a:ext>
          </a:extLst>
        </p:spPr>
      </p:pic>
      <p:sp>
        <p:nvSpPr>
          <p:cNvPr id="19" name="Rectangle 18"/>
          <p:cNvSpPr/>
          <p:nvPr/>
        </p:nvSpPr>
        <p:spPr>
          <a:xfrm>
            <a:off x="637086" y="1000415"/>
            <a:ext cx="7345180" cy="738664"/>
          </a:xfrm>
          <a:prstGeom prst="rect">
            <a:avLst/>
          </a:prstGeom>
        </p:spPr>
        <p:txBody>
          <a:bodyPr wrap="square">
            <a:spAutoFit/>
          </a:bodyPr>
          <a:lstStyle/>
          <a:p>
            <a:r>
              <a:rPr lang="en-US" dirty="0" smtClean="0">
                <a:solidFill>
                  <a:srgbClr val="212529"/>
                </a:solidFill>
                <a:latin typeface="Libre Franklin" pitchFamily="2" charset="0"/>
              </a:rPr>
              <a:t>On the top right side, we have the stage, where our project will run and be shown to others viewing or using it.</a:t>
            </a:r>
          </a:p>
          <a:p>
            <a:endParaRPr lang="en-US" dirty="0">
              <a:solidFill>
                <a:srgbClr val="212529"/>
              </a:solidFill>
              <a:latin typeface="Libre Franklin"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20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572500" y="4572000"/>
            <a:ext cx="571500" cy="571500"/>
          </a:xfrm>
          <a:prstGeom prst="rect">
            <a:avLst/>
          </a:prstGeom>
        </p:spPr>
      </p:pic>
      <p:grpSp>
        <p:nvGrpSpPr>
          <p:cNvPr id="2" name="Google Shape;197;p32"/>
          <p:cNvGrpSpPr/>
          <p:nvPr/>
        </p:nvGrpSpPr>
        <p:grpSpPr>
          <a:xfrm>
            <a:off x="8728825" y="262085"/>
            <a:ext cx="143429" cy="1003500"/>
            <a:chOff x="720000" y="540000"/>
            <a:chExt cx="143429" cy="1003500"/>
          </a:xfrm>
        </p:grpSpPr>
        <p:sp>
          <p:nvSpPr>
            <p:cNvPr id="6" name="Google Shape;198;p32"/>
            <p:cNvSpPr/>
            <p:nvPr/>
          </p:nvSpPr>
          <p:spPr>
            <a:xfrm>
              <a:off x="720000" y="540000"/>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7" name="Google Shape;199;p32"/>
            <p:cNvSpPr/>
            <p:nvPr/>
          </p:nvSpPr>
          <p:spPr>
            <a:xfrm>
              <a:off x="720000" y="759863"/>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8" name="Google Shape;200;p32"/>
            <p:cNvSpPr/>
            <p:nvPr/>
          </p:nvSpPr>
          <p:spPr>
            <a:xfrm>
              <a:off x="720000" y="979726"/>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9" name="Google Shape;201;p32"/>
            <p:cNvSpPr/>
            <p:nvPr/>
          </p:nvSpPr>
          <p:spPr>
            <a:xfrm>
              <a:off x="720000" y="1199589"/>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10" name="Google Shape;202;p32"/>
            <p:cNvSpPr/>
            <p:nvPr/>
          </p:nvSpPr>
          <p:spPr>
            <a:xfrm>
              <a:off x="720000" y="1419452"/>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grpSp>
      <p:grpSp>
        <p:nvGrpSpPr>
          <p:cNvPr id="3" name="Google Shape;203;p32"/>
          <p:cNvGrpSpPr/>
          <p:nvPr/>
        </p:nvGrpSpPr>
        <p:grpSpPr>
          <a:xfrm rot="10800000">
            <a:off x="146240" y="3788265"/>
            <a:ext cx="143429" cy="1003500"/>
            <a:chOff x="720000" y="540000"/>
            <a:chExt cx="143429" cy="1003500"/>
          </a:xfrm>
        </p:grpSpPr>
        <p:sp>
          <p:nvSpPr>
            <p:cNvPr id="12" name="Google Shape;204;p32"/>
            <p:cNvSpPr/>
            <p:nvPr/>
          </p:nvSpPr>
          <p:spPr>
            <a:xfrm>
              <a:off x="720000" y="540000"/>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13" name="Google Shape;205;p32"/>
            <p:cNvSpPr/>
            <p:nvPr/>
          </p:nvSpPr>
          <p:spPr>
            <a:xfrm>
              <a:off x="720000" y="759863"/>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14" name="Google Shape;206;p32"/>
            <p:cNvSpPr/>
            <p:nvPr/>
          </p:nvSpPr>
          <p:spPr>
            <a:xfrm>
              <a:off x="720000" y="979726"/>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15" name="Google Shape;207;p32"/>
            <p:cNvSpPr/>
            <p:nvPr/>
          </p:nvSpPr>
          <p:spPr>
            <a:xfrm>
              <a:off x="720000" y="1199589"/>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16" name="Google Shape;208;p32"/>
            <p:cNvSpPr/>
            <p:nvPr/>
          </p:nvSpPr>
          <p:spPr>
            <a:xfrm>
              <a:off x="720000" y="1419452"/>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grpSp>
      <p:sp>
        <p:nvSpPr>
          <p:cNvPr id="29" name="Google Shape;288;p34"/>
          <p:cNvSpPr txBox="1">
            <a:spLocks/>
          </p:cNvSpPr>
          <p:nvPr/>
        </p:nvSpPr>
        <p:spPr>
          <a:xfrm>
            <a:off x="247338" y="-1763"/>
            <a:ext cx="8297055" cy="1012278"/>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lvl="0">
              <a:buSzPts val="4100"/>
              <a:defRPr/>
            </a:pPr>
            <a:r>
              <a:rPr kumimoji="0" lang="en-IN" sz="4800" b="1" i="0" u="none" strike="noStrike" kern="0" cap="none" spc="0" normalizeH="0" baseline="0" noProof="0" dirty="0" smtClean="0">
                <a:ln>
                  <a:noFill/>
                </a:ln>
                <a:solidFill>
                  <a:srgbClr val="000000"/>
                </a:solidFill>
                <a:effectLst/>
                <a:uLnTx/>
                <a:uFillTx/>
                <a:latin typeface="Libre Franklin" charset="0"/>
                <a:ea typeface="Be Vietnam"/>
                <a:cs typeface="Be Vietnam"/>
                <a:sym typeface="Be Vietnam"/>
              </a:rPr>
              <a:t>04.</a:t>
            </a:r>
            <a:r>
              <a:rPr lang="en-IN" sz="3600" dirty="0" smtClean="0">
                <a:latin typeface="Libre Franklin" charset="0"/>
              </a:rPr>
              <a:t> Sprites - Naming and positioning</a:t>
            </a:r>
            <a:r>
              <a:rPr kumimoji="0" lang="en-IN" sz="3600" b="1" i="0" u="none" strike="noStrike" kern="0" cap="none" spc="0" normalizeH="0" baseline="0" noProof="0" dirty="0" smtClean="0">
                <a:ln>
                  <a:noFill/>
                </a:ln>
                <a:solidFill>
                  <a:srgbClr val="000000"/>
                </a:solidFill>
                <a:effectLst/>
                <a:uLnTx/>
                <a:uFillTx/>
                <a:latin typeface="Libre Franklin" charset="0"/>
                <a:ea typeface="Be Vietnam"/>
                <a:cs typeface="Be Vietnam"/>
                <a:sym typeface="Be Vietnam"/>
              </a:rPr>
              <a:t> </a:t>
            </a:r>
            <a:endParaRPr kumimoji="0" lang="en-US" sz="3600" i="0" u="none" strike="noStrike" kern="0" cap="none" spc="0" normalizeH="0" baseline="0" noProof="0" dirty="0">
              <a:ln>
                <a:noFill/>
              </a:ln>
              <a:solidFill>
                <a:srgbClr val="000000"/>
              </a:solidFill>
              <a:effectLst/>
              <a:uLnTx/>
              <a:uFillTx/>
              <a:latin typeface="Libre Franklin" charset="0"/>
              <a:ea typeface="Be Vietnam"/>
              <a:cs typeface="Be Vietnam"/>
              <a:sym typeface="Be Vietnam"/>
            </a:endParaRPr>
          </a:p>
        </p:txBody>
      </p:sp>
      <p:sp>
        <p:nvSpPr>
          <p:cNvPr id="20" name="Rectangle 19"/>
          <p:cNvSpPr/>
          <p:nvPr/>
        </p:nvSpPr>
        <p:spPr>
          <a:xfrm>
            <a:off x="1469035" y="1048188"/>
            <a:ext cx="7075357" cy="523220"/>
          </a:xfrm>
          <a:prstGeom prst="rect">
            <a:avLst/>
          </a:prstGeom>
        </p:spPr>
        <p:txBody>
          <a:bodyPr wrap="square">
            <a:spAutoFit/>
          </a:bodyPr>
          <a:lstStyle/>
          <a:p>
            <a:r>
              <a:rPr lang="en-US" dirty="0" smtClean="0"/>
              <a:t>When we create a new project, we see the Scratch cat character, called a </a:t>
            </a:r>
            <a:r>
              <a:rPr lang="en-US" b="1" dirty="0" smtClean="0"/>
              <a:t>sprite</a:t>
            </a:r>
            <a:r>
              <a:rPr lang="en-US" dirty="0" smtClean="0"/>
              <a:t>, which is just an object that can appear on the stage.</a:t>
            </a:r>
            <a:endParaRPr lang="en-US" dirty="0"/>
          </a:p>
        </p:txBody>
      </p:sp>
      <p:sp>
        <p:nvSpPr>
          <p:cNvPr id="21" name="Star: 5 Points 1">
            <a:extLst>
              <a:ext uri="{FF2B5EF4-FFF2-40B4-BE49-F238E27FC236}">
                <a16:creationId xmlns:a16="http://schemas.microsoft.com/office/drawing/2014/main" xmlns="" id="{9102D68D-9C79-0368-F59C-E61599BFCD2E}"/>
              </a:ext>
            </a:extLst>
          </p:cNvPr>
          <p:cNvSpPr/>
          <p:nvPr/>
        </p:nvSpPr>
        <p:spPr>
          <a:xfrm>
            <a:off x="1286897" y="1119794"/>
            <a:ext cx="154974" cy="117987"/>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p:cNvSpPr/>
          <p:nvPr/>
        </p:nvSpPr>
        <p:spPr>
          <a:xfrm>
            <a:off x="1469036" y="1680553"/>
            <a:ext cx="6850505" cy="523220"/>
          </a:xfrm>
          <a:prstGeom prst="rect">
            <a:avLst/>
          </a:prstGeom>
        </p:spPr>
        <p:txBody>
          <a:bodyPr wrap="square">
            <a:spAutoFit/>
          </a:bodyPr>
          <a:lstStyle/>
          <a:p>
            <a:r>
              <a:rPr lang="en-US" dirty="0" smtClean="0"/>
              <a:t>Below the stage, we see all the sprites in our project, and currently we only have the cat, called “Sprite1”.</a:t>
            </a:r>
            <a:endParaRPr lang="en-US" dirty="0"/>
          </a:p>
        </p:txBody>
      </p:sp>
      <p:sp>
        <p:nvSpPr>
          <p:cNvPr id="23" name="Star: 5 Points 1">
            <a:extLst>
              <a:ext uri="{FF2B5EF4-FFF2-40B4-BE49-F238E27FC236}">
                <a16:creationId xmlns:a16="http://schemas.microsoft.com/office/drawing/2014/main" xmlns="" id="{9102D68D-9C79-0368-F59C-E61599BFCD2E}"/>
              </a:ext>
            </a:extLst>
          </p:cNvPr>
          <p:cNvSpPr/>
          <p:nvPr/>
        </p:nvSpPr>
        <p:spPr>
          <a:xfrm>
            <a:off x="1296892" y="1759369"/>
            <a:ext cx="154974" cy="117987"/>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p:cNvSpPr/>
          <p:nvPr/>
        </p:nvSpPr>
        <p:spPr>
          <a:xfrm>
            <a:off x="1506520" y="2324250"/>
            <a:ext cx="6985408" cy="738664"/>
          </a:xfrm>
          <a:prstGeom prst="rect">
            <a:avLst/>
          </a:prstGeom>
        </p:spPr>
        <p:txBody>
          <a:bodyPr wrap="square">
            <a:spAutoFit/>
          </a:bodyPr>
          <a:lstStyle/>
          <a:p>
            <a:r>
              <a:rPr lang="en-US" dirty="0" smtClean="0"/>
              <a:t>We can move our cat around the stage by just clicking and dragging it. Notice that the values for the position of the sprite changes as we move it around. For example, the x-value is 177 and the y-value is 42 when the sprite is moved towards the top right:</a:t>
            </a:r>
            <a:endParaRPr lang="en-US" dirty="0"/>
          </a:p>
        </p:txBody>
      </p:sp>
      <p:sp>
        <p:nvSpPr>
          <p:cNvPr id="27" name="Star: 5 Points 1">
            <a:extLst>
              <a:ext uri="{FF2B5EF4-FFF2-40B4-BE49-F238E27FC236}">
                <a16:creationId xmlns:a16="http://schemas.microsoft.com/office/drawing/2014/main" xmlns="" id="{9102D68D-9C79-0368-F59C-E61599BFCD2E}"/>
              </a:ext>
            </a:extLst>
          </p:cNvPr>
          <p:cNvSpPr/>
          <p:nvPr/>
        </p:nvSpPr>
        <p:spPr>
          <a:xfrm>
            <a:off x="1291897" y="2428924"/>
            <a:ext cx="154974" cy="117987"/>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20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20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2000"/>
                                        <p:tgtEl>
                                          <p:spTgt spid="2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2000"/>
                                        <p:tgtEl>
                                          <p:spTgt spid="2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fade">
                                      <p:cBhvr>
                                        <p:cTn id="23" dur="2000"/>
                                        <p:tgtEl>
                                          <p:spTgt spid="2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animBg="1"/>
      <p:bldP spid="22" grpId="0"/>
      <p:bldP spid="23" grpId="0" animBg="1"/>
      <p:bldP spid="25" grpId="0"/>
      <p:bldP spid="2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572500" y="4572000"/>
            <a:ext cx="571500" cy="571500"/>
          </a:xfrm>
          <a:prstGeom prst="rect">
            <a:avLst/>
          </a:prstGeom>
        </p:spPr>
      </p:pic>
      <p:grpSp>
        <p:nvGrpSpPr>
          <p:cNvPr id="2" name="Google Shape;197;p32"/>
          <p:cNvGrpSpPr/>
          <p:nvPr/>
        </p:nvGrpSpPr>
        <p:grpSpPr>
          <a:xfrm>
            <a:off x="8728825" y="262085"/>
            <a:ext cx="143429" cy="1003500"/>
            <a:chOff x="720000" y="540000"/>
            <a:chExt cx="143429" cy="1003500"/>
          </a:xfrm>
        </p:grpSpPr>
        <p:sp>
          <p:nvSpPr>
            <p:cNvPr id="6" name="Google Shape;198;p32"/>
            <p:cNvSpPr/>
            <p:nvPr/>
          </p:nvSpPr>
          <p:spPr>
            <a:xfrm>
              <a:off x="720000" y="540000"/>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7" name="Google Shape;199;p32"/>
            <p:cNvSpPr/>
            <p:nvPr/>
          </p:nvSpPr>
          <p:spPr>
            <a:xfrm>
              <a:off x="720000" y="759863"/>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8" name="Google Shape;200;p32"/>
            <p:cNvSpPr/>
            <p:nvPr/>
          </p:nvSpPr>
          <p:spPr>
            <a:xfrm>
              <a:off x="720000" y="979726"/>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9" name="Google Shape;201;p32"/>
            <p:cNvSpPr/>
            <p:nvPr/>
          </p:nvSpPr>
          <p:spPr>
            <a:xfrm>
              <a:off x="720000" y="1199589"/>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10" name="Google Shape;202;p32"/>
            <p:cNvSpPr/>
            <p:nvPr/>
          </p:nvSpPr>
          <p:spPr>
            <a:xfrm>
              <a:off x="720000" y="1419452"/>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grpSp>
      <p:grpSp>
        <p:nvGrpSpPr>
          <p:cNvPr id="3" name="Google Shape;203;p32"/>
          <p:cNvGrpSpPr/>
          <p:nvPr/>
        </p:nvGrpSpPr>
        <p:grpSpPr>
          <a:xfrm rot="10800000">
            <a:off x="146240" y="3788265"/>
            <a:ext cx="143429" cy="1003500"/>
            <a:chOff x="720000" y="540000"/>
            <a:chExt cx="143429" cy="1003500"/>
          </a:xfrm>
        </p:grpSpPr>
        <p:sp>
          <p:nvSpPr>
            <p:cNvPr id="12" name="Google Shape;204;p32"/>
            <p:cNvSpPr/>
            <p:nvPr/>
          </p:nvSpPr>
          <p:spPr>
            <a:xfrm>
              <a:off x="720000" y="540000"/>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13" name="Google Shape;205;p32"/>
            <p:cNvSpPr/>
            <p:nvPr/>
          </p:nvSpPr>
          <p:spPr>
            <a:xfrm>
              <a:off x="720000" y="759863"/>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14" name="Google Shape;206;p32"/>
            <p:cNvSpPr/>
            <p:nvPr/>
          </p:nvSpPr>
          <p:spPr>
            <a:xfrm>
              <a:off x="720000" y="979726"/>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15" name="Google Shape;207;p32"/>
            <p:cNvSpPr/>
            <p:nvPr/>
          </p:nvSpPr>
          <p:spPr>
            <a:xfrm>
              <a:off x="720000" y="1199589"/>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sp>
          <p:nvSpPr>
            <p:cNvPr id="16" name="Google Shape;208;p32"/>
            <p:cNvSpPr/>
            <p:nvPr/>
          </p:nvSpPr>
          <p:spPr>
            <a:xfrm>
              <a:off x="720000" y="1419452"/>
              <a:ext cx="143429" cy="124048"/>
            </a:xfrm>
            <a:prstGeom prst="flowChartMerg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Franklin" charset="0"/>
              </a:endParaRPr>
            </a:p>
          </p:txBody>
        </p:sp>
      </p:grpSp>
      <p:sp>
        <p:nvSpPr>
          <p:cNvPr id="29" name="Google Shape;288;p34"/>
          <p:cNvSpPr txBox="1">
            <a:spLocks/>
          </p:cNvSpPr>
          <p:nvPr/>
        </p:nvSpPr>
        <p:spPr>
          <a:xfrm>
            <a:off x="247338" y="-1763"/>
            <a:ext cx="8297055" cy="1012278"/>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lvl="0">
              <a:buSzPts val="4100"/>
              <a:defRPr/>
            </a:pPr>
            <a:r>
              <a:rPr kumimoji="0" lang="en-IN" sz="4800" b="1" i="0" u="none" strike="noStrike" kern="0" cap="none" spc="0" normalizeH="0" baseline="0" noProof="0" dirty="0" smtClean="0">
                <a:ln>
                  <a:noFill/>
                </a:ln>
                <a:solidFill>
                  <a:srgbClr val="000000"/>
                </a:solidFill>
                <a:effectLst/>
                <a:uLnTx/>
                <a:uFillTx/>
                <a:latin typeface="Libre Franklin" charset="0"/>
                <a:ea typeface="Be Vietnam"/>
                <a:cs typeface="Be Vietnam"/>
                <a:sym typeface="Be Vietnam"/>
              </a:rPr>
              <a:t>04.</a:t>
            </a:r>
            <a:r>
              <a:rPr lang="en-IN" sz="3600" dirty="0" smtClean="0">
                <a:latin typeface="Libre Franklin" charset="0"/>
              </a:rPr>
              <a:t> Sprites - Naming and positioning</a:t>
            </a:r>
            <a:r>
              <a:rPr kumimoji="0" lang="en-IN" sz="3600" b="1" i="0" u="none" strike="noStrike" kern="0" cap="none" spc="0" normalizeH="0" baseline="0" noProof="0" dirty="0" smtClean="0">
                <a:ln>
                  <a:noFill/>
                </a:ln>
                <a:solidFill>
                  <a:srgbClr val="000000"/>
                </a:solidFill>
                <a:effectLst/>
                <a:uLnTx/>
                <a:uFillTx/>
                <a:latin typeface="Libre Franklin" charset="0"/>
                <a:ea typeface="Be Vietnam"/>
                <a:cs typeface="Be Vietnam"/>
                <a:sym typeface="Be Vietnam"/>
              </a:rPr>
              <a:t> </a:t>
            </a:r>
            <a:endParaRPr kumimoji="0" lang="en-US" sz="3600" i="0" u="none" strike="noStrike" kern="0" cap="none" spc="0" normalizeH="0" baseline="0" noProof="0" dirty="0">
              <a:ln>
                <a:noFill/>
              </a:ln>
              <a:solidFill>
                <a:srgbClr val="000000"/>
              </a:solidFill>
              <a:effectLst/>
              <a:uLnTx/>
              <a:uFillTx/>
              <a:latin typeface="Libre Franklin" charset="0"/>
              <a:ea typeface="Be Vietnam"/>
              <a:cs typeface="Be Vietnam"/>
              <a:sym typeface="Be Vietnam"/>
            </a:endParaRPr>
          </a:p>
        </p:txBody>
      </p:sp>
      <p:pic>
        <p:nvPicPr>
          <p:cNvPr id="24" name="Picture 2" descr="stage and sprite panel showing new position">
            <a:extLst>
              <a:ext uri="{FF2B5EF4-FFF2-40B4-BE49-F238E27FC236}">
                <a16:creationId xmlns:a16="http://schemas.microsoft.com/office/drawing/2014/main" xmlns="" id="{C8A98ED5-02BD-D769-F665-E32C93E02159}"/>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059474" y="1419640"/>
            <a:ext cx="7052139" cy="2823841"/>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Isometric SEO Strategy by Slidesgo">
  <a:themeElements>
    <a:clrScheme name="Simple Light">
      <a:dk1>
        <a:srgbClr val="000000"/>
      </a:dk1>
      <a:lt1>
        <a:srgbClr val="FFFFFF"/>
      </a:lt1>
      <a:dk2>
        <a:srgbClr val="434343"/>
      </a:dk2>
      <a:lt2>
        <a:srgbClr val="F3F3F3"/>
      </a:lt2>
      <a:accent1>
        <a:srgbClr val="FFC100"/>
      </a:accent1>
      <a:accent2>
        <a:srgbClr val="000000"/>
      </a:accent2>
      <a:accent3>
        <a:srgbClr val="434343"/>
      </a:accent3>
      <a:accent4>
        <a:srgbClr val="F3F3F3"/>
      </a:accent4>
      <a:accent5>
        <a:srgbClr val="FFC100"/>
      </a:accent5>
      <a:accent6>
        <a:srgbClr val="000000"/>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1251</TotalTime>
  <Words>1509</Words>
  <Application>Microsoft Office PowerPoint</Application>
  <PresentationFormat>On-screen Show (16:9)</PresentationFormat>
  <Paragraphs>100</Paragraphs>
  <Slides>27</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Libre Franklin</vt:lpstr>
      <vt:lpstr>Be Vietnam</vt:lpstr>
      <vt:lpstr>Libre Franklin Medium</vt:lpstr>
      <vt:lpstr>PT Sans</vt:lpstr>
      <vt:lpstr>Isometric SEO Strategy by Slidesgo</vt:lpstr>
      <vt:lpstr>Introduction to Programming with Scratch </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dc:title>
  <dc:creator>HP</dc:creator>
  <cp:lastModifiedBy>DELL</cp:lastModifiedBy>
  <cp:revision>122</cp:revision>
  <dcterms:modified xsi:type="dcterms:W3CDTF">2022-10-15T10:24:39Z</dcterms:modified>
</cp:coreProperties>
</file>