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75" r:id="rId3"/>
    <p:sldId id="257" r:id="rId4"/>
    <p:sldId id="258" r:id="rId5"/>
    <p:sldId id="298" r:id="rId6"/>
    <p:sldId id="299" r:id="rId7"/>
    <p:sldId id="266" r:id="rId8"/>
  </p:sldIdLst>
  <p:sldSz cx="9144000" cy="5143500" type="screen16x9"/>
  <p:notesSz cx="6858000" cy="9144000"/>
  <p:embeddedFontLst>
    <p:embeddedFont>
      <p:font typeface="Open Sans ExtraBold" panose="020B0604020202020204" charset="0"/>
      <p:bold r:id="rId10"/>
      <p:boldItalic r:id="rId11"/>
    </p:embeddedFont>
    <p:embeddedFont>
      <p:font typeface="Nunito Sans" panose="020B0604020202020204" charset="0"/>
      <p:regular r:id="rId12"/>
      <p:bold r:id="rId13"/>
      <p:italic r:id="rId14"/>
      <p:boldItalic r:id="rId15"/>
    </p:embeddedFont>
    <p:embeddedFont>
      <p:font typeface="Segoe UI Variable Small Semibol" pitchFamily="2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E9D52-14BE-4344-8799-F17794AA982D}">
  <a:tblStyle styleId="{04EE9D52-14BE-4344-8799-F17794AA9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0796" autoAdjust="0"/>
  </p:normalViewPr>
  <p:slideViewPr>
    <p:cSldViewPr snapToGrid="0">
      <p:cViewPr varScale="1">
        <p:scale>
          <a:sx n="104" d="100"/>
          <a:sy n="104" d="100"/>
        </p:scale>
        <p:origin x="29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694b295a0_1_3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694b295a0_1_3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8dfbd73c83_1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8dfbd73c83_1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d1f3928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d1f3928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dfbd73c83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dfbd73c83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8d5705976a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8d5705976a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496075" y="144475"/>
            <a:ext cx="4503600" cy="157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496075" y="1815000"/>
            <a:ext cx="4503600" cy="318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539499"/>
            <a:ext cx="3557100" cy="2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56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60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4043375"/>
            <a:ext cx="2463900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211905" y="468083"/>
            <a:ext cx="829932" cy="142840"/>
            <a:chOff x="1973350" y="1241613"/>
            <a:chExt cx="1033925" cy="177950"/>
          </a:xfrm>
        </p:grpSpPr>
        <p:sp>
          <p:nvSpPr>
            <p:cNvPr id="19" name="Google Shape;19;p2"/>
            <p:cNvSpPr/>
            <p:nvPr/>
          </p:nvSpPr>
          <p:spPr>
            <a:xfrm>
              <a:off x="1973350" y="1241613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15575" y="1285988"/>
              <a:ext cx="364900" cy="133575"/>
            </a:xfrm>
            <a:custGeom>
              <a:avLst/>
              <a:gdLst/>
              <a:ahLst/>
              <a:cxnLst/>
              <a:rect l="l" t="t" r="r" b="b"/>
              <a:pathLst>
                <a:path w="14596" h="5343" extrusionOk="0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23100" y="125266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642060" y="3085478"/>
            <a:ext cx="144051" cy="54401"/>
            <a:chOff x="4736324" y="1804332"/>
            <a:chExt cx="88691" cy="33492"/>
          </a:xfrm>
        </p:grpSpPr>
        <p:sp>
          <p:nvSpPr>
            <p:cNvPr id="23" name="Google Shape;23;p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12660" y="2644803"/>
            <a:ext cx="144051" cy="54401"/>
            <a:chOff x="4736324" y="1804332"/>
            <a:chExt cx="88691" cy="33492"/>
          </a:xfrm>
        </p:grpSpPr>
        <p:sp>
          <p:nvSpPr>
            <p:cNvPr id="27" name="Google Shape;27;p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7945780" y="260471"/>
            <a:ext cx="829932" cy="142840"/>
            <a:chOff x="1973350" y="1241613"/>
            <a:chExt cx="1033925" cy="177950"/>
          </a:xfrm>
        </p:grpSpPr>
        <p:sp>
          <p:nvSpPr>
            <p:cNvPr id="74" name="Google Shape;74;p4"/>
            <p:cNvSpPr/>
            <p:nvPr/>
          </p:nvSpPr>
          <p:spPr>
            <a:xfrm>
              <a:off x="1973350" y="1241613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315575" y="1285988"/>
              <a:ext cx="364900" cy="133575"/>
            </a:xfrm>
            <a:custGeom>
              <a:avLst/>
              <a:gdLst/>
              <a:ahLst/>
              <a:cxnLst/>
              <a:rect l="l" t="t" r="r" b="b"/>
              <a:pathLst>
                <a:path w="14596" h="5343" extrusionOk="0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23100" y="125266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631660" y="964640"/>
            <a:ext cx="144051" cy="54401"/>
            <a:chOff x="4736324" y="1804332"/>
            <a:chExt cx="88691" cy="33492"/>
          </a:xfrm>
        </p:grpSpPr>
        <p:sp>
          <p:nvSpPr>
            <p:cNvPr id="78" name="Google Shape;78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>
            <a:off x="6698060" y="414715"/>
            <a:ext cx="144051" cy="54401"/>
            <a:chOff x="4736324" y="1804332"/>
            <a:chExt cx="88691" cy="33492"/>
          </a:xfrm>
        </p:grpSpPr>
        <p:sp>
          <p:nvSpPr>
            <p:cNvPr id="82" name="Google Shape;82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3140460" y="414715"/>
            <a:ext cx="144051" cy="54401"/>
            <a:chOff x="4736324" y="1804332"/>
            <a:chExt cx="88691" cy="33492"/>
          </a:xfrm>
        </p:grpSpPr>
        <p:sp>
          <p:nvSpPr>
            <p:cNvPr id="86" name="Google Shape;86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368260" y="964640"/>
            <a:ext cx="144051" cy="54401"/>
            <a:chOff x="4736324" y="1804332"/>
            <a:chExt cx="88691" cy="33492"/>
          </a:xfrm>
        </p:grpSpPr>
        <p:sp>
          <p:nvSpPr>
            <p:cNvPr id="90" name="Google Shape;90;p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25" y="1234075"/>
            <a:ext cx="7717500" cy="3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512305" y="258965"/>
            <a:ext cx="677532" cy="211579"/>
            <a:chOff x="1973350" y="1157733"/>
            <a:chExt cx="844066" cy="263584"/>
          </a:xfrm>
        </p:grpSpPr>
        <p:sp>
          <p:nvSpPr>
            <p:cNvPr id="96" name="Google Shape;96;p4"/>
            <p:cNvSpPr/>
            <p:nvPr/>
          </p:nvSpPr>
          <p:spPr>
            <a:xfrm>
              <a:off x="1973350" y="1336542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2533241" y="115773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126100" y="3099575"/>
            <a:ext cx="8971800" cy="19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subTitle" idx="1"/>
          </p:nvPr>
        </p:nvSpPr>
        <p:spPr>
          <a:xfrm>
            <a:off x="1756350" y="3756475"/>
            <a:ext cx="56313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756350" y="4334100"/>
            <a:ext cx="563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1" name="Google Shape;191;p8"/>
          <p:cNvGrpSpPr/>
          <p:nvPr/>
        </p:nvGrpSpPr>
        <p:grpSpPr>
          <a:xfrm>
            <a:off x="338430" y="275743"/>
            <a:ext cx="2011045" cy="542907"/>
            <a:chOff x="6782580" y="302418"/>
            <a:chExt cx="2011045" cy="542907"/>
          </a:xfrm>
        </p:grpSpPr>
        <p:sp>
          <p:nvSpPr>
            <p:cNvPr id="192" name="Google Shape;192;p8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 flipH="1">
            <a:off x="6621055" y="414143"/>
            <a:ext cx="2011045" cy="542907"/>
            <a:chOff x="6782580" y="302418"/>
            <a:chExt cx="2011045" cy="542907"/>
          </a:xfrm>
        </p:grpSpPr>
        <p:sp>
          <p:nvSpPr>
            <p:cNvPr id="199" name="Google Shape;199;p8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/>
          <p:nvPr/>
        </p:nvSpPr>
        <p:spPr>
          <a:xfrm>
            <a:off x="143875" y="143875"/>
            <a:ext cx="8854500" cy="134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7955790" y="524489"/>
            <a:ext cx="92123" cy="34788"/>
            <a:chOff x="4736324" y="1804332"/>
            <a:chExt cx="88691" cy="33492"/>
          </a:xfrm>
        </p:grpSpPr>
        <p:sp>
          <p:nvSpPr>
            <p:cNvPr id="315" name="Google Shape;315;p13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3"/>
          <p:cNvGrpSpPr/>
          <p:nvPr/>
        </p:nvGrpSpPr>
        <p:grpSpPr>
          <a:xfrm>
            <a:off x="701240" y="1276939"/>
            <a:ext cx="92123" cy="34788"/>
            <a:chOff x="4736324" y="1804332"/>
            <a:chExt cx="88691" cy="33492"/>
          </a:xfrm>
        </p:grpSpPr>
        <p:sp>
          <p:nvSpPr>
            <p:cNvPr id="319" name="Google Shape;319;p13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3"/>
          <p:cNvGrpSpPr/>
          <p:nvPr/>
        </p:nvGrpSpPr>
        <p:grpSpPr>
          <a:xfrm>
            <a:off x="8265640" y="1206639"/>
            <a:ext cx="92123" cy="34788"/>
            <a:chOff x="4736324" y="1804332"/>
            <a:chExt cx="88691" cy="33492"/>
          </a:xfrm>
        </p:grpSpPr>
        <p:sp>
          <p:nvSpPr>
            <p:cNvPr id="323" name="Google Shape;323;p13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3"/>
          <p:cNvSpPr/>
          <p:nvPr/>
        </p:nvSpPr>
        <p:spPr>
          <a:xfrm>
            <a:off x="6673243" y="374197"/>
            <a:ext cx="323018" cy="120198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1167077" y="496508"/>
            <a:ext cx="227283" cy="851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2" hasCustomPrompt="1"/>
          </p:nvPr>
        </p:nvSpPr>
        <p:spPr>
          <a:xfrm>
            <a:off x="785889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"/>
          </p:nvPr>
        </p:nvSpPr>
        <p:spPr>
          <a:xfrm>
            <a:off x="703389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3"/>
          </p:nvPr>
        </p:nvSpPr>
        <p:spPr>
          <a:xfrm>
            <a:off x="785889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4" hasCustomPrompt="1"/>
          </p:nvPr>
        </p:nvSpPr>
        <p:spPr>
          <a:xfrm>
            <a:off x="27839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5"/>
          </p:nvPr>
        </p:nvSpPr>
        <p:spPr>
          <a:xfrm>
            <a:off x="27014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6"/>
          </p:nvPr>
        </p:nvSpPr>
        <p:spPr>
          <a:xfrm>
            <a:off x="2783911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7" hasCustomPrompt="1"/>
          </p:nvPr>
        </p:nvSpPr>
        <p:spPr>
          <a:xfrm>
            <a:off x="4784152" y="2549350"/>
            <a:ext cx="1575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8"/>
          </p:nvPr>
        </p:nvSpPr>
        <p:spPr>
          <a:xfrm>
            <a:off x="4700452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9"/>
          </p:nvPr>
        </p:nvSpPr>
        <p:spPr>
          <a:xfrm>
            <a:off x="4782952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13" hasCustomPrompt="1"/>
          </p:nvPr>
        </p:nvSpPr>
        <p:spPr>
          <a:xfrm>
            <a:off x="67804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4"/>
          </p:nvPr>
        </p:nvSpPr>
        <p:spPr>
          <a:xfrm>
            <a:off x="6697911" y="3752225"/>
            <a:ext cx="1742700" cy="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5"/>
          </p:nvPr>
        </p:nvSpPr>
        <p:spPr>
          <a:xfrm>
            <a:off x="6797061" y="1988650"/>
            <a:ext cx="15444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_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1"/>
          </p:nvPr>
        </p:nvSpPr>
        <p:spPr>
          <a:xfrm>
            <a:off x="2235426" y="238812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2"/>
          </p:nvPr>
        </p:nvSpPr>
        <p:spPr>
          <a:xfrm>
            <a:off x="2235421" y="1775225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3"/>
          </p:nvPr>
        </p:nvSpPr>
        <p:spPr>
          <a:xfrm>
            <a:off x="2235426" y="391307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4"/>
          </p:nvPr>
        </p:nvSpPr>
        <p:spPr>
          <a:xfrm>
            <a:off x="2235421" y="3300175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5"/>
          </p:nvPr>
        </p:nvSpPr>
        <p:spPr>
          <a:xfrm>
            <a:off x="5966451" y="238812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6"/>
          </p:nvPr>
        </p:nvSpPr>
        <p:spPr>
          <a:xfrm>
            <a:off x="5966446" y="1775253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7"/>
          </p:nvPr>
        </p:nvSpPr>
        <p:spPr>
          <a:xfrm>
            <a:off x="5966451" y="391307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subTitle" idx="8"/>
          </p:nvPr>
        </p:nvSpPr>
        <p:spPr>
          <a:xfrm>
            <a:off x="5966446" y="3300183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42" name="Google Shape;442;p17"/>
          <p:cNvGrpSpPr/>
          <p:nvPr/>
        </p:nvGrpSpPr>
        <p:grpSpPr>
          <a:xfrm>
            <a:off x="6782580" y="454818"/>
            <a:ext cx="2011045" cy="542907"/>
            <a:chOff x="6782580" y="302418"/>
            <a:chExt cx="2011045" cy="542907"/>
          </a:xfrm>
        </p:grpSpPr>
        <p:sp>
          <p:nvSpPr>
            <p:cNvPr id="443" name="Google Shape;443;p17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17"/>
          <p:cNvSpPr/>
          <p:nvPr/>
        </p:nvSpPr>
        <p:spPr>
          <a:xfrm>
            <a:off x="302555" y="4781243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>
            <a:off x="2460710" y="4681366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361320" y="4781243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7"/>
          <p:cNvSpPr/>
          <p:nvPr/>
        </p:nvSpPr>
        <p:spPr>
          <a:xfrm>
            <a:off x="4709105" y="4501146"/>
            <a:ext cx="34208" cy="1055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4733660" y="4477468"/>
            <a:ext cx="34208" cy="1055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4767848" y="4501146"/>
            <a:ext cx="34230" cy="10554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8794980" y="4919643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8819535" y="4895966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8853745" y="4919643"/>
            <a:ext cx="34230" cy="10532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6876930" y="4791946"/>
            <a:ext cx="34208" cy="1055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6901485" y="4768268"/>
            <a:ext cx="34208" cy="1055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6935673" y="4791946"/>
            <a:ext cx="34230" cy="10554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 flipH="1">
            <a:off x="289505" y="1437718"/>
            <a:ext cx="2011045" cy="542907"/>
            <a:chOff x="6782580" y="302418"/>
            <a:chExt cx="2011045" cy="542907"/>
          </a:xfrm>
        </p:grpSpPr>
        <p:sp>
          <p:nvSpPr>
            <p:cNvPr id="462" name="Google Shape;462;p17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7"/>
          <p:cNvGrpSpPr/>
          <p:nvPr/>
        </p:nvGrpSpPr>
        <p:grpSpPr>
          <a:xfrm rot="-221190" flipH="1">
            <a:off x="8248848" y="1708066"/>
            <a:ext cx="458746" cy="455427"/>
            <a:chOff x="3657533" y="3729124"/>
            <a:chExt cx="606916" cy="602525"/>
          </a:xfrm>
        </p:grpSpPr>
        <p:sp>
          <p:nvSpPr>
            <p:cNvPr id="469" name="Google Shape;469;p17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 rot="-2976230" flipH="1">
            <a:off x="449352" y="2954481"/>
            <a:ext cx="374593" cy="391229"/>
            <a:chOff x="3941912" y="3877117"/>
            <a:chExt cx="537560" cy="577447"/>
          </a:xfrm>
        </p:grpSpPr>
        <p:sp>
          <p:nvSpPr>
            <p:cNvPr id="472" name="Google Shape;472;p17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7"/>
          <p:cNvGrpSpPr/>
          <p:nvPr/>
        </p:nvGrpSpPr>
        <p:grpSpPr>
          <a:xfrm rot="1167250" flipH="1">
            <a:off x="8425167" y="4149581"/>
            <a:ext cx="374618" cy="391238"/>
            <a:chOff x="3941912" y="3877117"/>
            <a:chExt cx="537560" cy="577447"/>
          </a:xfrm>
        </p:grpSpPr>
        <p:sp>
          <p:nvSpPr>
            <p:cNvPr id="475" name="Google Shape;475;p17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"/>
          <p:cNvSpPr/>
          <p:nvPr/>
        </p:nvSpPr>
        <p:spPr>
          <a:xfrm flipH="1">
            <a:off x="8200040" y="4570620"/>
            <a:ext cx="230727" cy="75920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 flipH="1">
            <a:off x="907340" y="4767070"/>
            <a:ext cx="190575" cy="77507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21"/>
          <p:cNvGrpSpPr/>
          <p:nvPr/>
        </p:nvGrpSpPr>
        <p:grpSpPr>
          <a:xfrm flipH="1">
            <a:off x="355205" y="1084706"/>
            <a:ext cx="2011045" cy="542907"/>
            <a:chOff x="6782580" y="302418"/>
            <a:chExt cx="2011045" cy="542907"/>
          </a:xfrm>
        </p:grpSpPr>
        <p:sp>
          <p:nvSpPr>
            <p:cNvPr id="575" name="Google Shape;575;p2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 rot="-221190" flipH="1">
            <a:off x="8414773" y="3568304"/>
            <a:ext cx="458746" cy="455427"/>
            <a:chOff x="3657533" y="3729124"/>
            <a:chExt cx="606916" cy="602525"/>
          </a:xfrm>
        </p:grpSpPr>
        <p:sp>
          <p:nvSpPr>
            <p:cNvPr id="582" name="Google Shape;582;p21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1"/>
          <p:cNvGrpSpPr/>
          <p:nvPr/>
        </p:nvGrpSpPr>
        <p:grpSpPr>
          <a:xfrm rot="-2976230" flipH="1">
            <a:off x="377527" y="387556"/>
            <a:ext cx="374593" cy="391229"/>
            <a:chOff x="3941912" y="3877117"/>
            <a:chExt cx="537560" cy="577447"/>
          </a:xfrm>
        </p:grpSpPr>
        <p:sp>
          <p:nvSpPr>
            <p:cNvPr id="585" name="Google Shape;585;p2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1"/>
          <p:cNvGrpSpPr/>
          <p:nvPr/>
        </p:nvGrpSpPr>
        <p:grpSpPr>
          <a:xfrm rot="1167250" flipH="1">
            <a:off x="2446692" y="4412956"/>
            <a:ext cx="374618" cy="391238"/>
            <a:chOff x="3941912" y="3877117"/>
            <a:chExt cx="537560" cy="577447"/>
          </a:xfrm>
        </p:grpSpPr>
        <p:sp>
          <p:nvSpPr>
            <p:cNvPr id="588" name="Google Shape;588;p2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21"/>
          <p:cNvSpPr/>
          <p:nvPr/>
        </p:nvSpPr>
        <p:spPr>
          <a:xfrm flipH="1">
            <a:off x="8430765" y="372595"/>
            <a:ext cx="190575" cy="77507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1"/>
          <p:cNvGrpSpPr/>
          <p:nvPr/>
        </p:nvGrpSpPr>
        <p:grpSpPr>
          <a:xfrm>
            <a:off x="6782580" y="454818"/>
            <a:ext cx="2011045" cy="542907"/>
            <a:chOff x="6782580" y="302418"/>
            <a:chExt cx="2011045" cy="542907"/>
          </a:xfrm>
        </p:grpSpPr>
        <p:sp>
          <p:nvSpPr>
            <p:cNvPr id="592" name="Google Shape;592;p2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/>
          <p:nvPr/>
        </p:nvSpPr>
        <p:spPr>
          <a:xfrm>
            <a:off x="7562548" y="2921528"/>
            <a:ext cx="628729" cy="233957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>
            <a:off x="520477" y="2408547"/>
            <a:ext cx="483041" cy="181103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7830840" y="2589639"/>
            <a:ext cx="92123" cy="34788"/>
            <a:chOff x="4736324" y="1804332"/>
            <a:chExt cx="88691" cy="33492"/>
          </a:xfrm>
        </p:grpSpPr>
        <p:sp>
          <p:nvSpPr>
            <p:cNvPr id="602" name="Google Shape;602;p2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2"/>
          <p:cNvGrpSpPr/>
          <p:nvPr/>
        </p:nvGrpSpPr>
        <p:grpSpPr>
          <a:xfrm>
            <a:off x="1758702" y="1106514"/>
            <a:ext cx="92123" cy="34788"/>
            <a:chOff x="4736324" y="1804332"/>
            <a:chExt cx="88691" cy="33492"/>
          </a:xfrm>
        </p:grpSpPr>
        <p:sp>
          <p:nvSpPr>
            <p:cNvPr id="606" name="Google Shape;606;p2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486402" y="3209114"/>
            <a:ext cx="92123" cy="34788"/>
            <a:chOff x="4736324" y="1804332"/>
            <a:chExt cx="88691" cy="33492"/>
          </a:xfrm>
        </p:grpSpPr>
        <p:sp>
          <p:nvSpPr>
            <p:cNvPr id="610" name="Google Shape;610;p22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22"/>
          <p:cNvSpPr/>
          <p:nvPr/>
        </p:nvSpPr>
        <p:spPr>
          <a:xfrm rot="5399696">
            <a:off x="8253647" y="192107"/>
            <a:ext cx="766348" cy="694793"/>
          </a:xfrm>
          <a:custGeom>
            <a:avLst/>
            <a:gdLst/>
            <a:ahLst/>
            <a:cxnLst/>
            <a:rect l="l" t="t" r="r" b="b"/>
            <a:pathLst>
              <a:path w="27149" h="34923" fill="none" extrusionOk="0">
                <a:moveTo>
                  <a:pt x="26989" y="0"/>
                </a:moveTo>
                <a:cubicBezTo>
                  <a:pt x="27149" y="2829"/>
                  <a:pt x="26971" y="5675"/>
                  <a:pt x="26491" y="8451"/>
                </a:cubicBezTo>
                <a:cubicBezTo>
                  <a:pt x="26473" y="8540"/>
                  <a:pt x="26473" y="8629"/>
                  <a:pt x="26455" y="8718"/>
                </a:cubicBezTo>
                <a:cubicBezTo>
                  <a:pt x="24836" y="17542"/>
                  <a:pt x="19712" y="25832"/>
                  <a:pt x="12080" y="30546"/>
                </a:cubicBezTo>
                <a:cubicBezTo>
                  <a:pt x="8398" y="32806"/>
                  <a:pt x="4270" y="34193"/>
                  <a:pt x="1" y="34923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2"/>
          <p:cNvSpPr/>
          <p:nvPr/>
        </p:nvSpPr>
        <p:spPr>
          <a:xfrm flipH="1">
            <a:off x="130750" y="145900"/>
            <a:ext cx="1371225" cy="399850"/>
          </a:xfrm>
          <a:custGeom>
            <a:avLst/>
            <a:gdLst/>
            <a:ahLst/>
            <a:cxnLst/>
            <a:rect l="l" t="t" r="r" b="b"/>
            <a:pathLst>
              <a:path w="54849" h="15994" fill="none" extrusionOk="0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22"/>
          <p:cNvGrpSpPr/>
          <p:nvPr/>
        </p:nvGrpSpPr>
        <p:grpSpPr>
          <a:xfrm rot="1436547">
            <a:off x="8031176" y="1261258"/>
            <a:ext cx="374605" cy="391243"/>
            <a:chOff x="3941912" y="3877117"/>
            <a:chExt cx="537560" cy="577447"/>
          </a:xfrm>
        </p:grpSpPr>
        <p:sp>
          <p:nvSpPr>
            <p:cNvPr id="616" name="Google Shape;616;p22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2"/>
          <p:cNvGrpSpPr/>
          <p:nvPr/>
        </p:nvGrpSpPr>
        <p:grpSpPr>
          <a:xfrm>
            <a:off x="275216" y="3410488"/>
            <a:ext cx="1481698" cy="1587377"/>
            <a:chOff x="1622767" y="3053400"/>
            <a:chExt cx="1802771" cy="1931350"/>
          </a:xfrm>
        </p:grpSpPr>
        <p:sp>
          <p:nvSpPr>
            <p:cNvPr id="619" name="Google Shape;619;p22"/>
            <p:cNvSpPr/>
            <p:nvPr/>
          </p:nvSpPr>
          <p:spPr>
            <a:xfrm flipH="1">
              <a:off x="2954724" y="3540683"/>
              <a:ext cx="435040" cy="880941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3045591" y="3605779"/>
              <a:ext cx="252670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 flipH="1">
              <a:off x="2307209" y="3268816"/>
              <a:ext cx="592379" cy="1200468"/>
            </a:xfrm>
            <a:custGeom>
              <a:avLst/>
              <a:gdLst/>
              <a:ahLst/>
              <a:cxnLst/>
              <a:rect l="l" t="t" r="r" b="b"/>
              <a:pathLst>
                <a:path w="27074" h="55232" extrusionOk="0">
                  <a:moveTo>
                    <a:pt x="17740" y="7757"/>
                  </a:moveTo>
                  <a:lnTo>
                    <a:pt x="15642" y="7757"/>
                  </a:lnTo>
                  <a:lnTo>
                    <a:pt x="18912" y="12908"/>
                  </a:lnTo>
                  <a:lnTo>
                    <a:pt x="16250" y="12908"/>
                  </a:lnTo>
                  <a:lnTo>
                    <a:pt x="20070" y="18956"/>
                  </a:lnTo>
                  <a:lnTo>
                    <a:pt x="17422" y="18956"/>
                  </a:lnTo>
                  <a:lnTo>
                    <a:pt x="21242" y="25004"/>
                  </a:lnTo>
                  <a:lnTo>
                    <a:pt x="18579" y="25004"/>
                  </a:lnTo>
                  <a:lnTo>
                    <a:pt x="22399" y="31053"/>
                  </a:lnTo>
                  <a:lnTo>
                    <a:pt x="19751" y="31053"/>
                  </a:lnTo>
                  <a:lnTo>
                    <a:pt x="23571" y="37101"/>
                  </a:lnTo>
                  <a:lnTo>
                    <a:pt x="20909" y="37101"/>
                  </a:lnTo>
                  <a:lnTo>
                    <a:pt x="24743" y="43135"/>
                  </a:lnTo>
                  <a:lnTo>
                    <a:pt x="22081" y="43135"/>
                  </a:lnTo>
                  <a:lnTo>
                    <a:pt x="25901" y="49183"/>
                  </a:lnTo>
                  <a:lnTo>
                    <a:pt x="23253" y="49183"/>
                  </a:lnTo>
                  <a:lnTo>
                    <a:pt x="27073" y="55232"/>
                  </a:lnTo>
                  <a:lnTo>
                    <a:pt x="0" y="55232"/>
                  </a:lnTo>
                  <a:lnTo>
                    <a:pt x="3617" y="49183"/>
                  </a:lnTo>
                  <a:lnTo>
                    <a:pt x="1158" y="49183"/>
                  </a:lnTo>
                  <a:lnTo>
                    <a:pt x="4790" y="43135"/>
                  </a:lnTo>
                  <a:lnTo>
                    <a:pt x="2330" y="43135"/>
                  </a:lnTo>
                  <a:lnTo>
                    <a:pt x="5962" y="37101"/>
                  </a:lnTo>
                  <a:lnTo>
                    <a:pt x="3502" y="37101"/>
                  </a:lnTo>
                  <a:lnTo>
                    <a:pt x="7119" y="31053"/>
                  </a:lnTo>
                  <a:lnTo>
                    <a:pt x="4659" y="31053"/>
                  </a:lnTo>
                  <a:lnTo>
                    <a:pt x="8291" y="25004"/>
                  </a:lnTo>
                  <a:lnTo>
                    <a:pt x="5831" y="25004"/>
                  </a:lnTo>
                  <a:lnTo>
                    <a:pt x="9463" y="18956"/>
                  </a:lnTo>
                  <a:lnTo>
                    <a:pt x="7003" y="18956"/>
                  </a:lnTo>
                  <a:lnTo>
                    <a:pt x="10621" y="12908"/>
                  </a:lnTo>
                  <a:lnTo>
                    <a:pt x="8161" y="12908"/>
                  </a:lnTo>
                  <a:lnTo>
                    <a:pt x="11258" y="7757"/>
                  </a:lnTo>
                  <a:lnTo>
                    <a:pt x="9333" y="7757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 flipH="1">
              <a:off x="2430993" y="3357516"/>
              <a:ext cx="344807" cy="1306752"/>
            </a:xfrm>
            <a:custGeom>
              <a:avLst/>
              <a:gdLst/>
              <a:ahLst/>
              <a:cxnLst/>
              <a:rect l="l" t="t" r="r" b="b"/>
              <a:pathLst>
                <a:path w="15759" h="60122" extrusionOk="0">
                  <a:moveTo>
                    <a:pt x="8292" y="59558"/>
                  </a:moveTo>
                  <a:cubicBezTo>
                    <a:pt x="8292" y="60122"/>
                    <a:pt x="7453" y="60122"/>
                    <a:pt x="7453" y="59558"/>
                  </a:cubicBezTo>
                  <a:lnTo>
                    <a:pt x="7453" y="47910"/>
                  </a:lnTo>
                  <a:lnTo>
                    <a:pt x="290" y="42512"/>
                  </a:lnTo>
                  <a:cubicBezTo>
                    <a:pt x="30" y="42237"/>
                    <a:pt x="420" y="41847"/>
                    <a:pt x="681" y="42107"/>
                  </a:cubicBezTo>
                  <a:lnTo>
                    <a:pt x="7453" y="47128"/>
                  </a:lnTo>
                  <a:lnTo>
                    <a:pt x="7453" y="43004"/>
                  </a:lnTo>
                  <a:lnTo>
                    <a:pt x="261" y="35813"/>
                  </a:lnTo>
                  <a:cubicBezTo>
                    <a:pt x="1" y="35552"/>
                    <a:pt x="406" y="35162"/>
                    <a:pt x="666" y="35422"/>
                  </a:cubicBezTo>
                  <a:lnTo>
                    <a:pt x="7453" y="42208"/>
                  </a:lnTo>
                  <a:lnTo>
                    <a:pt x="7453" y="36030"/>
                  </a:lnTo>
                  <a:lnTo>
                    <a:pt x="2113" y="30676"/>
                  </a:lnTo>
                  <a:cubicBezTo>
                    <a:pt x="1838" y="30416"/>
                    <a:pt x="2244" y="30010"/>
                    <a:pt x="2504" y="30285"/>
                  </a:cubicBezTo>
                  <a:lnTo>
                    <a:pt x="7453" y="35234"/>
                  </a:lnTo>
                  <a:lnTo>
                    <a:pt x="7453" y="29041"/>
                  </a:lnTo>
                  <a:lnTo>
                    <a:pt x="3546" y="25134"/>
                  </a:lnTo>
                  <a:cubicBezTo>
                    <a:pt x="3285" y="24859"/>
                    <a:pt x="3676" y="24469"/>
                    <a:pt x="3937" y="24729"/>
                  </a:cubicBezTo>
                  <a:lnTo>
                    <a:pt x="7453" y="28260"/>
                  </a:lnTo>
                  <a:lnTo>
                    <a:pt x="7453" y="22067"/>
                  </a:lnTo>
                  <a:lnTo>
                    <a:pt x="4443" y="19057"/>
                  </a:lnTo>
                  <a:cubicBezTo>
                    <a:pt x="4183" y="18796"/>
                    <a:pt x="4588" y="18391"/>
                    <a:pt x="4848" y="18652"/>
                  </a:cubicBezTo>
                  <a:lnTo>
                    <a:pt x="7453" y="21271"/>
                  </a:lnTo>
                  <a:lnTo>
                    <a:pt x="7453" y="14571"/>
                  </a:lnTo>
                  <a:lnTo>
                    <a:pt x="4443" y="11562"/>
                  </a:lnTo>
                  <a:cubicBezTo>
                    <a:pt x="4183" y="11301"/>
                    <a:pt x="4588" y="10896"/>
                    <a:pt x="4848" y="11171"/>
                  </a:cubicBezTo>
                  <a:lnTo>
                    <a:pt x="7453" y="13775"/>
                  </a:lnTo>
                  <a:lnTo>
                    <a:pt x="7453" y="7886"/>
                  </a:lnTo>
                  <a:lnTo>
                    <a:pt x="5557" y="5991"/>
                  </a:lnTo>
                  <a:cubicBezTo>
                    <a:pt x="5297" y="5730"/>
                    <a:pt x="5687" y="5325"/>
                    <a:pt x="5948" y="5600"/>
                  </a:cubicBezTo>
                  <a:lnTo>
                    <a:pt x="7453" y="7090"/>
                  </a:lnTo>
                  <a:lnTo>
                    <a:pt x="7453" y="565"/>
                  </a:lnTo>
                  <a:cubicBezTo>
                    <a:pt x="7453" y="0"/>
                    <a:pt x="8292" y="0"/>
                    <a:pt x="8292" y="565"/>
                  </a:cubicBezTo>
                  <a:lnTo>
                    <a:pt x="8292" y="7105"/>
                  </a:lnTo>
                  <a:lnTo>
                    <a:pt x="9667" y="5730"/>
                  </a:lnTo>
                  <a:cubicBezTo>
                    <a:pt x="9927" y="5470"/>
                    <a:pt x="10318" y="5860"/>
                    <a:pt x="10057" y="6121"/>
                  </a:cubicBezTo>
                  <a:lnTo>
                    <a:pt x="8292" y="7886"/>
                  </a:lnTo>
                  <a:lnTo>
                    <a:pt x="8292" y="13775"/>
                  </a:lnTo>
                  <a:lnTo>
                    <a:pt x="10911" y="11171"/>
                  </a:lnTo>
                  <a:cubicBezTo>
                    <a:pt x="11171" y="10910"/>
                    <a:pt x="11577" y="11301"/>
                    <a:pt x="11302" y="11562"/>
                  </a:cubicBezTo>
                  <a:lnTo>
                    <a:pt x="8292" y="14571"/>
                  </a:lnTo>
                  <a:lnTo>
                    <a:pt x="8292" y="21271"/>
                  </a:lnTo>
                  <a:lnTo>
                    <a:pt x="10911" y="18652"/>
                  </a:lnTo>
                  <a:cubicBezTo>
                    <a:pt x="11171" y="18391"/>
                    <a:pt x="11577" y="18796"/>
                    <a:pt x="11302" y="19057"/>
                  </a:cubicBezTo>
                  <a:lnTo>
                    <a:pt x="8292" y="22067"/>
                  </a:lnTo>
                  <a:lnTo>
                    <a:pt x="8292" y="28260"/>
                  </a:lnTo>
                  <a:lnTo>
                    <a:pt x="11591" y="24961"/>
                  </a:lnTo>
                  <a:cubicBezTo>
                    <a:pt x="11866" y="24686"/>
                    <a:pt x="12257" y="25091"/>
                    <a:pt x="11996" y="25351"/>
                  </a:cubicBezTo>
                  <a:lnTo>
                    <a:pt x="8292" y="29041"/>
                  </a:lnTo>
                  <a:lnTo>
                    <a:pt x="8292" y="35234"/>
                  </a:lnTo>
                  <a:lnTo>
                    <a:pt x="13024" y="30502"/>
                  </a:lnTo>
                  <a:cubicBezTo>
                    <a:pt x="13284" y="30242"/>
                    <a:pt x="13689" y="30633"/>
                    <a:pt x="13414" y="30908"/>
                  </a:cubicBezTo>
                  <a:lnTo>
                    <a:pt x="8292" y="36030"/>
                  </a:lnTo>
                  <a:lnTo>
                    <a:pt x="8292" y="42208"/>
                  </a:lnTo>
                  <a:lnTo>
                    <a:pt x="15093" y="35422"/>
                  </a:lnTo>
                  <a:cubicBezTo>
                    <a:pt x="15353" y="35162"/>
                    <a:pt x="15758" y="35552"/>
                    <a:pt x="15483" y="35813"/>
                  </a:cubicBezTo>
                  <a:lnTo>
                    <a:pt x="8292" y="43004"/>
                  </a:lnTo>
                  <a:lnTo>
                    <a:pt x="8292" y="47128"/>
                  </a:lnTo>
                  <a:lnTo>
                    <a:pt x="14442" y="42469"/>
                  </a:lnTo>
                  <a:cubicBezTo>
                    <a:pt x="14702" y="42208"/>
                    <a:pt x="15093" y="42599"/>
                    <a:pt x="14832" y="42874"/>
                  </a:cubicBezTo>
                  <a:lnTo>
                    <a:pt x="8292" y="47910"/>
                  </a:lnTo>
                  <a:lnTo>
                    <a:pt x="8292" y="595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 flipH="1">
              <a:off x="1692743" y="3053400"/>
              <a:ext cx="820019" cy="1661510"/>
            </a:xfrm>
            <a:custGeom>
              <a:avLst/>
              <a:gdLst/>
              <a:ahLst/>
              <a:cxnLst/>
              <a:rect l="l" t="t" r="r" b="b"/>
              <a:pathLst>
                <a:path w="37478" h="76444" extrusionOk="0">
                  <a:moveTo>
                    <a:pt x="24556" y="10722"/>
                  </a:moveTo>
                  <a:lnTo>
                    <a:pt x="21647" y="10722"/>
                  </a:lnTo>
                  <a:lnTo>
                    <a:pt x="26162" y="17870"/>
                  </a:lnTo>
                  <a:lnTo>
                    <a:pt x="22487" y="17870"/>
                  </a:lnTo>
                  <a:lnTo>
                    <a:pt x="27782" y="26234"/>
                  </a:lnTo>
                  <a:lnTo>
                    <a:pt x="24107" y="26234"/>
                  </a:lnTo>
                  <a:lnTo>
                    <a:pt x="29403" y="34612"/>
                  </a:lnTo>
                  <a:lnTo>
                    <a:pt x="25713" y="34612"/>
                  </a:lnTo>
                  <a:lnTo>
                    <a:pt x="31009" y="42975"/>
                  </a:lnTo>
                  <a:lnTo>
                    <a:pt x="27334" y="42975"/>
                  </a:lnTo>
                  <a:lnTo>
                    <a:pt x="32630" y="51339"/>
                  </a:lnTo>
                  <a:lnTo>
                    <a:pt x="28955" y="51339"/>
                  </a:lnTo>
                  <a:lnTo>
                    <a:pt x="34236" y="59702"/>
                  </a:lnTo>
                  <a:lnTo>
                    <a:pt x="30561" y="59702"/>
                  </a:lnTo>
                  <a:lnTo>
                    <a:pt x="35857" y="68080"/>
                  </a:lnTo>
                  <a:lnTo>
                    <a:pt x="32181" y="68080"/>
                  </a:lnTo>
                  <a:lnTo>
                    <a:pt x="37477" y="76444"/>
                  </a:lnTo>
                  <a:lnTo>
                    <a:pt x="0" y="76444"/>
                  </a:lnTo>
                  <a:lnTo>
                    <a:pt x="5021" y="68080"/>
                  </a:lnTo>
                  <a:lnTo>
                    <a:pt x="1607" y="68080"/>
                  </a:lnTo>
                  <a:lnTo>
                    <a:pt x="6628" y="59702"/>
                  </a:lnTo>
                  <a:lnTo>
                    <a:pt x="3227" y="59702"/>
                  </a:lnTo>
                  <a:lnTo>
                    <a:pt x="8248" y="51339"/>
                  </a:lnTo>
                  <a:lnTo>
                    <a:pt x="4848" y="51339"/>
                  </a:lnTo>
                  <a:lnTo>
                    <a:pt x="9854" y="42975"/>
                  </a:lnTo>
                  <a:lnTo>
                    <a:pt x="6454" y="42975"/>
                  </a:lnTo>
                  <a:lnTo>
                    <a:pt x="11475" y="34612"/>
                  </a:lnTo>
                  <a:lnTo>
                    <a:pt x="8075" y="34612"/>
                  </a:lnTo>
                  <a:lnTo>
                    <a:pt x="13096" y="26234"/>
                  </a:lnTo>
                  <a:lnTo>
                    <a:pt x="9681" y="26234"/>
                  </a:lnTo>
                  <a:lnTo>
                    <a:pt x="14702" y="17870"/>
                  </a:lnTo>
                  <a:lnTo>
                    <a:pt x="11301" y="17870"/>
                  </a:lnTo>
                  <a:lnTo>
                    <a:pt x="15584" y="10722"/>
                  </a:lnTo>
                  <a:lnTo>
                    <a:pt x="12922" y="10722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 flipH="1">
              <a:off x="1864347" y="3176355"/>
              <a:ext cx="476809" cy="1808395"/>
            </a:xfrm>
            <a:custGeom>
              <a:avLst/>
              <a:gdLst/>
              <a:ahLst/>
              <a:cxnLst/>
              <a:rect l="l" t="t" r="r" b="b"/>
              <a:pathLst>
                <a:path w="21792" h="83202" extrusionOk="0">
                  <a:moveTo>
                    <a:pt x="11475" y="82435"/>
                  </a:moveTo>
                  <a:cubicBezTo>
                    <a:pt x="11475" y="83202"/>
                    <a:pt x="10317" y="83202"/>
                    <a:pt x="10317" y="82435"/>
                  </a:cubicBezTo>
                  <a:lnTo>
                    <a:pt x="10317" y="66315"/>
                  </a:lnTo>
                  <a:lnTo>
                    <a:pt x="391" y="58820"/>
                  </a:lnTo>
                  <a:cubicBezTo>
                    <a:pt x="43" y="58458"/>
                    <a:pt x="579" y="57923"/>
                    <a:pt x="941" y="58270"/>
                  </a:cubicBezTo>
                  <a:lnTo>
                    <a:pt x="10317" y="65216"/>
                  </a:lnTo>
                  <a:lnTo>
                    <a:pt x="10317" y="59515"/>
                  </a:lnTo>
                  <a:lnTo>
                    <a:pt x="362" y="49559"/>
                  </a:lnTo>
                  <a:cubicBezTo>
                    <a:pt x="0" y="49198"/>
                    <a:pt x="535" y="48648"/>
                    <a:pt x="912" y="49010"/>
                  </a:cubicBezTo>
                  <a:lnTo>
                    <a:pt x="10317" y="58415"/>
                  </a:lnTo>
                  <a:lnTo>
                    <a:pt x="10317" y="49849"/>
                  </a:lnTo>
                  <a:lnTo>
                    <a:pt x="2908" y="42455"/>
                  </a:lnTo>
                  <a:cubicBezTo>
                    <a:pt x="2547" y="42093"/>
                    <a:pt x="3097" y="41543"/>
                    <a:pt x="3458" y="41905"/>
                  </a:cubicBezTo>
                  <a:lnTo>
                    <a:pt x="10317" y="48764"/>
                  </a:lnTo>
                  <a:lnTo>
                    <a:pt x="10317" y="40198"/>
                  </a:lnTo>
                  <a:lnTo>
                    <a:pt x="4891" y="34771"/>
                  </a:lnTo>
                  <a:cubicBezTo>
                    <a:pt x="4515" y="34410"/>
                    <a:pt x="5079" y="33845"/>
                    <a:pt x="5441" y="34222"/>
                  </a:cubicBezTo>
                  <a:lnTo>
                    <a:pt x="10317" y="39098"/>
                  </a:lnTo>
                  <a:lnTo>
                    <a:pt x="10317" y="30532"/>
                  </a:lnTo>
                  <a:lnTo>
                    <a:pt x="6150" y="26365"/>
                  </a:lnTo>
                  <a:cubicBezTo>
                    <a:pt x="5788" y="26003"/>
                    <a:pt x="6323" y="25467"/>
                    <a:pt x="6700" y="25815"/>
                  </a:cubicBezTo>
                  <a:lnTo>
                    <a:pt x="10317" y="29432"/>
                  </a:lnTo>
                  <a:lnTo>
                    <a:pt x="10317" y="20157"/>
                  </a:lnTo>
                  <a:lnTo>
                    <a:pt x="6150" y="15990"/>
                  </a:lnTo>
                  <a:cubicBezTo>
                    <a:pt x="5788" y="15628"/>
                    <a:pt x="6323" y="15093"/>
                    <a:pt x="6700" y="15440"/>
                  </a:cubicBezTo>
                  <a:lnTo>
                    <a:pt x="10317" y="19072"/>
                  </a:lnTo>
                  <a:lnTo>
                    <a:pt x="10317" y="10911"/>
                  </a:lnTo>
                  <a:lnTo>
                    <a:pt x="7684" y="8277"/>
                  </a:lnTo>
                  <a:cubicBezTo>
                    <a:pt x="7322" y="7916"/>
                    <a:pt x="7872" y="7366"/>
                    <a:pt x="8233" y="7728"/>
                  </a:cubicBezTo>
                  <a:lnTo>
                    <a:pt x="10317" y="9811"/>
                  </a:lnTo>
                  <a:lnTo>
                    <a:pt x="10317" y="768"/>
                  </a:lnTo>
                  <a:cubicBezTo>
                    <a:pt x="10317" y="1"/>
                    <a:pt x="11475" y="1"/>
                    <a:pt x="11475" y="768"/>
                  </a:cubicBezTo>
                  <a:lnTo>
                    <a:pt x="11475" y="9811"/>
                  </a:lnTo>
                  <a:lnTo>
                    <a:pt x="13370" y="7930"/>
                  </a:lnTo>
                  <a:cubicBezTo>
                    <a:pt x="13732" y="7554"/>
                    <a:pt x="14282" y="8104"/>
                    <a:pt x="13906" y="8480"/>
                  </a:cubicBezTo>
                  <a:lnTo>
                    <a:pt x="11475" y="10911"/>
                  </a:lnTo>
                  <a:lnTo>
                    <a:pt x="11475" y="19072"/>
                  </a:lnTo>
                  <a:lnTo>
                    <a:pt x="15092" y="15454"/>
                  </a:lnTo>
                  <a:cubicBezTo>
                    <a:pt x="15454" y="15078"/>
                    <a:pt x="16004" y="15628"/>
                    <a:pt x="15642" y="15990"/>
                  </a:cubicBezTo>
                  <a:lnTo>
                    <a:pt x="11475" y="20157"/>
                  </a:lnTo>
                  <a:lnTo>
                    <a:pt x="11475" y="29432"/>
                  </a:lnTo>
                  <a:lnTo>
                    <a:pt x="15092" y="25815"/>
                  </a:lnTo>
                  <a:cubicBezTo>
                    <a:pt x="15454" y="25453"/>
                    <a:pt x="16004" y="26003"/>
                    <a:pt x="15642" y="26365"/>
                  </a:cubicBezTo>
                  <a:lnTo>
                    <a:pt x="11475" y="30532"/>
                  </a:lnTo>
                  <a:lnTo>
                    <a:pt x="11475" y="39098"/>
                  </a:lnTo>
                  <a:lnTo>
                    <a:pt x="16033" y="34525"/>
                  </a:lnTo>
                  <a:cubicBezTo>
                    <a:pt x="16409" y="34164"/>
                    <a:pt x="16944" y="34714"/>
                    <a:pt x="16582" y="35075"/>
                  </a:cubicBezTo>
                  <a:lnTo>
                    <a:pt x="11475" y="40198"/>
                  </a:lnTo>
                  <a:lnTo>
                    <a:pt x="11475" y="48764"/>
                  </a:lnTo>
                  <a:lnTo>
                    <a:pt x="18015" y="42209"/>
                  </a:lnTo>
                  <a:cubicBezTo>
                    <a:pt x="18377" y="41847"/>
                    <a:pt x="18927" y="42397"/>
                    <a:pt x="18565" y="42759"/>
                  </a:cubicBezTo>
                  <a:lnTo>
                    <a:pt x="11475" y="49849"/>
                  </a:lnTo>
                  <a:lnTo>
                    <a:pt x="11475" y="58415"/>
                  </a:lnTo>
                  <a:lnTo>
                    <a:pt x="20880" y="49010"/>
                  </a:lnTo>
                  <a:cubicBezTo>
                    <a:pt x="21242" y="48648"/>
                    <a:pt x="21792" y="49198"/>
                    <a:pt x="21430" y="49559"/>
                  </a:cubicBezTo>
                  <a:lnTo>
                    <a:pt x="11475" y="59515"/>
                  </a:lnTo>
                  <a:lnTo>
                    <a:pt x="11475" y="65216"/>
                  </a:lnTo>
                  <a:lnTo>
                    <a:pt x="19968" y="58777"/>
                  </a:lnTo>
                  <a:cubicBezTo>
                    <a:pt x="20345" y="58415"/>
                    <a:pt x="20894" y="58965"/>
                    <a:pt x="20518" y="59327"/>
                  </a:cubicBezTo>
                  <a:lnTo>
                    <a:pt x="11475" y="66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 flipH="1">
              <a:off x="1622767" y="3715405"/>
              <a:ext cx="433136" cy="691303"/>
            </a:xfrm>
            <a:custGeom>
              <a:avLst/>
              <a:gdLst/>
              <a:ahLst/>
              <a:cxnLst/>
              <a:rect l="l" t="t" r="r" b="b"/>
              <a:pathLst>
                <a:path w="19796" h="31806" extrusionOk="0">
                  <a:moveTo>
                    <a:pt x="10332" y="218"/>
                  </a:moveTo>
                  <a:cubicBezTo>
                    <a:pt x="13414" y="2924"/>
                    <a:pt x="15859" y="7062"/>
                    <a:pt x="17408" y="10839"/>
                  </a:cubicBezTo>
                  <a:cubicBezTo>
                    <a:pt x="18652" y="13877"/>
                    <a:pt x="19578" y="17307"/>
                    <a:pt x="19694" y="20606"/>
                  </a:cubicBezTo>
                  <a:cubicBezTo>
                    <a:pt x="19795" y="23427"/>
                    <a:pt x="19318" y="26495"/>
                    <a:pt x="17465" y="28738"/>
                  </a:cubicBezTo>
                  <a:cubicBezTo>
                    <a:pt x="15570" y="31024"/>
                    <a:pt x="12777" y="31805"/>
                    <a:pt x="9898" y="31805"/>
                  </a:cubicBezTo>
                  <a:cubicBezTo>
                    <a:pt x="7018" y="31805"/>
                    <a:pt x="4226" y="31024"/>
                    <a:pt x="2344" y="28738"/>
                  </a:cubicBezTo>
                  <a:cubicBezTo>
                    <a:pt x="492" y="26495"/>
                    <a:pt x="0" y="23427"/>
                    <a:pt x="116" y="20606"/>
                  </a:cubicBezTo>
                  <a:cubicBezTo>
                    <a:pt x="232" y="17307"/>
                    <a:pt x="1158" y="13877"/>
                    <a:pt x="2402" y="10839"/>
                  </a:cubicBezTo>
                  <a:cubicBezTo>
                    <a:pt x="3936" y="7062"/>
                    <a:pt x="6396" y="2924"/>
                    <a:pt x="9478" y="218"/>
                  </a:cubicBezTo>
                  <a:cubicBezTo>
                    <a:pt x="9724" y="1"/>
                    <a:pt x="10086" y="1"/>
                    <a:pt x="10332" y="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 flipH="1">
              <a:off x="1670903" y="3841533"/>
              <a:ext cx="336886" cy="791284"/>
            </a:xfrm>
            <a:custGeom>
              <a:avLst/>
              <a:gdLst/>
              <a:ahLst/>
              <a:cxnLst/>
              <a:rect l="l" t="t" r="r" b="b"/>
              <a:pathLst>
                <a:path w="15397" h="36406" extrusionOk="0">
                  <a:moveTo>
                    <a:pt x="8032" y="35957"/>
                  </a:moveTo>
                  <a:cubicBezTo>
                    <a:pt x="8032" y="36406"/>
                    <a:pt x="7366" y="36406"/>
                    <a:pt x="7366" y="35957"/>
                  </a:cubicBezTo>
                  <a:lnTo>
                    <a:pt x="7366" y="22761"/>
                  </a:lnTo>
                  <a:lnTo>
                    <a:pt x="1636" y="17031"/>
                  </a:lnTo>
                  <a:cubicBezTo>
                    <a:pt x="1433" y="16814"/>
                    <a:pt x="1737" y="16510"/>
                    <a:pt x="1954" y="16713"/>
                  </a:cubicBezTo>
                  <a:lnTo>
                    <a:pt x="7366" y="22124"/>
                  </a:lnTo>
                  <a:lnTo>
                    <a:pt x="7366" y="17190"/>
                  </a:lnTo>
                  <a:lnTo>
                    <a:pt x="203" y="10028"/>
                  </a:lnTo>
                  <a:cubicBezTo>
                    <a:pt x="1" y="9825"/>
                    <a:pt x="319" y="9507"/>
                    <a:pt x="522" y="9709"/>
                  </a:cubicBezTo>
                  <a:lnTo>
                    <a:pt x="7366" y="16554"/>
                  </a:lnTo>
                  <a:lnTo>
                    <a:pt x="7366" y="11619"/>
                  </a:lnTo>
                  <a:lnTo>
                    <a:pt x="2432" y="6685"/>
                  </a:lnTo>
                  <a:cubicBezTo>
                    <a:pt x="2229" y="6483"/>
                    <a:pt x="2533" y="6164"/>
                    <a:pt x="2750" y="6367"/>
                  </a:cubicBezTo>
                  <a:lnTo>
                    <a:pt x="7366" y="10997"/>
                  </a:lnTo>
                  <a:lnTo>
                    <a:pt x="7366" y="6063"/>
                  </a:lnTo>
                  <a:lnTo>
                    <a:pt x="4964" y="3661"/>
                  </a:lnTo>
                  <a:cubicBezTo>
                    <a:pt x="4761" y="3444"/>
                    <a:pt x="5080" y="3126"/>
                    <a:pt x="5282" y="3343"/>
                  </a:cubicBezTo>
                  <a:lnTo>
                    <a:pt x="7366" y="5426"/>
                  </a:lnTo>
                  <a:lnTo>
                    <a:pt x="7366" y="449"/>
                  </a:lnTo>
                  <a:cubicBezTo>
                    <a:pt x="7366" y="0"/>
                    <a:pt x="8032" y="0"/>
                    <a:pt x="8032" y="449"/>
                  </a:cubicBezTo>
                  <a:lnTo>
                    <a:pt x="8032" y="5426"/>
                  </a:lnTo>
                  <a:lnTo>
                    <a:pt x="10130" y="3343"/>
                  </a:lnTo>
                  <a:cubicBezTo>
                    <a:pt x="10332" y="3126"/>
                    <a:pt x="10651" y="3444"/>
                    <a:pt x="10434" y="3661"/>
                  </a:cubicBezTo>
                  <a:lnTo>
                    <a:pt x="8032" y="6063"/>
                  </a:lnTo>
                  <a:lnTo>
                    <a:pt x="8032" y="10997"/>
                  </a:lnTo>
                  <a:lnTo>
                    <a:pt x="12662" y="6367"/>
                  </a:lnTo>
                  <a:cubicBezTo>
                    <a:pt x="12879" y="6150"/>
                    <a:pt x="13197" y="6483"/>
                    <a:pt x="12980" y="6685"/>
                  </a:cubicBezTo>
                  <a:lnTo>
                    <a:pt x="8046" y="11619"/>
                  </a:lnTo>
                  <a:lnTo>
                    <a:pt x="8046" y="16554"/>
                  </a:lnTo>
                  <a:lnTo>
                    <a:pt x="14890" y="9709"/>
                  </a:lnTo>
                  <a:cubicBezTo>
                    <a:pt x="15093" y="9521"/>
                    <a:pt x="15397" y="9825"/>
                    <a:pt x="15194" y="10028"/>
                  </a:cubicBezTo>
                  <a:lnTo>
                    <a:pt x="8046" y="17190"/>
                  </a:lnTo>
                  <a:lnTo>
                    <a:pt x="8046" y="22124"/>
                  </a:lnTo>
                  <a:lnTo>
                    <a:pt x="13458" y="16713"/>
                  </a:lnTo>
                  <a:cubicBezTo>
                    <a:pt x="13675" y="16496"/>
                    <a:pt x="13993" y="16814"/>
                    <a:pt x="13776" y="17031"/>
                  </a:cubicBezTo>
                  <a:lnTo>
                    <a:pt x="8046" y="227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 flipH="1">
              <a:off x="2520341" y="4442033"/>
              <a:ext cx="905197" cy="413269"/>
            </a:xfrm>
            <a:custGeom>
              <a:avLst/>
              <a:gdLst/>
              <a:ahLst/>
              <a:cxnLst/>
              <a:rect l="l" t="t" r="r" b="b"/>
              <a:pathLst>
                <a:path w="41371" h="19014" extrusionOk="0">
                  <a:moveTo>
                    <a:pt x="37232" y="10737"/>
                  </a:moveTo>
                  <a:cubicBezTo>
                    <a:pt x="36147" y="10737"/>
                    <a:pt x="35119" y="11157"/>
                    <a:pt x="34338" y="11909"/>
                  </a:cubicBezTo>
                  <a:cubicBezTo>
                    <a:pt x="33962" y="11388"/>
                    <a:pt x="33368" y="11056"/>
                    <a:pt x="32732" y="11012"/>
                  </a:cubicBezTo>
                  <a:cubicBezTo>
                    <a:pt x="32630" y="8639"/>
                    <a:pt x="30691" y="6773"/>
                    <a:pt x="28318" y="6773"/>
                  </a:cubicBezTo>
                  <a:cubicBezTo>
                    <a:pt x="28072" y="6773"/>
                    <a:pt x="27826" y="6787"/>
                    <a:pt x="27595" y="6830"/>
                  </a:cubicBezTo>
                  <a:cubicBezTo>
                    <a:pt x="26799" y="3025"/>
                    <a:pt x="23514" y="261"/>
                    <a:pt x="19636" y="131"/>
                  </a:cubicBezTo>
                  <a:cubicBezTo>
                    <a:pt x="15759" y="1"/>
                    <a:pt x="12286" y="2533"/>
                    <a:pt x="11229" y="6266"/>
                  </a:cubicBezTo>
                  <a:cubicBezTo>
                    <a:pt x="7757" y="5326"/>
                    <a:pt x="4356" y="7945"/>
                    <a:pt x="4356" y="11533"/>
                  </a:cubicBezTo>
                  <a:cubicBezTo>
                    <a:pt x="4356" y="11678"/>
                    <a:pt x="4356" y="11822"/>
                    <a:pt x="4371" y="11967"/>
                  </a:cubicBezTo>
                  <a:cubicBezTo>
                    <a:pt x="2316" y="11591"/>
                    <a:pt x="377" y="13052"/>
                    <a:pt x="189" y="15136"/>
                  </a:cubicBezTo>
                  <a:cubicBezTo>
                    <a:pt x="1" y="17220"/>
                    <a:pt x="1636" y="19014"/>
                    <a:pt x="3720" y="19014"/>
                  </a:cubicBezTo>
                  <a:lnTo>
                    <a:pt x="37232" y="19014"/>
                  </a:lnTo>
                  <a:cubicBezTo>
                    <a:pt x="39518" y="19014"/>
                    <a:pt x="41370" y="17162"/>
                    <a:pt x="41370" y="14876"/>
                  </a:cubicBezTo>
                  <a:cubicBezTo>
                    <a:pt x="41370" y="12589"/>
                    <a:pt x="39518" y="10737"/>
                    <a:pt x="37232" y="107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 flipH="1">
              <a:off x="2448480" y="4652123"/>
              <a:ext cx="270699" cy="182118"/>
            </a:xfrm>
            <a:custGeom>
              <a:avLst/>
              <a:gdLst/>
              <a:ahLst/>
              <a:cxnLst/>
              <a:rect l="l" t="t" r="r" b="b"/>
              <a:pathLst>
                <a:path w="12372" h="8379" extrusionOk="0">
                  <a:moveTo>
                    <a:pt x="10867" y="4891"/>
                  </a:moveTo>
                  <a:cubicBezTo>
                    <a:pt x="9724" y="2996"/>
                    <a:pt x="7264" y="782"/>
                    <a:pt x="4891" y="435"/>
                  </a:cubicBezTo>
                  <a:cubicBezTo>
                    <a:pt x="2026" y="0"/>
                    <a:pt x="0" y="2388"/>
                    <a:pt x="3574" y="3705"/>
                  </a:cubicBezTo>
                  <a:cubicBezTo>
                    <a:pt x="5484" y="4399"/>
                    <a:pt x="8957" y="5094"/>
                    <a:pt x="10578" y="6743"/>
                  </a:cubicBezTo>
                  <a:cubicBezTo>
                    <a:pt x="12198" y="8378"/>
                    <a:pt x="12372" y="7221"/>
                    <a:pt x="10867" y="489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 flipH="1">
              <a:off x="2456072" y="4687986"/>
              <a:ext cx="195038" cy="114478"/>
            </a:xfrm>
            <a:custGeom>
              <a:avLst/>
              <a:gdLst/>
              <a:ahLst/>
              <a:cxnLst/>
              <a:rect l="l" t="t" r="r" b="b"/>
              <a:pathLst>
                <a:path w="8914" h="5267" extrusionOk="0">
                  <a:moveTo>
                    <a:pt x="188" y="304"/>
                  </a:moveTo>
                  <a:cubicBezTo>
                    <a:pt x="0" y="289"/>
                    <a:pt x="15" y="0"/>
                    <a:pt x="203" y="14"/>
                  </a:cubicBezTo>
                  <a:cubicBezTo>
                    <a:pt x="1621" y="116"/>
                    <a:pt x="3285" y="796"/>
                    <a:pt x="4790" y="1664"/>
                  </a:cubicBezTo>
                  <a:cubicBezTo>
                    <a:pt x="6743" y="2778"/>
                    <a:pt x="8407" y="4196"/>
                    <a:pt x="8827" y="4963"/>
                  </a:cubicBezTo>
                  <a:cubicBezTo>
                    <a:pt x="8913" y="5137"/>
                    <a:pt x="8682" y="5267"/>
                    <a:pt x="8581" y="5108"/>
                  </a:cubicBezTo>
                  <a:cubicBezTo>
                    <a:pt x="8176" y="4370"/>
                    <a:pt x="6555" y="2995"/>
                    <a:pt x="4645" y="1910"/>
                  </a:cubicBezTo>
                  <a:cubicBezTo>
                    <a:pt x="3183" y="1056"/>
                    <a:pt x="1548" y="391"/>
                    <a:pt x="188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 flipH="1">
              <a:off x="2428219" y="4467202"/>
              <a:ext cx="263435" cy="400380"/>
            </a:xfrm>
            <a:custGeom>
              <a:avLst/>
              <a:gdLst/>
              <a:ahLst/>
              <a:cxnLst/>
              <a:rect l="l" t="t" r="r" b="b"/>
              <a:pathLst>
                <a:path w="12040" h="18421" extrusionOk="0">
                  <a:moveTo>
                    <a:pt x="11837" y="13095"/>
                  </a:moveTo>
                  <a:cubicBezTo>
                    <a:pt x="11779" y="9898"/>
                    <a:pt x="10144" y="4761"/>
                    <a:pt x="7438" y="2605"/>
                  </a:cubicBezTo>
                  <a:cubicBezTo>
                    <a:pt x="4139" y="0"/>
                    <a:pt x="1" y="2142"/>
                    <a:pt x="3546" y="6352"/>
                  </a:cubicBezTo>
                  <a:cubicBezTo>
                    <a:pt x="5442" y="8610"/>
                    <a:pt x="9305" y="11967"/>
                    <a:pt x="10144" y="15193"/>
                  </a:cubicBezTo>
                  <a:cubicBezTo>
                    <a:pt x="10984" y="18420"/>
                    <a:pt x="12040" y="17089"/>
                    <a:pt x="11837" y="1309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 flipH="1">
              <a:off x="2440252" y="4531668"/>
              <a:ext cx="154188" cy="308224"/>
            </a:xfrm>
            <a:custGeom>
              <a:avLst/>
              <a:gdLst/>
              <a:ahLst/>
              <a:cxnLst/>
              <a:rect l="l" t="t" r="r" b="b"/>
              <a:pathLst>
                <a:path w="7047" h="14181" extrusionOk="0">
                  <a:moveTo>
                    <a:pt x="145" y="348"/>
                  </a:moveTo>
                  <a:cubicBezTo>
                    <a:pt x="0" y="232"/>
                    <a:pt x="174" y="1"/>
                    <a:pt x="319" y="131"/>
                  </a:cubicBezTo>
                  <a:cubicBezTo>
                    <a:pt x="2026" y="1491"/>
                    <a:pt x="3531" y="3835"/>
                    <a:pt x="4688" y="6251"/>
                  </a:cubicBezTo>
                  <a:cubicBezTo>
                    <a:pt x="6179" y="9377"/>
                    <a:pt x="7047" y="12633"/>
                    <a:pt x="6902" y="13993"/>
                  </a:cubicBezTo>
                  <a:cubicBezTo>
                    <a:pt x="6888" y="14181"/>
                    <a:pt x="6598" y="14152"/>
                    <a:pt x="6627" y="13964"/>
                  </a:cubicBezTo>
                  <a:cubicBezTo>
                    <a:pt x="6758" y="12647"/>
                    <a:pt x="5904" y="9464"/>
                    <a:pt x="4428" y="6367"/>
                  </a:cubicBezTo>
                  <a:cubicBezTo>
                    <a:pt x="3299" y="3980"/>
                    <a:pt x="1809" y="1679"/>
                    <a:pt x="145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22"/>
          <p:cNvGrpSpPr/>
          <p:nvPr/>
        </p:nvGrpSpPr>
        <p:grpSpPr>
          <a:xfrm flipH="1">
            <a:off x="7385585" y="3410504"/>
            <a:ext cx="1607262" cy="1587377"/>
            <a:chOff x="6928976" y="3410488"/>
            <a:chExt cx="1615826" cy="1587377"/>
          </a:xfrm>
        </p:grpSpPr>
        <p:grpSp>
          <p:nvGrpSpPr>
            <p:cNvPr id="633" name="Google Shape;633;p22"/>
            <p:cNvGrpSpPr/>
            <p:nvPr/>
          </p:nvGrpSpPr>
          <p:grpSpPr>
            <a:xfrm>
              <a:off x="7063104" y="3410488"/>
              <a:ext cx="1481698" cy="1587377"/>
              <a:chOff x="1622767" y="3053400"/>
              <a:chExt cx="1802771" cy="1931350"/>
            </a:xfrm>
          </p:grpSpPr>
          <p:sp>
            <p:nvSpPr>
              <p:cNvPr id="634" name="Google Shape;634;p22"/>
              <p:cNvSpPr/>
              <p:nvPr/>
            </p:nvSpPr>
            <p:spPr>
              <a:xfrm flipH="1">
                <a:off x="2954724" y="3540683"/>
                <a:ext cx="435040" cy="880941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 flipH="1">
                <a:off x="3045591" y="3605779"/>
                <a:ext cx="252670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 flipH="1">
                <a:off x="2307209" y="3268816"/>
                <a:ext cx="592379" cy="1200468"/>
              </a:xfrm>
              <a:custGeom>
                <a:avLst/>
                <a:gdLst/>
                <a:ahLst/>
                <a:cxnLst/>
                <a:rect l="l" t="t" r="r" b="b"/>
                <a:pathLst>
                  <a:path w="27074" h="55232" extrusionOk="0">
                    <a:moveTo>
                      <a:pt x="17740" y="7757"/>
                    </a:moveTo>
                    <a:lnTo>
                      <a:pt x="15642" y="7757"/>
                    </a:lnTo>
                    <a:lnTo>
                      <a:pt x="18912" y="12908"/>
                    </a:lnTo>
                    <a:lnTo>
                      <a:pt x="16250" y="12908"/>
                    </a:lnTo>
                    <a:lnTo>
                      <a:pt x="20070" y="18956"/>
                    </a:lnTo>
                    <a:lnTo>
                      <a:pt x="17422" y="18956"/>
                    </a:lnTo>
                    <a:lnTo>
                      <a:pt x="21242" y="25004"/>
                    </a:lnTo>
                    <a:lnTo>
                      <a:pt x="18579" y="25004"/>
                    </a:lnTo>
                    <a:lnTo>
                      <a:pt x="22399" y="31053"/>
                    </a:lnTo>
                    <a:lnTo>
                      <a:pt x="19751" y="31053"/>
                    </a:lnTo>
                    <a:lnTo>
                      <a:pt x="23571" y="37101"/>
                    </a:lnTo>
                    <a:lnTo>
                      <a:pt x="20909" y="37101"/>
                    </a:lnTo>
                    <a:lnTo>
                      <a:pt x="24743" y="43135"/>
                    </a:lnTo>
                    <a:lnTo>
                      <a:pt x="22081" y="43135"/>
                    </a:lnTo>
                    <a:lnTo>
                      <a:pt x="25901" y="49183"/>
                    </a:lnTo>
                    <a:lnTo>
                      <a:pt x="23253" y="49183"/>
                    </a:lnTo>
                    <a:lnTo>
                      <a:pt x="27073" y="55232"/>
                    </a:lnTo>
                    <a:lnTo>
                      <a:pt x="0" y="55232"/>
                    </a:lnTo>
                    <a:lnTo>
                      <a:pt x="3617" y="49183"/>
                    </a:lnTo>
                    <a:lnTo>
                      <a:pt x="1158" y="49183"/>
                    </a:lnTo>
                    <a:lnTo>
                      <a:pt x="4790" y="43135"/>
                    </a:lnTo>
                    <a:lnTo>
                      <a:pt x="2330" y="43135"/>
                    </a:lnTo>
                    <a:lnTo>
                      <a:pt x="5962" y="37101"/>
                    </a:lnTo>
                    <a:lnTo>
                      <a:pt x="3502" y="37101"/>
                    </a:lnTo>
                    <a:lnTo>
                      <a:pt x="7119" y="31053"/>
                    </a:lnTo>
                    <a:lnTo>
                      <a:pt x="4659" y="31053"/>
                    </a:lnTo>
                    <a:lnTo>
                      <a:pt x="8291" y="25004"/>
                    </a:lnTo>
                    <a:lnTo>
                      <a:pt x="5831" y="25004"/>
                    </a:lnTo>
                    <a:lnTo>
                      <a:pt x="9463" y="18956"/>
                    </a:lnTo>
                    <a:lnTo>
                      <a:pt x="7003" y="18956"/>
                    </a:lnTo>
                    <a:lnTo>
                      <a:pt x="10621" y="12908"/>
                    </a:lnTo>
                    <a:lnTo>
                      <a:pt x="8161" y="12908"/>
                    </a:lnTo>
                    <a:lnTo>
                      <a:pt x="11258" y="7757"/>
                    </a:lnTo>
                    <a:lnTo>
                      <a:pt x="9333" y="7757"/>
                    </a:lnTo>
                    <a:lnTo>
                      <a:pt x="134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 flipH="1">
                <a:off x="2430993" y="3357516"/>
                <a:ext cx="344807" cy="1306752"/>
              </a:xfrm>
              <a:custGeom>
                <a:avLst/>
                <a:gdLst/>
                <a:ahLst/>
                <a:cxnLst/>
                <a:rect l="l" t="t" r="r" b="b"/>
                <a:pathLst>
                  <a:path w="15759" h="60122" extrusionOk="0">
                    <a:moveTo>
                      <a:pt x="8292" y="59558"/>
                    </a:moveTo>
                    <a:cubicBezTo>
                      <a:pt x="8292" y="60122"/>
                      <a:pt x="7453" y="60122"/>
                      <a:pt x="7453" y="59558"/>
                    </a:cubicBezTo>
                    <a:lnTo>
                      <a:pt x="7453" y="47910"/>
                    </a:lnTo>
                    <a:lnTo>
                      <a:pt x="290" y="42512"/>
                    </a:lnTo>
                    <a:cubicBezTo>
                      <a:pt x="30" y="42237"/>
                      <a:pt x="420" y="41847"/>
                      <a:pt x="681" y="42107"/>
                    </a:cubicBezTo>
                    <a:lnTo>
                      <a:pt x="7453" y="47128"/>
                    </a:lnTo>
                    <a:lnTo>
                      <a:pt x="7453" y="43004"/>
                    </a:lnTo>
                    <a:lnTo>
                      <a:pt x="261" y="35813"/>
                    </a:lnTo>
                    <a:cubicBezTo>
                      <a:pt x="1" y="35552"/>
                      <a:pt x="406" y="35162"/>
                      <a:pt x="666" y="35422"/>
                    </a:cubicBezTo>
                    <a:lnTo>
                      <a:pt x="7453" y="42208"/>
                    </a:lnTo>
                    <a:lnTo>
                      <a:pt x="7453" y="36030"/>
                    </a:lnTo>
                    <a:lnTo>
                      <a:pt x="2113" y="30676"/>
                    </a:lnTo>
                    <a:cubicBezTo>
                      <a:pt x="1838" y="30416"/>
                      <a:pt x="2244" y="30010"/>
                      <a:pt x="2504" y="30285"/>
                    </a:cubicBezTo>
                    <a:lnTo>
                      <a:pt x="7453" y="35234"/>
                    </a:lnTo>
                    <a:lnTo>
                      <a:pt x="7453" y="29041"/>
                    </a:lnTo>
                    <a:lnTo>
                      <a:pt x="3546" y="25134"/>
                    </a:lnTo>
                    <a:cubicBezTo>
                      <a:pt x="3285" y="24859"/>
                      <a:pt x="3676" y="24469"/>
                      <a:pt x="3937" y="24729"/>
                    </a:cubicBezTo>
                    <a:lnTo>
                      <a:pt x="7453" y="28260"/>
                    </a:lnTo>
                    <a:lnTo>
                      <a:pt x="7453" y="22067"/>
                    </a:lnTo>
                    <a:lnTo>
                      <a:pt x="4443" y="19057"/>
                    </a:lnTo>
                    <a:cubicBezTo>
                      <a:pt x="4183" y="18796"/>
                      <a:pt x="4588" y="18391"/>
                      <a:pt x="4848" y="18652"/>
                    </a:cubicBezTo>
                    <a:lnTo>
                      <a:pt x="7453" y="21271"/>
                    </a:lnTo>
                    <a:lnTo>
                      <a:pt x="7453" y="14571"/>
                    </a:lnTo>
                    <a:lnTo>
                      <a:pt x="4443" y="11562"/>
                    </a:lnTo>
                    <a:cubicBezTo>
                      <a:pt x="4183" y="11301"/>
                      <a:pt x="4588" y="10896"/>
                      <a:pt x="4848" y="11171"/>
                    </a:cubicBezTo>
                    <a:lnTo>
                      <a:pt x="7453" y="13775"/>
                    </a:lnTo>
                    <a:lnTo>
                      <a:pt x="7453" y="7886"/>
                    </a:lnTo>
                    <a:lnTo>
                      <a:pt x="5557" y="5991"/>
                    </a:lnTo>
                    <a:cubicBezTo>
                      <a:pt x="5297" y="5730"/>
                      <a:pt x="5687" y="5325"/>
                      <a:pt x="5948" y="5600"/>
                    </a:cubicBezTo>
                    <a:lnTo>
                      <a:pt x="7453" y="7090"/>
                    </a:lnTo>
                    <a:lnTo>
                      <a:pt x="7453" y="565"/>
                    </a:lnTo>
                    <a:cubicBezTo>
                      <a:pt x="7453" y="0"/>
                      <a:pt x="8292" y="0"/>
                      <a:pt x="8292" y="565"/>
                    </a:cubicBezTo>
                    <a:lnTo>
                      <a:pt x="8292" y="7105"/>
                    </a:lnTo>
                    <a:lnTo>
                      <a:pt x="9667" y="5730"/>
                    </a:lnTo>
                    <a:cubicBezTo>
                      <a:pt x="9927" y="5470"/>
                      <a:pt x="10318" y="5860"/>
                      <a:pt x="10057" y="6121"/>
                    </a:cubicBezTo>
                    <a:lnTo>
                      <a:pt x="8292" y="7886"/>
                    </a:lnTo>
                    <a:lnTo>
                      <a:pt x="8292" y="13775"/>
                    </a:lnTo>
                    <a:lnTo>
                      <a:pt x="10911" y="11171"/>
                    </a:lnTo>
                    <a:cubicBezTo>
                      <a:pt x="11171" y="10910"/>
                      <a:pt x="11577" y="11301"/>
                      <a:pt x="11302" y="11562"/>
                    </a:cubicBezTo>
                    <a:lnTo>
                      <a:pt x="8292" y="14571"/>
                    </a:lnTo>
                    <a:lnTo>
                      <a:pt x="8292" y="21271"/>
                    </a:lnTo>
                    <a:lnTo>
                      <a:pt x="10911" y="18652"/>
                    </a:lnTo>
                    <a:cubicBezTo>
                      <a:pt x="11171" y="18391"/>
                      <a:pt x="11577" y="18796"/>
                      <a:pt x="11302" y="19057"/>
                    </a:cubicBezTo>
                    <a:lnTo>
                      <a:pt x="8292" y="22067"/>
                    </a:lnTo>
                    <a:lnTo>
                      <a:pt x="8292" y="28260"/>
                    </a:lnTo>
                    <a:lnTo>
                      <a:pt x="11591" y="24961"/>
                    </a:lnTo>
                    <a:cubicBezTo>
                      <a:pt x="11866" y="24686"/>
                      <a:pt x="12257" y="25091"/>
                      <a:pt x="11996" y="25351"/>
                    </a:cubicBezTo>
                    <a:lnTo>
                      <a:pt x="8292" y="29041"/>
                    </a:lnTo>
                    <a:lnTo>
                      <a:pt x="8292" y="35234"/>
                    </a:lnTo>
                    <a:lnTo>
                      <a:pt x="13024" y="30502"/>
                    </a:lnTo>
                    <a:cubicBezTo>
                      <a:pt x="13284" y="30242"/>
                      <a:pt x="13689" y="30633"/>
                      <a:pt x="13414" y="30908"/>
                    </a:cubicBezTo>
                    <a:lnTo>
                      <a:pt x="8292" y="36030"/>
                    </a:lnTo>
                    <a:lnTo>
                      <a:pt x="8292" y="42208"/>
                    </a:lnTo>
                    <a:lnTo>
                      <a:pt x="15093" y="35422"/>
                    </a:lnTo>
                    <a:cubicBezTo>
                      <a:pt x="15353" y="35162"/>
                      <a:pt x="15758" y="35552"/>
                      <a:pt x="15483" y="35813"/>
                    </a:cubicBezTo>
                    <a:lnTo>
                      <a:pt x="8292" y="43004"/>
                    </a:lnTo>
                    <a:lnTo>
                      <a:pt x="8292" y="47128"/>
                    </a:lnTo>
                    <a:lnTo>
                      <a:pt x="14442" y="42469"/>
                    </a:lnTo>
                    <a:cubicBezTo>
                      <a:pt x="14702" y="42208"/>
                      <a:pt x="15093" y="42599"/>
                      <a:pt x="14832" y="42874"/>
                    </a:cubicBezTo>
                    <a:lnTo>
                      <a:pt x="8292" y="47910"/>
                    </a:lnTo>
                    <a:lnTo>
                      <a:pt x="8292" y="59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 flipH="1">
                <a:off x="1692743" y="3053400"/>
                <a:ext cx="820019" cy="1661510"/>
              </a:xfrm>
              <a:custGeom>
                <a:avLst/>
                <a:gdLst/>
                <a:ahLst/>
                <a:cxnLst/>
                <a:rect l="l" t="t" r="r" b="b"/>
                <a:pathLst>
                  <a:path w="37478" h="76444" extrusionOk="0">
                    <a:moveTo>
                      <a:pt x="24556" y="10722"/>
                    </a:moveTo>
                    <a:lnTo>
                      <a:pt x="21647" y="10722"/>
                    </a:lnTo>
                    <a:lnTo>
                      <a:pt x="26162" y="17870"/>
                    </a:lnTo>
                    <a:lnTo>
                      <a:pt x="22487" y="17870"/>
                    </a:lnTo>
                    <a:lnTo>
                      <a:pt x="27782" y="26234"/>
                    </a:lnTo>
                    <a:lnTo>
                      <a:pt x="24107" y="26234"/>
                    </a:lnTo>
                    <a:lnTo>
                      <a:pt x="29403" y="34612"/>
                    </a:lnTo>
                    <a:lnTo>
                      <a:pt x="25713" y="34612"/>
                    </a:lnTo>
                    <a:lnTo>
                      <a:pt x="31009" y="42975"/>
                    </a:lnTo>
                    <a:lnTo>
                      <a:pt x="27334" y="42975"/>
                    </a:lnTo>
                    <a:lnTo>
                      <a:pt x="32630" y="51339"/>
                    </a:lnTo>
                    <a:lnTo>
                      <a:pt x="28955" y="51339"/>
                    </a:lnTo>
                    <a:lnTo>
                      <a:pt x="34236" y="59702"/>
                    </a:lnTo>
                    <a:lnTo>
                      <a:pt x="30561" y="59702"/>
                    </a:lnTo>
                    <a:lnTo>
                      <a:pt x="35857" y="68080"/>
                    </a:lnTo>
                    <a:lnTo>
                      <a:pt x="32181" y="68080"/>
                    </a:lnTo>
                    <a:lnTo>
                      <a:pt x="37477" y="76444"/>
                    </a:lnTo>
                    <a:lnTo>
                      <a:pt x="0" y="76444"/>
                    </a:lnTo>
                    <a:lnTo>
                      <a:pt x="5021" y="68080"/>
                    </a:lnTo>
                    <a:lnTo>
                      <a:pt x="1607" y="68080"/>
                    </a:lnTo>
                    <a:lnTo>
                      <a:pt x="6628" y="59702"/>
                    </a:lnTo>
                    <a:lnTo>
                      <a:pt x="3227" y="59702"/>
                    </a:lnTo>
                    <a:lnTo>
                      <a:pt x="8248" y="51339"/>
                    </a:lnTo>
                    <a:lnTo>
                      <a:pt x="4848" y="51339"/>
                    </a:lnTo>
                    <a:lnTo>
                      <a:pt x="9854" y="42975"/>
                    </a:lnTo>
                    <a:lnTo>
                      <a:pt x="6454" y="42975"/>
                    </a:lnTo>
                    <a:lnTo>
                      <a:pt x="11475" y="34612"/>
                    </a:lnTo>
                    <a:lnTo>
                      <a:pt x="8075" y="34612"/>
                    </a:lnTo>
                    <a:lnTo>
                      <a:pt x="13096" y="26234"/>
                    </a:lnTo>
                    <a:lnTo>
                      <a:pt x="9681" y="26234"/>
                    </a:lnTo>
                    <a:lnTo>
                      <a:pt x="14702" y="17870"/>
                    </a:lnTo>
                    <a:lnTo>
                      <a:pt x="11301" y="17870"/>
                    </a:lnTo>
                    <a:lnTo>
                      <a:pt x="15584" y="10722"/>
                    </a:lnTo>
                    <a:lnTo>
                      <a:pt x="12922" y="10722"/>
                    </a:lnTo>
                    <a:lnTo>
                      <a:pt x="185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 flipH="1">
                <a:off x="1864347" y="3176355"/>
                <a:ext cx="476809" cy="1808395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3202" extrusionOk="0">
                    <a:moveTo>
                      <a:pt x="11475" y="82435"/>
                    </a:moveTo>
                    <a:cubicBezTo>
                      <a:pt x="11475" y="83202"/>
                      <a:pt x="10317" y="83202"/>
                      <a:pt x="10317" y="82435"/>
                    </a:cubicBezTo>
                    <a:lnTo>
                      <a:pt x="10317" y="66315"/>
                    </a:lnTo>
                    <a:lnTo>
                      <a:pt x="391" y="58820"/>
                    </a:lnTo>
                    <a:cubicBezTo>
                      <a:pt x="43" y="58458"/>
                      <a:pt x="579" y="57923"/>
                      <a:pt x="941" y="58270"/>
                    </a:cubicBezTo>
                    <a:lnTo>
                      <a:pt x="10317" y="65216"/>
                    </a:lnTo>
                    <a:lnTo>
                      <a:pt x="10317" y="59515"/>
                    </a:lnTo>
                    <a:lnTo>
                      <a:pt x="362" y="49559"/>
                    </a:lnTo>
                    <a:cubicBezTo>
                      <a:pt x="0" y="49198"/>
                      <a:pt x="535" y="48648"/>
                      <a:pt x="912" y="49010"/>
                    </a:cubicBezTo>
                    <a:lnTo>
                      <a:pt x="10317" y="58415"/>
                    </a:lnTo>
                    <a:lnTo>
                      <a:pt x="10317" y="49849"/>
                    </a:lnTo>
                    <a:lnTo>
                      <a:pt x="2908" y="42455"/>
                    </a:lnTo>
                    <a:cubicBezTo>
                      <a:pt x="2547" y="42093"/>
                      <a:pt x="3097" y="41543"/>
                      <a:pt x="3458" y="41905"/>
                    </a:cubicBezTo>
                    <a:lnTo>
                      <a:pt x="10317" y="48764"/>
                    </a:lnTo>
                    <a:lnTo>
                      <a:pt x="10317" y="40198"/>
                    </a:lnTo>
                    <a:lnTo>
                      <a:pt x="4891" y="34771"/>
                    </a:lnTo>
                    <a:cubicBezTo>
                      <a:pt x="4515" y="34410"/>
                      <a:pt x="5079" y="33845"/>
                      <a:pt x="5441" y="34222"/>
                    </a:cubicBezTo>
                    <a:lnTo>
                      <a:pt x="10317" y="39098"/>
                    </a:lnTo>
                    <a:lnTo>
                      <a:pt x="10317" y="30532"/>
                    </a:lnTo>
                    <a:lnTo>
                      <a:pt x="6150" y="26365"/>
                    </a:lnTo>
                    <a:cubicBezTo>
                      <a:pt x="5788" y="26003"/>
                      <a:pt x="6323" y="25467"/>
                      <a:pt x="6700" y="25815"/>
                    </a:cubicBezTo>
                    <a:lnTo>
                      <a:pt x="10317" y="29432"/>
                    </a:lnTo>
                    <a:lnTo>
                      <a:pt x="10317" y="20157"/>
                    </a:lnTo>
                    <a:lnTo>
                      <a:pt x="6150" y="15990"/>
                    </a:lnTo>
                    <a:cubicBezTo>
                      <a:pt x="5788" y="15628"/>
                      <a:pt x="6323" y="15093"/>
                      <a:pt x="6700" y="15440"/>
                    </a:cubicBezTo>
                    <a:lnTo>
                      <a:pt x="10317" y="19072"/>
                    </a:lnTo>
                    <a:lnTo>
                      <a:pt x="10317" y="10911"/>
                    </a:lnTo>
                    <a:lnTo>
                      <a:pt x="7684" y="8277"/>
                    </a:lnTo>
                    <a:cubicBezTo>
                      <a:pt x="7322" y="7916"/>
                      <a:pt x="7872" y="7366"/>
                      <a:pt x="8233" y="7728"/>
                    </a:cubicBezTo>
                    <a:lnTo>
                      <a:pt x="10317" y="9811"/>
                    </a:lnTo>
                    <a:lnTo>
                      <a:pt x="10317" y="768"/>
                    </a:lnTo>
                    <a:cubicBezTo>
                      <a:pt x="10317" y="1"/>
                      <a:pt x="11475" y="1"/>
                      <a:pt x="11475" y="768"/>
                    </a:cubicBezTo>
                    <a:lnTo>
                      <a:pt x="11475" y="9811"/>
                    </a:lnTo>
                    <a:lnTo>
                      <a:pt x="13370" y="7930"/>
                    </a:lnTo>
                    <a:cubicBezTo>
                      <a:pt x="13732" y="7554"/>
                      <a:pt x="14282" y="8104"/>
                      <a:pt x="13906" y="8480"/>
                    </a:cubicBezTo>
                    <a:lnTo>
                      <a:pt x="11475" y="10911"/>
                    </a:lnTo>
                    <a:lnTo>
                      <a:pt x="11475" y="19072"/>
                    </a:lnTo>
                    <a:lnTo>
                      <a:pt x="15092" y="15454"/>
                    </a:lnTo>
                    <a:cubicBezTo>
                      <a:pt x="15454" y="15078"/>
                      <a:pt x="16004" y="15628"/>
                      <a:pt x="15642" y="15990"/>
                    </a:cubicBezTo>
                    <a:lnTo>
                      <a:pt x="11475" y="20157"/>
                    </a:lnTo>
                    <a:lnTo>
                      <a:pt x="11475" y="29432"/>
                    </a:lnTo>
                    <a:lnTo>
                      <a:pt x="15092" y="25815"/>
                    </a:lnTo>
                    <a:cubicBezTo>
                      <a:pt x="15454" y="25453"/>
                      <a:pt x="16004" y="26003"/>
                      <a:pt x="15642" y="26365"/>
                    </a:cubicBezTo>
                    <a:lnTo>
                      <a:pt x="11475" y="30532"/>
                    </a:lnTo>
                    <a:lnTo>
                      <a:pt x="11475" y="39098"/>
                    </a:lnTo>
                    <a:lnTo>
                      <a:pt x="16033" y="34525"/>
                    </a:lnTo>
                    <a:cubicBezTo>
                      <a:pt x="16409" y="34164"/>
                      <a:pt x="16944" y="34714"/>
                      <a:pt x="16582" y="35075"/>
                    </a:cubicBezTo>
                    <a:lnTo>
                      <a:pt x="11475" y="40198"/>
                    </a:lnTo>
                    <a:lnTo>
                      <a:pt x="11475" y="48764"/>
                    </a:lnTo>
                    <a:lnTo>
                      <a:pt x="18015" y="42209"/>
                    </a:lnTo>
                    <a:cubicBezTo>
                      <a:pt x="18377" y="41847"/>
                      <a:pt x="18927" y="42397"/>
                      <a:pt x="18565" y="42759"/>
                    </a:cubicBezTo>
                    <a:lnTo>
                      <a:pt x="11475" y="49849"/>
                    </a:lnTo>
                    <a:lnTo>
                      <a:pt x="11475" y="58415"/>
                    </a:lnTo>
                    <a:lnTo>
                      <a:pt x="20880" y="49010"/>
                    </a:lnTo>
                    <a:cubicBezTo>
                      <a:pt x="21242" y="48648"/>
                      <a:pt x="21792" y="49198"/>
                      <a:pt x="21430" y="49559"/>
                    </a:cubicBezTo>
                    <a:lnTo>
                      <a:pt x="11475" y="59515"/>
                    </a:lnTo>
                    <a:lnTo>
                      <a:pt x="11475" y="65216"/>
                    </a:lnTo>
                    <a:lnTo>
                      <a:pt x="19968" y="58777"/>
                    </a:lnTo>
                    <a:cubicBezTo>
                      <a:pt x="20345" y="58415"/>
                      <a:pt x="20894" y="58965"/>
                      <a:pt x="20518" y="59327"/>
                    </a:cubicBezTo>
                    <a:lnTo>
                      <a:pt x="11475" y="663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 flipH="1">
                <a:off x="1622767" y="3715405"/>
                <a:ext cx="433136" cy="691303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1806" extrusionOk="0">
                    <a:moveTo>
                      <a:pt x="10332" y="218"/>
                    </a:moveTo>
                    <a:cubicBezTo>
                      <a:pt x="13414" y="2924"/>
                      <a:pt x="15859" y="7062"/>
                      <a:pt x="17408" y="10839"/>
                    </a:cubicBezTo>
                    <a:cubicBezTo>
                      <a:pt x="18652" y="13877"/>
                      <a:pt x="19578" y="17307"/>
                      <a:pt x="19694" y="20606"/>
                    </a:cubicBezTo>
                    <a:cubicBezTo>
                      <a:pt x="19795" y="23427"/>
                      <a:pt x="19318" y="26495"/>
                      <a:pt x="17465" y="28738"/>
                    </a:cubicBezTo>
                    <a:cubicBezTo>
                      <a:pt x="15570" y="31024"/>
                      <a:pt x="12777" y="31805"/>
                      <a:pt x="9898" y="31805"/>
                    </a:cubicBezTo>
                    <a:cubicBezTo>
                      <a:pt x="7018" y="31805"/>
                      <a:pt x="4226" y="31024"/>
                      <a:pt x="2344" y="28738"/>
                    </a:cubicBezTo>
                    <a:cubicBezTo>
                      <a:pt x="492" y="26495"/>
                      <a:pt x="0" y="23427"/>
                      <a:pt x="116" y="20606"/>
                    </a:cubicBezTo>
                    <a:cubicBezTo>
                      <a:pt x="232" y="17307"/>
                      <a:pt x="1158" y="13877"/>
                      <a:pt x="2402" y="10839"/>
                    </a:cubicBezTo>
                    <a:cubicBezTo>
                      <a:pt x="3936" y="7062"/>
                      <a:pt x="6396" y="2924"/>
                      <a:pt x="9478" y="218"/>
                    </a:cubicBezTo>
                    <a:cubicBezTo>
                      <a:pt x="9724" y="1"/>
                      <a:pt x="10086" y="1"/>
                      <a:pt x="10332" y="218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 flipH="1">
                <a:off x="1670903" y="3841533"/>
                <a:ext cx="336886" cy="791284"/>
              </a:xfrm>
              <a:custGeom>
                <a:avLst/>
                <a:gdLst/>
                <a:ahLst/>
                <a:cxnLst/>
                <a:rect l="l" t="t" r="r" b="b"/>
                <a:pathLst>
                  <a:path w="15397" h="36406" extrusionOk="0">
                    <a:moveTo>
                      <a:pt x="8032" y="35957"/>
                    </a:moveTo>
                    <a:cubicBezTo>
                      <a:pt x="8032" y="36406"/>
                      <a:pt x="7366" y="36406"/>
                      <a:pt x="7366" y="35957"/>
                    </a:cubicBezTo>
                    <a:lnTo>
                      <a:pt x="7366" y="22761"/>
                    </a:lnTo>
                    <a:lnTo>
                      <a:pt x="1636" y="17031"/>
                    </a:lnTo>
                    <a:cubicBezTo>
                      <a:pt x="1433" y="16814"/>
                      <a:pt x="1737" y="16510"/>
                      <a:pt x="1954" y="16713"/>
                    </a:cubicBezTo>
                    <a:lnTo>
                      <a:pt x="7366" y="22124"/>
                    </a:lnTo>
                    <a:lnTo>
                      <a:pt x="7366" y="17190"/>
                    </a:lnTo>
                    <a:lnTo>
                      <a:pt x="203" y="10028"/>
                    </a:lnTo>
                    <a:cubicBezTo>
                      <a:pt x="1" y="9825"/>
                      <a:pt x="319" y="9507"/>
                      <a:pt x="522" y="9709"/>
                    </a:cubicBezTo>
                    <a:lnTo>
                      <a:pt x="7366" y="16554"/>
                    </a:lnTo>
                    <a:lnTo>
                      <a:pt x="7366" y="11619"/>
                    </a:lnTo>
                    <a:lnTo>
                      <a:pt x="2432" y="6685"/>
                    </a:lnTo>
                    <a:cubicBezTo>
                      <a:pt x="2229" y="6483"/>
                      <a:pt x="2533" y="6164"/>
                      <a:pt x="2750" y="6367"/>
                    </a:cubicBezTo>
                    <a:lnTo>
                      <a:pt x="7366" y="10997"/>
                    </a:lnTo>
                    <a:lnTo>
                      <a:pt x="7366" y="6063"/>
                    </a:lnTo>
                    <a:lnTo>
                      <a:pt x="4964" y="3661"/>
                    </a:lnTo>
                    <a:cubicBezTo>
                      <a:pt x="4761" y="3444"/>
                      <a:pt x="5080" y="3126"/>
                      <a:pt x="5282" y="3343"/>
                    </a:cubicBezTo>
                    <a:lnTo>
                      <a:pt x="7366" y="5426"/>
                    </a:lnTo>
                    <a:lnTo>
                      <a:pt x="7366" y="449"/>
                    </a:lnTo>
                    <a:cubicBezTo>
                      <a:pt x="7366" y="0"/>
                      <a:pt x="8032" y="0"/>
                      <a:pt x="8032" y="449"/>
                    </a:cubicBezTo>
                    <a:lnTo>
                      <a:pt x="8032" y="5426"/>
                    </a:lnTo>
                    <a:lnTo>
                      <a:pt x="10130" y="3343"/>
                    </a:lnTo>
                    <a:cubicBezTo>
                      <a:pt x="10332" y="3126"/>
                      <a:pt x="10651" y="3444"/>
                      <a:pt x="10434" y="3661"/>
                    </a:cubicBezTo>
                    <a:lnTo>
                      <a:pt x="8032" y="6063"/>
                    </a:lnTo>
                    <a:lnTo>
                      <a:pt x="8032" y="10997"/>
                    </a:lnTo>
                    <a:lnTo>
                      <a:pt x="12662" y="6367"/>
                    </a:lnTo>
                    <a:cubicBezTo>
                      <a:pt x="12879" y="6150"/>
                      <a:pt x="13197" y="6483"/>
                      <a:pt x="12980" y="6685"/>
                    </a:cubicBezTo>
                    <a:lnTo>
                      <a:pt x="8046" y="11619"/>
                    </a:lnTo>
                    <a:lnTo>
                      <a:pt x="8046" y="16554"/>
                    </a:lnTo>
                    <a:lnTo>
                      <a:pt x="14890" y="9709"/>
                    </a:lnTo>
                    <a:cubicBezTo>
                      <a:pt x="15093" y="9521"/>
                      <a:pt x="15397" y="9825"/>
                      <a:pt x="15194" y="10028"/>
                    </a:cubicBezTo>
                    <a:lnTo>
                      <a:pt x="8046" y="17190"/>
                    </a:lnTo>
                    <a:lnTo>
                      <a:pt x="8046" y="22124"/>
                    </a:lnTo>
                    <a:lnTo>
                      <a:pt x="13458" y="16713"/>
                    </a:lnTo>
                    <a:cubicBezTo>
                      <a:pt x="13675" y="16496"/>
                      <a:pt x="13993" y="16814"/>
                      <a:pt x="13776" y="17031"/>
                    </a:cubicBezTo>
                    <a:lnTo>
                      <a:pt x="8046" y="227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 flipH="1">
                <a:off x="2520341" y="4442033"/>
                <a:ext cx="905197" cy="413269"/>
              </a:xfrm>
              <a:custGeom>
                <a:avLst/>
                <a:gdLst/>
                <a:ahLst/>
                <a:cxnLst/>
                <a:rect l="l" t="t" r="r" b="b"/>
                <a:pathLst>
                  <a:path w="41371" h="19014" extrusionOk="0">
                    <a:moveTo>
                      <a:pt x="37232" y="10737"/>
                    </a:moveTo>
                    <a:cubicBezTo>
                      <a:pt x="36147" y="10737"/>
                      <a:pt x="35119" y="11157"/>
                      <a:pt x="34338" y="11909"/>
                    </a:cubicBezTo>
                    <a:cubicBezTo>
                      <a:pt x="33962" y="11388"/>
                      <a:pt x="33368" y="11056"/>
                      <a:pt x="32732" y="11012"/>
                    </a:cubicBezTo>
                    <a:cubicBezTo>
                      <a:pt x="32630" y="8639"/>
                      <a:pt x="30691" y="6773"/>
                      <a:pt x="28318" y="6773"/>
                    </a:cubicBezTo>
                    <a:cubicBezTo>
                      <a:pt x="28072" y="6773"/>
                      <a:pt x="27826" y="6787"/>
                      <a:pt x="27595" y="6830"/>
                    </a:cubicBezTo>
                    <a:cubicBezTo>
                      <a:pt x="26799" y="3025"/>
                      <a:pt x="23514" y="261"/>
                      <a:pt x="19636" y="131"/>
                    </a:cubicBezTo>
                    <a:cubicBezTo>
                      <a:pt x="15759" y="1"/>
                      <a:pt x="12286" y="2533"/>
                      <a:pt x="11229" y="6266"/>
                    </a:cubicBezTo>
                    <a:cubicBezTo>
                      <a:pt x="7757" y="5326"/>
                      <a:pt x="4356" y="7945"/>
                      <a:pt x="4356" y="11533"/>
                    </a:cubicBezTo>
                    <a:cubicBezTo>
                      <a:pt x="4356" y="11678"/>
                      <a:pt x="4356" y="11822"/>
                      <a:pt x="4371" y="11967"/>
                    </a:cubicBezTo>
                    <a:cubicBezTo>
                      <a:pt x="2316" y="11591"/>
                      <a:pt x="377" y="13052"/>
                      <a:pt x="189" y="15136"/>
                    </a:cubicBezTo>
                    <a:cubicBezTo>
                      <a:pt x="1" y="17220"/>
                      <a:pt x="1636" y="19014"/>
                      <a:pt x="3720" y="19014"/>
                    </a:cubicBezTo>
                    <a:lnTo>
                      <a:pt x="37232" y="19014"/>
                    </a:lnTo>
                    <a:cubicBezTo>
                      <a:pt x="39518" y="19014"/>
                      <a:pt x="41370" y="17162"/>
                      <a:pt x="41370" y="14876"/>
                    </a:cubicBezTo>
                    <a:cubicBezTo>
                      <a:pt x="41370" y="12589"/>
                      <a:pt x="39518" y="10737"/>
                      <a:pt x="37232" y="107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 flipH="1">
                <a:off x="2448480" y="4652123"/>
                <a:ext cx="270699" cy="182118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8379" extrusionOk="0">
                    <a:moveTo>
                      <a:pt x="10867" y="4891"/>
                    </a:moveTo>
                    <a:cubicBezTo>
                      <a:pt x="9724" y="2996"/>
                      <a:pt x="7264" y="782"/>
                      <a:pt x="4891" y="435"/>
                    </a:cubicBezTo>
                    <a:cubicBezTo>
                      <a:pt x="2026" y="0"/>
                      <a:pt x="0" y="2388"/>
                      <a:pt x="3574" y="3705"/>
                    </a:cubicBezTo>
                    <a:cubicBezTo>
                      <a:pt x="5484" y="4399"/>
                      <a:pt x="8957" y="5094"/>
                      <a:pt x="10578" y="6743"/>
                    </a:cubicBezTo>
                    <a:cubicBezTo>
                      <a:pt x="12198" y="8378"/>
                      <a:pt x="12372" y="7221"/>
                      <a:pt x="10867" y="489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 flipH="1">
                <a:off x="2456072" y="4687986"/>
                <a:ext cx="195038" cy="114478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267" extrusionOk="0">
                    <a:moveTo>
                      <a:pt x="188" y="304"/>
                    </a:moveTo>
                    <a:cubicBezTo>
                      <a:pt x="0" y="289"/>
                      <a:pt x="15" y="0"/>
                      <a:pt x="203" y="14"/>
                    </a:cubicBezTo>
                    <a:cubicBezTo>
                      <a:pt x="1621" y="116"/>
                      <a:pt x="3285" y="796"/>
                      <a:pt x="4790" y="1664"/>
                    </a:cubicBezTo>
                    <a:cubicBezTo>
                      <a:pt x="6743" y="2778"/>
                      <a:pt x="8407" y="4196"/>
                      <a:pt x="8827" y="4963"/>
                    </a:cubicBezTo>
                    <a:cubicBezTo>
                      <a:pt x="8913" y="5137"/>
                      <a:pt x="8682" y="5267"/>
                      <a:pt x="8581" y="5108"/>
                    </a:cubicBezTo>
                    <a:cubicBezTo>
                      <a:pt x="8176" y="4370"/>
                      <a:pt x="6555" y="2995"/>
                      <a:pt x="4645" y="1910"/>
                    </a:cubicBezTo>
                    <a:cubicBezTo>
                      <a:pt x="3183" y="1056"/>
                      <a:pt x="1548" y="391"/>
                      <a:pt x="188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 flipH="1">
                <a:off x="2428219" y="4467202"/>
                <a:ext cx="263435" cy="400380"/>
              </a:xfrm>
              <a:custGeom>
                <a:avLst/>
                <a:gdLst/>
                <a:ahLst/>
                <a:cxnLst/>
                <a:rect l="l" t="t" r="r" b="b"/>
                <a:pathLst>
                  <a:path w="12040" h="18421" extrusionOk="0">
                    <a:moveTo>
                      <a:pt x="11837" y="13095"/>
                    </a:moveTo>
                    <a:cubicBezTo>
                      <a:pt x="11779" y="9898"/>
                      <a:pt x="10144" y="4761"/>
                      <a:pt x="7438" y="2605"/>
                    </a:cubicBezTo>
                    <a:cubicBezTo>
                      <a:pt x="4139" y="0"/>
                      <a:pt x="1" y="2142"/>
                      <a:pt x="3546" y="6352"/>
                    </a:cubicBezTo>
                    <a:cubicBezTo>
                      <a:pt x="5442" y="8610"/>
                      <a:pt x="9305" y="11967"/>
                      <a:pt x="10144" y="15193"/>
                    </a:cubicBezTo>
                    <a:cubicBezTo>
                      <a:pt x="10984" y="18420"/>
                      <a:pt x="12040" y="17089"/>
                      <a:pt x="11837" y="13095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 flipH="1">
                <a:off x="2440252" y="4531668"/>
                <a:ext cx="154188" cy="308224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14181" extrusionOk="0">
                    <a:moveTo>
                      <a:pt x="145" y="348"/>
                    </a:moveTo>
                    <a:cubicBezTo>
                      <a:pt x="0" y="232"/>
                      <a:pt x="174" y="1"/>
                      <a:pt x="319" y="131"/>
                    </a:cubicBezTo>
                    <a:cubicBezTo>
                      <a:pt x="2026" y="1491"/>
                      <a:pt x="3531" y="3835"/>
                      <a:pt x="4688" y="6251"/>
                    </a:cubicBezTo>
                    <a:cubicBezTo>
                      <a:pt x="6179" y="9377"/>
                      <a:pt x="7047" y="12633"/>
                      <a:pt x="6902" y="13993"/>
                    </a:cubicBezTo>
                    <a:cubicBezTo>
                      <a:pt x="6888" y="14181"/>
                      <a:pt x="6598" y="14152"/>
                      <a:pt x="6627" y="13964"/>
                    </a:cubicBezTo>
                    <a:cubicBezTo>
                      <a:pt x="6758" y="12647"/>
                      <a:pt x="5904" y="9464"/>
                      <a:pt x="4428" y="6367"/>
                    </a:cubicBezTo>
                    <a:cubicBezTo>
                      <a:pt x="3299" y="3980"/>
                      <a:pt x="1809" y="1679"/>
                      <a:pt x="145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 flipH="1">
              <a:off x="6928976" y="4570882"/>
              <a:ext cx="1241812" cy="426967"/>
            </a:xfrm>
            <a:custGeom>
              <a:avLst/>
              <a:gdLst/>
              <a:ahLst/>
              <a:cxnLst/>
              <a:rect l="l" t="t" r="r" b="b"/>
              <a:pathLst>
                <a:path w="14872" h="8633" extrusionOk="0">
                  <a:moveTo>
                    <a:pt x="14871" y="1"/>
                  </a:moveTo>
                  <a:cubicBezTo>
                    <a:pt x="14871" y="1"/>
                    <a:pt x="12990" y="251"/>
                    <a:pt x="10585" y="1739"/>
                  </a:cubicBezTo>
                  <a:cubicBezTo>
                    <a:pt x="8168" y="3215"/>
                    <a:pt x="8085" y="3930"/>
                    <a:pt x="6644" y="4823"/>
                  </a:cubicBezTo>
                  <a:cubicBezTo>
                    <a:pt x="5191" y="5716"/>
                    <a:pt x="3751" y="5835"/>
                    <a:pt x="2310" y="6466"/>
                  </a:cubicBezTo>
                  <a:cubicBezTo>
                    <a:pt x="869" y="7109"/>
                    <a:pt x="0" y="8633"/>
                    <a:pt x="0" y="8633"/>
                  </a:cubicBezTo>
                  <a:lnTo>
                    <a:pt x="14871" y="8633"/>
                  </a:lnTo>
                  <a:lnTo>
                    <a:pt x="148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2"/>
          <p:cNvSpPr/>
          <p:nvPr/>
        </p:nvSpPr>
        <p:spPr>
          <a:xfrm flipH="1">
            <a:off x="141088" y="4570882"/>
            <a:ext cx="1241812" cy="426967"/>
          </a:xfrm>
          <a:custGeom>
            <a:avLst/>
            <a:gdLst/>
            <a:ahLst/>
            <a:cxnLst/>
            <a:rect l="l" t="t" r="r" b="b"/>
            <a:pathLst>
              <a:path w="14872" h="8633" extrusionOk="0">
                <a:moveTo>
                  <a:pt x="14871" y="1"/>
                </a:moveTo>
                <a:cubicBezTo>
                  <a:pt x="14871" y="1"/>
                  <a:pt x="12990" y="251"/>
                  <a:pt x="10585" y="1739"/>
                </a:cubicBezTo>
                <a:cubicBezTo>
                  <a:pt x="8168" y="3215"/>
                  <a:pt x="8085" y="3930"/>
                  <a:pt x="6644" y="4823"/>
                </a:cubicBezTo>
                <a:cubicBezTo>
                  <a:pt x="5191" y="5716"/>
                  <a:pt x="3751" y="5835"/>
                  <a:pt x="2310" y="6466"/>
                </a:cubicBezTo>
                <a:cubicBezTo>
                  <a:pt x="869" y="7109"/>
                  <a:pt x="0" y="8633"/>
                  <a:pt x="0" y="8633"/>
                </a:cubicBezTo>
                <a:lnTo>
                  <a:pt x="14871" y="8633"/>
                </a:lnTo>
                <a:lnTo>
                  <a:pt x="148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00" y="0"/>
            <a:ext cx="9144150" cy="5143500"/>
            <a:chOff x="-100" y="0"/>
            <a:chExt cx="9144150" cy="5143500"/>
          </a:xfrm>
        </p:grpSpPr>
        <p:sp>
          <p:nvSpPr>
            <p:cNvPr id="7" name="Google Shape;7;p1"/>
            <p:cNvSpPr/>
            <p:nvPr/>
          </p:nvSpPr>
          <p:spPr>
            <a:xfrm>
              <a:off x="-100" y="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00" y="499950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-249985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650030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3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>
            <a:spLocks noGrp="1"/>
          </p:cNvSpPr>
          <p:nvPr>
            <p:ph type="ctrTitle"/>
          </p:nvPr>
        </p:nvSpPr>
        <p:spPr>
          <a:xfrm>
            <a:off x="713224" y="539499"/>
            <a:ext cx="3702831" cy="2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Travel </a:t>
            </a:r>
            <a:br>
              <a:rPr lang="en-IN" smtClean="0"/>
            </a:br>
            <a:r>
              <a:rPr lang="en-IN" smtClean="0"/>
              <a:t>Agency</a:t>
            </a:r>
            <a:br>
              <a:rPr lang="en-IN" smtClean="0"/>
            </a:br>
            <a:r>
              <a:rPr lang="en-IN" smtClean="0"/>
              <a:t>Database</a:t>
            </a:r>
            <a:endParaRPr/>
          </a:p>
        </p:txBody>
      </p:sp>
      <p:sp>
        <p:nvSpPr>
          <p:cNvPr id="664" name="Google Shape;664;p28"/>
          <p:cNvSpPr txBox="1">
            <a:spLocks noGrp="1"/>
          </p:cNvSpPr>
          <p:nvPr>
            <p:ph type="subTitle" idx="1"/>
          </p:nvPr>
        </p:nvSpPr>
        <p:spPr>
          <a:xfrm>
            <a:off x="532647" y="4205613"/>
            <a:ext cx="2944375" cy="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DBMS COURSE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‘C1’ Batch – Team 1</a:t>
            </a: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4735042" y="1475008"/>
            <a:ext cx="3979787" cy="3497596"/>
            <a:chOff x="4004450" y="2706750"/>
            <a:chExt cx="2338850" cy="2055475"/>
          </a:xfrm>
        </p:grpSpPr>
        <p:sp>
          <p:nvSpPr>
            <p:cNvPr id="666" name="Google Shape;666;p28"/>
            <p:cNvSpPr/>
            <p:nvPr/>
          </p:nvSpPr>
          <p:spPr>
            <a:xfrm>
              <a:off x="4004450" y="4268650"/>
              <a:ext cx="428775" cy="268850"/>
            </a:xfrm>
            <a:custGeom>
              <a:avLst/>
              <a:gdLst/>
              <a:ahLst/>
              <a:cxnLst/>
              <a:rect l="l" t="t" r="r" b="b"/>
              <a:pathLst>
                <a:path w="17151" h="10754" extrusionOk="0">
                  <a:moveTo>
                    <a:pt x="0" y="0"/>
                  </a:moveTo>
                  <a:lnTo>
                    <a:pt x="0" y="10753"/>
                  </a:lnTo>
                  <a:lnTo>
                    <a:pt x="17150" y="1075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042400" y="418432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1" y="1"/>
                  </a:moveTo>
                  <a:lnTo>
                    <a:pt x="1" y="3373"/>
                  </a:lnTo>
                  <a:lnTo>
                    <a:pt x="17151" y="3373"/>
                  </a:lnTo>
                  <a:lnTo>
                    <a:pt x="17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033075" y="453747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0" y="0"/>
                  </a:moveTo>
                  <a:lnTo>
                    <a:pt x="0" y="3373"/>
                  </a:lnTo>
                  <a:lnTo>
                    <a:pt x="17150" y="337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rgbClr val="AF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047075" y="4621175"/>
              <a:ext cx="394250" cy="45450"/>
            </a:xfrm>
            <a:custGeom>
              <a:avLst/>
              <a:gdLst/>
              <a:ahLst/>
              <a:cxnLst/>
              <a:rect l="l" t="t" r="r" b="b"/>
              <a:pathLst>
                <a:path w="15770" h="1818" extrusionOk="0">
                  <a:moveTo>
                    <a:pt x="1" y="0"/>
                  </a:moveTo>
                  <a:lnTo>
                    <a:pt x="1" y="1817"/>
                  </a:lnTo>
                  <a:lnTo>
                    <a:pt x="15769" y="1817"/>
                  </a:lnTo>
                  <a:lnTo>
                    <a:pt x="15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226600" y="4179750"/>
              <a:ext cx="169900" cy="492375"/>
            </a:xfrm>
            <a:custGeom>
              <a:avLst/>
              <a:gdLst/>
              <a:ahLst/>
              <a:cxnLst/>
              <a:rect l="l" t="t" r="r" b="b"/>
              <a:pathLst>
                <a:path w="6796" h="19695" extrusionOk="0">
                  <a:moveTo>
                    <a:pt x="554" y="0"/>
                  </a:moveTo>
                  <a:cubicBezTo>
                    <a:pt x="427" y="0"/>
                    <a:pt x="296" y="19"/>
                    <a:pt x="162" y="59"/>
                  </a:cubicBezTo>
                  <a:cubicBezTo>
                    <a:pt x="100" y="84"/>
                    <a:pt x="38" y="122"/>
                    <a:pt x="1" y="184"/>
                  </a:cubicBezTo>
                  <a:lnTo>
                    <a:pt x="88" y="184"/>
                  </a:lnTo>
                  <a:cubicBezTo>
                    <a:pt x="96" y="184"/>
                    <a:pt x="105" y="184"/>
                    <a:pt x="113" y="184"/>
                  </a:cubicBezTo>
                  <a:cubicBezTo>
                    <a:pt x="1083" y="184"/>
                    <a:pt x="1772" y="887"/>
                    <a:pt x="2266" y="1640"/>
                  </a:cubicBezTo>
                  <a:cubicBezTo>
                    <a:pt x="2950" y="2685"/>
                    <a:pt x="3423" y="3855"/>
                    <a:pt x="3809" y="5038"/>
                  </a:cubicBezTo>
                  <a:cubicBezTo>
                    <a:pt x="4157" y="6145"/>
                    <a:pt x="4444" y="7278"/>
                    <a:pt x="4643" y="8423"/>
                  </a:cubicBezTo>
                  <a:cubicBezTo>
                    <a:pt x="4979" y="10302"/>
                    <a:pt x="5402" y="12156"/>
                    <a:pt x="5713" y="14048"/>
                  </a:cubicBezTo>
                  <a:cubicBezTo>
                    <a:pt x="5887" y="15081"/>
                    <a:pt x="6074" y="16102"/>
                    <a:pt x="6236" y="17135"/>
                  </a:cubicBezTo>
                  <a:cubicBezTo>
                    <a:pt x="6311" y="17645"/>
                    <a:pt x="6721" y="19076"/>
                    <a:pt x="6273" y="19474"/>
                  </a:cubicBezTo>
                  <a:lnTo>
                    <a:pt x="5999" y="19474"/>
                  </a:lnTo>
                  <a:cubicBezTo>
                    <a:pt x="6037" y="19561"/>
                    <a:pt x="6086" y="19624"/>
                    <a:pt x="6161" y="19673"/>
                  </a:cubicBezTo>
                  <a:cubicBezTo>
                    <a:pt x="6198" y="19687"/>
                    <a:pt x="6238" y="19694"/>
                    <a:pt x="6276" y="19694"/>
                  </a:cubicBezTo>
                  <a:cubicBezTo>
                    <a:pt x="6341" y="19694"/>
                    <a:pt x="6405" y="19675"/>
                    <a:pt x="6460" y="19636"/>
                  </a:cubicBezTo>
                  <a:cubicBezTo>
                    <a:pt x="6796" y="19375"/>
                    <a:pt x="6721" y="18690"/>
                    <a:pt x="6671" y="18230"/>
                  </a:cubicBezTo>
                  <a:cubicBezTo>
                    <a:pt x="6572" y="17371"/>
                    <a:pt x="6447" y="16525"/>
                    <a:pt x="6298" y="15666"/>
                  </a:cubicBezTo>
                  <a:cubicBezTo>
                    <a:pt x="5937" y="13538"/>
                    <a:pt x="5539" y="11434"/>
                    <a:pt x="5128" y="9306"/>
                  </a:cubicBezTo>
                  <a:cubicBezTo>
                    <a:pt x="4605" y="6593"/>
                    <a:pt x="4070" y="3644"/>
                    <a:pt x="2440" y="1329"/>
                  </a:cubicBezTo>
                  <a:cubicBezTo>
                    <a:pt x="1980" y="687"/>
                    <a:pt x="1328" y="0"/>
                    <a:pt x="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108375" y="4180900"/>
              <a:ext cx="81225" cy="493875"/>
            </a:xfrm>
            <a:custGeom>
              <a:avLst/>
              <a:gdLst/>
              <a:ahLst/>
              <a:cxnLst/>
              <a:rect l="l" t="t" r="r" b="b"/>
              <a:pathLst>
                <a:path w="3249" h="19755" extrusionOk="0">
                  <a:moveTo>
                    <a:pt x="2871" y="0"/>
                  </a:moveTo>
                  <a:cubicBezTo>
                    <a:pt x="2167" y="0"/>
                    <a:pt x="1877" y="625"/>
                    <a:pt x="1768" y="1370"/>
                  </a:cubicBezTo>
                  <a:cubicBezTo>
                    <a:pt x="1643" y="2129"/>
                    <a:pt x="1544" y="2888"/>
                    <a:pt x="1444" y="3647"/>
                  </a:cubicBezTo>
                  <a:cubicBezTo>
                    <a:pt x="1195" y="5539"/>
                    <a:pt x="996" y="7443"/>
                    <a:pt x="809" y="9347"/>
                  </a:cubicBezTo>
                  <a:cubicBezTo>
                    <a:pt x="498" y="12421"/>
                    <a:pt x="187" y="15520"/>
                    <a:pt x="75" y="18619"/>
                  </a:cubicBezTo>
                  <a:cubicBezTo>
                    <a:pt x="63" y="18843"/>
                    <a:pt x="0" y="19217"/>
                    <a:pt x="87" y="19453"/>
                  </a:cubicBezTo>
                  <a:cubicBezTo>
                    <a:pt x="174" y="19670"/>
                    <a:pt x="421" y="19754"/>
                    <a:pt x="697" y="19754"/>
                  </a:cubicBezTo>
                  <a:cubicBezTo>
                    <a:pt x="1057" y="19754"/>
                    <a:pt x="1467" y="19611"/>
                    <a:pt x="1643" y="19428"/>
                  </a:cubicBezTo>
                  <a:lnTo>
                    <a:pt x="1183" y="19428"/>
                  </a:lnTo>
                  <a:cubicBezTo>
                    <a:pt x="1183" y="19428"/>
                    <a:pt x="958" y="19488"/>
                    <a:pt x="744" y="19488"/>
                  </a:cubicBezTo>
                  <a:cubicBezTo>
                    <a:pt x="591" y="19488"/>
                    <a:pt x="443" y="19457"/>
                    <a:pt x="386" y="19354"/>
                  </a:cubicBezTo>
                  <a:cubicBezTo>
                    <a:pt x="374" y="19279"/>
                    <a:pt x="374" y="19204"/>
                    <a:pt x="374" y="19130"/>
                  </a:cubicBezTo>
                  <a:cubicBezTo>
                    <a:pt x="374" y="18806"/>
                    <a:pt x="399" y="18482"/>
                    <a:pt x="411" y="18171"/>
                  </a:cubicBezTo>
                  <a:cubicBezTo>
                    <a:pt x="461" y="17026"/>
                    <a:pt x="548" y="15881"/>
                    <a:pt x="635" y="14736"/>
                  </a:cubicBezTo>
                  <a:cubicBezTo>
                    <a:pt x="884" y="11588"/>
                    <a:pt x="1195" y="8439"/>
                    <a:pt x="1556" y="5303"/>
                  </a:cubicBezTo>
                  <a:cubicBezTo>
                    <a:pt x="1656" y="4444"/>
                    <a:pt x="1755" y="3585"/>
                    <a:pt x="1867" y="2739"/>
                  </a:cubicBezTo>
                  <a:cubicBezTo>
                    <a:pt x="1917" y="2341"/>
                    <a:pt x="1979" y="1955"/>
                    <a:pt x="2029" y="1557"/>
                  </a:cubicBezTo>
                  <a:cubicBezTo>
                    <a:pt x="2127" y="907"/>
                    <a:pt x="2249" y="137"/>
                    <a:pt x="3084" y="137"/>
                  </a:cubicBezTo>
                  <a:cubicBezTo>
                    <a:pt x="3097" y="137"/>
                    <a:pt x="3111" y="137"/>
                    <a:pt x="3124" y="138"/>
                  </a:cubicBezTo>
                  <a:lnTo>
                    <a:pt x="3236" y="138"/>
                  </a:lnTo>
                  <a:cubicBezTo>
                    <a:pt x="3236" y="138"/>
                    <a:pt x="3249" y="13"/>
                    <a:pt x="2913" y="1"/>
                  </a:cubicBezTo>
                  <a:cubicBezTo>
                    <a:pt x="2899" y="0"/>
                    <a:pt x="2885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641650" y="4601150"/>
              <a:ext cx="101775" cy="107575"/>
            </a:xfrm>
            <a:custGeom>
              <a:avLst/>
              <a:gdLst/>
              <a:ahLst/>
              <a:cxnLst/>
              <a:rect l="l" t="t" r="r" b="b"/>
              <a:pathLst>
                <a:path w="4071" h="4303" extrusionOk="0">
                  <a:moveTo>
                    <a:pt x="2067" y="0"/>
                  </a:moveTo>
                  <a:cubicBezTo>
                    <a:pt x="1049" y="0"/>
                    <a:pt x="172" y="873"/>
                    <a:pt x="88" y="2021"/>
                  </a:cubicBezTo>
                  <a:cubicBezTo>
                    <a:pt x="1" y="3203"/>
                    <a:pt x="810" y="4224"/>
                    <a:pt x="1880" y="4298"/>
                  </a:cubicBezTo>
                  <a:cubicBezTo>
                    <a:pt x="1922" y="4301"/>
                    <a:pt x="1964" y="4303"/>
                    <a:pt x="2005" y="4303"/>
                  </a:cubicBezTo>
                  <a:cubicBezTo>
                    <a:pt x="3023" y="4303"/>
                    <a:pt x="3900" y="3431"/>
                    <a:pt x="3984" y="2295"/>
                  </a:cubicBezTo>
                  <a:cubicBezTo>
                    <a:pt x="4071" y="1100"/>
                    <a:pt x="3274" y="79"/>
                    <a:pt x="2191" y="5"/>
                  </a:cubicBezTo>
                  <a:cubicBezTo>
                    <a:pt x="2150" y="2"/>
                    <a:pt x="2108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677750" y="4620825"/>
              <a:ext cx="51050" cy="68850"/>
            </a:xfrm>
            <a:custGeom>
              <a:avLst/>
              <a:gdLst/>
              <a:ahLst/>
              <a:cxnLst/>
              <a:rect l="l" t="t" r="r" b="b"/>
              <a:pathLst>
                <a:path w="2042" h="2754" extrusionOk="0">
                  <a:moveTo>
                    <a:pt x="1072" y="0"/>
                  </a:moveTo>
                  <a:cubicBezTo>
                    <a:pt x="557" y="0"/>
                    <a:pt x="99" y="572"/>
                    <a:pt x="50" y="1309"/>
                  </a:cubicBezTo>
                  <a:cubicBezTo>
                    <a:pt x="1" y="2068"/>
                    <a:pt x="386" y="2715"/>
                    <a:pt x="922" y="2752"/>
                  </a:cubicBezTo>
                  <a:cubicBezTo>
                    <a:pt x="938" y="2753"/>
                    <a:pt x="954" y="2754"/>
                    <a:pt x="970" y="2754"/>
                  </a:cubicBezTo>
                  <a:cubicBezTo>
                    <a:pt x="1485" y="2754"/>
                    <a:pt x="1932" y="2182"/>
                    <a:pt x="1992" y="1445"/>
                  </a:cubicBezTo>
                  <a:cubicBezTo>
                    <a:pt x="2042" y="686"/>
                    <a:pt x="1656" y="39"/>
                    <a:pt x="1121" y="2"/>
                  </a:cubicBezTo>
                  <a:cubicBezTo>
                    <a:pt x="1105" y="1"/>
                    <a:pt x="1088" y="0"/>
                    <a:pt x="107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35700" y="4599650"/>
              <a:ext cx="91500" cy="97825"/>
            </a:xfrm>
            <a:custGeom>
              <a:avLst/>
              <a:gdLst/>
              <a:ahLst/>
              <a:cxnLst/>
              <a:rect l="l" t="t" r="r" b="b"/>
              <a:pathLst>
                <a:path w="3660" h="3913" extrusionOk="0">
                  <a:moveTo>
                    <a:pt x="1846" y="0"/>
                  </a:moveTo>
                  <a:cubicBezTo>
                    <a:pt x="899" y="0"/>
                    <a:pt x="110" y="817"/>
                    <a:pt x="50" y="1869"/>
                  </a:cubicBezTo>
                  <a:cubicBezTo>
                    <a:pt x="0" y="2952"/>
                    <a:pt x="747" y="3861"/>
                    <a:pt x="1730" y="3910"/>
                  </a:cubicBezTo>
                  <a:cubicBezTo>
                    <a:pt x="1758" y="3912"/>
                    <a:pt x="1786" y="3912"/>
                    <a:pt x="1814" y="3912"/>
                  </a:cubicBezTo>
                  <a:cubicBezTo>
                    <a:pt x="2760" y="3912"/>
                    <a:pt x="3549" y="3095"/>
                    <a:pt x="3609" y="2044"/>
                  </a:cubicBezTo>
                  <a:cubicBezTo>
                    <a:pt x="3659" y="961"/>
                    <a:pt x="2912" y="52"/>
                    <a:pt x="1929" y="2"/>
                  </a:cubicBezTo>
                  <a:cubicBezTo>
                    <a:pt x="1901" y="1"/>
                    <a:pt x="1873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68050" y="4617100"/>
              <a:ext cx="43575" cy="62925"/>
            </a:xfrm>
            <a:custGeom>
              <a:avLst/>
              <a:gdLst/>
              <a:ahLst/>
              <a:cxnLst/>
              <a:rect l="l" t="t" r="r" b="b"/>
              <a:pathLst>
                <a:path w="1743" h="2517" extrusionOk="0">
                  <a:moveTo>
                    <a:pt x="915" y="1"/>
                  </a:moveTo>
                  <a:cubicBezTo>
                    <a:pt x="456" y="1"/>
                    <a:pt x="74" y="539"/>
                    <a:pt x="38" y="1209"/>
                  </a:cubicBezTo>
                  <a:cubicBezTo>
                    <a:pt x="0" y="1906"/>
                    <a:pt x="349" y="2491"/>
                    <a:pt x="809" y="2515"/>
                  </a:cubicBezTo>
                  <a:cubicBezTo>
                    <a:pt x="819" y="2516"/>
                    <a:pt x="829" y="2516"/>
                    <a:pt x="840" y="2516"/>
                  </a:cubicBezTo>
                  <a:cubicBezTo>
                    <a:pt x="1288" y="2516"/>
                    <a:pt x="1681" y="1977"/>
                    <a:pt x="1705" y="1296"/>
                  </a:cubicBezTo>
                  <a:cubicBezTo>
                    <a:pt x="1743" y="599"/>
                    <a:pt x="1407" y="26"/>
                    <a:pt x="946" y="1"/>
                  </a:cubicBezTo>
                  <a:cubicBezTo>
                    <a:pt x="936" y="1"/>
                    <a:pt x="926" y="1"/>
                    <a:pt x="915" y="1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583950" y="3594300"/>
              <a:ext cx="108275" cy="487525"/>
            </a:xfrm>
            <a:custGeom>
              <a:avLst/>
              <a:gdLst/>
              <a:ahLst/>
              <a:cxnLst/>
              <a:rect l="l" t="t" r="r" b="b"/>
              <a:pathLst>
                <a:path w="4331" h="19501" extrusionOk="0">
                  <a:moveTo>
                    <a:pt x="2423" y="0"/>
                  </a:moveTo>
                  <a:cubicBezTo>
                    <a:pt x="2283" y="0"/>
                    <a:pt x="2145" y="13"/>
                    <a:pt x="2010" y="42"/>
                  </a:cubicBezTo>
                  <a:cubicBezTo>
                    <a:pt x="1550" y="130"/>
                    <a:pt x="1301" y="503"/>
                    <a:pt x="1214" y="951"/>
                  </a:cubicBezTo>
                  <a:cubicBezTo>
                    <a:pt x="1164" y="1337"/>
                    <a:pt x="1127" y="1735"/>
                    <a:pt x="1127" y="2121"/>
                  </a:cubicBezTo>
                  <a:cubicBezTo>
                    <a:pt x="1089" y="2631"/>
                    <a:pt x="1052" y="3129"/>
                    <a:pt x="1027" y="3639"/>
                  </a:cubicBezTo>
                  <a:cubicBezTo>
                    <a:pt x="952" y="4660"/>
                    <a:pt x="890" y="5693"/>
                    <a:pt x="816" y="6713"/>
                  </a:cubicBezTo>
                  <a:cubicBezTo>
                    <a:pt x="591" y="10223"/>
                    <a:pt x="367" y="13732"/>
                    <a:pt x="143" y="17230"/>
                  </a:cubicBezTo>
                  <a:cubicBezTo>
                    <a:pt x="94" y="17952"/>
                    <a:pt x="44" y="18661"/>
                    <a:pt x="7" y="19370"/>
                  </a:cubicBezTo>
                  <a:cubicBezTo>
                    <a:pt x="0" y="19457"/>
                    <a:pt x="63" y="19501"/>
                    <a:pt x="128" y="19501"/>
                  </a:cubicBezTo>
                  <a:cubicBezTo>
                    <a:pt x="193" y="19501"/>
                    <a:pt x="262" y="19457"/>
                    <a:pt x="268" y="19370"/>
                  </a:cubicBezTo>
                  <a:cubicBezTo>
                    <a:pt x="392" y="17454"/>
                    <a:pt x="504" y="15550"/>
                    <a:pt x="616" y="13633"/>
                  </a:cubicBezTo>
                  <a:cubicBezTo>
                    <a:pt x="853" y="9825"/>
                    <a:pt x="1102" y="6004"/>
                    <a:pt x="1338" y="2196"/>
                  </a:cubicBezTo>
                  <a:cubicBezTo>
                    <a:pt x="1351" y="1760"/>
                    <a:pt x="1388" y="1324"/>
                    <a:pt x="1463" y="901"/>
                  </a:cubicBezTo>
                  <a:cubicBezTo>
                    <a:pt x="1500" y="665"/>
                    <a:pt x="1624" y="466"/>
                    <a:pt x="1811" y="329"/>
                  </a:cubicBezTo>
                  <a:cubicBezTo>
                    <a:pt x="1976" y="235"/>
                    <a:pt x="2169" y="205"/>
                    <a:pt x="2362" y="205"/>
                  </a:cubicBezTo>
                  <a:cubicBezTo>
                    <a:pt x="2475" y="205"/>
                    <a:pt x="2589" y="215"/>
                    <a:pt x="2695" y="229"/>
                  </a:cubicBezTo>
                  <a:cubicBezTo>
                    <a:pt x="3218" y="316"/>
                    <a:pt x="3728" y="441"/>
                    <a:pt x="4226" y="615"/>
                  </a:cubicBezTo>
                  <a:cubicBezTo>
                    <a:pt x="4234" y="617"/>
                    <a:pt x="4242" y="619"/>
                    <a:pt x="4249" y="619"/>
                  </a:cubicBezTo>
                  <a:cubicBezTo>
                    <a:pt x="4317" y="619"/>
                    <a:pt x="4330" y="524"/>
                    <a:pt x="4263" y="491"/>
                  </a:cubicBezTo>
                  <a:cubicBezTo>
                    <a:pt x="3712" y="266"/>
                    <a:pt x="3053" y="0"/>
                    <a:pt x="2423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636050" y="3592250"/>
              <a:ext cx="83100" cy="525850"/>
            </a:xfrm>
            <a:custGeom>
              <a:avLst/>
              <a:gdLst/>
              <a:ahLst/>
              <a:cxnLst/>
              <a:rect l="l" t="t" r="r" b="b"/>
              <a:pathLst>
                <a:path w="3324" h="21034" extrusionOk="0">
                  <a:moveTo>
                    <a:pt x="125" y="0"/>
                  </a:moveTo>
                  <a:cubicBezTo>
                    <a:pt x="26" y="0"/>
                    <a:pt x="1" y="149"/>
                    <a:pt x="101" y="187"/>
                  </a:cubicBezTo>
                  <a:cubicBezTo>
                    <a:pt x="437" y="274"/>
                    <a:pt x="785" y="336"/>
                    <a:pt x="1121" y="398"/>
                  </a:cubicBezTo>
                  <a:cubicBezTo>
                    <a:pt x="1631" y="485"/>
                    <a:pt x="2216" y="560"/>
                    <a:pt x="2664" y="809"/>
                  </a:cubicBezTo>
                  <a:cubicBezTo>
                    <a:pt x="2876" y="921"/>
                    <a:pt x="2938" y="1145"/>
                    <a:pt x="2975" y="1357"/>
                  </a:cubicBezTo>
                  <a:cubicBezTo>
                    <a:pt x="3025" y="1730"/>
                    <a:pt x="3050" y="2116"/>
                    <a:pt x="3013" y="2489"/>
                  </a:cubicBezTo>
                  <a:cubicBezTo>
                    <a:pt x="2988" y="3236"/>
                    <a:pt x="2988" y="3970"/>
                    <a:pt x="2988" y="4717"/>
                  </a:cubicBezTo>
                  <a:cubicBezTo>
                    <a:pt x="2988" y="8264"/>
                    <a:pt x="2739" y="11811"/>
                    <a:pt x="2602" y="15358"/>
                  </a:cubicBezTo>
                  <a:cubicBezTo>
                    <a:pt x="2565" y="16328"/>
                    <a:pt x="2527" y="17287"/>
                    <a:pt x="2515" y="18258"/>
                  </a:cubicBezTo>
                  <a:cubicBezTo>
                    <a:pt x="2515" y="18693"/>
                    <a:pt x="2515" y="19129"/>
                    <a:pt x="2515" y="19577"/>
                  </a:cubicBezTo>
                  <a:cubicBezTo>
                    <a:pt x="2515" y="19900"/>
                    <a:pt x="2652" y="20635"/>
                    <a:pt x="2254" y="20796"/>
                  </a:cubicBezTo>
                  <a:cubicBezTo>
                    <a:pt x="2145" y="20833"/>
                    <a:pt x="2142" y="21033"/>
                    <a:pt x="2267" y="21033"/>
                  </a:cubicBezTo>
                  <a:cubicBezTo>
                    <a:pt x="2271" y="21033"/>
                    <a:pt x="2275" y="21033"/>
                    <a:pt x="2278" y="21033"/>
                  </a:cubicBezTo>
                  <a:cubicBezTo>
                    <a:pt x="2639" y="20996"/>
                    <a:pt x="2776" y="20684"/>
                    <a:pt x="2814" y="20361"/>
                  </a:cubicBezTo>
                  <a:cubicBezTo>
                    <a:pt x="2839" y="19963"/>
                    <a:pt x="2839" y="19564"/>
                    <a:pt x="2814" y="19166"/>
                  </a:cubicBezTo>
                  <a:cubicBezTo>
                    <a:pt x="2814" y="18295"/>
                    <a:pt x="2826" y="17424"/>
                    <a:pt x="2851" y="16553"/>
                  </a:cubicBezTo>
                  <a:cubicBezTo>
                    <a:pt x="2913" y="14611"/>
                    <a:pt x="3013" y="12670"/>
                    <a:pt x="3100" y="10740"/>
                  </a:cubicBezTo>
                  <a:cubicBezTo>
                    <a:pt x="3187" y="8886"/>
                    <a:pt x="3274" y="7019"/>
                    <a:pt x="3287" y="5165"/>
                  </a:cubicBezTo>
                  <a:cubicBezTo>
                    <a:pt x="3287" y="4381"/>
                    <a:pt x="3262" y="3584"/>
                    <a:pt x="3299" y="2800"/>
                  </a:cubicBezTo>
                  <a:cubicBezTo>
                    <a:pt x="3324" y="2402"/>
                    <a:pt x="3324" y="2004"/>
                    <a:pt x="3299" y="1605"/>
                  </a:cubicBezTo>
                  <a:cubicBezTo>
                    <a:pt x="3274" y="1319"/>
                    <a:pt x="3237" y="983"/>
                    <a:pt x="3050" y="747"/>
                  </a:cubicBezTo>
                  <a:cubicBezTo>
                    <a:pt x="2888" y="585"/>
                    <a:pt x="2689" y="473"/>
                    <a:pt x="2465" y="423"/>
                  </a:cubicBezTo>
                  <a:cubicBezTo>
                    <a:pt x="2154" y="311"/>
                    <a:pt x="1830" y="236"/>
                    <a:pt x="1507" y="174"/>
                  </a:cubicBezTo>
                  <a:cubicBezTo>
                    <a:pt x="1046" y="62"/>
                    <a:pt x="586" y="12"/>
                    <a:pt x="125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403025" y="4025925"/>
              <a:ext cx="433125" cy="638525"/>
            </a:xfrm>
            <a:custGeom>
              <a:avLst/>
              <a:gdLst/>
              <a:ahLst/>
              <a:cxnLst/>
              <a:rect l="l" t="t" r="r" b="b"/>
              <a:pathLst>
                <a:path w="17325" h="25541" extrusionOk="0">
                  <a:moveTo>
                    <a:pt x="7417" y="1"/>
                  </a:moveTo>
                  <a:cubicBezTo>
                    <a:pt x="5342" y="1"/>
                    <a:pt x="3197" y="280"/>
                    <a:pt x="2265" y="2317"/>
                  </a:cubicBezTo>
                  <a:cubicBezTo>
                    <a:pt x="0" y="7220"/>
                    <a:pt x="125" y="17239"/>
                    <a:pt x="224" y="19591"/>
                  </a:cubicBezTo>
                  <a:cubicBezTo>
                    <a:pt x="473" y="25540"/>
                    <a:pt x="2079" y="24532"/>
                    <a:pt x="5912" y="25092"/>
                  </a:cubicBezTo>
                  <a:cubicBezTo>
                    <a:pt x="7953" y="25391"/>
                    <a:pt x="10293" y="25217"/>
                    <a:pt x="12371" y="25341"/>
                  </a:cubicBezTo>
                  <a:cubicBezTo>
                    <a:pt x="12579" y="25353"/>
                    <a:pt x="12775" y="25360"/>
                    <a:pt x="12959" y="25360"/>
                  </a:cubicBezTo>
                  <a:cubicBezTo>
                    <a:pt x="14804" y="25360"/>
                    <a:pt x="15487" y="24721"/>
                    <a:pt x="15532" y="23126"/>
                  </a:cubicBezTo>
                  <a:cubicBezTo>
                    <a:pt x="15644" y="19915"/>
                    <a:pt x="17324" y="1446"/>
                    <a:pt x="15321" y="599"/>
                  </a:cubicBezTo>
                  <a:cubicBezTo>
                    <a:pt x="15010" y="462"/>
                    <a:pt x="13740" y="201"/>
                    <a:pt x="13280" y="164"/>
                  </a:cubicBezTo>
                  <a:cubicBezTo>
                    <a:pt x="13118" y="151"/>
                    <a:pt x="12944" y="139"/>
                    <a:pt x="12769" y="126"/>
                  </a:cubicBezTo>
                  <a:cubicBezTo>
                    <a:pt x="11450" y="39"/>
                    <a:pt x="10131" y="52"/>
                    <a:pt x="8812" y="27"/>
                  </a:cubicBezTo>
                  <a:cubicBezTo>
                    <a:pt x="8361" y="15"/>
                    <a:pt x="7890" y="1"/>
                    <a:pt x="7417" y="1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403025" y="4025825"/>
              <a:ext cx="337925" cy="593575"/>
            </a:xfrm>
            <a:custGeom>
              <a:avLst/>
              <a:gdLst/>
              <a:ahLst/>
              <a:cxnLst/>
              <a:rect l="l" t="t" r="r" b="b"/>
              <a:pathLst>
                <a:path w="13517" h="23743" extrusionOk="0">
                  <a:moveTo>
                    <a:pt x="7378" y="0"/>
                  </a:moveTo>
                  <a:cubicBezTo>
                    <a:pt x="5316" y="0"/>
                    <a:pt x="3192" y="297"/>
                    <a:pt x="2265" y="2321"/>
                  </a:cubicBezTo>
                  <a:cubicBezTo>
                    <a:pt x="0" y="7224"/>
                    <a:pt x="125" y="17243"/>
                    <a:pt x="224" y="19595"/>
                  </a:cubicBezTo>
                  <a:cubicBezTo>
                    <a:pt x="274" y="20628"/>
                    <a:pt x="299" y="22483"/>
                    <a:pt x="784" y="23204"/>
                  </a:cubicBezTo>
                  <a:cubicBezTo>
                    <a:pt x="1409" y="23282"/>
                    <a:pt x="5165" y="23743"/>
                    <a:pt x="8209" y="23743"/>
                  </a:cubicBezTo>
                  <a:cubicBezTo>
                    <a:pt x="10016" y="23743"/>
                    <a:pt x="11572" y="23581"/>
                    <a:pt x="12072" y="23080"/>
                  </a:cubicBezTo>
                  <a:cubicBezTo>
                    <a:pt x="13118" y="22035"/>
                    <a:pt x="13305" y="9788"/>
                    <a:pt x="13479" y="3018"/>
                  </a:cubicBezTo>
                  <a:cubicBezTo>
                    <a:pt x="13516" y="1300"/>
                    <a:pt x="12794" y="155"/>
                    <a:pt x="12309" y="93"/>
                  </a:cubicBezTo>
                  <a:cubicBezTo>
                    <a:pt x="11276" y="68"/>
                    <a:pt x="9583" y="43"/>
                    <a:pt x="8812" y="31"/>
                  </a:cubicBezTo>
                  <a:cubicBezTo>
                    <a:pt x="8348" y="17"/>
                    <a:pt x="7865" y="0"/>
                    <a:pt x="7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660325" y="4026900"/>
              <a:ext cx="47325" cy="332150"/>
            </a:xfrm>
            <a:custGeom>
              <a:avLst/>
              <a:gdLst/>
              <a:ahLst/>
              <a:cxnLst/>
              <a:rect l="l" t="t" r="r" b="b"/>
              <a:pathLst>
                <a:path w="1893" h="13286" extrusionOk="0">
                  <a:moveTo>
                    <a:pt x="38" y="0"/>
                  </a:moveTo>
                  <a:cubicBezTo>
                    <a:pt x="13" y="0"/>
                    <a:pt x="1" y="38"/>
                    <a:pt x="26" y="50"/>
                  </a:cubicBezTo>
                  <a:cubicBezTo>
                    <a:pt x="1892" y="548"/>
                    <a:pt x="1581" y="2987"/>
                    <a:pt x="1556" y="4456"/>
                  </a:cubicBezTo>
                  <a:cubicBezTo>
                    <a:pt x="1532" y="6310"/>
                    <a:pt x="1494" y="8177"/>
                    <a:pt x="1469" y="10031"/>
                  </a:cubicBezTo>
                  <a:lnTo>
                    <a:pt x="1420" y="13230"/>
                  </a:lnTo>
                  <a:cubicBezTo>
                    <a:pt x="1420" y="13267"/>
                    <a:pt x="1448" y="13286"/>
                    <a:pt x="1476" y="13286"/>
                  </a:cubicBezTo>
                  <a:cubicBezTo>
                    <a:pt x="1504" y="13286"/>
                    <a:pt x="1532" y="13267"/>
                    <a:pt x="1532" y="13230"/>
                  </a:cubicBezTo>
                  <a:cubicBezTo>
                    <a:pt x="1569" y="11226"/>
                    <a:pt x="1594" y="9222"/>
                    <a:pt x="1631" y="7219"/>
                  </a:cubicBezTo>
                  <a:lnTo>
                    <a:pt x="1668" y="4269"/>
                  </a:lnTo>
                  <a:cubicBezTo>
                    <a:pt x="1681" y="3373"/>
                    <a:pt x="1780" y="2415"/>
                    <a:pt x="1544" y="1544"/>
                  </a:cubicBezTo>
                  <a:cubicBezTo>
                    <a:pt x="1345" y="822"/>
                    <a:pt x="810" y="125"/>
                    <a:pt x="38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93625" y="4356350"/>
              <a:ext cx="17450" cy="37725"/>
            </a:xfrm>
            <a:custGeom>
              <a:avLst/>
              <a:gdLst/>
              <a:ahLst/>
              <a:cxnLst/>
              <a:rect l="l" t="t" r="r" b="b"/>
              <a:pathLst>
                <a:path w="698" h="1509" extrusionOk="0">
                  <a:moveTo>
                    <a:pt x="114" y="0"/>
                  </a:moveTo>
                  <a:cubicBezTo>
                    <a:pt x="107" y="0"/>
                    <a:pt x="100" y="4"/>
                    <a:pt x="100" y="15"/>
                  </a:cubicBezTo>
                  <a:cubicBezTo>
                    <a:pt x="25" y="363"/>
                    <a:pt x="0" y="724"/>
                    <a:pt x="25" y="1072"/>
                  </a:cubicBezTo>
                  <a:cubicBezTo>
                    <a:pt x="25" y="1272"/>
                    <a:pt x="137" y="1433"/>
                    <a:pt x="324" y="1508"/>
                  </a:cubicBezTo>
                  <a:cubicBezTo>
                    <a:pt x="349" y="1508"/>
                    <a:pt x="374" y="1496"/>
                    <a:pt x="386" y="1483"/>
                  </a:cubicBezTo>
                  <a:cubicBezTo>
                    <a:pt x="697" y="1035"/>
                    <a:pt x="399" y="450"/>
                    <a:pt x="187" y="27"/>
                  </a:cubicBezTo>
                  <a:cubicBezTo>
                    <a:pt x="187" y="21"/>
                    <a:pt x="181" y="18"/>
                    <a:pt x="175" y="18"/>
                  </a:cubicBezTo>
                  <a:cubicBezTo>
                    <a:pt x="168" y="18"/>
                    <a:pt x="162" y="21"/>
                    <a:pt x="162" y="27"/>
                  </a:cubicBezTo>
                  <a:cubicBezTo>
                    <a:pt x="187" y="226"/>
                    <a:pt x="237" y="413"/>
                    <a:pt x="312" y="587"/>
                  </a:cubicBezTo>
                  <a:cubicBezTo>
                    <a:pt x="374" y="774"/>
                    <a:pt x="498" y="1135"/>
                    <a:pt x="349" y="1309"/>
                  </a:cubicBezTo>
                  <a:cubicBezTo>
                    <a:pt x="326" y="1337"/>
                    <a:pt x="308" y="1349"/>
                    <a:pt x="292" y="1349"/>
                  </a:cubicBezTo>
                  <a:cubicBezTo>
                    <a:pt x="265" y="1349"/>
                    <a:pt x="243" y="1314"/>
                    <a:pt x="212" y="1259"/>
                  </a:cubicBezTo>
                  <a:cubicBezTo>
                    <a:pt x="175" y="1222"/>
                    <a:pt x="162" y="1172"/>
                    <a:pt x="150" y="1122"/>
                  </a:cubicBezTo>
                  <a:cubicBezTo>
                    <a:pt x="125" y="1010"/>
                    <a:pt x="125" y="898"/>
                    <a:pt x="137" y="786"/>
                  </a:cubicBezTo>
                  <a:cubicBezTo>
                    <a:pt x="137" y="537"/>
                    <a:pt x="137" y="276"/>
                    <a:pt x="137" y="15"/>
                  </a:cubicBezTo>
                  <a:cubicBezTo>
                    <a:pt x="137" y="7"/>
                    <a:pt x="125" y="0"/>
                    <a:pt x="114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494500" y="4263350"/>
              <a:ext cx="96775" cy="112350"/>
            </a:xfrm>
            <a:custGeom>
              <a:avLst/>
              <a:gdLst/>
              <a:ahLst/>
              <a:cxnLst/>
              <a:rect l="l" t="t" r="r" b="b"/>
              <a:pathLst>
                <a:path w="3871" h="4494" extrusionOk="0">
                  <a:moveTo>
                    <a:pt x="1332" y="1"/>
                  </a:moveTo>
                  <a:cubicBezTo>
                    <a:pt x="934" y="623"/>
                    <a:pt x="0" y="1806"/>
                    <a:pt x="0" y="1806"/>
                  </a:cubicBezTo>
                  <a:lnTo>
                    <a:pt x="2315" y="4494"/>
                  </a:lnTo>
                  <a:cubicBezTo>
                    <a:pt x="2315" y="4494"/>
                    <a:pt x="3161" y="3573"/>
                    <a:pt x="3871" y="2726"/>
                  </a:cubicBezTo>
                  <a:cubicBezTo>
                    <a:pt x="3062" y="1806"/>
                    <a:pt x="1332" y="1"/>
                    <a:pt x="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4492000" y="4260875"/>
              <a:ext cx="101775" cy="117000"/>
            </a:xfrm>
            <a:custGeom>
              <a:avLst/>
              <a:gdLst/>
              <a:ahLst/>
              <a:cxnLst/>
              <a:rect l="l" t="t" r="r" b="b"/>
              <a:pathLst>
                <a:path w="4071" h="4680" extrusionOk="0">
                  <a:moveTo>
                    <a:pt x="1444" y="100"/>
                  </a:moveTo>
                  <a:cubicBezTo>
                    <a:pt x="1444" y="100"/>
                    <a:pt x="3162" y="1905"/>
                    <a:pt x="3971" y="2825"/>
                  </a:cubicBezTo>
                  <a:cubicBezTo>
                    <a:pt x="3261" y="3672"/>
                    <a:pt x="2415" y="4593"/>
                    <a:pt x="2415" y="4593"/>
                  </a:cubicBezTo>
                  <a:lnTo>
                    <a:pt x="100" y="1905"/>
                  </a:lnTo>
                  <a:cubicBezTo>
                    <a:pt x="100" y="1905"/>
                    <a:pt x="1034" y="722"/>
                    <a:pt x="1444" y="100"/>
                  </a:cubicBezTo>
                  <a:close/>
                  <a:moveTo>
                    <a:pt x="1432" y="0"/>
                  </a:moveTo>
                  <a:cubicBezTo>
                    <a:pt x="1407" y="0"/>
                    <a:pt x="1382" y="25"/>
                    <a:pt x="1357" y="50"/>
                  </a:cubicBezTo>
                  <a:cubicBezTo>
                    <a:pt x="959" y="660"/>
                    <a:pt x="26" y="1830"/>
                    <a:pt x="26" y="1842"/>
                  </a:cubicBezTo>
                  <a:cubicBezTo>
                    <a:pt x="1" y="1880"/>
                    <a:pt x="1" y="1929"/>
                    <a:pt x="26" y="1967"/>
                  </a:cubicBezTo>
                  <a:lnTo>
                    <a:pt x="2340" y="4655"/>
                  </a:lnTo>
                  <a:cubicBezTo>
                    <a:pt x="2353" y="4667"/>
                    <a:pt x="2378" y="4680"/>
                    <a:pt x="2403" y="4680"/>
                  </a:cubicBezTo>
                  <a:lnTo>
                    <a:pt x="2415" y="4680"/>
                  </a:lnTo>
                  <a:cubicBezTo>
                    <a:pt x="2440" y="4680"/>
                    <a:pt x="2465" y="4667"/>
                    <a:pt x="2477" y="4655"/>
                  </a:cubicBezTo>
                  <a:cubicBezTo>
                    <a:pt x="2490" y="4643"/>
                    <a:pt x="3336" y="3722"/>
                    <a:pt x="4033" y="2875"/>
                  </a:cubicBezTo>
                  <a:cubicBezTo>
                    <a:pt x="4070" y="2850"/>
                    <a:pt x="4070" y="2788"/>
                    <a:pt x="4033" y="2763"/>
                  </a:cubicBezTo>
                  <a:cubicBezTo>
                    <a:pt x="3237" y="1855"/>
                    <a:pt x="1519" y="50"/>
                    <a:pt x="1507" y="38"/>
                  </a:cubicBezTo>
                  <a:cubicBezTo>
                    <a:pt x="1494" y="13"/>
                    <a:pt x="1469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4595625" y="4385625"/>
              <a:ext cx="89000" cy="84350"/>
            </a:xfrm>
            <a:custGeom>
              <a:avLst/>
              <a:gdLst/>
              <a:ahLst/>
              <a:cxnLst/>
              <a:rect l="l" t="t" r="r" b="b"/>
              <a:pathLst>
                <a:path w="3560" h="3374" extrusionOk="0">
                  <a:moveTo>
                    <a:pt x="2452" y="1"/>
                  </a:moveTo>
                  <a:lnTo>
                    <a:pt x="0" y="2216"/>
                  </a:lnTo>
                  <a:lnTo>
                    <a:pt x="3559" y="3374"/>
                  </a:lnTo>
                  <a:lnTo>
                    <a:pt x="3559" y="3374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4592825" y="4383150"/>
              <a:ext cx="94500" cy="89150"/>
            </a:xfrm>
            <a:custGeom>
              <a:avLst/>
              <a:gdLst/>
              <a:ahLst/>
              <a:cxnLst/>
              <a:rect l="l" t="t" r="r" b="b"/>
              <a:pathLst>
                <a:path w="3780" h="3566" extrusionOk="0">
                  <a:moveTo>
                    <a:pt x="2564" y="100"/>
                  </a:moveTo>
                  <a:lnTo>
                    <a:pt x="3671" y="3473"/>
                  </a:lnTo>
                  <a:lnTo>
                    <a:pt x="3671" y="3473"/>
                  </a:lnTo>
                  <a:lnTo>
                    <a:pt x="112" y="2315"/>
                  </a:lnTo>
                  <a:lnTo>
                    <a:pt x="2564" y="100"/>
                  </a:lnTo>
                  <a:close/>
                  <a:moveTo>
                    <a:pt x="2564" y="0"/>
                  </a:moveTo>
                  <a:cubicBezTo>
                    <a:pt x="2539" y="0"/>
                    <a:pt x="2514" y="13"/>
                    <a:pt x="2502" y="25"/>
                  </a:cubicBezTo>
                  <a:lnTo>
                    <a:pt x="50" y="2253"/>
                  </a:lnTo>
                  <a:cubicBezTo>
                    <a:pt x="0" y="2290"/>
                    <a:pt x="25" y="2378"/>
                    <a:pt x="87" y="2402"/>
                  </a:cubicBezTo>
                  <a:lnTo>
                    <a:pt x="3647" y="3560"/>
                  </a:lnTo>
                  <a:cubicBezTo>
                    <a:pt x="3656" y="3564"/>
                    <a:pt x="3666" y="3565"/>
                    <a:pt x="3676" y="3565"/>
                  </a:cubicBezTo>
                  <a:cubicBezTo>
                    <a:pt x="3729" y="3565"/>
                    <a:pt x="3780" y="3511"/>
                    <a:pt x="3759" y="3448"/>
                  </a:cubicBezTo>
                  <a:lnTo>
                    <a:pt x="2651" y="75"/>
                  </a:lnTo>
                  <a:cubicBezTo>
                    <a:pt x="2638" y="38"/>
                    <a:pt x="2614" y="13"/>
                    <a:pt x="2589" y="13"/>
                  </a:cubicBezTo>
                  <a:cubicBezTo>
                    <a:pt x="2576" y="0"/>
                    <a:pt x="2576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4462750" y="4446175"/>
              <a:ext cx="91200" cy="84350"/>
            </a:xfrm>
            <a:custGeom>
              <a:avLst/>
              <a:gdLst/>
              <a:ahLst/>
              <a:cxnLst/>
              <a:rect l="l" t="t" r="r" b="b"/>
              <a:pathLst>
                <a:path w="3648" h="3374" extrusionOk="0">
                  <a:moveTo>
                    <a:pt x="1814" y="0"/>
                  </a:moveTo>
                  <a:cubicBezTo>
                    <a:pt x="990" y="0"/>
                    <a:pt x="230" y="669"/>
                    <a:pt x="88" y="1450"/>
                  </a:cubicBezTo>
                  <a:cubicBezTo>
                    <a:pt x="75" y="1487"/>
                    <a:pt x="75" y="1537"/>
                    <a:pt x="75" y="1574"/>
                  </a:cubicBezTo>
                  <a:cubicBezTo>
                    <a:pt x="1" y="2420"/>
                    <a:pt x="698" y="3155"/>
                    <a:pt x="1532" y="3341"/>
                  </a:cubicBezTo>
                  <a:cubicBezTo>
                    <a:pt x="1640" y="3363"/>
                    <a:pt x="1748" y="3373"/>
                    <a:pt x="1855" y="3373"/>
                  </a:cubicBezTo>
                  <a:cubicBezTo>
                    <a:pt x="2666" y="3373"/>
                    <a:pt x="3391" y="2771"/>
                    <a:pt x="3523" y="1935"/>
                  </a:cubicBezTo>
                  <a:cubicBezTo>
                    <a:pt x="3647" y="1026"/>
                    <a:pt x="2888" y="81"/>
                    <a:pt x="1942" y="6"/>
                  </a:cubicBezTo>
                  <a:cubicBezTo>
                    <a:pt x="1899" y="2"/>
                    <a:pt x="1856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4461525" y="4445300"/>
              <a:ext cx="103000" cy="86275"/>
            </a:xfrm>
            <a:custGeom>
              <a:avLst/>
              <a:gdLst/>
              <a:ahLst/>
              <a:cxnLst/>
              <a:rect l="l" t="t" r="r" b="b"/>
              <a:pathLst>
                <a:path w="4120" h="3451" extrusionOk="0">
                  <a:moveTo>
                    <a:pt x="1979" y="78"/>
                  </a:moveTo>
                  <a:cubicBezTo>
                    <a:pt x="2452" y="128"/>
                    <a:pt x="2875" y="364"/>
                    <a:pt x="3161" y="738"/>
                  </a:cubicBezTo>
                  <a:cubicBezTo>
                    <a:pt x="3783" y="1447"/>
                    <a:pt x="3634" y="2555"/>
                    <a:pt x="2838" y="3065"/>
                  </a:cubicBezTo>
                  <a:cubicBezTo>
                    <a:pt x="2562" y="3265"/>
                    <a:pt x="2229" y="3370"/>
                    <a:pt x="1893" y="3370"/>
                  </a:cubicBezTo>
                  <a:cubicBezTo>
                    <a:pt x="1789" y="3370"/>
                    <a:pt x="1684" y="3360"/>
                    <a:pt x="1581" y="3339"/>
                  </a:cubicBezTo>
                  <a:cubicBezTo>
                    <a:pt x="821" y="3165"/>
                    <a:pt x="87" y="2480"/>
                    <a:pt x="162" y="1609"/>
                  </a:cubicBezTo>
                  <a:cubicBezTo>
                    <a:pt x="162" y="1572"/>
                    <a:pt x="174" y="1534"/>
                    <a:pt x="187" y="1497"/>
                  </a:cubicBezTo>
                  <a:cubicBezTo>
                    <a:pt x="348" y="688"/>
                    <a:pt x="1045" y="103"/>
                    <a:pt x="1854" y="78"/>
                  </a:cubicBezTo>
                  <a:close/>
                  <a:moveTo>
                    <a:pt x="1891" y="1"/>
                  </a:moveTo>
                  <a:cubicBezTo>
                    <a:pt x="1024" y="1"/>
                    <a:pt x="267" y="621"/>
                    <a:pt x="100" y="1472"/>
                  </a:cubicBezTo>
                  <a:cubicBezTo>
                    <a:pt x="87" y="1522"/>
                    <a:pt x="87" y="1559"/>
                    <a:pt x="75" y="1609"/>
                  </a:cubicBezTo>
                  <a:cubicBezTo>
                    <a:pt x="0" y="2518"/>
                    <a:pt x="772" y="3239"/>
                    <a:pt x="1568" y="3414"/>
                  </a:cubicBezTo>
                  <a:cubicBezTo>
                    <a:pt x="1680" y="3438"/>
                    <a:pt x="1792" y="3451"/>
                    <a:pt x="1904" y="3451"/>
                  </a:cubicBezTo>
                  <a:cubicBezTo>
                    <a:pt x="3335" y="3451"/>
                    <a:pt x="4119" y="1796"/>
                    <a:pt x="3223" y="688"/>
                  </a:cubicBezTo>
                  <a:cubicBezTo>
                    <a:pt x="2925" y="290"/>
                    <a:pt x="2477" y="53"/>
                    <a:pt x="1991" y="4"/>
                  </a:cubicBezTo>
                  <a:cubicBezTo>
                    <a:pt x="1958" y="2"/>
                    <a:pt x="1925" y="1"/>
                    <a:pt x="1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4835500" y="2988050"/>
              <a:ext cx="433125" cy="651550"/>
            </a:xfrm>
            <a:custGeom>
              <a:avLst/>
              <a:gdLst/>
              <a:ahLst/>
              <a:cxnLst/>
              <a:rect l="l" t="t" r="r" b="b"/>
              <a:pathLst>
                <a:path w="17325" h="26062" extrusionOk="0">
                  <a:moveTo>
                    <a:pt x="4229" y="1"/>
                  </a:moveTo>
                  <a:cubicBezTo>
                    <a:pt x="2062" y="1"/>
                    <a:pt x="342" y="442"/>
                    <a:pt x="1" y="1405"/>
                  </a:cubicBezTo>
                  <a:cubicBezTo>
                    <a:pt x="1" y="1405"/>
                    <a:pt x="5371" y="26062"/>
                    <a:pt x="11123" y="26062"/>
                  </a:cubicBezTo>
                  <a:cubicBezTo>
                    <a:pt x="11232" y="26062"/>
                    <a:pt x="11341" y="26053"/>
                    <a:pt x="11450" y="26035"/>
                  </a:cubicBezTo>
                  <a:cubicBezTo>
                    <a:pt x="17325" y="25064"/>
                    <a:pt x="15383" y="16676"/>
                    <a:pt x="15284" y="14398"/>
                  </a:cubicBezTo>
                  <a:cubicBezTo>
                    <a:pt x="15197" y="12108"/>
                    <a:pt x="15246" y="13116"/>
                    <a:pt x="15806" y="12494"/>
                  </a:cubicBezTo>
                  <a:cubicBezTo>
                    <a:pt x="16230" y="12021"/>
                    <a:pt x="16093" y="5014"/>
                    <a:pt x="15433" y="3695"/>
                  </a:cubicBezTo>
                  <a:cubicBezTo>
                    <a:pt x="14761" y="2376"/>
                    <a:pt x="12583" y="1405"/>
                    <a:pt x="8700" y="522"/>
                  </a:cubicBezTo>
                  <a:cubicBezTo>
                    <a:pt x="7189" y="182"/>
                    <a:pt x="5617" y="1"/>
                    <a:pt x="4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5142050" y="3529450"/>
              <a:ext cx="76400" cy="65725"/>
            </a:xfrm>
            <a:custGeom>
              <a:avLst/>
              <a:gdLst/>
              <a:ahLst/>
              <a:cxnLst/>
              <a:rect l="l" t="t" r="r" b="b"/>
              <a:pathLst>
                <a:path w="3056" h="2629" extrusionOk="0">
                  <a:moveTo>
                    <a:pt x="3030" y="0"/>
                  </a:moveTo>
                  <a:cubicBezTo>
                    <a:pt x="3024" y="0"/>
                    <a:pt x="3017" y="3"/>
                    <a:pt x="3009" y="10"/>
                  </a:cubicBezTo>
                  <a:cubicBezTo>
                    <a:pt x="2561" y="571"/>
                    <a:pt x="1989" y="944"/>
                    <a:pt x="1391" y="1330"/>
                  </a:cubicBezTo>
                  <a:cubicBezTo>
                    <a:pt x="856" y="1666"/>
                    <a:pt x="333" y="2039"/>
                    <a:pt x="10" y="2599"/>
                  </a:cubicBezTo>
                  <a:cubicBezTo>
                    <a:pt x="1" y="2617"/>
                    <a:pt x="12" y="2629"/>
                    <a:pt x="23" y="2629"/>
                  </a:cubicBezTo>
                  <a:cubicBezTo>
                    <a:pt x="27" y="2629"/>
                    <a:pt x="31" y="2627"/>
                    <a:pt x="35" y="2624"/>
                  </a:cubicBezTo>
                  <a:cubicBezTo>
                    <a:pt x="757" y="1442"/>
                    <a:pt x="2300" y="1168"/>
                    <a:pt x="3047" y="35"/>
                  </a:cubicBezTo>
                  <a:cubicBezTo>
                    <a:pt x="3055" y="18"/>
                    <a:pt x="3046" y="0"/>
                    <a:pt x="30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5123000" y="4415200"/>
              <a:ext cx="85575" cy="220225"/>
            </a:xfrm>
            <a:custGeom>
              <a:avLst/>
              <a:gdLst/>
              <a:ahLst/>
              <a:cxnLst/>
              <a:rect l="l" t="t" r="r" b="b"/>
              <a:pathLst>
                <a:path w="3423" h="8809" extrusionOk="0">
                  <a:moveTo>
                    <a:pt x="1892" y="0"/>
                  </a:moveTo>
                  <a:cubicBezTo>
                    <a:pt x="1117" y="0"/>
                    <a:pt x="0" y="1544"/>
                    <a:pt x="0" y="1544"/>
                  </a:cubicBezTo>
                  <a:cubicBezTo>
                    <a:pt x="13" y="1805"/>
                    <a:pt x="299" y="6646"/>
                    <a:pt x="199" y="8127"/>
                  </a:cubicBezTo>
                  <a:cubicBezTo>
                    <a:pt x="161" y="8641"/>
                    <a:pt x="537" y="8809"/>
                    <a:pt x="1044" y="8809"/>
                  </a:cubicBezTo>
                  <a:cubicBezTo>
                    <a:pt x="2000" y="8809"/>
                    <a:pt x="3423" y="8214"/>
                    <a:pt x="3423" y="8214"/>
                  </a:cubicBezTo>
                  <a:cubicBezTo>
                    <a:pt x="3423" y="8214"/>
                    <a:pt x="2502" y="6335"/>
                    <a:pt x="2614" y="2041"/>
                  </a:cubicBezTo>
                  <a:cubicBezTo>
                    <a:pt x="2659" y="494"/>
                    <a:pt x="2330" y="0"/>
                    <a:pt x="189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4654425" y="4436250"/>
              <a:ext cx="117000" cy="218575"/>
            </a:xfrm>
            <a:custGeom>
              <a:avLst/>
              <a:gdLst/>
              <a:ahLst/>
              <a:cxnLst/>
              <a:rect l="l" t="t" r="r" b="b"/>
              <a:pathLst>
                <a:path w="4680" h="8743" extrusionOk="0">
                  <a:moveTo>
                    <a:pt x="3548" y="1"/>
                  </a:moveTo>
                  <a:cubicBezTo>
                    <a:pt x="2684" y="1"/>
                    <a:pt x="1419" y="1125"/>
                    <a:pt x="1419" y="1125"/>
                  </a:cubicBezTo>
                  <a:cubicBezTo>
                    <a:pt x="1394" y="1399"/>
                    <a:pt x="1344" y="5991"/>
                    <a:pt x="324" y="7945"/>
                  </a:cubicBezTo>
                  <a:cubicBezTo>
                    <a:pt x="1" y="8574"/>
                    <a:pt x="914" y="8743"/>
                    <a:pt x="1987" y="8743"/>
                  </a:cubicBezTo>
                  <a:cubicBezTo>
                    <a:pt x="3227" y="8743"/>
                    <a:pt x="4680" y="8517"/>
                    <a:pt x="4680" y="8517"/>
                  </a:cubicBezTo>
                  <a:cubicBezTo>
                    <a:pt x="4680" y="8517"/>
                    <a:pt x="3460" y="6588"/>
                    <a:pt x="4232" y="2270"/>
                  </a:cubicBezTo>
                  <a:cubicBezTo>
                    <a:pt x="4539" y="521"/>
                    <a:pt x="4136" y="1"/>
                    <a:pt x="35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056400" y="4565000"/>
              <a:ext cx="190150" cy="178450"/>
            </a:xfrm>
            <a:custGeom>
              <a:avLst/>
              <a:gdLst/>
              <a:ahLst/>
              <a:cxnLst/>
              <a:rect l="l" t="t" r="r" b="b"/>
              <a:pathLst>
                <a:path w="7606" h="7138" extrusionOk="0">
                  <a:moveTo>
                    <a:pt x="3088" y="1"/>
                  </a:moveTo>
                  <a:cubicBezTo>
                    <a:pt x="2374" y="1"/>
                    <a:pt x="2485" y="1367"/>
                    <a:pt x="2366" y="2421"/>
                  </a:cubicBezTo>
                  <a:cubicBezTo>
                    <a:pt x="2254" y="3517"/>
                    <a:pt x="2266" y="3815"/>
                    <a:pt x="1096" y="4575"/>
                  </a:cubicBezTo>
                  <a:cubicBezTo>
                    <a:pt x="673" y="4861"/>
                    <a:pt x="1" y="5794"/>
                    <a:pt x="437" y="6504"/>
                  </a:cubicBezTo>
                  <a:cubicBezTo>
                    <a:pt x="691" y="6907"/>
                    <a:pt x="2210" y="7137"/>
                    <a:pt x="3691" y="7137"/>
                  </a:cubicBezTo>
                  <a:cubicBezTo>
                    <a:pt x="4813" y="7137"/>
                    <a:pt x="5913" y="7005"/>
                    <a:pt x="6423" y="6715"/>
                  </a:cubicBezTo>
                  <a:cubicBezTo>
                    <a:pt x="7605" y="6043"/>
                    <a:pt x="6834" y="5458"/>
                    <a:pt x="6697" y="4326"/>
                  </a:cubicBezTo>
                  <a:cubicBezTo>
                    <a:pt x="6572" y="3206"/>
                    <a:pt x="6000" y="1426"/>
                    <a:pt x="5838" y="1289"/>
                  </a:cubicBezTo>
                  <a:cubicBezTo>
                    <a:pt x="5813" y="1266"/>
                    <a:pt x="5788" y="1256"/>
                    <a:pt x="5766" y="1256"/>
                  </a:cubicBezTo>
                  <a:cubicBezTo>
                    <a:pt x="5654" y="1256"/>
                    <a:pt x="5577" y="1488"/>
                    <a:pt x="5577" y="1488"/>
                  </a:cubicBezTo>
                  <a:cubicBezTo>
                    <a:pt x="5577" y="1488"/>
                    <a:pt x="5415" y="2111"/>
                    <a:pt x="5219" y="2111"/>
                  </a:cubicBezTo>
                  <a:cubicBezTo>
                    <a:pt x="5122" y="2111"/>
                    <a:pt x="5016" y="1958"/>
                    <a:pt x="4917" y="1500"/>
                  </a:cubicBezTo>
                  <a:cubicBezTo>
                    <a:pt x="4693" y="418"/>
                    <a:pt x="4245" y="169"/>
                    <a:pt x="3175" y="7"/>
                  </a:cubicBezTo>
                  <a:cubicBezTo>
                    <a:pt x="3144" y="3"/>
                    <a:pt x="3116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101300" y="4668725"/>
              <a:ext cx="66050" cy="12650"/>
            </a:xfrm>
            <a:custGeom>
              <a:avLst/>
              <a:gdLst/>
              <a:ahLst/>
              <a:cxnLst/>
              <a:rect l="l" t="t" r="r" b="b"/>
              <a:pathLst>
                <a:path w="2642" h="506" extrusionOk="0">
                  <a:moveTo>
                    <a:pt x="1138" y="0"/>
                  </a:moveTo>
                  <a:cubicBezTo>
                    <a:pt x="768" y="0"/>
                    <a:pt x="396" y="75"/>
                    <a:pt x="47" y="226"/>
                  </a:cubicBezTo>
                  <a:cubicBezTo>
                    <a:pt x="1" y="238"/>
                    <a:pt x="40" y="302"/>
                    <a:pt x="85" y="302"/>
                  </a:cubicBezTo>
                  <a:cubicBezTo>
                    <a:pt x="89" y="302"/>
                    <a:pt x="93" y="302"/>
                    <a:pt x="97" y="301"/>
                  </a:cubicBezTo>
                  <a:cubicBezTo>
                    <a:pt x="429" y="156"/>
                    <a:pt x="782" y="84"/>
                    <a:pt x="1135" y="84"/>
                  </a:cubicBezTo>
                  <a:cubicBezTo>
                    <a:pt x="1629" y="84"/>
                    <a:pt x="2120" y="224"/>
                    <a:pt x="2548" y="500"/>
                  </a:cubicBezTo>
                  <a:cubicBezTo>
                    <a:pt x="2555" y="504"/>
                    <a:pt x="2562" y="505"/>
                    <a:pt x="2569" y="505"/>
                  </a:cubicBezTo>
                  <a:cubicBezTo>
                    <a:pt x="2610" y="505"/>
                    <a:pt x="2641" y="447"/>
                    <a:pt x="2598" y="426"/>
                  </a:cubicBezTo>
                  <a:cubicBezTo>
                    <a:pt x="2157" y="144"/>
                    <a:pt x="1649" y="0"/>
                    <a:pt x="1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5108550" y="4660875"/>
              <a:ext cx="57450" cy="12575"/>
            </a:xfrm>
            <a:custGeom>
              <a:avLst/>
              <a:gdLst/>
              <a:ahLst/>
              <a:cxnLst/>
              <a:rect l="l" t="t" r="r" b="b"/>
              <a:pathLst>
                <a:path w="2298" h="503" extrusionOk="0">
                  <a:moveTo>
                    <a:pt x="955" y="0"/>
                  </a:moveTo>
                  <a:cubicBezTo>
                    <a:pt x="768" y="0"/>
                    <a:pt x="583" y="12"/>
                    <a:pt x="392" y="30"/>
                  </a:cubicBezTo>
                  <a:cubicBezTo>
                    <a:pt x="356" y="30"/>
                    <a:pt x="317" y="28"/>
                    <a:pt x="278" y="28"/>
                  </a:cubicBezTo>
                  <a:cubicBezTo>
                    <a:pt x="181" y="28"/>
                    <a:pt x="80" y="41"/>
                    <a:pt x="18" y="130"/>
                  </a:cubicBezTo>
                  <a:cubicBezTo>
                    <a:pt x="1" y="156"/>
                    <a:pt x="32" y="188"/>
                    <a:pt x="61" y="188"/>
                  </a:cubicBezTo>
                  <a:cubicBezTo>
                    <a:pt x="73" y="188"/>
                    <a:pt x="85" y="182"/>
                    <a:pt x="93" y="167"/>
                  </a:cubicBezTo>
                  <a:cubicBezTo>
                    <a:pt x="143" y="101"/>
                    <a:pt x="353" y="95"/>
                    <a:pt x="521" y="95"/>
                  </a:cubicBezTo>
                  <a:cubicBezTo>
                    <a:pt x="554" y="95"/>
                    <a:pt x="586" y="95"/>
                    <a:pt x="615" y="95"/>
                  </a:cubicBezTo>
                  <a:cubicBezTo>
                    <a:pt x="657" y="95"/>
                    <a:pt x="693" y="95"/>
                    <a:pt x="715" y="92"/>
                  </a:cubicBezTo>
                  <a:lnTo>
                    <a:pt x="1213" y="92"/>
                  </a:lnTo>
                  <a:cubicBezTo>
                    <a:pt x="1574" y="105"/>
                    <a:pt x="1935" y="242"/>
                    <a:pt x="2196" y="491"/>
                  </a:cubicBezTo>
                  <a:cubicBezTo>
                    <a:pt x="2207" y="499"/>
                    <a:pt x="2218" y="502"/>
                    <a:pt x="2229" y="502"/>
                  </a:cubicBezTo>
                  <a:cubicBezTo>
                    <a:pt x="2268" y="502"/>
                    <a:pt x="2297" y="458"/>
                    <a:pt x="2258" y="428"/>
                  </a:cubicBezTo>
                  <a:cubicBezTo>
                    <a:pt x="1960" y="155"/>
                    <a:pt x="1574" y="5"/>
                    <a:pt x="1163" y="5"/>
                  </a:cubicBezTo>
                  <a:cubicBezTo>
                    <a:pt x="1093" y="2"/>
                    <a:pt x="1024" y="0"/>
                    <a:pt x="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111575" y="4651275"/>
              <a:ext cx="57325" cy="12675"/>
            </a:xfrm>
            <a:custGeom>
              <a:avLst/>
              <a:gdLst/>
              <a:ahLst/>
              <a:cxnLst/>
              <a:rect l="l" t="t" r="r" b="b"/>
              <a:pathLst>
                <a:path w="2293" h="507" extrusionOk="0">
                  <a:moveTo>
                    <a:pt x="726" y="1"/>
                  </a:moveTo>
                  <a:cubicBezTo>
                    <a:pt x="500" y="1"/>
                    <a:pt x="272" y="26"/>
                    <a:pt x="47" y="78"/>
                  </a:cubicBezTo>
                  <a:cubicBezTo>
                    <a:pt x="0" y="90"/>
                    <a:pt x="19" y="166"/>
                    <a:pt x="62" y="166"/>
                  </a:cubicBezTo>
                  <a:cubicBezTo>
                    <a:pt x="65" y="166"/>
                    <a:pt x="68" y="166"/>
                    <a:pt x="71" y="165"/>
                  </a:cubicBezTo>
                  <a:cubicBezTo>
                    <a:pt x="290" y="113"/>
                    <a:pt x="510" y="88"/>
                    <a:pt x="729" y="88"/>
                  </a:cubicBezTo>
                  <a:cubicBezTo>
                    <a:pt x="1246" y="88"/>
                    <a:pt x="1754" y="230"/>
                    <a:pt x="2200" y="501"/>
                  </a:cubicBezTo>
                  <a:cubicBezTo>
                    <a:pt x="2207" y="505"/>
                    <a:pt x="2213" y="506"/>
                    <a:pt x="2220" y="506"/>
                  </a:cubicBezTo>
                  <a:cubicBezTo>
                    <a:pt x="2261" y="506"/>
                    <a:pt x="2292" y="446"/>
                    <a:pt x="2249" y="414"/>
                  </a:cubicBezTo>
                  <a:cubicBezTo>
                    <a:pt x="1786" y="143"/>
                    <a:pt x="1261" y="1"/>
                    <a:pt x="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5119375" y="4640975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592" y="0"/>
                  </a:moveTo>
                  <a:cubicBezTo>
                    <a:pt x="414" y="0"/>
                    <a:pt x="235" y="18"/>
                    <a:pt x="58" y="55"/>
                  </a:cubicBezTo>
                  <a:cubicBezTo>
                    <a:pt x="0" y="55"/>
                    <a:pt x="18" y="130"/>
                    <a:pt x="71" y="130"/>
                  </a:cubicBezTo>
                  <a:cubicBezTo>
                    <a:pt x="75" y="130"/>
                    <a:pt x="79" y="130"/>
                    <a:pt x="83" y="129"/>
                  </a:cubicBezTo>
                  <a:cubicBezTo>
                    <a:pt x="242" y="101"/>
                    <a:pt x="403" y="87"/>
                    <a:pt x="564" y="87"/>
                  </a:cubicBezTo>
                  <a:cubicBezTo>
                    <a:pt x="1108" y="87"/>
                    <a:pt x="1651" y="248"/>
                    <a:pt x="2112" y="565"/>
                  </a:cubicBezTo>
                  <a:cubicBezTo>
                    <a:pt x="2118" y="571"/>
                    <a:pt x="2125" y="574"/>
                    <a:pt x="2131" y="574"/>
                  </a:cubicBezTo>
                  <a:cubicBezTo>
                    <a:pt x="2163" y="574"/>
                    <a:pt x="2190" y="511"/>
                    <a:pt x="2149" y="490"/>
                  </a:cubicBezTo>
                  <a:cubicBezTo>
                    <a:pt x="1688" y="171"/>
                    <a:pt x="1143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085675" y="4636025"/>
              <a:ext cx="111100" cy="30800"/>
            </a:xfrm>
            <a:custGeom>
              <a:avLst/>
              <a:gdLst/>
              <a:ahLst/>
              <a:cxnLst/>
              <a:rect l="l" t="t" r="r" b="b"/>
              <a:pathLst>
                <a:path w="4444" h="1232" extrusionOk="0">
                  <a:moveTo>
                    <a:pt x="1960" y="99"/>
                  </a:moveTo>
                  <a:cubicBezTo>
                    <a:pt x="1972" y="99"/>
                    <a:pt x="1985" y="105"/>
                    <a:pt x="1998" y="115"/>
                  </a:cubicBezTo>
                  <a:lnTo>
                    <a:pt x="1998" y="115"/>
                  </a:lnTo>
                  <a:cubicBezTo>
                    <a:pt x="1962" y="119"/>
                    <a:pt x="1928" y="131"/>
                    <a:pt x="1901" y="150"/>
                  </a:cubicBezTo>
                  <a:lnTo>
                    <a:pt x="1901" y="150"/>
                  </a:lnTo>
                  <a:cubicBezTo>
                    <a:pt x="1919" y="116"/>
                    <a:pt x="1938" y="99"/>
                    <a:pt x="1960" y="99"/>
                  </a:cubicBezTo>
                  <a:close/>
                  <a:moveTo>
                    <a:pt x="1512" y="279"/>
                  </a:moveTo>
                  <a:cubicBezTo>
                    <a:pt x="1572" y="279"/>
                    <a:pt x="1632" y="280"/>
                    <a:pt x="1692" y="284"/>
                  </a:cubicBezTo>
                  <a:lnTo>
                    <a:pt x="1692" y="284"/>
                  </a:lnTo>
                  <a:cubicBezTo>
                    <a:pt x="1708" y="306"/>
                    <a:pt x="1732" y="324"/>
                    <a:pt x="1759" y="334"/>
                  </a:cubicBezTo>
                  <a:lnTo>
                    <a:pt x="1759" y="334"/>
                  </a:lnTo>
                  <a:cubicBezTo>
                    <a:pt x="1524" y="451"/>
                    <a:pt x="1296" y="592"/>
                    <a:pt x="1045" y="688"/>
                  </a:cubicBezTo>
                  <a:cubicBezTo>
                    <a:pt x="889" y="756"/>
                    <a:pt x="680" y="832"/>
                    <a:pt x="490" y="832"/>
                  </a:cubicBezTo>
                  <a:cubicBezTo>
                    <a:pt x="436" y="832"/>
                    <a:pt x="385" y="826"/>
                    <a:pt x="336" y="813"/>
                  </a:cubicBezTo>
                  <a:cubicBezTo>
                    <a:pt x="286" y="800"/>
                    <a:pt x="137" y="725"/>
                    <a:pt x="162" y="638"/>
                  </a:cubicBezTo>
                  <a:cubicBezTo>
                    <a:pt x="174" y="601"/>
                    <a:pt x="286" y="564"/>
                    <a:pt x="323" y="539"/>
                  </a:cubicBezTo>
                  <a:cubicBezTo>
                    <a:pt x="435" y="489"/>
                    <a:pt x="547" y="439"/>
                    <a:pt x="659" y="414"/>
                  </a:cubicBezTo>
                  <a:cubicBezTo>
                    <a:pt x="934" y="320"/>
                    <a:pt x="1221" y="279"/>
                    <a:pt x="1512" y="279"/>
                  </a:cubicBezTo>
                  <a:close/>
                  <a:moveTo>
                    <a:pt x="3052" y="120"/>
                  </a:moveTo>
                  <a:cubicBezTo>
                    <a:pt x="3458" y="120"/>
                    <a:pt x="3841" y="236"/>
                    <a:pt x="4107" y="551"/>
                  </a:cubicBezTo>
                  <a:cubicBezTo>
                    <a:pt x="4393" y="887"/>
                    <a:pt x="4082" y="1111"/>
                    <a:pt x="3771" y="1136"/>
                  </a:cubicBezTo>
                  <a:cubicBezTo>
                    <a:pt x="3723" y="1141"/>
                    <a:pt x="3674" y="1144"/>
                    <a:pt x="3626" y="1144"/>
                  </a:cubicBezTo>
                  <a:cubicBezTo>
                    <a:pt x="3438" y="1144"/>
                    <a:pt x="3252" y="1106"/>
                    <a:pt x="3074" y="1037"/>
                  </a:cubicBezTo>
                  <a:cubicBezTo>
                    <a:pt x="2691" y="898"/>
                    <a:pt x="2426" y="606"/>
                    <a:pt x="2124" y="353"/>
                  </a:cubicBezTo>
                  <a:lnTo>
                    <a:pt x="2124" y="353"/>
                  </a:lnTo>
                  <a:cubicBezTo>
                    <a:pt x="2141" y="330"/>
                    <a:pt x="2154" y="303"/>
                    <a:pt x="2162" y="275"/>
                  </a:cubicBezTo>
                  <a:lnTo>
                    <a:pt x="2162" y="275"/>
                  </a:lnTo>
                  <a:cubicBezTo>
                    <a:pt x="2445" y="182"/>
                    <a:pt x="2754" y="120"/>
                    <a:pt x="3052" y="120"/>
                  </a:cubicBezTo>
                  <a:close/>
                  <a:moveTo>
                    <a:pt x="1902" y="0"/>
                  </a:moveTo>
                  <a:cubicBezTo>
                    <a:pt x="1807" y="0"/>
                    <a:pt x="1716" y="44"/>
                    <a:pt x="1680" y="141"/>
                  </a:cubicBezTo>
                  <a:cubicBezTo>
                    <a:pt x="1671" y="159"/>
                    <a:pt x="1667" y="177"/>
                    <a:pt x="1665" y="194"/>
                  </a:cubicBezTo>
                  <a:lnTo>
                    <a:pt x="1665" y="194"/>
                  </a:lnTo>
                  <a:cubicBezTo>
                    <a:pt x="1615" y="192"/>
                    <a:pt x="1565" y="190"/>
                    <a:pt x="1515" y="190"/>
                  </a:cubicBezTo>
                  <a:cubicBezTo>
                    <a:pt x="1255" y="190"/>
                    <a:pt x="995" y="223"/>
                    <a:pt x="747" y="290"/>
                  </a:cubicBezTo>
                  <a:cubicBezTo>
                    <a:pt x="560" y="340"/>
                    <a:pt x="74" y="439"/>
                    <a:pt x="37" y="688"/>
                  </a:cubicBezTo>
                  <a:cubicBezTo>
                    <a:pt x="0" y="873"/>
                    <a:pt x="245" y="907"/>
                    <a:pt x="430" y="907"/>
                  </a:cubicBezTo>
                  <a:cubicBezTo>
                    <a:pt x="493" y="907"/>
                    <a:pt x="550" y="903"/>
                    <a:pt x="585" y="900"/>
                  </a:cubicBezTo>
                  <a:cubicBezTo>
                    <a:pt x="958" y="875"/>
                    <a:pt x="1294" y="676"/>
                    <a:pt x="1618" y="501"/>
                  </a:cubicBezTo>
                  <a:cubicBezTo>
                    <a:pt x="1699" y="459"/>
                    <a:pt x="1788" y="418"/>
                    <a:pt x="1881" y="379"/>
                  </a:cubicBezTo>
                  <a:lnTo>
                    <a:pt x="1881" y="379"/>
                  </a:lnTo>
                  <a:cubicBezTo>
                    <a:pt x="1916" y="413"/>
                    <a:pt x="1954" y="428"/>
                    <a:pt x="1990" y="428"/>
                  </a:cubicBezTo>
                  <a:cubicBezTo>
                    <a:pt x="2012" y="428"/>
                    <a:pt x="2034" y="422"/>
                    <a:pt x="2054" y="413"/>
                  </a:cubicBezTo>
                  <a:lnTo>
                    <a:pt x="2054" y="413"/>
                  </a:lnTo>
                  <a:cubicBezTo>
                    <a:pt x="2251" y="584"/>
                    <a:pt x="2428" y="772"/>
                    <a:pt x="2638" y="912"/>
                  </a:cubicBezTo>
                  <a:cubicBezTo>
                    <a:pt x="2887" y="1086"/>
                    <a:pt x="3161" y="1186"/>
                    <a:pt x="3447" y="1223"/>
                  </a:cubicBezTo>
                  <a:cubicBezTo>
                    <a:pt x="3491" y="1229"/>
                    <a:pt x="3542" y="1232"/>
                    <a:pt x="3598" y="1232"/>
                  </a:cubicBezTo>
                  <a:cubicBezTo>
                    <a:pt x="3940" y="1232"/>
                    <a:pt x="4443" y="1118"/>
                    <a:pt x="4294" y="701"/>
                  </a:cubicBezTo>
                  <a:cubicBezTo>
                    <a:pt x="4126" y="199"/>
                    <a:pt x="3466" y="53"/>
                    <a:pt x="3006" y="53"/>
                  </a:cubicBezTo>
                  <a:cubicBezTo>
                    <a:pt x="2987" y="53"/>
                    <a:pt x="2968" y="53"/>
                    <a:pt x="2949" y="53"/>
                  </a:cubicBezTo>
                  <a:cubicBezTo>
                    <a:pt x="2683" y="53"/>
                    <a:pt x="2417" y="92"/>
                    <a:pt x="2163" y="171"/>
                  </a:cubicBezTo>
                  <a:lnTo>
                    <a:pt x="2163" y="171"/>
                  </a:lnTo>
                  <a:cubicBezTo>
                    <a:pt x="2160" y="160"/>
                    <a:pt x="2157" y="150"/>
                    <a:pt x="2153" y="141"/>
                  </a:cubicBezTo>
                  <a:cubicBezTo>
                    <a:pt x="2108" y="50"/>
                    <a:pt x="2003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108550" y="4641075"/>
              <a:ext cx="26600" cy="46200"/>
            </a:xfrm>
            <a:custGeom>
              <a:avLst/>
              <a:gdLst/>
              <a:ahLst/>
              <a:cxnLst/>
              <a:rect l="l" t="t" r="r" b="b"/>
              <a:pathLst>
                <a:path w="1064" h="1848" extrusionOk="0">
                  <a:moveTo>
                    <a:pt x="973" y="1"/>
                  </a:moveTo>
                  <a:cubicBezTo>
                    <a:pt x="952" y="1"/>
                    <a:pt x="933" y="13"/>
                    <a:pt x="939" y="38"/>
                  </a:cubicBezTo>
                  <a:cubicBezTo>
                    <a:pt x="977" y="362"/>
                    <a:pt x="827" y="747"/>
                    <a:pt x="690" y="1034"/>
                  </a:cubicBezTo>
                  <a:cubicBezTo>
                    <a:pt x="553" y="1332"/>
                    <a:pt x="329" y="1594"/>
                    <a:pt x="43" y="1768"/>
                  </a:cubicBezTo>
                  <a:cubicBezTo>
                    <a:pt x="0" y="1789"/>
                    <a:pt x="22" y="1848"/>
                    <a:pt x="61" y="1848"/>
                  </a:cubicBezTo>
                  <a:cubicBezTo>
                    <a:pt x="67" y="1848"/>
                    <a:pt x="73" y="1846"/>
                    <a:pt x="80" y="1843"/>
                  </a:cubicBezTo>
                  <a:cubicBezTo>
                    <a:pt x="379" y="1656"/>
                    <a:pt x="616" y="1395"/>
                    <a:pt x="765" y="1071"/>
                  </a:cubicBezTo>
                  <a:cubicBezTo>
                    <a:pt x="914" y="772"/>
                    <a:pt x="1064" y="374"/>
                    <a:pt x="1026" y="38"/>
                  </a:cubicBezTo>
                  <a:cubicBezTo>
                    <a:pt x="1020" y="13"/>
                    <a:pt x="99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135575" y="4642050"/>
              <a:ext cx="34875" cy="50525"/>
            </a:xfrm>
            <a:custGeom>
              <a:avLst/>
              <a:gdLst/>
              <a:ahLst/>
              <a:cxnLst/>
              <a:rect l="l" t="t" r="r" b="b"/>
              <a:pathLst>
                <a:path w="1395" h="2021" extrusionOk="0">
                  <a:moveTo>
                    <a:pt x="55" y="0"/>
                  </a:moveTo>
                  <a:cubicBezTo>
                    <a:pt x="28" y="0"/>
                    <a:pt x="0" y="24"/>
                    <a:pt x="8" y="61"/>
                  </a:cubicBezTo>
                  <a:cubicBezTo>
                    <a:pt x="244" y="820"/>
                    <a:pt x="530" y="1654"/>
                    <a:pt x="1302" y="2015"/>
                  </a:cubicBezTo>
                  <a:cubicBezTo>
                    <a:pt x="1309" y="2019"/>
                    <a:pt x="1316" y="2020"/>
                    <a:pt x="1322" y="2020"/>
                  </a:cubicBezTo>
                  <a:cubicBezTo>
                    <a:pt x="1364" y="2020"/>
                    <a:pt x="1394" y="1962"/>
                    <a:pt x="1352" y="1941"/>
                  </a:cubicBezTo>
                  <a:cubicBezTo>
                    <a:pt x="592" y="1592"/>
                    <a:pt x="319" y="771"/>
                    <a:pt x="95" y="36"/>
                  </a:cubicBezTo>
                  <a:cubicBezTo>
                    <a:pt x="90" y="11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198600" y="4642325"/>
              <a:ext cx="21175" cy="34375"/>
            </a:xfrm>
            <a:custGeom>
              <a:avLst/>
              <a:gdLst/>
              <a:ahLst/>
              <a:cxnLst/>
              <a:rect l="l" t="t" r="r" b="b"/>
              <a:pathLst>
                <a:path w="847" h="1375" extrusionOk="0">
                  <a:moveTo>
                    <a:pt x="561" y="1"/>
                  </a:moveTo>
                  <a:cubicBezTo>
                    <a:pt x="399" y="274"/>
                    <a:pt x="249" y="561"/>
                    <a:pt x="88" y="847"/>
                  </a:cubicBezTo>
                  <a:cubicBezTo>
                    <a:pt x="25" y="946"/>
                    <a:pt x="1" y="1058"/>
                    <a:pt x="25" y="1170"/>
                  </a:cubicBezTo>
                  <a:cubicBezTo>
                    <a:pt x="88" y="1270"/>
                    <a:pt x="187" y="1332"/>
                    <a:pt x="312" y="1345"/>
                  </a:cubicBezTo>
                  <a:cubicBezTo>
                    <a:pt x="403" y="1363"/>
                    <a:pt x="494" y="1374"/>
                    <a:pt x="585" y="1374"/>
                  </a:cubicBezTo>
                  <a:cubicBezTo>
                    <a:pt x="618" y="1374"/>
                    <a:pt x="652" y="1373"/>
                    <a:pt x="685" y="1370"/>
                  </a:cubicBezTo>
                  <a:cubicBezTo>
                    <a:pt x="710" y="1370"/>
                    <a:pt x="747" y="1370"/>
                    <a:pt x="785" y="1357"/>
                  </a:cubicBezTo>
                  <a:cubicBezTo>
                    <a:pt x="822" y="1320"/>
                    <a:pt x="847" y="1258"/>
                    <a:pt x="847" y="1208"/>
                  </a:cubicBezTo>
                  <a:cubicBezTo>
                    <a:pt x="847" y="1071"/>
                    <a:pt x="809" y="946"/>
                    <a:pt x="760" y="822"/>
                  </a:cubicBezTo>
                  <a:cubicBezTo>
                    <a:pt x="673" y="610"/>
                    <a:pt x="697" y="150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4680875" y="3572100"/>
              <a:ext cx="529575" cy="938650"/>
            </a:xfrm>
            <a:custGeom>
              <a:avLst/>
              <a:gdLst/>
              <a:ahLst/>
              <a:cxnLst/>
              <a:rect l="l" t="t" r="r" b="b"/>
              <a:pathLst>
                <a:path w="21183" h="37546" extrusionOk="0">
                  <a:moveTo>
                    <a:pt x="9943" y="0"/>
                  </a:moveTo>
                  <a:cubicBezTo>
                    <a:pt x="6842" y="0"/>
                    <a:pt x="4062" y="325"/>
                    <a:pt x="3858" y="1466"/>
                  </a:cubicBezTo>
                  <a:cubicBezTo>
                    <a:pt x="3398" y="4117"/>
                    <a:pt x="1319" y="16151"/>
                    <a:pt x="983" y="19001"/>
                  </a:cubicBezTo>
                  <a:cubicBezTo>
                    <a:pt x="722" y="21279"/>
                    <a:pt x="1046" y="23034"/>
                    <a:pt x="548" y="26456"/>
                  </a:cubicBezTo>
                  <a:cubicBezTo>
                    <a:pt x="50" y="29866"/>
                    <a:pt x="212" y="35031"/>
                    <a:pt x="212" y="35031"/>
                  </a:cubicBezTo>
                  <a:lnTo>
                    <a:pt x="0" y="37147"/>
                  </a:lnTo>
                  <a:cubicBezTo>
                    <a:pt x="426" y="37453"/>
                    <a:pt x="1055" y="37546"/>
                    <a:pt x="1660" y="37546"/>
                  </a:cubicBezTo>
                  <a:cubicBezTo>
                    <a:pt x="2577" y="37546"/>
                    <a:pt x="3435" y="37334"/>
                    <a:pt x="3435" y="37334"/>
                  </a:cubicBezTo>
                  <a:lnTo>
                    <a:pt x="3920" y="35467"/>
                  </a:lnTo>
                  <a:cubicBezTo>
                    <a:pt x="4705" y="34919"/>
                    <a:pt x="6235" y="28136"/>
                    <a:pt x="6434" y="25485"/>
                  </a:cubicBezTo>
                  <a:cubicBezTo>
                    <a:pt x="6634" y="22847"/>
                    <a:pt x="7866" y="18317"/>
                    <a:pt x="8339" y="15927"/>
                  </a:cubicBezTo>
                  <a:cubicBezTo>
                    <a:pt x="8812" y="13538"/>
                    <a:pt x="10965" y="8746"/>
                    <a:pt x="10965" y="8746"/>
                  </a:cubicBezTo>
                  <a:cubicBezTo>
                    <a:pt x="10965" y="8746"/>
                    <a:pt x="14213" y="16251"/>
                    <a:pt x="14064" y="21005"/>
                  </a:cubicBezTo>
                  <a:cubicBezTo>
                    <a:pt x="13914" y="25772"/>
                    <a:pt x="17088" y="34620"/>
                    <a:pt x="17088" y="34620"/>
                  </a:cubicBezTo>
                  <a:lnTo>
                    <a:pt x="17424" y="36997"/>
                  </a:lnTo>
                  <a:cubicBezTo>
                    <a:pt x="17775" y="37222"/>
                    <a:pt x="18385" y="37285"/>
                    <a:pt x="18957" y="37285"/>
                  </a:cubicBezTo>
                  <a:cubicBezTo>
                    <a:pt x="19683" y="37285"/>
                    <a:pt x="20349" y="37184"/>
                    <a:pt x="20349" y="37184"/>
                  </a:cubicBezTo>
                  <a:lnTo>
                    <a:pt x="20573" y="35330"/>
                  </a:lnTo>
                  <a:cubicBezTo>
                    <a:pt x="20822" y="34533"/>
                    <a:pt x="21182" y="25622"/>
                    <a:pt x="20610" y="23531"/>
                  </a:cubicBezTo>
                  <a:cubicBezTo>
                    <a:pt x="20025" y="21428"/>
                    <a:pt x="19316" y="18703"/>
                    <a:pt x="19515" y="16313"/>
                  </a:cubicBezTo>
                  <a:cubicBezTo>
                    <a:pt x="19726" y="13936"/>
                    <a:pt x="18718" y="570"/>
                    <a:pt x="18718" y="570"/>
                  </a:cubicBezTo>
                  <a:cubicBezTo>
                    <a:pt x="18718" y="570"/>
                    <a:pt x="14049" y="0"/>
                    <a:pt x="9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4950925" y="3668800"/>
              <a:ext cx="10650" cy="123200"/>
            </a:xfrm>
            <a:custGeom>
              <a:avLst/>
              <a:gdLst/>
              <a:ahLst/>
              <a:cxnLst/>
              <a:rect l="l" t="t" r="r" b="b"/>
              <a:pathLst>
                <a:path w="426" h="4928" extrusionOk="0">
                  <a:moveTo>
                    <a:pt x="357" y="1"/>
                  </a:moveTo>
                  <a:cubicBezTo>
                    <a:pt x="347" y="1"/>
                    <a:pt x="335" y="4"/>
                    <a:pt x="324" y="12"/>
                  </a:cubicBezTo>
                  <a:cubicBezTo>
                    <a:pt x="125" y="211"/>
                    <a:pt x="13" y="473"/>
                    <a:pt x="26" y="759"/>
                  </a:cubicBezTo>
                  <a:cubicBezTo>
                    <a:pt x="1" y="1194"/>
                    <a:pt x="26" y="1630"/>
                    <a:pt x="26" y="2066"/>
                  </a:cubicBezTo>
                  <a:cubicBezTo>
                    <a:pt x="51" y="2999"/>
                    <a:pt x="63" y="3945"/>
                    <a:pt x="100" y="4891"/>
                  </a:cubicBezTo>
                  <a:cubicBezTo>
                    <a:pt x="100" y="4916"/>
                    <a:pt x="125" y="4928"/>
                    <a:pt x="150" y="4928"/>
                  </a:cubicBezTo>
                  <a:cubicBezTo>
                    <a:pt x="175" y="4928"/>
                    <a:pt x="200" y="4916"/>
                    <a:pt x="200" y="4891"/>
                  </a:cubicBezTo>
                  <a:cubicBezTo>
                    <a:pt x="163" y="4044"/>
                    <a:pt x="150" y="3198"/>
                    <a:pt x="125" y="2352"/>
                  </a:cubicBezTo>
                  <a:cubicBezTo>
                    <a:pt x="125" y="1941"/>
                    <a:pt x="113" y="1518"/>
                    <a:pt x="113" y="1107"/>
                  </a:cubicBezTo>
                  <a:cubicBezTo>
                    <a:pt x="113" y="746"/>
                    <a:pt x="88" y="336"/>
                    <a:pt x="387" y="74"/>
                  </a:cubicBezTo>
                  <a:cubicBezTo>
                    <a:pt x="426" y="45"/>
                    <a:pt x="39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4875025" y="3768975"/>
              <a:ext cx="81525" cy="22250"/>
            </a:xfrm>
            <a:custGeom>
              <a:avLst/>
              <a:gdLst/>
              <a:ahLst/>
              <a:cxnLst/>
              <a:rect l="l" t="t" r="r" b="b"/>
              <a:pathLst>
                <a:path w="3261" h="890" extrusionOk="0">
                  <a:moveTo>
                    <a:pt x="62" y="0"/>
                  </a:moveTo>
                  <a:cubicBezTo>
                    <a:pt x="0" y="0"/>
                    <a:pt x="0" y="87"/>
                    <a:pt x="62" y="87"/>
                  </a:cubicBezTo>
                  <a:cubicBezTo>
                    <a:pt x="622" y="100"/>
                    <a:pt x="1170" y="162"/>
                    <a:pt x="1718" y="286"/>
                  </a:cubicBezTo>
                  <a:cubicBezTo>
                    <a:pt x="2215" y="386"/>
                    <a:pt x="2800" y="498"/>
                    <a:pt x="3161" y="871"/>
                  </a:cubicBezTo>
                  <a:cubicBezTo>
                    <a:pt x="3171" y="884"/>
                    <a:pt x="3183" y="890"/>
                    <a:pt x="3195" y="890"/>
                  </a:cubicBezTo>
                  <a:cubicBezTo>
                    <a:pt x="3229" y="890"/>
                    <a:pt x="3260" y="846"/>
                    <a:pt x="3224" y="809"/>
                  </a:cubicBezTo>
                  <a:cubicBezTo>
                    <a:pt x="2875" y="436"/>
                    <a:pt x="2315" y="324"/>
                    <a:pt x="1830" y="212"/>
                  </a:cubicBezTo>
                  <a:cubicBezTo>
                    <a:pt x="1257" y="75"/>
                    <a:pt x="660" y="12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4890125" y="3786775"/>
              <a:ext cx="60825" cy="12675"/>
            </a:xfrm>
            <a:custGeom>
              <a:avLst/>
              <a:gdLst/>
              <a:ahLst/>
              <a:cxnLst/>
              <a:rect l="l" t="t" r="r" b="b"/>
              <a:pathLst>
                <a:path w="2433" h="507" extrusionOk="0">
                  <a:moveTo>
                    <a:pt x="1322" y="0"/>
                  </a:moveTo>
                  <a:cubicBezTo>
                    <a:pt x="1194" y="0"/>
                    <a:pt x="1066" y="3"/>
                    <a:pt x="939" y="10"/>
                  </a:cubicBezTo>
                  <a:cubicBezTo>
                    <a:pt x="715" y="22"/>
                    <a:pt x="168" y="10"/>
                    <a:pt x="68" y="284"/>
                  </a:cubicBezTo>
                  <a:cubicBezTo>
                    <a:pt x="0" y="471"/>
                    <a:pt x="200" y="507"/>
                    <a:pt x="377" y="507"/>
                  </a:cubicBezTo>
                  <a:cubicBezTo>
                    <a:pt x="458" y="507"/>
                    <a:pt x="535" y="499"/>
                    <a:pt x="578" y="495"/>
                  </a:cubicBezTo>
                  <a:cubicBezTo>
                    <a:pt x="1039" y="458"/>
                    <a:pt x="1499" y="383"/>
                    <a:pt x="1947" y="309"/>
                  </a:cubicBezTo>
                  <a:cubicBezTo>
                    <a:pt x="2006" y="297"/>
                    <a:pt x="1987" y="208"/>
                    <a:pt x="1933" y="208"/>
                  </a:cubicBezTo>
                  <a:cubicBezTo>
                    <a:pt x="1930" y="208"/>
                    <a:pt x="1926" y="208"/>
                    <a:pt x="1923" y="209"/>
                  </a:cubicBezTo>
                  <a:cubicBezTo>
                    <a:pt x="1599" y="271"/>
                    <a:pt x="1275" y="321"/>
                    <a:pt x="939" y="358"/>
                  </a:cubicBezTo>
                  <a:cubicBezTo>
                    <a:pt x="790" y="383"/>
                    <a:pt x="641" y="396"/>
                    <a:pt x="479" y="408"/>
                  </a:cubicBezTo>
                  <a:cubicBezTo>
                    <a:pt x="468" y="408"/>
                    <a:pt x="427" y="413"/>
                    <a:pt x="381" y="413"/>
                  </a:cubicBezTo>
                  <a:cubicBezTo>
                    <a:pt x="269" y="413"/>
                    <a:pt x="124" y="388"/>
                    <a:pt x="255" y="221"/>
                  </a:cubicBezTo>
                  <a:cubicBezTo>
                    <a:pt x="292" y="184"/>
                    <a:pt x="417" y="172"/>
                    <a:pt x="466" y="159"/>
                  </a:cubicBezTo>
                  <a:cubicBezTo>
                    <a:pt x="729" y="107"/>
                    <a:pt x="997" y="87"/>
                    <a:pt x="1266" y="87"/>
                  </a:cubicBezTo>
                  <a:cubicBezTo>
                    <a:pt x="1634" y="87"/>
                    <a:pt x="2004" y="123"/>
                    <a:pt x="2371" y="159"/>
                  </a:cubicBezTo>
                  <a:cubicBezTo>
                    <a:pt x="2433" y="159"/>
                    <a:pt x="2433" y="72"/>
                    <a:pt x="2371" y="60"/>
                  </a:cubicBezTo>
                  <a:cubicBezTo>
                    <a:pt x="2024" y="23"/>
                    <a:pt x="1672" y="0"/>
                    <a:pt x="1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4956425" y="3761175"/>
              <a:ext cx="96900" cy="24100"/>
            </a:xfrm>
            <a:custGeom>
              <a:avLst/>
              <a:gdLst/>
              <a:ahLst/>
              <a:cxnLst/>
              <a:rect l="l" t="t" r="r" b="b"/>
              <a:pathLst>
                <a:path w="3876" h="964" extrusionOk="0">
                  <a:moveTo>
                    <a:pt x="3813" y="1"/>
                  </a:moveTo>
                  <a:cubicBezTo>
                    <a:pt x="2519" y="88"/>
                    <a:pt x="1249" y="374"/>
                    <a:pt x="55" y="872"/>
                  </a:cubicBezTo>
                  <a:cubicBezTo>
                    <a:pt x="0" y="894"/>
                    <a:pt x="13" y="964"/>
                    <a:pt x="58" y="964"/>
                  </a:cubicBezTo>
                  <a:cubicBezTo>
                    <a:pt x="65" y="964"/>
                    <a:pt x="72" y="962"/>
                    <a:pt x="80" y="959"/>
                  </a:cubicBezTo>
                  <a:cubicBezTo>
                    <a:pt x="1262" y="474"/>
                    <a:pt x="2531" y="175"/>
                    <a:pt x="3813" y="100"/>
                  </a:cubicBezTo>
                  <a:cubicBezTo>
                    <a:pt x="3875" y="100"/>
                    <a:pt x="3875" y="1"/>
                    <a:pt x="38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4958100" y="3786825"/>
              <a:ext cx="53800" cy="16825"/>
            </a:xfrm>
            <a:custGeom>
              <a:avLst/>
              <a:gdLst/>
              <a:ahLst/>
              <a:cxnLst/>
              <a:rect l="l" t="t" r="r" b="b"/>
              <a:pathLst>
                <a:path w="2152" h="673" extrusionOk="0">
                  <a:moveTo>
                    <a:pt x="358" y="0"/>
                  </a:moveTo>
                  <a:cubicBezTo>
                    <a:pt x="259" y="0"/>
                    <a:pt x="161" y="3"/>
                    <a:pt x="62" y="8"/>
                  </a:cubicBezTo>
                  <a:cubicBezTo>
                    <a:pt x="0" y="8"/>
                    <a:pt x="0" y="95"/>
                    <a:pt x="62" y="95"/>
                  </a:cubicBezTo>
                  <a:cubicBezTo>
                    <a:pt x="411" y="95"/>
                    <a:pt x="747" y="107"/>
                    <a:pt x="1095" y="132"/>
                  </a:cubicBezTo>
                  <a:cubicBezTo>
                    <a:pt x="1245" y="145"/>
                    <a:pt x="1394" y="170"/>
                    <a:pt x="1543" y="207"/>
                  </a:cubicBezTo>
                  <a:cubicBezTo>
                    <a:pt x="1655" y="232"/>
                    <a:pt x="1917" y="307"/>
                    <a:pt x="1967" y="431"/>
                  </a:cubicBezTo>
                  <a:cubicBezTo>
                    <a:pt x="2002" y="537"/>
                    <a:pt x="1923" y="572"/>
                    <a:pt x="1801" y="572"/>
                  </a:cubicBezTo>
                  <a:cubicBezTo>
                    <a:pt x="1580" y="572"/>
                    <a:pt x="1217" y="455"/>
                    <a:pt x="1145" y="431"/>
                  </a:cubicBezTo>
                  <a:cubicBezTo>
                    <a:pt x="927" y="344"/>
                    <a:pt x="689" y="304"/>
                    <a:pt x="450" y="304"/>
                  </a:cubicBezTo>
                  <a:cubicBezTo>
                    <a:pt x="416" y="304"/>
                    <a:pt x="382" y="305"/>
                    <a:pt x="349" y="307"/>
                  </a:cubicBezTo>
                  <a:cubicBezTo>
                    <a:pt x="290" y="318"/>
                    <a:pt x="287" y="407"/>
                    <a:pt x="338" y="407"/>
                  </a:cubicBezTo>
                  <a:cubicBezTo>
                    <a:pt x="342" y="407"/>
                    <a:pt x="345" y="407"/>
                    <a:pt x="349" y="406"/>
                  </a:cubicBezTo>
                  <a:cubicBezTo>
                    <a:pt x="394" y="401"/>
                    <a:pt x="438" y="399"/>
                    <a:pt x="482" y="399"/>
                  </a:cubicBezTo>
                  <a:cubicBezTo>
                    <a:pt x="864" y="399"/>
                    <a:pt x="1214" y="576"/>
                    <a:pt x="1593" y="643"/>
                  </a:cubicBezTo>
                  <a:cubicBezTo>
                    <a:pt x="1651" y="653"/>
                    <a:pt x="1765" y="673"/>
                    <a:pt x="1872" y="673"/>
                  </a:cubicBezTo>
                  <a:cubicBezTo>
                    <a:pt x="2018" y="673"/>
                    <a:pt x="2152" y="637"/>
                    <a:pt x="2116" y="493"/>
                  </a:cubicBezTo>
                  <a:cubicBezTo>
                    <a:pt x="2054" y="232"/>
                    <a:pt x="1655" y="120"/>
                    <a:pt x="1444" y="83"/>
                  </a:cubicBezTo>
                  <a:cubicBezTo>
                    <a:pt x="1082" y="34"/>
                    <a:pt x="72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4687600" y="4457400"/>
              <a:ext cx="79075" cy="10725"/>
            </a:xfrm>
            <a:custGeom>
              <a:avLst/>
              <a:gdLst/>
              <a:ahLst/>
              <a:cxnLst/>
              <a:rect l="l" t="t" r="r" b="b"/>
              <a:pathLst>
                <a:path w="3163" h="429" extrusionOk="0">
                  <a:moveTo>
                    <a:pt x="58" y="0"/>
                  </a:moveTo>
                  <a:cubicBezTo>
                    <a:pt x="13" y="0"/>
                    <a:pt x="0" y="70"/>
                    <a:pt x="55" y="92"/>
                  </a:cubicBezTo>
                  <a:cubicBezTo>
                    <a:pt x="708" y="315"/>
                    <a:pt x="1388" y="429"/>
                    <a:pt x="2074" y="429"/>
                  </a:cubicBezTo>
                  <a:cubicBezTo>
                    <a:pt x="2421" y="429"/>
                    <a:pt x="2769" y="399"/>
                    <a:pt x="3116" y="341"/>
                  </a:cubicBezTo>
                  <a:cubicBezTo>
                    <a:pt x="3163" y="329"/>
                    <a:pt x="3144" y="253"/>
                    <a:pt x="3101" y="253"/>
                  </a:cubicBezTo>
                  <a:cubicBezTo>
                    <a:pt x="3098" y="253"/>
                    <a:pt x="3095" y="253"/>
                    <a:pt x="3091" y="254"/>
                  </a:cubicBezTo>
                  <a:cubicBezTo>
                    <a:pt x="2761" y="307"/>
                    <a:pt x="2427" y="333"/>
                    <a:pt x="2093" y="333"/>
                  </a:cubicBezTo>
                  <a:cubicBezTo>
                    <a:pt x="1408" y="333"/>
                    <a:pt x="724" y="222"/>
                    <a:pt x="80" y="5"/>
                  </a:cubicBezTo>
                  <a:cubicBezTo>
                    <a:pt x="72" y="2"/>
                    <a:pt x="6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118200" y="4441525"/>
              <a:ext cx="77925" cy="13925"/>
            </a:xfrm>
            <a:custGeom>
              <a:avLst/>
              <a:gdLst/>
              <a:ahLst/>
              <a:cxnLst/>
              <a:rect l="l" t="t" r="r" b="b"/>
              <a:pathLst>
                <a:path w="3117" h="557" extrusionOk="0">
                  <a:moveTo>
                    <a:pt x="69" y="0"/>
                  </a:moveTo>
                  <a:cubicBezTo>
                    <a:pt x="22" y="0"/>
                    <a:pt x="0" y="60"/>
                    <a:pt x="43" y="92"/>
                  </a:cubicBezTo>
                  <a:cubicBezTo>
                    <a:pt x="686" y="471"/>
                    <a:pt x="1417" y="557"/>
                    <a:pt x="2152" y="557"/>
                  </a:cubicBezTo>
                  <a:cubicBezTo>
                    <a:pt x="2454" y="557"/>
                    <a:pt x="2757" y="542"/>
                    <a:pt x="3055" y="528"/>
                  </a:cubicBezTo>
                  <a:cubicBezTo>
                    <a:pt x="3117" y="515"/>
                    <a:pt x="3117" y="428"/>
                    <a:pt x="3055" y="428"/>
                  </a:cubicBezTo>
                  <a:cubicBezTo>
                    <a:pt x="2758" y="447"/>
                    <a:pt x="2455" y="463"/>
                    <a:pt x="2152" y="463"/>
                  </a:cubicBezTo>
                  <a:cubicBezTo>
                    <a:pt x="1437" y="463"/>
                    <a:pt x="722" y="372"/>
                    <a:pt x="93" y="5"/>
                  </a:cubicBezTo>
                  <a:cubicBezTo>
                    <a:pt x="84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718325" y="4055875"/>
              <a:ext cx="44750" cy="62500"/>
            </a:xfrm>
            <a:custGeom>
              <a:avLst/>
              <a:gdLst/>
              <a:ahLst/>
              <a:cxnLst/>
              <a:rect l="l" t="t" r="r" b="b"/>
              <a:pathLst>
                <a:path w="1790" h="2500" extrusionOk="0">
                  <a:moveTo>
                    <a:pt x="55" y="0"/>
                  </a:moveTo>
                  <a:cubicBezTo>
                    <a:pt x="29" y="0"/>
                    <a:pt x="1" y="24"/>
                    <a:pt x="8" y="61"/>
                  </a:cubicBezTo>
                  <a:cubicBezTo>
                    <a:pt x="344" y="994"/>
                    <a:pt x="929" y="1841"/>
                    <a:pt x="1688" y="2488"/>
                  </a:cubicBezTo>
                  <a:cubicBezTo>
                    <a:pt x="1699" y="2496"/>
                    <a:pt x="1710" y="2499"/>
                    <a:pt x="1721" y="2499"/>
                  </a:cubicBezTo>
                  <a:cubicBezTo>
                    <a:pt x="1760" y="2499"/>
                    <a:pt x="1789" y="2455"/>
                    <a:pt x="1750" y="2426"/>
                  </a:cubicBezTo>
                  <a:cubicBezTo>
                    <a:pt x="1004" y="1778"/>
                    <a:pt x="431" y="957"/>
                    <a:pt x="95" y="36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717275" y="4066800"/>
              <a:ext cx="19200" cy="73125"/>
            </a:xfrm>
            <a:custGeom>
              <a:avLst/>
              <a:gdLst/>
              <a:ahLst/>
              <a:cxnLst/>
              <a:rect l="l" t="t" r="r" b="b"/>
              <a:pathLst>
                <a:path w="768" h="2925" extrusionOk="0">
                  <a:moveTo>
                    <a:pt x="75" y="0"/>
                  </a:moveTo>
                  <a:cubicBezTo>
                    <a:pt x="50" y="0"/>
                    <a:pt x="25" y="16"/>
                    <a:pt x="25" y="47"/>
                  </a:cubicBezTo>
                  <a:cubicBezTo>
                    <a:pt x="0" y="1030"/>
                    <a:pt x="324" y="1976"/>
                    <a:pt x="660" y="2897"/>
                  </a:cubicBezTo>
                  <a:cubicBezTo>
                    <a:pt x="669" y="2916"/>
                    <a:pt x="688" y="2924"/>
                    <a:pt x="707" y="2924"/>
                  </a:cubicBezTo>
                  <a:cubicBezTo>
                    <a:pt x="737" y="2924"/>
                    <a:pt x="767" y="2903"/>
                    <a:pt x="759" y="2872"/>
                  </a:cubicBezTo>
                  <a:cubicBezTo>
                    <a:pt x="423" y="1951"/>
                    <a:pt x="87" y="1030"/>
                    <a:pt x="125" y="47"/>
                  </a:cubicBezTo>
                  <a:cubicBezTo>
                    <a:pt x="125" y="16"/>
                    <a:pt x="100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046150" y="4105700"/>
              <a:ext cx="42225" cy="33250"/>
            </a:xfrm>
            <a:custGeom>
              <a:avLst/>
              <a:gdLst/>
              <a:ahLst/>
              <a:cxnLst/>
              <a:rect l="l" t="t" r="r" b="b"/>
              <a:pathLst>
                <a:path w="1689" h="1330" extrusionOk="0">
                  <a:moveTo>
                    <a:pt x="50" y="0"/>
                  </a:moveTo>
                  <a:cubicBezTo>
                    <a:pt x="25" y="0"/>
                    <a:pt x="0" y="16"/>
                    <a:pt x="0" y="47"/>
                  </a:cubicBezTo>
                  <a:cubicBezTo>
                    <a:pt x="62" y="769"/>
                    <a:pt x="983" y="1204"/>
                    <a:pt x="1606" y="1329"/>
                  </a:cubicBezTo>
                  <a:cubicBezTo>
                    <a:pt x="1610" y="1330"/>
                    <a:pt x="1614" y="1330"/>
                    <a:pt x="1618" y="1330"/>
                  </a:cubicBezTo>
                  <a:cubicBezTo>
                    <a:pt x="1671" y="1330"/>
                    <a:pt x="1689" y="1253"/>
                    <a:pt x="1631" y="1242"/>
                  </a:cubicBezTo>
                  <a:cubicBezTo>
                    <a:pt x="1058" y="1117"/>
                    <a:pt x="162" y="719"/>
                    <a:pt x="100" y="47"/>
                  </a:cubicBezTo>
                  <a:cubicBezTo>
                    <a:pt x="100" y="16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045150" y="4107525"/>
              <a:ext cx="55925" cy="74125"/>
            </a:xfrm>
            <a:custGeom>
              <a:avLst/>
              <a:gdLst/>
              <a:ahLst/>
              <a:cxnLst/>
              <a:rect l="l" t="t" r="r" b="b"/>
              <a:pathLst>
                <a:path w="2237" h="2965" extrusionOk="0">
                  <a:moveTo>
                    <a:pt x="59" y="0"/>
                  </a:moveTo>
                  <a:cubicBezTo>
                    <a:pt x="30" y="0"/>
                    <a:pt x="0" y="24"/>
                    <a:pt x="15" y="61"/>
                  </a:cubicBezTo>
                  <a:cubicBezTo>
                    <a:pt x="364" y="1231"/>
                    <a:pt x="862" y="2587"/>
                    <a:pt x="2156" y="2961"/>
                  </a:cubicBezTo>
                  <a:cubicBezTo>
                    <a:pt x="2163" y="2964"/>
                    <a:pt x="2169" y="2965"/>
                    <a:pt x="2175" y="2965"/>
                  </a:cubicBezTo>
                  <a:cubicBezTo>
                    <a:pt x="2223" y="2965"/>
                    <a:pt x="2236" y="2885"/>
                    <a:pt x="2181" y="2874"/>
                  </a:cubicBezTo>
                  <a:cubicBezTo>
                    <a:pt x="911" y="2513"/>
                    <a:pt x="451" y="1169"/>
                    <a:pt x="102" y="36"/>
                  </a:cubicBezTo>
                  <a:cubicBezTo>
                    <a:pt x="97" y="11"/>
                    <a:pt x="78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506950" y="4576675"/>
              <a:ext cx="286575" cy="148000"/>
            </a:xfrm>
            <a:custGeom>
              <a:avLst/>
              <a:gdLst/>
              <a:ahLst/>
              <a:cxnLst/>
              <a:rect l="l" t="t" r="r" b="b"/>
              <a:pathLst>
                <a:path w="11463" h="5920" extrusionOk="0">
                  <a:moveTo>
                    <a:pt x="6317" y="0"/>
                  </a:moveTo>
                  <a:cubicBezTo>
                    <a:pt x="5711" y="0"/>
                    <a:pt x="5648" y="627"/>
                    <a:pt x="5426" y="1033"/>
                  </a:cubicBezTo>
                  <a:cubicBezTo>
                    <a:pt x="5165" y="1544"/>
                    <a:pt x="4468" y="2042"/>
                    <a:pt x="3920" y="2266"/>
                  </a:cubicBezTo>
                  <a:cubicBezTo>
                    <a:pt x="3323" y="2515"/>
                    <a:pt x="2676" y="2602"/>
                    <a:pt x="2041" y="2739"/>
                  </a:cubicBezTo>
                  <a:cubicBezTo>
                    <a:pt x="1518" y="2851"/>
                    <a:pt x="349" y="2900"/>
                    <a:pt x="149" y="3373"/>
                  </a:cubicBezTo>
                  <a:cubicBezTo>
                    <a:pt x="0" y="3747"/>
                    <a:pt x="162" y="4170"/>
                    <a:pt x="436" y="4456"/>
                  </a:cubicBezTo>
                  <a:cubicBezTo>
                    <a:pt x="709" y="4742"/>
                    <a:pt x="1680" y="5078"/>
                    <a:pt x="2066" y="5228"/>
                  </a:cubicBezTo>
                  <a:cubicBezTo>
                    <a:pt x="2905" y="5570"/>
                    <a:pt x="3813" y="5834"/>
                    <a:pt x="4733" y="5834"/>
                  </a:cubicBezTo>
                  <a:cubicBezTo>
                    <a:pt x="4918" y="5834"/>
                    <a:pt x="5104" y="5823"/>
                    <a:pt x="5289" y="5800"/>
                  </a:cubicBezTo>
                  <a:cubicBezTo>
                    <a:pt x="5513" y="5763"/>
                    <a:pt x="5750" y="5738"/>
                    <a:pt x="5986" y="5725"/>
                  </a:cubicBezTo>
                  <a:cubicBezTo>
                    <a:pt x="6235" y="5750"/>
                    <a:pt x="6484" y="5788"/>
                    <a:pt x="6733" y="5837"/>
                  </a:cubicBezTo>
                  <a:cubicBezTo>
                    <a:pt x="7035" y="5894"/>
                    <a:pt x="7340" y="5919"/>
                    <a:pt x="7645" y="5919"/>
                  </a:cubicBezTo>
                  <a:cubicBezTo>
                    <a:pt x="8821" y="5919"/>
                    <a:pt x="10007" y="5543"/>
                    <a:pt x="11114" y="5128"/>
                  </a:cubicBezTo>
                  <a:cubicBezTo>
                    <a:pt x="11176" y="5103"/>
                    <a:pt x="11238" y="5066"/>
                    <a:pt x="11288" y="5028"/>
                  </a:cubicBezTo>
                  <a:cubicBezTo>
                    <a:pt x="11338" y="4966"/>
                    <a:pt x="11363" y="4904"/>
                    <a:pt x="11375" y="4842"/>
                  </a:cubicBezTo>
                  <a:cubicBezTo>
                    <a:pt x="11462" y="4444"/>
                    <a:pt x="11450" y="4033"/>
                    <a:pt x="11326" y="3647"/>
                  </a:cubicBezTo>
                  <a:cubicBezTo>
                    <a:pt x="11238" y="3373"/>
                    <a:pt x="11114" y="3099"/>
                    <a:pt x="10977" y="2838"/>
                  </a:cubicBezTo>
                  <a:cubicBezTo>
                    <a:pt x="10790" y="2502"/>
                    <a:pt x="10666" y="2116"/>
                    <a:pt x="10442" y="1805"/>
                  </a:cubicBezTo>
                  <a:cubicBezTo>
                    <a:pt x="10355" y="1693"/>
                    <a:pt x="10218" y="1631"/>
                    <a:pt x="10156" y="1506"/>
                  </a:cubicBezTo>
                  <a:cubicBezTo>
                    <a:pt x="10137" y="1469"/>
                    <a:pt x="10094" y="1454"/>
                    <a:pt x="10037" y="1454"/>
                  </a:cubicBezTo>
                  <a:cubicBezTo>
                    <a:pt x="9865" y="1454"/>
                    <a:pt x="9561" y="1594"/>
                    <a:pt x="9384" y="1706"/>
                  </a:cubicBezTo>
                  <a:cubicBezTo>
                    <a:pt x="8787" y="2079"/>
                    <a:pt x="8152" y="2390"/>
                    <a:pt x="7492" y="2639"/>
                  </a:cubicBezTo>
                  <a:cubicBezTo>
                    <a:pt x="7380" y="2689"/>
                    <a:pt x="7256" y="2726"/>
                    <a:pt x="7119" y="2739"/>
                  </a:cubicBezTo>
                  <a:cubicBezTo>
                    <a:pt x="7100" y="2742"/>
                    <a:pt x="7081" y="2744"/>
                    <a:pt x="7062" y="2744"/>
                  </a:cubicBezTo>
                  <a:cubicBezTo>
                    <a:pt x="6841" y="2744"/>
                    <a:pt x="6682" y="2486"/>
                    <a:pt x="6808" y="2290"/>
                  </a:cubicBezTo>
                  <a:cubicBezTo>
                    <a:pt x="6920" y="2042"/>
                    <a:pt x="7106" y="1954"/>
                    <a:pt x="7256" y="1755"/>
                  </a:cubicBezTo>
                  <a:cubicBezTo>
                    <a:pt x="7430" y="1506"/>
                    <a:pt x="7542" y="1208"/>
                    <a:pt x="7567" y="897"/>
                  </a:cubicBezTo>
                  <a:cubicBezTo>
                    <a:pt x="7592" y="785"/>
                    <a:pt x="7579" y="685"/>
                    <a:pt x="7542" y="573"/>
                  </a:cubicBezTo>
                  <a:cubicBezTo>
                    <a:pt x="7455" y="374"/>
                    <a:pt x="7218" y="262"/>
                    <a:pt x="6994" y="175"/>
                  </a:cubicBezTo>
                  <a:cubicBezTo>
                    <a:pt x="6795" y="88"/>
                    <a:pt x="6571" y="25"/>
                    <a:pt x="6335" y="1"/>
                  </a:cubicBezTo>
                  <a:cubicBezTo>
                    <a:pt x="6329" y="0"/>
                    <a:pt x="6323" y="0"/>
                    <a:pt x="6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512850" y="4670650"/>
              <a:ext cx="280350" cy="54025"/>
            </a:xfrm>
            <a:custGeom>
              <a:avLst/>
              <a:gdLst/>
              <a:ahLst/>
              <a:cxnLst/>
              <a:rect l="l" t="t" r="r" b="b"/>
              <a:pathLst>
                <a:path w="11214" h="2161" extrusionOk="0">
                  <a:moveTo>
                    <a:pt x="11114" y="0"/>
                  </a:moveTo>
                  <a:cubicBezTo>
                    <a:pt x="10940" y="100"/>
                    <a:pt x="10753" y="224"/>
                    <a:pt x="10592" y="349"/>
                  </a:cubicBezTo>
                  <a:cubicBezTo>
                    <a:pt x="10019" y="697"/>
                    <a:pt x="9384" y="909"/>
                    <a:pt x="8712" y="958"/>
                  </a:cubicBezTo>
                  <a:cubicBezTo>
                    <a:pt x="8346" y="993"/>
                    <a:pt x="7976" y="1001"/>
                    <a:pt x="7606" y="1001"/>
                  </a:cubicBezTo>
                  <a:cubicBezTo>
                    <a:pt x="7310" y="1001"/>
                    <a:pt x="7014" y="996"/>
                    <a:pt x="6721" y="996"/>
                  </a:cubicBezTo>
                  <a:cubicBezTo>
                    <a:pt x="5763" y="996"/>
                    <a:pt x="4814" y="1062"/>
                    <a:pt x="3858" y="1062"/>
                  </a:cubicBezTo>
                  <a:cubicBezTo>
                    <a:pt x="3722" y="1062"/>
                    <a:pt x="3585" y="1061"/>
                    <a:pt x="3448" y="1058"/>
                  </a:cubicBezTo>
                  <a:cubicBezTo>
                    <a:pt x="2913" y="1045"/>
                    <a:pt x="1793" y="846"/>
                    <a:pt x="1258" y="759"/>
                  </a:cubicBezTo>
                  <a:cubicBezTo>
                    <a:pt x="834" y="685"/>
                    <a:pt x="424" y="498"/>
                    <a:pt x="1" y="423"/>
                  </a:cubicBezTo>
                  <a:lnTo>
                    <a:pt x="1" y="423"/>
                  </a:lnTo>
                  <a:cubicBezTo>
                    <a:pt x="63" y="523"/>
                    <a:pt x="125" y="610"/>
                    <a:pt x="200" y="697"/>
                  </a:cubicBezTo>
                  <a:cubicBezTo>
                    <a:pt x="486" y="983"/>
                    <a:pt x="1444" y="1319"/>
                    <a:pt x="1830" y="1469"/>
                  </a:cubicBezTo>
                  <a:cubicBezTo>
                    <a:pt x="2669" y="1811"/>
                    <a:pt x="3577" y="2075"/>
                    <a:pt x="4497" y="2075"/>
                  </a:cubicBezTo>
                  <a:cubicBezTo>
                    <a:pt x="4682" y="2075"/>
                    <a:pt x="4868" y="2064"/>
                    <a:pt x="5053" y="2041"/>
                  </a:cubicBezTo>
                  <a:cubicBezTo>
                    <a:pt x="5277" y="2004"/>
                    <a:pt x="5514" y="1979"/>
                    <a:pt x="5750" y="1966"/>
                  </a:cubicBezTo>
                  <a:cubicBezTo>
                    <a:pt x="5999" y="1991"/>
                    <a:pt x="6248" y="2029"/>
                    <a:pt x="6497" y="2078"/>
                  </a:cubicBezTo>
                  <a:cubicBezTo>
                    <a:pt x="6799" y="2135"/>
                    <a:pt x="7104" y="2160"/>
                    <a:pt x="7409" y="2160"/>
                  </a:cubicBezTo>
                  <a:cubicBezTo>
                    <a:pt x="8585" y="2160"/>
                    <a:pt x="9771" y="1784"/>
                    <a:pt x="10878" y="1369"/>
                  </a:cubicBezTo>
                  <a:cubicBezTo>
                    <a:pt x="10940" y="1344"/>
                    <a:pt x="11002" y="1307"/>
                    <a:pt x="11052" y="1269"/>
                  </a:cubicBezTo>
                  <a:cubicBezTo>
                    <a:pt x="11102" y="1207"/>
                    <a:pt x="11127" y="1145"/>
                    <a:pt x="11139" y="1083"/>
                  </a:cubicBezTo>
                  <a:cubicBezTo>
                    <a:pt x="11214" y="722"/>
                    <a:pt x="11214" y="361"/>
                    <a:pt x="11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610900" y="4574475"/>
              <a:ext cx="67800" cy="53300"/>
            </a:xfrm>
            <a:custGeom>
              <a:avLst/>
              <a:gdLst/>
              <a:ahLst/>
              <a:cxnLst/>
              <a:rect l="l" t="t" r="r" b="b"/>
              <a:pathLst>
                <a:path w="2712" h="2132" extrusionOk="0">
                  <a:moveTo>
                    <a:pt x="485" y="94"/>
                  </a:moveTo>
                  <a:cubicBezTo>
                    <a:pt x="512" y="94"/>
                    <a:pt x="540" y="96"/>
                    <a:pt x="571" y="101"/>
                  </a:cubicBezTo>
                  <a:cubicBezTo>
                    <a:pt x="1057" y="163"/>
                    <a:pt x="1194" y="723"/>
                    <a:pt x="1082" y="1121"/>
                  </a:cubicBezTo>
                  <a:cubicBezTo>
                    <a:pt x="973" y="1414"/>
                    <a:pt x="837" y="1687"/>
                    <a:pt x="673" y="1949"/>
                  </a:cubicBezTo>
                  <a:lnTo>
                    <a:pt x="673" y="1949"/>
                  </a:lnTo>
                  <a:cubicBezTo>
                    <a:pt x="501" y="1679"/>
                    <a:pt x="358" y="1399"/>
                    <a:pt x="235" y="1109"/>
                  </a:cubicBezTo>
                  <a:cubicBezTo>
                    <a:pt x="129" y="803"/>
                    <a:pt x="1" y="94"/>
                    <a:pt x="485" y="94"/>
                  </a:cubicBezTo>
                  <a:close/>
                  <a:moveTo>
                    <a:pt x="2243" y="1143"/>
                  </a:moveTo>
                  <a:cubicBezTo>
                    <a:pt x="2454" y="1143"/>
                    <a:pt x="2565" y="1405"/>
                    <a:pt x="2413" y="1557"/>
                  </a:cubicBezTo>
                  <a:cubicBezTo>
                    <a:pt x="2351" y="1607"/>
                    <a:pt x="2276" y="1644"/>
                    <a:pt x="2202" y="1682"/>
                  </a:cubicBezTo>
                  <a:cubicBezTo>
                    <a:pt x="2040" y="1756"/>
                    <a:pt x="1878" y="1831"/>
                    <a:pt x="1704" y="1881"/>
                  </a:cubicBezTo>
                  <a:cubicBezTo>
                    <a:pt x="1405" y="1977"/>
                    <a:pt x="1096" y="2027"/>
                    <a:pt x="787" y="2047"/>
                  </a:cubicBezTo>
                  <a:lnTo>
                    <a:pt x="787" y="2047"/>
                  </a:lnTo>
                  <a:cubicBezTo>
                    <a:pt x="963" y="1929"/>
                    <a:pt x="1128" y="1792"/>
                    <a:pt x="1268" y="1632"/>
                  </a:cubicBezTo>
                  <a:cubicBezTo>
                    <a:pt x="1530" y="1383"/>
                    <a:pt x="1853" y="1221"/>
                    <a:pt x="2202" y="1146"/>
                  </a:cubicBezTo>
                  <a:cubicBezTo>
                    <a:pt x="2216" y="1144"/>
                    <a:pt x="2230" y="1143"/>
                    <a:pt x="2243" y="1143"/>
                  </a:cubicBezTo>
                  <a:close/>
                  <a:moveTo>
                    <a:pt x="513" y="0"/>
                  </a:moveTo>
                  <a:cubicBezTo>
                    <a:pt x="130" y="0"/>
                    <a:pt x="25" y="421"/>
                    <a:pt x="61" y="736"/>
                  </a:cubicBezTo>
                  <a:cubicBezTo>
                    <a:pt x="121" y="1212"/>
                    <a:pt x="373" y="1631"/>
                    <a:pt x="624" y="2025"/>
                  </a:cubicBezTo>
                  <a:lnTo>
                    <a:pt x="624" y="2025"/>
                  </a:lnTo>
                  <a:cubicBezTo>
                    <a:pt x="615" y="2039"/>
                    <a:pt x="606" y="2053"/>
                    <a:pt x="596" y="2067"/>
                  </a:cubicBezTo>
                  <a:cubicBezTo>
                    <a:pt x="584" y="2092"/>
                    <a:pt x="596" y="2129"/>
                    <a:pt x="633" y="2130"/>
                  </a:cubicBezTo>
                  <a:lnTo>
                    <a:pt x="633" y="2130"/>
                  </a:lnTo>
                  <a:cubicBezTo>
                    <a:pt x="637" y="2131"/>
                    <a:pt x="641" y="2131"/>
                    <a:pt x="645" y="2131"/>
                  </a:cubicBezTo>
                  <a:cubicBezTo>
                    <a:pt x="650" y="2131"/>
                    <a:pt x="654" y="2131"/>
                    <a:pt x="658" y="2130"/>
                  </a:cubicBezTo>
                  <a:cubicBezTo>
                    <a:pt x="659" y="2130"/>
                    <a:pt x="659" y="2130"/>
                    <a:pt x="659" y="2129"/>
                  </a:cubicBezTo>
                  <a:lnTo>
                    <a:pt x="659" y="2129"/>
                  </a:lnTo>
                  <a:cubicBezTo>
                    <a:pt x="1136" y="2126"/>
                    <a:pt x="1612" y="2027"/>
                    <a:pt x="2052" y="1843"/>
                  </a:cubicBezTo>
                  <a:cubicBezTo>
                    <a:pt x="2289" y="1744"/>
                    <a:pt x="2712" y="1557"/>
                    <a:pt x="2588" y="1221"/>
                  </a:cubicBezTo>
                  <a:cubicBezTo>
                    <a:pt x="2537" y="1095"/>
                    <a:pt x="2430" y="1053"/>
                    <a:pt x="2306" y="1053"/>
                  </a:cubicBezTo>
                  <a:cubicBezTo>
                    <a:pt x="2123" y="1053"/>
                    <a:pt x="1905" y="1144"/>
                    <a:pt x="1779" y="1196"/>
                  </a:cubicBezTo>
                  <a:cubicBezTo>
                    <a:pt x="1579" y="1296"/>
                    <a:pt x="1380" y="1420"/>
                    <a:pt x="1206" y="1570"/>
                  </a:cubicBezTo>
                  <a:cubicBezTo>
                    <a:pt x="1074" y="1732"/>
                    <a:pt x="918" y="1869"/>
                    <a:pt x="743" y="1982"/>
                  </a:cubicBezTo>
                  <a:lnTo>
                    <a:pt x="743" y="1982"/>
                  </a:lnTo>
                  <a:cubicBezTo>
                    <a:pt x="970" y="1603"/>
                    <a:pt x="1240" y="1184"/>
                    <a:pt x="1206" y="736"/>
                  </a:cubicBezTo>
                  <a:cubicBezTo>
                    <a:pt x="1181" y="362"/>
                    <a:pt x="907" y="64"/>
                    <a:pt x="546" y="1"/>
                  </a:cubicBezTo>
                  <a:cubicBezTo>
                    <a:pt x="535" y="1"/>
                    <a:pt x="524" y="0"/>
                    <a:pt x="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626850" y="4624850"/>
              <a:ext cx="13275" cy="25325"/>
            </a:xfrm>
            <a:custGeom>
              <a:avLst/>
              <a:gdLst/>
              <a:ahLst/>
              <a:cxnLst/>
              <a:rect l="l" t="t" r="r" b="b"/>
              <a:pathLst>
                <a:path w="531" h="1013" extrusionOk="0">
                  <a:moveTo>
                    <a:pt x="52" y="0"/>
                  </a:moveTo>
                  <a:cubicBezTo>
                    <a:pt x="26" y="0"/>
                    <a:pt x="0" y="22"/>
                    <a:pt x="8" y="52"/>
                  </a:cubicBezTo>
                  <a:lnTo>
                    <a:pt x="20" y="52"/>
                  </a:lnTo>
                  <a:cubicBezTo>
                    <a:pt x="132" y="351"/>
                    <a:pt x="456" y="612"/>
                    <a:pt x="369" y="961"/>
                  </a:cubicBezTo>
                  <a:cubicBezTo>
                    <a:pt x="361" y="992"/>
                    <a:pt x="382" y="1013"/>
                    <a:pt x="405" y="1013"/>
                  </a:cubicBezTo>
                  <a:cubicBezTo>
                    <a:pt x="419" y="1013"/>
                    <a:pt x="434" y="1005"/>
                    <a:pt x="444" y="986"/>
                  </a:cubicBezTo>
                  <a:cubicBezTo>
                    <a:pt x="531" y="612"/>
                    <a:pt x="220" y="351"/>
                    <a:pt x="95" y="27"/>
                  </a:cubicBezTo>
                  <a:cubicBezTo>
                    <a:pt x="86" y="8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606050" y="4630075"/>
              <a:ext cx="20275" cy="31000"/>
            </a:xfrm>
            <a:custGeom>
              <a:avLst/>
              <a:gdLst/>
              <a:ahLst/>
              <a:cxnLst/>
              <a:rect l="l" t="t" r="r" b="b"/>
              <a:pathLst>
                <a:path w="811" h="1240" extrusionOk="0">
                  <a:moveTo>
                    <a:pt x="65" y="0"/>
                  </a:moveTo>
                  <a:cubicBezTo>
                    <a:pt x="32" y="0"/>
                    <a:pt x="1" y="58"/>
                    <a:pt x="44" y="80"/>
                  </a:cubicBezTo>
                  <a:cubicBezTo>
                    <a:pt x="404" y="354"/>
                    <a:pt x="653" y="764"/>
                    <a:pt x="728" y="1212"/>
                  </a:cubicBezTo>
                  <a:cubicBezTo>
                    <a:pt x="728" y="1231"/>
                    <a:pt x="741" y="1239"/>
                    <a:pt x="756" y="1239"/>
                  </a:cubicBezTo>
                  <a:cubicBezTo>
                    <a:pt x="780" y="1239"/>
                    <a:pt x="810" y="1218"/>
                    <a:pt x="803" y="1187"/>
                  </a:cubicBezTo>
                  <a:cubicBezTo>
                    <a:pt x="728" y="715"/>
                    <a:pt x="467" y="291"/>
                    <a:pt x="81" y="5"/>
                  </a:cubicBezTo>
                  <a:cubicBezTo>
                    <a:pt x="76" y="2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592025" y="4634875"/>
              <a:ext cx="18925" cy="31800"/>
            </a:xfrm>
            <a:custGeom>
              <a:avLst/>
              <a:gdLst/>
              <a:ahLst/>
              <a:cxnLst/>
              <a:rect l="l" t="t" r="r" b="b"/>
              <a:pathLst>
                <a:path w="757" h="1272" extrusionOk="0">
                  <a:moveTo>
                    <a:pt x="57" y="1"/>
                  </a:moveTo>
                  <a:cubicBezTo>
                    <a:pt x="26" y="1"/>
                    <a:pt x="0" y="45"/>
                    <a:pt x="20" y="74"/>
                  </a:cubicBezTo>
                  <a:cubicBezTo>
                    <a:pt x="318" y="411"/>
                    <a:pt x="530" y="809"/>
                    <a:pt x="667" y="1244"/>
                  </a:cubicBezTo>
                  <a:cubicBezTo>
                    <a:pt x="672" y="1263"/>
                    <a:pt x="687" y="1272"/>
                    <a:pt x="703" y="1272"/>
                  </a:cubicBezTo>
                  <a:cubicBezTo>
                    <a:pt x="729" y="1272"/>
                    <a:pt x="757" y="1250"/>
                    <a:pt x="741" y="1219"/>
                  </a:cubicBezTo>
                  <a:cubicBezTo>
                    <a:pt x="605" y="784"/>
                    <a:pt x="381" y="373"/>
                    <a:pt x="82" y="12"/>
                  </a:cubicBezTo>
                  <a:cubicBezTo>
                    <a:pt x="74" y="4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5063575" y="4696775"/>
              <a:ext cx="174250" cy="46675"/>
            </a:xfrm>
            <a:custGeom>
              <a:avLst/>
              <a:gdLst/>
              <a:ahLst/>
              <a:cxnLst/>
              <a:rect l="l" t="t" r="r" b="b"/>
              <a:pathLst>
                <a:path w="6970" h="1867" extrusionOk="0">
                  <a:moveTo>
                    <a:pt x="6683" y="0"/>
                  </a:moveTo>
                  <a:cubicBezTo>
                    <a:pt x="5273" y="785"/>
                    <a:pt x="3970" y="1028"/>
                    <a:pt x="2894" y="1028"/>
                  </a:cubicBezTo>
                  <a:cubicBezTo>
                    <a:pt x="1426" y="1028"/>
                    <a:pt x="384" y="574"/>
                    <a:pt x="75" y="424"/>
                  </a:cubicBezTo>
                  <a:lnTo>
                    <a:pt x="75" y="424"/>
                  </a:lnTo>
                  <a:cubicBezTo>
                    <a:pt x="0" y="697"/>
                    <a:pt x="37" y="984"/>
                    <a:pt x="187" y="1233"/>
                  </a:cubicBezTo>
                  <a:cubicBezTo>
                    <a:pt x="435" y="1636"/>
                    <a:pt x="1950" y="1866"/>
                    <a:pt x="3429" y="1866"/>
                  </a:cubicBezTo>
                  <a:cubicBezTo>
                    <a:pt x="4551" y="1866"/>
                    <a:pt x="5651" y="1734"/>
                    <a:pt x="6161" y="1444"/>
                  </a:cubicBezTo>
                  <a:cubicBezTo>
                    <a:pt x="6970" y="984"/>
                    <a:pt x="6870" y="573"/>
                    <a:pt x="66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702650" y="3022075"/>
              <a:ext cx="537975" cy="628050"/>
            </a:xfrm>
            <a:custGeom>
              <a:avLst/>
              <a:gdLst/>
              <a:ahLst/>
              <a:cxnLst/>
              <a:rect l="l" t="t" r="r" b="b"/>
              <a:pathLst>
                <a:path w="21519" h="25122" extrusionOk="0">
                  <a:moveTo>
                    <a:pt x="5648" y="1"/>
                  </a:moveTo>
                  <a:cubicBezTo>
                    <a:pt x="5300" y="1"/>
                    <a:pt x="5041" y="13"/>
                    <a:pt x="4916" y="44"/>
                  </a:cubicBezTo>
                  <a:cubicBezTo>
                    <a:pt x="4269" y="194"/>
                    <a:pt x="1656" y="492"/>
                    <a:pt x="0" y="5172"/>
                  </a:cubicBezTo>
                  <a:lnTo>
                    <a:pt x="884" y="5396"/>
                  </a:lnTo>
                  <a:lnTo>
                    <a:pt x="2987" y="13971"/>
                  </a:lnTo>
                  <a:cubicBezTo>
                    <a:pt x="2987" y="13971"/>
                    <a:pt x="3174" y="17555"/>
                    <a:pt x="3099" y="18961"/>
                  </a:cubicBezTo>
                  <a:cubicBezTo>
                    <a:pt x="3025" y="20368"/>
                    <a:pt x="2614" y="23591"/>
                    <a:pt x="2614" y="23591"/>
                  </a:cubicBezTo>
                  <a:cubicBezTo>
                    <a:pt x="2614" y="23591"/>
                    <a:pt x="4219" y="25122"/>
                    <a:pt x="8003" y="25122"/>
                  </a:cubicBezTo>
                  <a:cubicBezTo>
                    <a:pt x="11774" y="25122"/>
                    <a:pt x="16603" y="24562"/>
                    <a:pt x="18046" y="23691"/>
                  </a:cubicBezTo>
                  <a:cubicBezTo>
                    <a:pt x="18046" y="23691"/>
                    <a:pt x="18121" y="16099"/>
                    <a:pt x="18582" y="13087"/>
                  </a:cubicBezTo>
                  <a:lnTo>
                    <a:pt x="19154" y="9689"/>
                  </a:lnTo>
                  <a:lnTo>
                    <a:pt x="20411" y="10038"/>
                  </a:lnTo>
                  <a:cubicBezTo>
                    <a:pt x="20411" y="10038"/>
                    <a:pt x="21519" y="5732"/>
                    <a:pt x="20411" y="3591"/>
                  </a:cubicBezTo>
                  <a:cubicBezTo>
                    <a:pt x="19303" y="1451"/>
                    <a:pt x="13093" y="156"/>
                    <a:pt x="13093" y="156"/>
                  </a:cubicBezTo>
                  <a:lnTo>
                    <a:pt x="11301" y="156"/>
                  </a:lnTo>
                  <a:cubicBezTo>
                    <a:pt x="11158" y="164"/>
                    <a:pt x="10987" y="167"/>
                    <a:pt x="10794" y="167"/>
                  </a:cubicBezTo>
                  <a:cubicBezTo>
                    <a:pt x="9416" y="167"/>
                    <a:pt x="6931" y="1"/>
                    <a:pt x="5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677450" y="3152900"/>
              <a:ext cx="144075" cy="192000"/>
            </a:xfrm>
            <a:custGeom>
              <a:avLst/>
              <a:gdLst/>
              <a:ahLst/>
              <a:cxnLst/>
              <a:rect l="l" t="t" r="r" b="b"/>
              <a:pathLst>
                <a:path w="5763" h="7680" extrusionOk="0">
                  <a:moveTo>
                    <a:pt x="1344" y="1"/>
                  </a:moveTo>
                  <a:cubicBezTo>
                    <a:pt x="622" y="2851"/>
                    <a:pt x="0" y="5589"/>
                    <a:pt x="560" y="7680"/>
                  </a:cubicBezTo>
                  <a:lnTo>
                    <a:pt x="4493" y="4133"/>
                  </a:lnTo>
                  <a:cubicBezTo>
                    <a:pt x="5090" y="3311"/>
                    <a:pt x="5489" y="2204"/>
                    <a:pt x="5763" y="1059"/>
                  </a:cubicBezTo>
                  <a:lnTo>
                    <a:pt x="1344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5078200" y="3242825"/>
              <a:ext cx="121050" cy="207875"/>
            </a:xfrm>
            <a:custGeom>
              <a:avLst/>
              <a:gdLst/>
              <a:ahLst/>
              <a:cxnLst/>
              <a:rect l="l" t="t" r="r" b="b"/>
              <a:pathLst>
                <a:path w="4842" h="8315" extrusionOk="0">
                  <a:moveTo>
                    <a:pt x="411" y="1"/>
                  </a:moveTo>
                  <a:cubicBezTo>
                    <a:pt x="137" y="1146"/>
                    <a:pt x="0" y="2316"/>
                    <a:pt x="149" y="3324"/>
                  </a:cubicBezTo>
                  <a:lnTo>
                    <a:pt x="2103" y="8314"/>
                  </a:lnTo>
                  <a:cubicBezTo>
                    <a:pt x="3833" y="6696"/>
                    <a:pt x="4182" y="3934"/>
                    <a:pt x="4841" y="1059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687875" y="3251875"/>
              <a:ext cx="353925" cy="153875"/>
            </a:xfrm>
            <a:custGeom>
              <a:avLst/>
              <a:gdLst/>
              <a:ahLst/>
              <a:cxnLst/>
              <a:rect l="l" t="t" r="r" b="b"/>
              <a:pathLst>
                <a:path w="14157" h="6155" extrusionOk="0">
                  <a:moveTo>
                    <a:pt x="3016" y="1"/>
                  </a:moveTo>
                  <a:cubicBezTo>
                    <a:pt x="1410" y="1"/>
                    <a:pt x="0" y="1325"/>
                    <a:pt x="81" y="3497"/>
                  </a:cubicBezTo>
                  <a:cubicBezTo>
                    <a:pt x="106" y="3995"/>
                    <a:pt x="454" y="4418"/>
                    <a:pt x="940" y="4530"/>
                  </a:cubicBezTo>
                  <a:lnTo>
                    <a:pt x="6217" y="5787"/>
                  </a:lnTo>
                  <a:cubicBezTo>
                    <a:pt x="7460" y="6083"/>
                    <a:pt x="9078" y="6155"/>
                    <a:pt x="10326" y="6155"/>
                  </a:cubicBezTo>
                  <a:cubicBezTo>
                    <a:pt x="10914" y="6155"/>
                    <a:pt x="11421" y="6139"/>
                    <a:pt x="11767" y="6123"/>
                  </a:cubicBezTo>
                  <a:cubicBezTo>
                    <a:pt x="12091" y="6110"/>
                    <a:pt x="12390" y="5998"/>
                    <a:pt x="12626" y="5787"/>
                  </a:cubicBezTo>
                  <a:lnTo>
                    <a:pt x="14157" y="4418"/>
                  </a:lnTo>
                  <a:lnTo>
                    <a:pt x="12676" y="3721"/>
                  </a:lnTo>
                  <a:lnTo>
                    <a:pt x="12352" y="3074"/>
                  </a:lnTo>
                  <a:lnTo>
                    <a:pt x="11817" y="3634"/>
                  </a:lnTo>
                  <a:lnTo>
                    <a:pt x="8084" y="2738"/>
                  </a:lnTo>
                  <a:cubicBezTo>
                    <a:pt x="8084" y="2738"/>
                    <a:pt x="5383" y="261"/>
                    <a:pt x="3392" y="25"/>
                  </a:cubicBezTo>
                  <a:cubicBezTo>
                    <a:pt x="3265" y="8"/>
                    <a:pt x="3140" y="1"/>
                    <a:pt x="301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4916175" y="3437500"/>
              <a:ext cx="157775" cy="84825"/>
            </a:xfrm>
            <a:custGeom>
              <a:avLst/>
              <a:gdLst/>
              <a:ahLst/>
              <a:cxnLst/>
              <a:rect l="l" t="t" r="r" b="b"/>
              <a:pathLst>
                <a:path w="6311" h="3393" extrusionOk="0">
                  <a:moveTo>
                    <a:pt x="6238" y="1"/>
                  </a:moveTo>
                  <a:cubicBezTo>
                    <a:pt x="6227" y="1"/>
                    <a:pt x="6216" y="5"/>
                    <a:pt x="6207" y="17"/>
                  </a:cubicBezTo>
                  <a:cubicBezTo>
                    <a:pt x="4577" y="1822"/>
                    <a:pt x="2250" y="2593"/>
                    <a:pt x="22" y="3352"/>
                  </a:cubicBezTo>
                  <a:cubicBezTo>
                    <a:pt x="0" y="3363"/>
                    <a:pt x="7" y="3392"/>
                    <a:pt x="25" y="3392"/>
                  </a:cubicBezTo>
                  <a:cubicBezTo>
                    <a:pt x="28" y="3392"/>
                    <a:pt x="31" y="3392"/>
                    <a:pt x="34" y="3390"/>
                  </a:cubicBezTo>
                  <a:cubicBezTo>
                    <a:pt x="2287" y="2693"/>
                    <a:pt x="4639" y="1871"/>
                    <a:pt x="6282" y="92"/>
                  </a:cubicBezTo>
                  <a:cubicBezTo>
                    <a:pt x="6311" y="54"/>
                    <a:pt x="6273" y="1"/>
                    <a:pt x="6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877200" y="3470025"/>
              <a:ext cx="185050" cy="107000"/>
            </a:xfrm>
            <a:custGeom>
              <a:avLst/>
              <a:gdLst/>
              <a:ahLst/>
              <a:cxnLst/>
              <a:rect l="l" t="t" r="r" b="b"/>
              <a:pathLst>
                <a:path w="7402" h="4280" extrusionOk="0">
                  <a:moveTo>
                    <a:pt x="7371" y="0"/>
                  </a:moveTo>
                  <a:cubicBezTo>
                    <a:pt x="7365" y="0"/>
                    <a:pt x="7359" y="3"/>
                    <a:pt x="7356" y="10"/>
                  </a:cubicBezTo>
                  <a:cubicBezTo>
                    <a:pt x="5339" y="2139"/>
                    <a:pt x="2937" y="3669"/>
                    <a:pt x="25" y="4229"/>
                  </a:cubicBezTo>
                  <a:cubicBezTo>
                    <a:pt x="0" y="4242"/>
                    <a:pt x="13" y="4279"/>
                    <a:pt x="38" y="4279"/>
                  </a:cubicBezTo>
                  <a:cubicBezTo>
                    <a:pt x="2838" y="3794"/>
                    <a:pt x="5638" y="2313"/>
                    <a:pt x="7393" y="35"/>
                  </a:cubicBezTo>
                  <a:cubicBezTo>
                    <a:pt x="7402" y="18"/>
                    <a:pt x="7386" y="0"/>
                    <a:pt x="7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4837050" y="3280175"/>
              <a:ext cx="251125" cy="125725"/>
            </a:xfrm>
            <a:custGeom>
              <a:avLst/>
              <a:gdLst/>
              <a:ahLst/>
              <a:cxnLst/>
              <a:rect l="l" t="t" r="r" b="b"/>
              <a:pathLst>
                <a:path w="10045" h="5029" extrusionOk="0">
                  <a:moveTo>
                    <a:pt x="1" y="0"/>
                  </a:moveTo>
                  <a:lnTo>
                    <a:pt x="4270" y="5028"/>
                  </a:lnTo>
                  <a:cubicBezTo>
                    <a:pt x="4892" y="5028"/>
                    <a:pt x="5440" y="5016"/>
                    <a:pt x="5800" y="4991"/>
                  </a:cubicBezTo>
                  <a:cubicBezTo>
                    <a:pt x="6112" y="4978"/>
                    <a:pt x="6423" y="4866"/>
                    <a:pt x="6659" y="4655"/>
                  </a:cubicBezTo>
                  <a:lnTo>
                    <a:pt x="10044" y="2427"/>
                  </a:lnTo>
                  <a:lnTo>
                    <a:pt x="7008" y="2041"/>
                  </a:lnTo>
                  <a:lnTo>
                    <a:pt x="5850" y="2502"/>
                  </a:lnTo>
                  <a:lnTo>
                    <a:pt x="2117" y="1606"/>
                  </a:lnTo>
                  <a:cubicBezTo>
                    <a:pt x="1457" y="1021"/>
                    <a:pt x="748" y="486"/>
                    <a:pt x="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789775" y="3241075"/>
              <a:ext cx="386125" cy="221850"/>
            </a:xfrm>
            <a:custGeom>
              <a:avLst/>
              <a:gdLst/>
              <a:ahLst/>
              <a:cxnLst/>
              <a:rect l="l" t="t" r="r" b="b"/>
              <a:pathLst>
                <a:path w="15445" h="8874" extrusionOk="0">
                  <a:moveTo>
                    <a:pt x="1317" y="0"/>
                  </a:moveTo>
                  <a:cubicBezTo>
                    <a:pt x="1088" y="0"/>
                    <a:pt x="861" y="64"/>
                    <a:pt x="660" y="195"/>
                  </a:cubicBezTo>
                  <a:lnTo>
                    <a:pt x="0" y="606"/>
                  </a:lnTo>
                  <a:cubicBezTo>
                    <a:pt x="1668" y="1153"/>
                    <a:pt x="3298" y="2821"/>
                    <a:pt x="3746" y="3195"/>
                  </a:cubicBezTo>
                  <a:cubicBezTo>
                    <a:pt x="4057" y="3456"/>
                    <a:pt x="5650" y="5236"/>
                    <a:pt x="7032" y="6256"/>
                  </a:cubicBezTo>
                  <a:cubicBezTo>
                    <a:pt x="9944" y="8422"/>
                    <a:pt x="12035" y="8807"/>
                    <a:pt x="12869" y="8870"/>
                  </a:cubicBezTo>
                  <a:cubicBezTo>
                    <a:pt x="12893" y="8872"/>
                    <a:pt x="12917" y="8873"/>
                    <a:pt x="12941" y="8873"/>
                  </a:cubicBezTo>
                  <a:cubicBezTo>
                    <a:pt x="13173" y="8873"/>
                    <a:pt x="13382" y="8764"/>
                    <a:pt x="13528" y="8583"/>
                  </a:cubicBezTo>
                  <a:cubicBezTo>
                    <a:pt x="15445" y="6132"/>
                    <a:pt x="13242" y="3767"/>
                    <a:pt x="11686" y="3394"/>
                  </a:cubicBezTo>
                  <a:cubicBezTo>
                    <a:pt x="10815" y="3182"/>
                    <a:pt x="9409" y="2871"/>
                    <a:pt x="8612" y="2635"/>
                  </a:cubicBezTo>
                  <a:cubicBezTo>
                    <a:pt x="7866" y="2410"/>
                    <a:pt x="3696" y="606"/>
                    <a:pt x="3696" y="606"/>
                  </a:cubicBezTo>
                  <a:cubicBezTo>
                    <a:pt x="3485" y="494"/>
                    <a:pt x="3261" y="394"/>
                    <a:pt x="3037" y="345"/>
                  </a:cubicBezTo>
                  <a:lnTo>
                    <a:pt x="1606" y="33"/>
                  </a:lnTo>
                  <a:cubicBezTo>
                    <a:pt x="1510" y="11"/>
                    <a:pt x="1413" y="0"/>
                    <a:pt x="131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868800" y="2770725"/>
              <a:ext cx="217500" cy="287325"/>
            </a:xfrm>
            <a:custGeom>
              <a:avLst/>
              <a:gdLst/>
              <a:ahLst/>
              <a:cxnLst/>
              <a:rect l="l" t="t" r="r" b="b"/>
              <a:pathLst>
                <a:path w="8700" h="11493" extrusionOk="0">
                  <a:moveTo>
                    <a:pt x="3348" y="1"/>
                  </a:moveTo>
                  <a:cubicBezTo>
                    <a:pt x="3291" y="1"/>
                    <a:pt x="3245" y="10"/>
                    <a:pt x="3211" y="30"/>
                  </a:cubicBezTo>
                  <a:cubicBezTo>
                    <a:pt x="3137" y="80"/>
                    <a:pt x="3074" y="142"/>
                    <a:pt x="3000" y="204"/>
                  </a:cubicBezTo>
                  <a:cubicBezTo>
                    <a:pt x="2527" y="665"/>
                    <a:pt x="2141" y="1225"/>
                    <a:pt x="1880" y="1834"/>
                  </a:cubicBezTo>
                  <a:cubicBezTo>
                    <a:pt x="1867" y="1859"/>
                    <a:pt x="1855" y="1884"/>
                    <a:pt x="1842" y="1909"/>
                  </a:cubicBezTo>
                  <a:cubicBezTo>
                    <a:pt x="1655" y="2146"/>
                    <a:pt x="672" y="3390"/>
                    <a:pt x="112" y="4087"/>
                  </a:cubicBezTo>
                  <a:cubicBezTo>
                    <a:pt x="0" y="4224"/>
                    <a:pt x="50" y="4423"/>
                    <a:pt x="212" y="4485"/>
                  </a:cubicBezTo>
                  <a:cubicBezTo>
                    <a:pt x="398" y="4572"/>
                    <a:pt x="635" y="4684"/>
                    <a:pt x="809" y="4772"/>
                  </a:cubicBezTo>
                  <a:cubicBezTo>
                    <a:pt x="685" y="5108"/>
                    <a:pt x="623" y="5444"/>
                    <a:pt x="610" y="5805"/>
                  </a:cubicBezTo>
                  <a:cubicBezTo>
                    <a:pt x="610" y="5805"/>
                    <a:pt x="610" y="5817"/>
                    <a:pt x="610" y="5829"/>
                  </a:cubicBezTo>
                  <a:cubicBezTo>
                    <a:pt x="598" y="5941"/>
                    <a:pt x="598" y="6041"/>
                    <a:pt x="610" y="6153"/>
                  </a:cubicBezTo>
                  <a:cubicBezTo>
                    <a:pt x="610" y="6165"/>
                    <a:pt x="610" y="6165"/>
                    <a:pt x="610" y="6178"/>
                  </a:cubicBezTo>
                  <a:cubicBezTo>
                    <a:pt x="635" y="6539"/>
                    <a:pt x="747" y="6900"/>
                    <a:pt x="946" y="7211"/>
                  </a:cubicBezTo>
                  <a:cubicBezTo>
                    <a:pt x="1392" y="7940"/>
                    <a:pt x="2079" y="8086"/>
                    <a:pt x="2559" y="8086"/>
                  </a:cubicBezTo>
                  <a:cubicBezTo>
                    <a:pt x="2882" y="8086"/>
                    <a:pt x="3112" y="8020"/>
                    <a:pt x="3112" y="8020"/>
                  </a:cubicBezTo>
                  <a:cubicBezTo>
                    <a:pt x="3112" y="8020"/>
                    <a:pt x="3112" y="8032"/>
                    <a:pt x="3112" y="8045"/>
                  </a:cubicBezTo>
                  <a:cubicBezTo>
                    <a:pt x="3124" y="8107"/>
                    <a:pt x="3149" y="8356"/>
                    <a:pt x="3149" y="8692"/>
                  </a:cubicBezTo>
                  <a:cubicBezTo>
                    <a:pt x="3149" y="8941"/>
                    <a:pt x="3137" y="9177"/>
                    <a:pt x="3112" y="9414"/>
                  </a:cubicBezTo>
                  <a:cubicBezTo>
                    <a:pt x="3112" y="9439"/>
                    <a:pt x="3112" y="9464"/>
                    <a:pt x="3099" y="9488"/>
                  </a:cubicBezTo>
                  <a:cubicBezTo>
                    <a:pt x="3099" y="9513"/>
                    <a:pt x="3099" y="9551"/>
                    <a:pt x="3087" y="9576"/>
                  </a:cubicBezTo>
                  <a:cubicBezTo>
                    <a:pt x="3062" y="9787"/>
                    <a:pt x="3000" y="9999"/>
                    <a:pt x="2913" y="10198"/>
                  </a:cubicBezTo>
                  <a:cubicBezTo>
                    <a:pt x="2900" y="10223"/>
                    <a:pt x="2900" y="10235"/>
                    <a:pt x="2888" y="10260"/>
                  </a:cubicBezTo>
                  <a:cubicBezTo>
                    <a:pt x="2888" y="10260"/>
                    <a:pt x="3759" y="11467"/>
                    <a:pt x="4954" y="11492"/>
                  </a:cubicBezTo>
                  <a:cubicBezTo>
                    <a:pt x="4972" y="11493"/>
                    <a:pt x="4989" y="11493"/>
                    <a:pt x="5007" y="11493"/>
                  </a:cubicBezTo>
                  <a:cubicBezTo>
                    <a:pt x="6114" y="11493"/>
                    <a:pt x="6982" y="10372"/>
                    <a:pt x="6982" y="10372"/>
                  </a:cubicBezTo>
                  <a:cubicBezTo>
                    <a:pt x="6982" y="10372"/>
                    <a:pt x="6982" y="10360"/>
                    <a:pt x="6970" y="10335"/>
                  </a:cubicBezTo>
                  <a:cubicBezTo>
                    <a:pt x="6858" y="9924"/>
                    <a:pt x="6783" y="9513"/>
                    <a:pt x="6746" y="9090"/>
                  </a:cubicBezTo>
                  <a:cubicBezTo>
                    <a:pt x="6696" y="8642"/>
                    <a:pt x="6721" y="8194"/>
                    <a:pt x="6808" y="7758"/>
                  </a:cubicBezTo>
                  <a:cubicBezTo>
                    <a:pt x="6808" y="7734"/>
                    <a:pt x="6820" y="7721"/>
                    <a:pt x="6820" y="7696"/>
                  </a:cubicBezTo>
                  <a:cubicBezTo>
                    <a:pt x="7107" y="6501"/>
                    <a:pt x="8700" y="3440"/>
                    <a:pt x="7916" y="2631"/>
                  </a:cubicBezTo>
                  <a:cubicBezTo>
                    <a:pt x="7195" y="1875"/>
                    <a:pt x="4161" y="1"/>
                    <a:pt x="33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923550" y="2706750"/>
              <a:ext cx="224050" cy="258875"/>
            </a:xfrm>
            <a:custGeom>
              <a:avLst/>
              <a:gdLst/>
              <a:ahLst/>
              <a:cxnLst/>
              <a:rect l="l" t="t" r="r" b="b"/>
              <a:pathLst>
                <a:path w="8962" h="10355" extrusionOk="0">
                  <a:moveTo>
                    <a:pt x="1146" y="0"/>
                  </a:moveTo>
                  <a:cubicBezTo>
                    <a:pt x="1145" y="0"/>
                    <a:pt x="1" y="1083"/>
                    <a:pt x="598" y="2365"/>
                  </a:cubicBezTo>
                  <a:cubicBezTo>
                    <a:pt x="1195" y="3647"/>
                    <a:pt x="2403" y="4232"/>
                    <a:pt x="3212" y="4493"/>
                  </a:cubicBezTo>
                  <a:cubicBezTo>
                    <a:pt x="4033" y="4767"/>
                    <a:pt x="2365" y="7206"/>
                    <a:pt x="2365" y="7206"/>
                  </a:cubicBezTo>
                  <a:lnTo>
                    <a:pt x="2788" y="7480"/>
                  </a:lnTo>
                  <a:cubicBezTo>
                    <a:pt x="2788" y="7480"/>
                    <a:pt x="3037" y="6659"/>
                    <a:pt x="3461" y="6310"/>
                  </a:cubicBezTo>
                  <a:cubicBezTo>
                    <a:pt x="3599" y="6200"/>
                    <a:pt x="3787" y="6137"/>
                    <a:pt x="3980" y="6137"/>
                  </a:cubicBezTo>
                  <a:cubicBezTo>
                    <a:pt x="4378" y="6137"/>
                    <a:pt x="4796" y="6407"/>
                    <a:pt x="4830" y="7094"/>
                  </a:cubicBezTo>
                  <a:cubicBezTo>
                    <a:pt x="4891" y="8289"/>
                    <a:pt x="3147" y="8301"/>
                    <a:pt x="3077" y="8301"/>
                  </a:cubicBezTo>
                  <a:cubicBezTo>
                    <a:pt x="3075" y="8301"/>
                    <a:pt x="3075" y="8301"/>
                    <a:pt x="3075" y="8301"/>
                  </a:cubicBezTo>
                  <a:lnTo>
                    <a:pt x="3075" y="8301"/>
                  </a:lnTo>
                  <a:cubicBezTo>
                    <a:pt x="3311" y="9546"/>
                    <a:pt x="4668" y="10355"/>
                    <a:pt x="4668" y="10355"/>
                  </a:cubicBezTo>
                  <a:cubicBezTo>
                    <a:pt x="4718" y="9521"/>
                    <a:pt x="6410" y="9471"/>
                    <a:pt x="7680" y="7679"/>
                  </a:cubicBezTo>
                  <a:cubicBezTo>
                    <a:pt x="8961" y="5874"/>
                    <a:pt x="7642" y="4817"/>
                    <a:pt x="7642" y="4817"/>
                  </a:cubicBezTo>
                  <a:cubicBezTo>
                    <a:pt x="7642" y="4817"/>
                    <a:pt x="8053" y="4033"/>
                    <a:pt x="6472" y="2377"/>
                  </a:cubicBezTo>
                  <a:cubicBezTo>
                    <a:pt x="5228" y="1075"/>
                    <a:pt x="4031" y="936"/>
                    <a:pt x="2995" y="936"/>
                  </a:cubicBezTo>
                  <a:cubicBezTo>
                    <a:pt x="2714" y="936"/>
                    <a:pt x="2446" y="946"/>
                    <a:pt x="2191" y="946"/>
                  </a:cubicBezTo>
                  <a:cubicBezTo>
                    <a:pt x="996" y="934"/>
                    <a:pt x="1146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5005075" y="2869700"/>
              <a:ext cx="24925" cy="17175"/>
            </a:xfrm>
            <a:custGeom>
              <a:avLst/>
              <a:gdLst/>
              <a:ahLst/>
              <a:cxnLst/>
              <a:rect l="l" t="t" r="r" b="b"/>
              <a:pathLst>
                <a:path w="997" h="687" extrusionOk="0">
                  <a:moveTo>
                    <a:pt x="744" y="1"/>
                  </a:moveTo>
                  <a:cubicBezTo>
                    <a:pt x="381" y="1"/>
                    <a:pt x="62" y="302"/>
                    <a:pt x="0" y="663"/>
                  </a:cubicBezTo>
                  <a:cubicBezTo>
                    <a:pt x="0" y="677"/>
                    <a:pt x="12" y="687"/>
                    <a:pt x="24" y="687"/>
                  </a:cubicBezTo>
                  <a:cubicBezTo>
                    <a:pt x="34" y="687"/>
                    <a:pt x="45" y="680"/>
                    <a:pt x="50" y="663"/>
                  </a:cubicBezTo>
                  <a:cubicBezTo>
                    <a:pt x="127" y="269"/>
                    <a:pt x="435" y="67"/>
                    <a:pt x="805" y="67"/>
                  </a:cubicBezTo>
                  <a:cubicBezTo>
                    <a:pt x="855" y="67"/>
                    <a:pt x="907" y="71"/>
                    <a:pt x="959" y="78"/>
                  </a:cubicBezTo>
                  <a:cubicBezTo>
                    <a:pt x="984" y="78"/>
                    <a:pt x="996" y="41"/>
                    <a:pt x="971" y="41"/>
                  </a:cubicBezTo>
                  <a:cubicBezTo>
                    <a:pt x="895" y="13"/>
                    <a:pt x="818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922925" y="2827150"/>
              <a:ext cx="16525" cy="14075"/>
            </a:xfrm>
            <a:custGeom>
              <a:avLst/>
              <a:gdLst/>
              <a:ahLst/>
              <a:cxnLst/>
              <a:rect l="l" t="t" r="r" b="b"/>
              <a:pathLst>
                <a:path w="661" h="563" extrusionOk="0">
                  <a:moveTo>
                    <a:pt x="287" y="1"/>
                  </a:moveTo>
                  <a:cubicBezTo>
                    <a:pt x="125" y="13"/>
                    <a:pt x="1" y="162"/>
                    <a:pt x="13" y="324"/>
                  </a:cubicBezTo>
                  <a:cubicBezTo>
                    <a:pt x="37" y="473"/>
                    <a:pt x="163" y="562"/>
                    <a:pt x="291" y="562"/>
                  </a:cubicBezTo>
                  <a:cubicBezTo>
                    <a:pt x="367" y="562"/>
                    <a:pt x="443" y="531"/>
                    <a:pt x="499" y="461"/>
                  </a:cubicBezTo>
                  <a:cubicBezTo>
                    <a:pt x="660" y="287"/>
                    <a:pt x="523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5079750" y="3324350"/>
              <a:ext cx="45125" cy="34700"/>
            </a:xfrm>
            <a:custGeom>
              <a:avLst/>
              <a:gdLst/>
              <a:ahLst/>
              <a:cxnLst/>
              <a:rect l="l" t="t" r="r" b="b"/>
              <a:pathLst>
                <a:path w="1805" h="1388" extrusionOk="0">
                  <a:moveTo>
                    <a:pt x="25" y="0"/>
                  </a:moveTo>
                  <a:cubicBezTo>
                    <a:pt x="13" y="0"/>
                    <a:pt x="0" y="25"/>
                    <a:pt x="25" y="38"/>
                  </a:cubicBezTo>
                  <a:cubicBezTo>
                    <a:pt x="772" y="299"/>
                    <a:pt x="1419" y="660"/>
                    <a:pt x="1792" y="1382"/>
                  </a:cubicBezTo>
                  <a:cubicBezTo>
                    <a:pt x="1792" y="1386"/>
                    <a:pt x="1794" y="1387"/>
                    <a:pt x="1796" y="1387"/>
                  </a:cubicBezTo>
                  <a:cubicBezTo>
                    <a:pt x="1799" y="1387"/>
                    <a:pt x="1805" y="1382"/>
                    <a:pt x="1805" y="1382"/>
                  </a:cubicBezTo>
                  <a:cubicBezTo>
                    <a:pt x="1519" y="623"/>
                    <a:pt x="747" y="249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4734075" y="3251700"/>
              <a:ext cx="57200" cy="7025"/>
            </a:xfrm>
            <a:custGeom>
              <a:avLst/>
              <a:gdLst/>
              <a:ahLst/>
              <a:cxnLst/>
              <a:rect l="l" t="t" r="r" b="b"/>
              <a:pathLst>
                <a:path w="2288" h="281" extrusionOk="0">
                  <a:moveTo>
                    <a:pt x="1145" y="0"/>
                  </a:moveTo>
                  <a:cubicBezTo>
                    <a:pt x="759" y="0"/>
                    <a:pt x="374" y="81"/>
                    <a:pt x="13" y="243"/>
                  </a:cubicBezTo>
                  <a:cubicBezTo>
                    <a:pt x="0" y="256"/>
                    <a:pt x="13" y="280"/>
                    <a:pt x="38" y="280"/>
                  </a:cubicBezTo>
                  <a:cubicBezTo>
                    <a:pt x="396" y="123"/>
                    <a:pt x="777" y="46"/>
                    <a:pt x="1158" y="46"/>
                  </a:cubicBezTo>
                  <a:cubicBezTo>
                    <a:pt x="1533" y="46"/>
                    <a:pt x="1908" y="120"/>
                    <a:pt x="2265" y="268"/>
                  </a:cubicBezTo>
                  <a:cubicBezTo>
                    <a:pt x="2268" y="270"/>
                    <a:pt x="2270" y="271"/>
                    <a:pt x="2272" y="271"/>
                  </a:cubicBezTo>
                  <a:cubicBezTo>
                    <a:pt x="2282" y="271"/>
                    <a:pt x="2288" y="253"/>
                    <a:pt x="2278" y="243"/>
                  </a:cubicBezTo>
                  <a:cubicBezTo>
                    <a:pt x="1917" y="81"/>
                    <a:pt x="1531" y="0"/>
                    <a:pt x="1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4930800" y="3040950"/>
              <a:ext cx="100625" cy="35500"/>
            </a:xfrm>
            <a:custGeom>
              <a:avLst/>
              <a:gdLst/>
              <a:ahLst/>
              <a:cxnLst/>
              <a:rect l="l" t="t" r="r" b="b"/>
              <a:pathLst>
                <a:path w="4025" h="1420" extrusionOk="0">
                  <a:moveTo>
                    <a:pt x="30" y="0"/>
                  </a:moveTo>
                  <a:cubicBezTo>
                    <a:pt x="16" y="0"/>
                    <a:pt x="1" y="15"/>
                    <a:pt x="9" y="24"/>
                  </a:cubicBezTo>
                  <a:cubicBezTo>
                    <a:pt x="529" y="913"/>
                    <a:pt x="1462" y="1419"/>
                    <a:pt x="2411" y="1419"/>
                  </a:cubicBezTo>
                  <a:cubicBezTo>
                    <a:pt x="2962" y="1419"/>
                    <a:pt x="3520" y="1248"/>
                    <a:pt x="4004" y="882"/>
                  </a:cubicBezTo>
                  <a:cubicBezTo>
                    <a:pt x="4025" y="872"/>
                    <a:pt x="4012" y="854"/>
                    <a:pt x="4000" y="854"/>
                  </a:cubicBezTo>
                  <a:cubicBezTo>
                    <a:pt x="3997" y="854"/>
                    <a:pt x="3994" y="855"/>
                    <a:pt x="3992" y="857"/>
                  </a:cubicBezTo>
                  <a:cubicBezTo>
                    <a:pt x="3482" y="1177"/>
                    <a:pt x="2925" y="1335"/>
                    <a:pt x="2381" y="1335"/>
                  </a:cubicBezTo>
                  <a:cubicBezTo>
                    <a:pt x="1463" y="1335"/>
                    <a:pt x="586" y="886"/>
                    <a:pt x="47" y="11"/>
                  </a:cubicBezTo>
                  <a:cubicBezTo>
                    <a:pt x="43" y="3"/>
                    <a:pt x="37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5035925" y="3042950"/>
              <a:ext cx="11175" cy="14875"/>
            </a:xfrm>
            <a:custGeom>
              <a:avLst/>
              <a:gdLst/>
              <a:ahLst/>
              <a:cxnLst/>
              <a:rect l="l" t="t" r="r" b="b"/>
              <a:pathLst>
                <a:path w="447" h="595" extrusionOk="0">
                  <a:moveTo>
                    <a:pt x="432" y="1"/>
                  </a:moveTo>
                  <a:cubicBezTo>
                    <a:pt x="429" y="1"/>
                    <a:pt x="425" y="2"/>
                    <a:pt x="422" y="6"/>
                  </a:cubicBezTo>
                  <a:cubicBezTo>
                    <a:pt x="335" y="230"/>
                    <a:pt x="198" y="416"/>
                    <a:pt x="11" y="566"/>
                  </a:cubicBezTo>
                  <a:cubicBezTo>
                    <a:pt x="1" y="576"/>
                    <a:pt x="15" y="594"/>
                    <a:pt x="28" y="594"/>
                  </a:cubicBezTo>
                  <a:cubicBezTo>
                    <a:pt x="31" y="594"/>
                    <a:pt x="33" y="593"/>
                    <a:pt x="36" y="591"/>
                  </a:cubicBezTo>
                  <a:cubicBezTo>
                    <a:pt x="223" y="441"/>
                    <a:pt x="372" y="242"/>
                    <a:pt x="447" y="18"/>
                  </a:cubicBezTo>
                  <a:cubicBezTo>
                    <a:pt x="447" y="9"/>
                    <a:pt x="44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5052050" y="3042150"/>
              <a:ext cx="90250" cy="222800"/>
            </a:xfrm>
            <a:custGeom>
              <a:avLst/>
              <a:gdLst/>
              <a:ahLst/>
              <a:cxnLst/>
              <a:rect l="l" t="t" r="r" b="b"/>
              <a:pathLst>
                <a:path w="3610" h="8912" extrusionOk="0">
                  <a:moveTo>
                    <a:pt x="1830" y="0"/>
                  </a:moveTo>
                  <a:cubicBezTo>
                    <a:pt x="1830" y="0"/>
                    <a:pt x="1" y="7418"/>
                    <a:pt x="1270" y="8911"/>
                  </a:cubicBezTo>
                  <a:lnTo>
                    <a:pt x="1457" y="8028"/>
                  </a:lnTo>
                  <a:cubicBezTo>
                    <a:pt x="1457" y="8028"/>
                    <a:pt x="1967" y="2290"/>
                    <a:pt x="3610" y="523"/>
                  </a:cubicBezTo>
                  <a:cubicBezTo>
                    <a:pt x="3610" y="523"/>
                    <a:pt x="3398" y="63"/>
                    <a:pt x="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816825" y="3014825"/>
              <a:ext cx="70975" cy="164550"/>
            </a:xfrm>
            <a:custGeom>
              <a:avLst/>
              <a:gdLst/>
              <a:ahLst/>
              <a:cxnLst/>
              <a:rect l="l" t="t" r="r" b="b"/>
              <a:pathLst>
                <a:path w="2839" h="6582" extrusionOk="0">
                  <a:moveTo>
                    <a:pt x="2001" y="1"/>
                  </a:moveTo>
                  <a:cubicBezTo>
                    <a:pt x="1771" y="1"/>
                    <a:pt x="1519" y="69"/>
                    <a:pt x="1283" y="272"/>
                  </a:cubicBezTo>
                  <a:cubicBezTo>
                    <a:pt x="1283" y="272"/>
                    <a:pt x="1" y="4342"/>
                    <a:pt x="188" y="6582"/>
                  </a:cubicBezTo>
                  <a:lnTo>
                    <a:pt x="810" y="5113"/>
                  </a:lnTo>
                  <a:cubicBezTo>
                    <a:pt x="810" y="5113"/>
                    <a:pt x="1843" y="1467"/>
                    <a:pt x="2838" y="272"/>
                  </a:cubicBezTo>
                  <a:cubicBezTo>
                    <a:pt x="2838" y="272"/>
                    <a:pt x="2462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5104025" y="3041325"/>
              <a:ext cx="32625" cy="14300"/>
            </a:xfrm>
            <a:custGeom>
              <a:avLst/>
              <a:gdLst/>
              <a:ahLst/>
              <a:cxnLst/>
              <a:rect l="l" t="t" r="r" b="b"/>
              <a:pathLst>
                <a:path w="1305" h="572" extrusionOk="0">
                  <a:moveTo>
                    <a:pt x="186" y="1"/>
                  </a:moveTo>
                  <a:cubicBezTo>
                    <a:pt x="136" y="1"/>
                    <a:pt x="86" y="3"/>
                    <a:pt x="37" y="9"/>
                  </a:cubicBezTo>
                  <a:cubicBezTo>
                    <a:pt x="3" y="9"/>
                    <a:pt x="0" y="60"/>
                    <a:pt x="28" y="60"/>
                  </a:cubicBezTo>
                  <a:cubicBezTo>
                    <a:pt x="31" y="60"/>
                    <a:pt x="34" y="59"/>
                    <a:pt x="37" y="58"/>
                  </a:cubicBezTo>
                  <a:cubicBezTo>
                    <a:pt x="86" y="53"/>
                    <a:pt x="133" y="51"/>
                    <a:pt x="180" y="51"/>
                  </a:cubicBezTo>
                  <a:cubicBezTo>
                    <a:pt x="610" y="51"/>
                    <a:pt x="955" y="254"/>
                    <a:pt x="1270" y="569"/>
                  </a:cubicBezTo>
                  <a:cubicBezTo>
                    <a:pt x="1272" y="571"/>
                    <a:pt x="1275" y="572"/>
                    <a:pt x="1278" y="572"/>
                  </a:cubicBezTo>
                  <a:cubicBezTo>
                    <a:pt x="1290" y="572"/>
                    <a:pt x="1304" y="554"/>
                    <a:pt x="1294" y="544"/>
                  </a:cubicBezTo>
                  <a:cubicBezTo>
                    <a:pt x="1061" y="188"/>
                    <a:pt x="608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849250" y="3013575"/>
              <a:ext cx="30150" cy="4325"/>
            </a:xfrm>
            <a:custGeom>
              <a:avLst/>
              <a:gdLst/>
              <a:ahLst/>
              <a:cxnLst/>
              <a:rect l="l" t="t" r="r" b="b"/>
              <a:pathLst>
                <a:path w="1206" h="173" extrusionOk="0">
                  <a:moveTo>
                    <a:pt x="553" y="1"/>
                  </a:moveTo>
                  <a:cubicBezTo>
                    <a:pt x="376" y="1"/>
                    <a:pt x="198" y="29"/>
                    <a:pt x="23" y="86"/>
                  </a:cubicBezTo>
                  <a:cubicBezTo>
                    <a:pt x="1" y="86"/>
                    <a:pt x="8" y="125"/>
                    <a:pt x="28" y="125"/>
                  </a:cubicBezTo>
                  <a:cubicBezTo>
                    <a:pt x="30" y="125"/>
                    <a:pt x="33" y="124"/>
                    <a:pt x="36" y="123"/>
                  </a:cubicBezTo>
                  <a:cubicBezTo>
                    <a:pt x="200" y="74"/>
                    <a:pt x="369" y="48"/>
                    <a:pt x="538" y="48"/>
                  </a:cubicBezTo>
                  <a:cubicBezTo>
                    <a:pt x="752" y="48"/>
                    <a:pt x="966" y="89"/>
                    <a:pt x="1168" y="173"/>
                  </a:cubicBezTo>
                  <a:cubicBezTo>
                    <a:pt x="1193" y="173"/>
                    <a:pt x="1205" y="135"/>
                    <a:pt x="1180" y="123"/>
                  </a:cubicBezTo>
                  <a:cubicBezTo>
                    <a:pt x="977" y="41"/>
                    <a:pt x="766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5190825" y="3295200"/>
              <a:ext cx="35975" cy="20450"/>
            </a:xfrm>
            <a:custGeom>
              <a:avLst/>
              <a:gdLst/>
              <a:ahLst/>
              <a:cxnLst/>
              <a:rect l="l" t="t" r="r" b="b"/>
              <a:pathLst>
                <a:path w="1439" h="818" extrusionOk="0">
                  <a:moveTo>
                    <a:pt x="1400" y="1"/>
                  </a:moveTo>
                  <a:cubicBezTo>
                    <a:pt x="1394" y="1"/>
                    <a:pt x="1388" y="3"/>
                    <a:pt x="1382" y="9"/>
                  </a:cubicBezTo>
                  <a:cubicBezTo>
                    <a:pt x="984" y="370"/>
                    <a:pt x="573" y="706"/>
                    <a:pt x="25" y="768"/>
                  </a:cubicBezTo>
                  <a:cubicBezTo>
                    <a:pt x="0" y="768"/>
                    <a:pt x="0" y="818"/>
                    <a:pt x="25" y="818"/>
                  </a:cubicBezTo>
                  <a:cubicBezTo>
                    <a:pt x="585" y="781"/>
                    <a:pt x="1021" y="395"/>
                    <a:pt x="1419" y="46"/>
                  </a:cubicBezTo>
                  <a:cubicBezTo>
                    <a:pt x="1438" y="27"/>
                    <a:pt x="1421" y="1"/>
                    <a:pt x="14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5191825" y="3315875"/>
              <a:ext cx="20125" cy="7000"/>
            </a:xfrm>
            <a:custGeom>
              <a:avLst/>
              <a:gdLst/>
              <a:ahLst/>
              <a:cxnLst/>
              <a:rect l="l" t="t" r="r" b="b"/>
              <a:pathLst>
                <a:path w="805" h="280" extrusionOk="0">
                  <a:moveTo>
                    <a:pt x="789" y="0"/>
                  </a:moveTo>
                  <a:cubicBezTo>
                    <a:pt x="787" y="0"/>
                    <a:pt x="784" y="1"/>
                    <a:pt x="782" y="3"/>
                  </a:cubicBezTo>
                  <a:cubicBezTo>
                    <a:pt x="533" y="91"/>
                    <a:pt x="272" y="178"/>
                    <a:pt x="23" y="240"/>
                  </a:cubicBezTo>
                  <a:cubicBezTo>
                    <a:pt x="0" y="240"/>
                    <a:pt x="8" y="279"/>
                    <a:pt x="27" y="279"/>
                  </a:cubicBezTo>
                  <a:cubicBezTo>
                    <a:pt x="30" y="279"/>
                    <a:pt x="32" y="279"/>
                    <a:pt x="35" y="277"/>
                  </a:cubicBezTo>
                  <a:cubicBezTo>
                    <a:pt x="296" y="240"/>
                    <a:pt x="558" y="153"/>
                    <a:pt x="794" y="28"/>
                  </a:cubicBezTo>
                  <a:cubicBezTo>
                    <a:pt x="804" y="18"/>
                    <a:pt x="798" y="0"/>
                    <a:pt x="7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886225" y="2909375"/>
              <a:ext cx="27700" cy="7200"/>
            </a:xfrm>
            <a:custGeom>
              <a:avLst/>
              <a:gdLst/>
              <a:ahLst/>
              <a:cxnLst/>
              <a:rect l="l" t="t" r="r" b="b"/>
              <a:pathLst>
                <a:path w="1108" h="288" extrusionOk="0">
                  <a:moveTo>
                    <a:pt x="1100" y="0"/>
                  </a:moveTo>
                  <a:cubicBezTo>
                    <a:pt x="1095" y="0"/>
                    <a:pt x="1089" y="3"/>
                    <a:pt x="1083" y="10"/>
                  </a:cubicBezTo>
                  <a:cubicBezTo>
                    <a:pt x="808" y="179"/>
                    <a:pt x="489" y="267"/>
                    <a:pt x="170" y="267"/>
                  </a:cubicBezTo>
                  <a:cubicBezTo>
                    <a:pt x="113" y="267"/>
                    <a:pt x="57" y="264"/>
                    <a:pt x="0" y="259"/>
                  </a:cubicBezTo>
                  <a:cubicBezTo>
                    <a:pt x="0" y="259"/>
                    <a:pt x="0" y="271"/>
                    <a:pt x="0" y="283"/>
                  </a:cubicBezTo>
                  <a:lnTo>
                    <a:pt x="50" y="283"/>
                  </a:lnTo>
                  <a:cubicBezTo>
                    <a:pt x="92" y="286"/>
                    <a:pt x="133" y="288"/>
                    <a:pt x="175" y="288"/>
                  </a:cubicBezTo>
                  <a:cubicBezTo>
                    <a:pt x="504" y="288"/>
                    <a:pt x="820" y="200"/>
                    <a:pt x="1108" y="35"/>
                  </a:cubicBezTo>
                  <a:cubicBezTo>
                    <a:pt x="1108" y="22"/>
                    <a:pt x="1108" y="22"/>
                    <a:pt x="1108" y="10"/>
                  </a:cubicBezTo>
                  <a:cubicBezTo>
                    <a:pt x="1108" y="3"/>
                    <a:pt x="1105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885600" y="2908850"/>
              <a:ext cx="28950" cy="8550"/>
            </a:xfrm>
            <a:custGeom>
              <a:avLst/>
              <a:gdLst/>
              <a:ahLst/>
              <a:cxnLst/>
              <a:rect l="l" t="t" r="r" b="b"/>
              <a:pathLst>
                <a:path w="1158" h="342" extrusionOk="0">
                  <a:moveTo>
                    <a:pt x="1120" y="0"/>
                  </a:moveTo>
                  <a:cubicBezTo>
                    <a:pt x="1112" y="0"/>
                    <a:pt x="1104" y="6"/>
                    <a:pt x="1096" y="6"/>
                  </a:cubicBezTo>
                  <a:cubicBezTo>
                    <a:pt x="821" y="175"/>
                    <a:pt x="510" y="263"/>
                    <a:pt x="194" y="263"/>
                  </a:cubicBezTo>
                  <a:cubicBezTo>
                    <a:pt x="138" y="263"/>
                    <a:pt x="82" y="260"/>
                    <a:pt x="25" y="255"/>
                  </a:cubicBezTo>
                  <a:lnTo>
                    <a:pt x="0" y="242"/>
                  </a:lnTo>
                  <a:lnTo>
                    <a:pt x="0" y="280"/>
                  </a:lnTo>
                  <a:lnTo>
                    <a:pt x="0" y="292"/>
                  </a:lnTo>
                  <a:lnTo>
                    <a:pt x="0" y="304"/>
                  </a:lnTo>
                  <a:lnTo>
                    <a:pt x="0" y="329"/>
                  </a:lnTo>
                  <a:lnTo>
                    <a:pt x="75" y="329"/>
                  </a:lnTo>
                  <a:cubicBezTo>
                    <a:pt x="125" y="342"/>
                    <a:pt x="162" y="342"/>
                    <a:pt x="212" y="342"/>
                  </a:cubicBezTo>
                  <a:cubicBezTo>
                    <a:pt x="535" y="329"/>
                    <a:pt x="859" y="242"/>
                    <a:pt x="1133" y="68"/>
                  </a:cubicBezTo>
                  <a:lnTo>
                    <a:pt x="1145" y="68"/>
                  </a:lnTo>
                  <a:cubicBezTo>
                    <a:pt x="1158" y="56"/>
                    <a:pt x="1158" y="43"/>
                    <a:pt x="1158" y="18"/>
                  </a:cubicBezTo>
                  <a:cubicBezTo>
                    <a:pt x="1145" y="6"/>
                    <a:pt x="1145" y="6"/>
                    <a:pt x="1133" y="6"/>
                  </a:cubicBezTo>
                  <a:cubicBezTo>
                    <a:pt x="1129" y="2"/>
                    <a:pt x="1125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5614900" y="4160750"/>
              <a:ext cx="148125" cy="84275"/>
            </a:xfrm>
            <a:custGeom>
              <a:avLst/>
              <a:gdLst/>
              <a:ahLst/>
              <a:cxnLst/>
              <a:rect l="l" t="t" r="r" b="b"/>
              <a:pathLst>
                <a:path w="5925" h="3371" extrusionOk="0">
                  <a:moveTo>
                    <a:pt x="1911" y="1"/>
                  </a:moveTo>
                  <a:cubicBezTo>
                    <a:pt x="992" y="1"/>
                    <a:pt x="244" y="31"/>
                    <a:pt x="150" y="35"/>
                  </a:cubicBezTo>
                  <a:cubicBezTo>
                    <a:pt x="1" y="35"/>
                    <a:pt x="1320" y="259"/>
                    <a:pt x="1195" y="334"/>
                  </a:cubicBezTo>
                  <a:cubicBezTo>
                    <a:pt x="847" y="558"/>
                    <a:pt x="1444" y="994"/>
                    <a:pt x="1295" y="1379"/>
                  </a:cubicBezTo>
                  <a:cubicBezTo>
                    <a:pt x="1392" y="1399"/>
                    <a:pt x="1691" y="1402"/>
                    <a:pt x="2064" y="1402"/>
                  </a:cubicBezTo>
                  <a:cubicBezTo>
                    <a:pt x="2288" y="1402"/>
                    <a:pt x="2538" y="1401"/>
                    <a:pt x="2787" y="1401"/>
                  </a:cubicBezTo>
                  <a:cubicBezTo>
                    <a:pt x="3451" y="1401"/>
                    <a:pt x="4108" y="1410"/>
                    <a:pt x="4232" y="1479"/>
                  </a:cubicBezTo>
                  <a:cubicBezTo>
                    <a:pt x="4518" y="1653"/>
                    <a:pt x="4481" y="2201"/>
                    <a:pt x="4481" y="2499"/>
                  </a:cubicBezTo>
                  <a:cubicBezTo>
                    <a:pt x="4481" y="2798"/>
                    <a:pt x="4456" y="3084"/>
                    <a:pt x="4406" y="3371"/>
                  </a:cubicBezTo>
                  <a:lnTo>
                    <a:pt x="5775" y="3246"/>
                  </a:lnTo>
                  <a:cubicBezTo>
                    <a:pt x="5825" y="2885"/>
                    <a:pt x="5875" y="2512"/>
                    <a:pt x="5900" y="2151"/>
                  </a:cubicBezTo>
                  <a:cubicBezTo>
                    <a:pt x="5925" y="1827"/>
                    <a:pt x="5875" y="745"/>
                    <a:pt x="5688" y="483"/>
                  </a:cubicBezTo>
                  <a:cubicBezTo>
                    <a:pt x="5394" y="81"/>
                    <a:pt x="3422" y="1"/>
                    <a:pt x="1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5562625" y="4160900"/>
              <a:ext cx="105500" cy="74475"/>
            </a:xfrm>
            <a:custGeom>
              <a:avLst/>
              <a:gdLst/>
              <a:ahLst/>
              <a:cxnLst/>
              <a:rect l="l" t="t" r="r" b="b"/>
              <a:pathLst>
                <a:path w="4220" h="2979" extrusionOk="0">
                  <a:moveTo>
                    <a:pt x="2303" y="1"/>
                  </a:moveTo>
                  <a:cubicBezTo>
                    <a:pt x="1700" y="1"/>
                    <a:pt x="997" y="77"/>
                    <a:pt x="660" y="365"/>
                  </a:cubicBezTo>
                  <a:cubicBezTo>
                    <a:pt x="412" y="577"/>
                    <a:pt x="287" y="1137"/>
                    <a:pt x="250" y="1448"/>
                  </a:cubicBezTo>
                  <a:cubicBezTo>
                    <a:pt x="188" y="1821"/>
                    <a:pt x="38" y="2618"/>
                    <a:pt x="1" y="2979"/>
                  </a:cubicBezTo>
                  <a:lnTo>
                    <a:pt x="1432" y="2979"/>
                  </a:lnTo>
                  <a:cubicBezTo>
                    <a:pt x="1445" y="2693"/>
                    <a:pt x="1494" y="2394"/>
                    <a:pt x="1557" y="2120"/>
                  </a:cubicBezTo>
                  <a:cubicBezTo>
                    <a:pt x="1619" y="1821"/>
                    <a:pt x="1731" y="1548"/>
                    <a:pt x="2042" y="1448"/>
                  </a:cubicBezTo>
                  <a:cubicBezTo>
                    <a:pt x="2179" y="1404"/>
                    <a:pt x="2415" y="1395"/>
                    <a:pt x="2653" y="1395"/>
                  </a:cubicBezTo>
                  <a:cubicBezTo>
                    <a:pt x="2832" y="1395"/>
                    <a:pt x="3011" y="1400"/>
                    <a:pt x="3150" y="1400"/>
                  </a:cubicBezTo>
                  <a:cubicBezTo>
                    <a:pt x="3196" y="1400"/>
                    <a:pt x="3238" y="1400"/>
                    <a:pt x="3274" y="1398"/>
                  </a:cubicBezTo>
                  <a:cubicBezTo>
                    <a:pt x="3585" y="1386"/>
                    <a:pt x="3909" y="1386"/>
                    <a:pt x="4220" y="1386"/>
                  </a:cubicBezTo>
                  <a:cubicBezTo>
                    <a:pt x="4158" y="988"/>
                    <a:pt x="4071" y="639"/>
                    <a:pt x="3784" y="353"/>
                  </a:cubicBezTo>
                  <a:cubicBezTo>
                    <a:pt x="3647" y="228"/>
                    <a:pt x="3498" y="129"/>
                    <a:pt x="3324" y="79"/>
                  </a:cubicBezTo>
                  <a:cubicBezTo>
                    <a:pt x="3218" y="51"/>
                    <a:pt x="2794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324000" y="4228000"/>
              <a:ext cx="649050" cy="473225"/>
            </a:xfrm>
            <a:custGeom>
              <a:avLst/>
              <a:gdLst/>
              <a:ahLst/>
              <a:cxnLst/>
              <a:rect l="l" t="t" r="r" b="b"/>
              <a:pathLst>
                <a:path w="25962" h="18929" extrusionOk="0">
                  <a:moveTo>
                    <a:pt x="6778" y="1"/>
                  </a:moveTo>
                  <a:cubicBezTo>
                    <a:pt x="6589" y="1"/>
                    <a:pt x="6400" y="3"/>
                    <a:pt x="6210" y="9"/>
                  </a:cubicBezTo>
                  <a:cubicBezTo>
                    <a:pt x="4493" y="58"/>
                    <a:pt x="1033" y="482"/>
                    <a:pt x="1033" y="3095"/>
                  </a:cubicBezTo>
                  <a:cubicBezTo>
                    <a:pt x="1033" y="5920"/>
                    <a:pt x="0" y="16661"/>
                    <a:pt x="1830" y="18266"/>
                  </a:cubicBezTo>
                  <a:cubicBezTo>
                    <a:pt x="2203" y="18577"/>
                    <a:pt x="2663" y="18776"/>
                    <a:pt x="3149" y="18851"/>
                  </a:cubicBezTo>
                  <a:cubicBezTo>
                    <a:pt x="3553" y="18903"/>
                    <a:pt x="3958" y="18929"/>
                    <a:pt x="4362" y="18929"/>
                  </a:cubicBezTo>
                  <a:cubicBezTo>
                    <a:pt x="4443" y="18929"/>
                    <a:pt x="4524" y="18928"/>
                    <a:pt x="4605" y="18926"/>
                  </a:cubicBezTo>
                  <a:cubicBezTo>
                    <a:pt x="5734" y="18911"/>
                    <a:pt x="6861" y="18906"/>
                    <a:pt x="7986" y="18906"/>
                  </a:cubicBezTo>
                  <a:cubicBezTo>
                    <a:pt x="10321" y="18906"/>
                    <a:pt x="12651" y="18927"/>
                    <a:pt x="14984" y="18927"/>
                  </a:cubicBezTo>
                  <a:cubicBezTo>
                    <a:pt x="15345" y="18927"/>
                    <a:pt x="15706" y="18927"/>
                    <a:pt x="16067" y="18926"/>
                  </a:cubicBezTo>
                  <a:cubicBezTo>
                    <a:pt x="18096" y="18926"/>
                    <a:pt x="20137" y="18876"/>
                    <a:pt x="22166" y="18789"/>
                  </a:cubicBezTo>
                  <a:cubicBezTo>
                    <a:pt x="23647" y="18714"/>
                    <a:pt x="25700" y="18527"/>
                    <a:pt x="25688" y="16648"/>
                  </a:cubicBezTo>
                  <a:cubicBezTo>
                    <a:pt x="25688" y="12255"/>
                    <a:pt x="25962" y="7812"/>
                    <a:pt x="25812" y="3406"/>
                  </a:cubicBezTo>
                  <a:cubicBezTo>
                    <a:pt x="25787" y="2510"/>
                    <a:pt x="25526" y="1552"/>
                    <a:pt x="24829" y="979"/>
                  </a:cubicBezTo>
                  <a:cubicBezTo>
                    <a:pt x="24120" y="394"/>
                    <a:pt x="23124" y="320"/>
                    <a:pt x="22203" y="295"/>
                  </a:cubicBezTo>
                  <a:cubicBezTo>
                    <a:pt x="21357" y="271"/>
                    <a:pt x="20512" y="261"/>
                    <a:pt x="19666" y="261"/>
                  </a:cubicBezTo>
                  <a:cubicBezTo>
                    <a:pt x="17860" y="261"/>
                    <a:pt x="16052" y="306"/>
                    <a:pt x="14238" y="357"/>
                  </a:cubicBezTo>
                  <a:cubicBezTo>
                    <a:pt x="14048" y="362"/>
                    <a:pt x="13859" y="365"/>
                    <a:pt x="13671" y="365"/>
                  </a:cubicBezTo>
                  <a:cubicBezTo>
                    <a:pt x="11357" y="365"/>
                    <a:pt x="9091" y="1"/>
                    <a:pt x="6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469925" y="4313325"/>
              <a:ext cx="393600" cy="287025"/>
            </a:xfrm>
            <a:custGeom>
              <a:avLst/>
              <a:gdLst/>
              <a:ahLst/>
              <a:cxnLst/>
              <a:rect l="l" t="t" r="r" b="b"/>
              <a:pathLst>
                <a:path w="15744" h="11481" extrusionOk="0">
                  <a:moveTo>
                    <a:pt x="4151" y="0"/>
                  </a:moveTo>
                  <a:cubicBezTo>
                    <a:pt x="4025" y="0"/>
                    <a:pt x="3898" y="2"/>
                    <a:pt x="3771" y="6"/>
                  </a:cubicBezTo>
                  <a:cubicBezTo>
                    <a:pt x="2726" y="31"/>
                    <a:pt x="635" y="292"/>
                    <a:pt x="635" y="1872"/>
                  </a:cubicBezTo>
                  <a:cubicBezTo>
                    <a:pt x="635" y="3590"/>
                    <a:pt x="0" y="10099"/>
                    <a:pt x="1108" y="11082"/>
                  </a:cubicBezTo>
                  <a:cubicBezTo>
                    <a:pt x="1344" y="11269"/>
                    <a:pt x="1618" y="11393"/>
                    <a:pt x="1917" y="11431"/>
                  </a:cubicBezTo>
                  <a:cubicBezTo>
                    <a:pt x="2203" y="11468"/>
                    <a:pt x="2502" y="11480"/>
                    <a:pt x="2800" y="11480"/>
                  </a:cubicBezTo>
                  <a:cubicBezTo>
                    <a:pt x="3572" y="11468"/>
                    <a:pt x="4344" y="11464"/>
                    <a:pt x="5115" y="11464"/>
                  </a:cubicBezTo>
                  <a:cubicBezTo>
                    <a:pt x="6658" y="11464"/>
                    <a:pt x="8202" y="11480"/>
                    <a:pt x="9745" y="11480"/>
                  </a:cubicBezTo>
                  <a:cubicBezTo>
                    <a:pt x="10989" y="11480"/>
                    <a:pt x="12222" y="11455"/>
                    <a:pt x="13454" y="11393"/>
                  </a:cubicBezTo>
                  <a:cubicBezTo>
                    <a:pt x="14350" y="11356"/>
                    <a:pt x="15594" y="11244"/>
                    <a:pt x="15594" y="10099"/>
                  </a:cubicBezTo>
                  <a:cubicBezTo>
                    <a:pt x="15582" y="7423"/>
                    <a:pt x="15744" y="4735"/>
                    <a:pt x="15669" y="2072"/>
                  </a:cubicBezTo>
                  <a:cubicBezTo>
                    <a:pt x="15644" y="1524"/>
                    <a:pt x="15482" y="939"/>
                    <a:pt x="15059" y="591"/>
                  </a:cubicBezTo>
                  <a:cubicBezTo>
                    <a:pt x="14636" y="230"/>
                    <a:pt x="14039" y="192"/>
                    <a:pt x="13479" y="180"/>
                  </a:cubicBezTo>
                  <a:cubicBezTo>
                    <a:pt x="12939" y="163"/>
                    <a:pt x="12401" y="156"/>
                    <a:pt x="11864" y="156"/>
                  </a:cubicBezTo>
                  <a:cubicBezTo>
                    <a:pt x="10789" y="156"/>
                    <a:pt x="9716" y="184"/>
                    <a:pt x="8637" y="217"/>
                  </a:cubicBezTo>
                  <a:cubicBezTo>
                    <a:pt x="8541" y="219"/>
                    <a:pt x="8445" y="220"/>
                    <a:pt x="8349" y="220"/>
                  </a:cubicBezTo>
                  <a:cubicBezTo>
                    <a:pt x="6944" y="220"/>
                    <a:pt x="5564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345450" y="4598150"/>
              <a:ext cx="108625" cy="103075"/>
            </a:xfrm>
            <a:custGeom>
              <a:avLst/>
              <a:gdLst/>
              <a:ahLst/>
              <a:cxnLst/>
              <a:rect l="l" t="t" r="r" b="b"/>
              <a:pathLst>
                <a:path w="4345" h="4123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668"/>
                    <a:pt x="424" y="2975"/>
                    <a:pt x="972" y="3460"/>
                  </a:cubicBezTo>
                  <a:cubicBezTo>
                    <a:pt x="1345" y="3771"/>
                    <a:pt x="1805" y="3970"/>
                    <a:pt x="2291" y="4033"/>
                  </a:cubicBezTo>
                  <a:cubicBezTo>
                    <a:pt x="2697" y="4095"/>
                    <a:pt x="3104" y="4123"/>
                    <a:pt x="3511" y="4123"/>
                  </a:cubicBezTo>
                  <a:cubicBezTo>
                    <a:pt x="3589" y="4123"/>
                    <a:pt x="3668" y="4122"/>
                    <a:pt x="3747" y="4120"/>
                  </a:cubicBezTo>
                  <a:cubicBezTo>
                    <a:pt x="3909" y="4120"/>
                    <a:pt x="4071" y="4120"/>
                    <a:pt x="4232" y="4107"/>
                  </a:cubicBezTo>
                  <a:cubicBezTo>
                    <a:pt x="4344" y="2726"/>
                    <a:pt x="3672" y="1394"/>
                    <a:pt x="2502" y="660"/>
                  </a:cubicBezTo>
                  <a:cubicBezTo>
                    <a:pt x="2017" y="374"/>
                    <a:pt x="1482" y="187"/>
                    <a:pt x="922" y="100"/>
                  </a:cubicBezTo>
                  <a:cubicBezTo>
                    <a:pt x="623" y="38"/>
                    <a:pt x="312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348875" y="4228825"/>
              <a:ext cx="117325" cy="110175"/>
            </a:xfrm>
            <a:custGeom>
              <a:avLst/>
              <a:gdLst/>
              <a:ahLst/>
              <a:cxnLst/>
              <a:rect l="l" t="t" r="r" b="b"/>
              <a:pathLst>
                <a:path w="4693" h="4407" extrusionOk="0">
                  <a:moveTo>
                    <a:pt x="4693" y="0"/>
                  </a:moveTo>
                  <a:lnTo>
                    <a:pt x="4693" y="0"/>
                  </a:lnTo>
                  <a:cubicBezTo>
                    <a:pt x="2876" y="125"/>
                    <a:pt x="38" y="697"/>
                    <a:pt x="38" y="3062"/>
                  </a:cubicBezTo>
                  <a:cubicBezTo>
                    <a:pt x="38" y="3398"/>
                    <a:pt x="26" y="3859"/>
                    <a:pt x="1" y="4406"/>
                  </a:cubicBezTo>
                  <a:cubicBezTo>
                    <a:pt x="685" y="4356"/>
                    <a:pt x="1357" y="4219"/>
                    <a:pt x="2017" y="3995"/>
                  </a:cubicBezTo>
                  <a:cubicBezTo>
                    <a:pt x="2565" y="3834"/>
                    <a:pt x="3075" y="3547"/>
                    <a:pt x="3498" y="3162"/>
                  </a:cubicBezTo>
                  <a:cubicBezTo>
                    <a:pt x="3809" y="2850"/>
                    <a:pt x="4058" y="2477"/>
                    <a:pt x="4220" y="2066"/>
                  </a:cubicBezTo>
                  <a:cubicBezTo>
                    <a:pt x="4518" y="1419"/>
                    <a:pt x="4668" y="71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5878450" y="4567350"/>
              <a:ext cx="88700" cy="130375"/>
            </a:xfrm>
            <a:custGeom>
              <a:avLst/>
              <a:gdLst/>
              <a:ahLst/>
              <a:cxnLst/>
              <a:rect l="l" t="t" r="r" b="b"/>
              <a:pathLst>
                <a:path w="3548" h="5215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3261" y="75"/>
                    <a:pt x="2962" y="174"/>
                    <a:pt x="2688" y="299"/>
                  </a:cubicBezTo>
                  <a:cubicBezTo>
                    <a:pt x="1705" y="734"/>
                    <a:pt x="834" y="1494"/>
                    <a:pt x="398" y="2477"/>
                  </a:cubicBezTo>
                  <a:cubicBezTo>
                    <a:pt x="174" y="3062"/>
                    <a:pt x="37" y="3672"/>
                    <a:pt x="13" y="4294"/>
                  </a:cubicBezTo>
                  <a:cubicBezTo>
                    <a:pt x="0" y="4605"/>
                    <a:pt x="0" y="4904"/>
                    <a:pt x="0" y="5215"/>
                  </a:cubicBezTo>
                  <a:cubicBezTo>
                    <a:pt x="1481" y="5140"/>
                    <a:pt x="3522" y="4953"/>
                    <a:pt x="3510" y="3074"/>
                  </a:cubicBezTo>
                  <a:cubicBezTo>
                    <a:pt x="3510" y="2054"/>
                    <a:pt x="3535" y="1021"/>
                    <a:pt x="3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5857600" y="4235050"/>
              <a:ext cx="112350" cy="104300"/>
            </a:xfrm>
            <a:custGeom>
              <a:avLst/>
              <a:gdLst/>
              <a:ahLst/>
              <a:cxnLst/>
              <a:rect l="l" t="t" r="r" b="b"/>
              <a:pathLst>
                <a:path w="4494" h="4172" extrusionOk="0">
                  <a:moveTo>
                    <a:pt x="0" y="0"/>
                  </a:moveTo>
                  <a:cubicBezTo>
                    <a:pt x="13" y="13"/>
                    <a:pt x="13" y="13"/>
                    <a:pt x="13" y="25"/>
                  </a:cubicBezTo>
                  <a:cubicBezTo>
                    <a:pt x="25" y="536"/>
                    <a:pt x="87" y="1046"/>
                    <a:pt x="224" y="1531"/>
                  </a:cubicBezTo>
                  <a:cubicBezTo>
                    <a:pt x="598" y="2738"/>
                    <a:pt x="1680" y="3634"/>
                    <a:pt x="2888" y="3983"/>
                  </a:cubicBezTo>
                  <a:cubicBezTo>
                    <a:pt x="3367" y="4108"/>
                    <a:pt x="3867" y="4171"/>
                    <a:pt x="4359" y="4171"/>
                  </a:cubicBezTo>
                  <a:cubicBezTo>
                    <a:pt x="4404" y="4171"/>
                    <a:pt x="4448" y="4171"/>
                    <a:pt x="4493" y="4170"/>
                  </a:cubicBezTo>
                  <a:cubicBezTo>
                    <a:pt x="4493" y="3821"/>
                    <a:pt x="4481" y="3473"/>
                    <a:pt x="4468" y="3124"/>
                  </a:cubicBezTo>
                  <a:cubicBezTo>
                    <a:pt x="4443" y="2228"/>
                    <a:pt x="4182" y="1270"/>
                    <a:pt x="3485" y="697"/>
                  </a:cubicBezTo>
                  <a:cubicBezTo>
                    <a:pt x="2776" y="112"/>
                    <a:pt x="1780" y="38"/>
                    <a:pt x="859" y="13"/>
                  </a:cubicBezTo>
                  <a:cubicBezTo>
                    <a:pt x="573" y="0"/>
                    <a:pt x="28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324000" y="4229750"/>
              <a:ext cx="634750" cy="471475"/>
            </a:xfrm>
            <a:custGeom>
              <a:avLst/>
              <a:gdLst/>
              <a:ahLst/>
              <a:cxnLst/>
              <a:rect l="l" t="t" r="r" b="b"/>
              <a:pathLst>
                <a:path w="25390" h="18859" extrusionOk="0">
                  <a:moveTo>
                    <a:pt x="5215" y="1"/>
                  </a:moveTo>
                  <a:lnTo>
                    <a:pt x="5215" y="1"/>
                  </a:lnTo>
                  <a:cubicBezTo>
                    <a:pt x="3423" y="200"/>
                    <a:pt x="1033" y="860"/>
                    <a:pt x="1033" y="3025"/>
                  </a:cubicBezTo>
                  <a:cubicBezTo>
                    <a:pt x="1033" y="5850"/>
                    <a:pt x="0" y="16591"/>
                    <a:pt x="1830" y="18196"/>
                  </a:cubicBezTo>
                  <a:cubicBezTo>
                    <a:pt x="2203" y="18507"/>
                    <a:pt x="2663" y="18706"/>
                    <a:pt x="3149" y="18781"/>
                  </a:cubicBezTo>
                  <a:cubicBezTo>
                    <a:pt x="3553" y="18833"/>
                    <a:pt x="3958" y="18859"/>
                    <a:pt x="4362" y="18859"/>
                  </a:cubicBezTo>
                  <a:cubicBezTo>
                    <a:pt x="4443" y="18859"/>
                    <a:pt x="4524" y="18858"/>
                    <a:pt x="4605" y="18856"/>
                  </a:cubicBezTo>
                  <a:cubicBezTo>
                    <a:pt x="5734" y="18841"/>
                    <a:pt x="6861" y="18836"/>
                    <a:pt x="7986" y="18836"/>
                  </a:cubicBezTo>
                  <a:cubicBezTo>
                    <a:pt x="10321" y="18836"/>
                    <a:pt x="12651" y="18857"/>
                    <a:pt x="14984" y="18857"/>
                  </a:cubicBezTo>
                  <a:cubicBezTo>
                    <a:pt x="15345" y="18857"/>
                    <a:pt x="15706" y="18857"/>
                    <a:pt x="16067" y="18856"/>
                  </a:cubicBezTo>
                  <a:cubicBezTo>
                    <a:pt x="18096" y="18856"/>
                    <a:pt x="20137" y="18806"/>
                    <a:pt x="22166" y="18719"/>
                  </a:cubicBezTo>
                  <a:cubicBezTo>
                    <a:pt x="23298" y="18669"/>
                    <a:pt x="24754" y="18545"/>
                    <a:pt x="25389" y="17649"/>
                  </a:cubicBezTo>
                  <a:lnTo>
                    <a:pt x="25389" y="17649"/>
                  </a:lnTo>
                  <a:cubicBezTo>
                    <a:pt x="22825" y="18059"/>
                    <a:pt x="19701" y="18034"/>
                    <a:pt x="17660" y="18047"/>
                  </a:cubicBezTo>
                  <a:cubicBezTo>
                    <a:pt x="13840" y="18047"/>
                    <a:pt x="9795" y="18134"/>
                    <a:pt x="5974" y="18184"/>
                  </a:cubicBezTo>
                  <a:cubicBezTo>
                    <a:pt x="5893" y="18186"/>
                    <a:pt x="5812" y="18187"/>
                    <a:pt x="5731" y="18187"/>
                  </a:cubicBezTo>
                  <a:cubicBezTo>
                    <a:pt x="5327" y="18187"/>
                    <a:pt x="4922" y="18161"/>
                    <a:pt x="4518" y="18109"/>
                  </a:cubicBezTo>
                  <a:cubicBezTo>
                    <a:pt x="4032" y="18047"/>
                    <a:pt x="3572" y="17835"/>
                    <a:pt x="3199" y="17524"/>
                  </a:cubicBezTo>
                  <a:cubicBezTo>
                    <a:pt x="1369" y="15919"/>
                    <a:pt x="2402" y="5178"/>
                    <a:pt x="2402" y="2353"/>
                  </a:cubicBezTo>
                  <a:cubicBezTo>
                    <a:pt x="2402" y="1494"/>
                    <a:pt x="3460" y="349"/>
                    <a:pt x="5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5438550" y="4258700"/>
              <a:ext cx="490325" cy="19075"/>
            </a:xfrm>
            <a:custGeom>
              <a:avLst/>
              <a:gdLst/>
              <a:ahLst/>
              <a:cxnLst/>
              <a:rect l="l" t="t" r="r" b="b"/>
              <a:pathLst>
                <a:path w="19613" h="763" extrusionOk="0">
                  <a:moveTo>
                    <a:pt x="19575" y="0"/>
                  </a:moveTo>
                  <a:cubicBezTo>
                    <a:pt x="18144" y="25"/>
                    <a:pt x="16725" y="162"/>
                    <a:pt x="15294" y="199"/>
                  </a:cubicBezTo>
                  <a:cubicBezTo>
                    <a:pt x="14874" y="210"/>
                    <a:pt x="14455" y="215"/>
                    <a:pt x="14036" y="215"/>
                  </a:cubicBezTo>
                  <a:cubicBezTo>
                    <a:pt x="13024" y="215"/>
                    <a:pt x="12012" y="188"/>
                    <a:pt x="11000" y="162"/>
                  </a:cubicBezTo>
                  <a:cubicBezTo>
                    <a:pt x="9569" y="125"/>
                    <a:pt x="8141" y="115"/>
                    <a:pt x="6712" y="115"/>
                  </a:cubicBezTo>
                  <a:cubicBezTo>
                    <a:pt x="5284" y="115"/>
                    <a:pt x="3856" y="125"/>
                    <a:pt x="2425" y="125"/>
                  </a:cubicBezTo>
                  <a:cubicBezTo>
                    <a:pt x="2054" y="125"/>
                    <a:pt x="1676" y="98"/>
                    <a:pt x="1306" y="98"/>
                  </a:cubicBezTo>
                  <a:cubicBezTo>
                    <a:pt x="1168" y="98"/>
                    <a:pt x="1030" y="102"/>
                    <a:pt x="894" y="112"/>
                  </a:cubicBezTo>
                  <a:cubicBezTo>
                    <a:pt x="533" y="137"/>
                    <a:pt x="98" y="237"/>
                    <a:pt x="23" y="635"/>
                  </a:cubicBezTo>
                  <a:cubicBezTo>
                    <a:pt x="0" y="710"/>
                    <a:pt x="64" y="762"/>
                    <a:pt x="126" y="762"/>
                  </a:cubicBezTo>
                  <a:cubicBezTo>
                    <a:pt x="167" y="762"/>
                    <a:pt x="207" y="739"/>
                    <a:pt x="222" y="685"/>
                  </a:cubicBezTo>
                  <a:cubicBezTo>
                    <a:pt x="304" y="367"/>
                    <a:pt x="698" y="319"/>
                    <a:pt x="1015" y="319"/>
                  </a:cubicBezTo>
                  <a:cubicBezTo>
                    <a:pt x="1083" y="319"/>
                    <a:pt x="1148" y="322"/>
                    <a:pt x="1205" y="324"/>
                  </a:cubicBezTo>
                  <a:cubicBezTo>
                    <a:pt x="1691" y="324"/>
                    <a:pt x="2176" y="336"/>
                    <a:pt x="2661" y="336"/>
                  </a:cubicBezTo>
                  <a:cubicBezTo>
                    <a:pt x="4043" y="336"/>
                    <a:pt x="5424" y="324"/>
                    <a:pt x="6818" y="324"/>
                  </a:cubicBezTo>
                  <a:cubicBezTo>
                    <a:pt x="9029" y="324"/>
                    <a:pt x="11248" y="415"/>
                    <a:pt x="13462" y="415"/>
                  </a:cubicBezTo>
                  <a:cubicBezTo>
                    <a:pt x="13965" y="415"/>
                    <a:pt x="14468" y="410"/>
                    <a:pt x="14970" y="398"/>
                  </a:cubicBezTo>
                  <a:cubicBezTo>
                    <a:pt x="16501" y="374"/>
                    <a:pt x="18044" y="237"/>
                    <a:pt x="19575" y="62"/>
                  </a:cubicBezTo>
                  <a:cubicBezTo>
                    <a:pt x="19612" y="50"/>
                    <a:pt x="19612" y="0"/>
                    <a:pt x="1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077875" y="4638275"/>
              <a:ext cx="67850" cy="74400"/>
            </a:xfrm>
            <a:custGeom>
              <a:avLst/>
              <a:gdLst/>
              <a:ahLst/>
              <a:cxnLst/>
              <a:rect l="l" t="t" r="r" b="b"/>
              <a:pathLst>
                <a:path w="2714" h="2976" extrusionOk="0">
                  <a:moveTo>
                    <a:pt x="1357" y="1"/>
                  </a:moveTo>
                  <a:cubicBezTo>
                    <a:pt x="611" y="1"/>
                    <a:pt x="1" y="660"/>
                    <a:pt x="1" y="1482"/>
                  </a:cubicBezTo>
                  <a:cubicBezTo>
                    <a:pt x="1" y="2303"/>
                    <a:pt x="611" y="2975"/>
                    <a:pt x="1357" y="2975"/>
                  </a:cubicBezTo>
                  <a:cubicBezTo>
                    <a:pt x="2104" y="2975"/>
                    <a:pt x="2714" y="2303"/>
                    <a:pt x="2714" y="1482"/>
                  </a:cubicBezTo>
                  <a:cubicBezTo>
                    <a:pt x="2714" y="660"/>
                    <a:pt x="2104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087525" y="4651025"/>
              <a:ext cx="33625" cy="47950"/>
            </a:xfrm>
            <a:custGeom>
              <a:avLst/>
              <a:gdLst/>
              <a:ahLst/>
              <a:cxnLst/>
              <a:rect l="l" t="t" r="r" b="b"/>
              <a:pathLst>
                <a:path w="1345" h="1918" extrusionOk="0">
                  <a:moveTo>
                    <a:pt x="673" y="1"/>
                  </a:moveTo>
                  <a:cubicBezTo>
                    <a:pt x="299" y="1"/>
                    <a:pt x="0" y="437"/>
                    <a:pt x="0" y="959"/>
                  </a:cubicBezTo>
                  <a:cubicBezTo>
                    <a:pt x="0" y="1494"/>
                    <a:pt x="299" y="1918"/>
                    <a:pt x="673" y="1918"/>
                  </a:cubicBezTo>
                  <a:cubicBezTo>
                    <a:pt x="1046" y="1918"/>
                    <a:pt x="1345" y="1494"/>
                    <a:pt x="1345" y="959"/>
                  </a:cubicBezTo>
                  <a:cubicBezTo>
                    <a:pt x="1345" y="437"/>
                    <a:pt x="1046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230650" y="4613125"/>
              <a:ext cx="68175" cy="67450"/>
            </a:xfrm>
            <a:custGeom>
              <a:avLst/>
              <a:gdLst/>
              <a:ahLst/>
              <a:cxnLst/>
              <a:rect l="l" t="t" r="r" b="b"/>
              <a:pathLst>
                <a:path w="2727" h="2698" extrusionOk="0">
                  <a:moveTo>
                    <a:pt x="1300" y="0"/>
                  </a:moveTo>
                  <a:cubicBezTo>
                    <a:pt x="1224" y="0"/>
                    <a:pt x="1147" y="8"/>
                    <a:pt x="1071" y="24"/>
                  </a:cubicBezTo>
                  <a:cubicBezTo>
                    <a:pt x="411" y="160"/>
                    <a:pt x="0" y="870"/>
                    <a:pt x="162" y="1604"/>
                  </a:cubicBezTo>
                  <a:cubicBezTo>
                    <a:pt x="305" y="2253"/>
                    <a:pt x="847" y="2698"/>
                    <a:pt x="1426" y="2698"/>
                  </a:cubicBezTo>
                  <a:cubicBezTo>
                    <a:pt x="1502" y="2698"/>
                    <a:pt x="1579" y="2690"/>
                    <a:pt x="1656" y="2674"/>
                  </a:cubicBezTo>
                  <a:cubicBezTo>
                    <a:pt x="2315" y="2538"/>
                    <a:pt x="2726" y="1841"/>
                    <a:pt x="2564" y="1106"/>
                  </a:cubicBezTo>
                  <a:cubicBezTo>
                    <a:pt x="2432" y="456"/>
                    <a:pt x="1889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242150" y="4626275"/>
              <a:ext cx="33650" cy="43025"/>
            </a:xfrm>
            <a:custGeom>
              <a:avLst/>
              <a:gdLst/>
              <a:ahLst/>
              <a:cxnLst/>
              <a:rect l="l" t="t" r="r" b="b"/>
              <a:pathLst>
                <a:path w="1346" h="1721" extrusionOk="0">
                  <a:moveTo>
                    <a:pt x="564" y="0"/>
                  </a:moveTo>
                  <a:cubicBezTo>
                    <a:pt x="538" y="0"/>
                    <a:pt x="512" y="3"/>
                    <a:pt x="486" y="8"/>
                  </a:cubicBezTo>
                  <a:cubicBezTo>
                    <a:pt x="175" y="70"/>
                    <a:pt x="1" y="506"/>
                    <a:pt x="113" y="979"/>
                  </a:cubicBezTo>
                  <a:cubicBezTo>
                    <a:pt x="204" y="1412"/>
                    <a:pt x="495" y="1720"/>
                    <a:pt x="782" y="1720"/>
                  </a:cubicBezTo>
                  <a:cubicBezTo>
                    <a:pt x="808" y="1720"/>
                    <a:pt x="834" y="1718"/>
                    <a:pt x="860" y="1713"/>
                  </a:cubicBezTo>
                  <a:cubicBezTo>
                    <a:pt x="1171" y="1651"/>
                    <a:pt x="1345" y="1215"/>
                    <a:pt x="1245" y="742"/>
                  </a:cubicBezTo>
                  <a:cubicBezTo>
                    <a:pt x="1143" y="308"/>
                    <a:pt x="85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034175" y="3875400"/>
              <a:ext cx="148125" cy="374675"/>
            </a:xfrm>
            <a:custGeom>
              <a:avLst/>
              <a:gdLst/>
              <a:ahLst/>
              <a:cxnLst/>
              <a:rect l="l" t="t" r="r" b="b"/>
              <a:pathLst>
                <a:path w="5925" h="14987" extrusionOk="0">
                  <a:moveTo>
                    <a:pt x="2793" y="0"/>
                  </a:moveTo>
                  <a:cubicBezTo>
                    <a:pt x="1875" y="0"/>
                    <a:pt x="627" y="691"/>
                    <a:pt x="168" y="1020"/>
                  </a:cubicBezTo>
                  <a:cubicBezTo>
                    <a:pt x="0" y="1121"/>
                    <a:pt x="84" y="1353"/>
                    <a:pt x="248" y="1353"/>
                  </a:cubicBezTo>
                  <a:cubicBezTo>
                    <a:pt x="266" y="1353"/>
                    <a:pt x="285" y="1350"/>
                    <a:pt x="305" y="1344"/>
                  </a:cubicBezTo>
                  <a:cubicBezTo>
                    <a:pt x="803" y="1219"/>
                    <a:pt x="1276" y="1007"/>
                    <a:pt x="1774" y="858"/>
                  </a:cubicBezTo>
                  <a:cubicBezTo>
                    <a:pt x="2050" y="776"/>
                    <a:pt x="2402" y="652"/>
                    <a:pt x="2712" y="652"/>
                  </a:cubicBezTo>
                  <a:cubicBezTo>
                    <a:pt x="2779" y="652"/>
                    <a:pt x="2844" y="658"/>
                    <a:pt x="2906" y="671"/>
                  </a:cubicBezTo>
                  <a:cubicBezTo>
                    <a:pt x="3230" y="746"/>
                    <a:pt x="3180" y="1082"/>
                    <a:pt x="3230" y="1368"/>
                  </a:cubicBezTo>
                  <a:cubicBezTo>
                    <a:pt x="3292" y="1729"/>
                    <a:pt x="3342" y="2090"/>
                    <a:pt x="3404" y="2464"/>
                  </a:cubicBezTo>
                  <a:cubicBezTo>
                    <a:pt x="4014" y="6508"/>
                    <a:pt x="4561" y="10566"/>
                    <a:pt x="5109" y="14623"/>
                  </a:cubicBezTo>
                  <a:cubicBezTo>
                    <a:pt x="5146" y="14866"/>
                    <a:pt x="5358" y="14987"/>
                    <a:pt x="5552" y="14987"/>
                  </a:cubicBezTo>
                  <a:cubicBezTo>
                    <a:pt x="5747" y="14987"/>
                    <a:pt x="5924" y="14866"/>
                    <a:pt x="5893" y="14623"/>
                  </a:cubicBezTo>
                  <a:cubicBezTo>
                    <a:pt x="5818" y="14025"/>
                    <a:pt x="5719" y="13441"/>
                    <a:pt x="5632" y="12843"/>
                  </a:cubicBezTo>
                  <a:cubicBezTo>
                    <a:pt x="5246" y="10155"/>
                    <a:pt x="4848" y="7454"/>
                    <a:pt x="4437" y="4754"/>
                  </a:cubicBezTo>
                  <a:cubicBezTo>
                    <a:pt x="4312" y="3982"/>
                    <a:pt x="4200" y="3210"/>
                    <a:pt x="4076" y="2439"/>
                  </a:cubicBezTo>
                  <a:cubicBezTo>
                    <a:pt x="4014" y="2065"/>
                    <a:pt x="3952" y="1704"/>
                    <a:pt x="3902" y="1331"/>
                  </a:cubicBezTo>
                  <a:cubicBezTo>
                    <a:pt x="3852" y="1057"/>
                    <a:pt x="3840" y="746"/>
                    <a:pt x="3715" y="485"/>
                  </a:cubicBezTo>
                  <a:cubicBezTo>
                    <a:pt x="3533" y="133"/>
                    <a:pt x="3195" y="0"/>
                    <a:pt x="2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5986400" y="3896400"/>
              <a:ext cx="71600" cy="413725"/>
            </a:xfrm>
            <a:custGeom>
              <a:avLst/>
              <a:gdLst/>
              <a:ahLst/>
              <a:cxnLst/>
              <a:rect l="l" t="t" r="r" b="b"/>
              <a:pathLst>
                <a:path w="2864" h="16549" extrusionOk="0">
                  <a:moveTo>
                    <a:pt x="2395" y="0"/>
                  </a:moveTo>
                  <a:cubicBezTo>
                    <a:pt x="2059" y="0"/>
                    <a:pt x="1725" y="173"/>
                    <a:pt x="1432" y="304"/>
                  </a:cubicBezTo>
                  <a:cubicBezTo>
                    <a:pt x="1009" y="491"/>
                    <a:pt x="449" y="703"/>
                    <a:pt x="237" y="1138"/>
                  </a:cubicBezTo>
                  <a:cubicBezTo>
                    <a:pt x="1" y="1661"/>
                    <a:pt x="162" y="2333"/>
                    <a:pt x="237" y="2881"/>
                  </a:cubicBezTo>
                  <a:cubicBezTo>
                    <a:pt x="312" y="3515"/>
                    <a:pt x="349" y="4138"/>
                    <a:pt x="411" y="4772"/>
                  </a:cubicBezTo>
                  <a:cubicBezTo>
                    <a:pt x="561" y="6228"/>
                    <a:pt x="735" y="7685"/>
                    <a:pt x="909" y="9141"/>
                  </a:cubicBezTo>
                  <a:cubicBezTo>
                    <a:pt x="1083" y="10659"/>
                    <a:pt x="1270" y="12165"/>
                    <a:pt x="1419" y="13671"/>
                  </a:cubicBezTo>
                  <a:cubicBezTo>
                    <a:pt x="1482" y="14293"/>
                    <a:pt x="1544" y="14915"/>
                    <a:pt x="1594" y="15525"/>
                  </a:cubicBezTo>
                  <a:cubicBezTo>
                    <a:pt x="1627" y="15958"/>
                    <a:pt x="1769" y="16549"/>
                    <a:pt x="2267" y="16549"/>
                  </a:cubicBezTo>
                  <a:cubicBezTo>
                    <a:pt x="2327" y="16549"/>
                    <a:pt x="2393" y="16540"/>
                    <a:pt x="2465" y="16521"/>
                  </a:cubicBezTo>
                  <a:cubicBezTo>
                    <a:pt x="2714" y="16446"/>
                    <a:pt x="2801" y="16135"/>
                    <a:pt x="2614" y="15948"/>
                  </a:cubicBezTo>
                  <a:cubicBezTo>
                    <a:pt x="2415" y="15724"/>
                    <a:pt x="2465" y="15301"/>
                    <a:pt x="2440" y="15015"/>
                  </a:cubicBezTo>
                  <a:cubicBezTo>
                    <a:pt x="2403" y="14642"/>
                    <a:pt x="2365" y="14268"/>
                    <a:pt x="2328" y="13895"/>
                  </a:cubicBezTo>
                  <a:cubicBezTo>
                    <a:pt x="2253" y="13123"/>
                    <a:pt x="2166" y="12339"/>
                    <a:pt x="2079" y="11555"/>
                  </a:cubicBezTo>
                  <a:cubicBezTo>
                    <a:pt x="1880" y="9875"/>
                    <a:pt x="1668" y="8195"/>
                    <a:pt x="1482" y="6515"/>
                  </a:cubicBezTo>
                  <a:cubicBezTo>
                    <a:pt x="1320" y="5071"/>
                    <a:pt x="1171" y="3615"/>
                    <a:pt x="1021" y="2171"/>
                  </a:cubicBezTo>
                  <a:cubicBezTo>
                    <a:pt x="984" y="1935"/>
                    <a:pt x="909" y="1599"/>
                    <a:pt x="1096" y="1412"/>
                  </a:cubicBezTo>
                  <a:cubicBezTo>
                    <a:pt x="1245" y="1250"/>
                    <a:pt x="1556" y="1151"/>
                    <a:pt x="1743" y="1064"/>
                  </a:cubicBezTo>
                  <a:cubicBezTo>
                    <a:pt x="2104" y="889"/>
                    <a:pt x="2564" y="765"/>
                    <a:pt x="2776" y="404"/>
                  </a:cubicBezTo>
                  <a:cubicBezTo>
                    <a:pt x="2863" y="255"/>
                    <a:pt x="2788" y="68"/>
                    <a:pt x="2627" y="31"/>
                  </a:cubicBezTo>
                  <a:cubicBezTo>
                    <a:pt x="2550" y="10"/>
                    <a:pt x="247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943775" y="4194425"/>
              <a:ext cx="399525" cy="475075"/>
            </a:xfrm>
            <a:custGeom>
              <a:avLst/>
              <a:gdLst/>
              <a:ahLst/>
              <a:cxnLst/>
              <a:rect l="l" t="t" r="r" b="b"/>
              <a:pathLst>
                <a:path w="15981" h="19003" extrusionOk="0">
                  <a:moveTo>
                    <a:pt x="10787" y="0"/>
                  </a:moveTo>
                  <a:cubicBezTo>
                    <a:pt x="8152" y="0"/>
                    <a:pt x="611" y="1326"/>
                    <a:pt x="399" y="2073"/>
                  </a:cubicBezTo>
                  <a:cubicBezTo>
                    <a:pt x="1" y="3418"/>
                    <a:pt x="1544" y="17904"/>
                    <a:pt x="2950" y="18775"/>
                  </a:cubicBezTo>
                  <a:cubicBezTo>
                    <a:pt x="3207" y="18934"/>
                    <a:pt x="3729" y="19003"/>
                    <a:pt x="4416" y="19003"/>
                  </a:cubicBezTo>
                  <a:cubicBezTo>
                    <a:pt x="7494" y="19003"/>
                    <a:pt x="13900" y="17637"/>
                    <a:pt x="14836" y="16946"/>
                  </a:cubicBezTo>
                  <a:cubicBezTo>
                    <a:pt x="15981" y="16087"/>
                    <a:pt x="12969" y="443"/>
                    <a:pt x="11488" y="57"/>
                  </a:cubicBezTo>
                  <a:cubicBezTo>
                    <a:pt x="11334" y="18"/>
                    <a:pt x="11093" y="0"/>
                    <a:pt x="10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943775" y="4220100"/>
              <a:ext cx="372450" cy="449400"/>
            </a:xfrm>
            <a:custGeom>
              <a:avLst/>
              <a:gdLst/>
              <a:ahLst/>
              <a:cxnLst/>
              <a:rect l="l" t="t" r="r" b="b"/>
              <a:pathLst>
                <a:path w="14898" h="17976" extrusionOk="0">
                  <a:moveTo>
                    <a:pt x="3373" y="1"/>
                  </a:moveTo>
                  <a:lnTo>
                    <a:pt x="3373" y="1"/>
                  </a:lnTo>
                  <a:cubicBezTo>
                    <a:pt x="1731" y="362"/>
                    <a:pt x="486" y="748"/>
                    <a:pt x="399" y="1046"/>
                  </a:cubicBezTo>
                  <a:cubicBezTo>
                    <a:pt x="1" y="2391"/>
                    <a:pt x="1544" y="16877"/>
                    <a:pt x="2950" y="17748"/>
                  </a:cubicBezTo>
                  <a:cubicBezTo>
                    <a:pt x="3207" y="17907"/>
                    <a:pt x="3729" y="17976"/>
                    <a:pt x="4416" y="17976"/>
                  </a:cubicBezTo>
                  <a:cubicBezTo>
                    <a:pt x="7494" y="17976"/>
                    <a:pt x="13900" y="16610"/>
                    <a:pt x="14836" y="15919"/>
                  </a:cubicBezTo>
                  <a:cubicBezTo>
                    <a:pt x="14861" y="15894"/>
                    <a:pt x="14886" y="15857"/>
                    <a:pt x="14898" y="15832"/>
                  </a:cubicBezTo>
                  <a:lnTo>
                    <a:pt x="14898" y="15832"/>
                  </a:lnTo>
                  <a:cubicBezTo>
                    <a:pt x="12524" y="16400"/>
                    <a:pt x="9306" y="16928"/>
                    <a:pt x="7387" y="16928"/>
                  </a:cubicBezTo>
                  <a:cubicBezTo>
                    <a:pt x="6701" y="16928"/>
                    <a:pt x="6180" y="16860"/>
                    <a:pt x="5925" y="16703"/>
                  </a:cubicBezTo>
                  <a:cubicBezTo>
                    <a:pt x="4518" y="15832"/>
                    <a:pt x="2975" y="1345"/>
                    <a:pt x="3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983300" y="4230375"/>
              <a:ext cx="14325" cy="155900"/>
            </a:xfrm>
            <a:custGeom>
              <a:avLst/>
              <a:gdLst/>
              <a:ahLst/>
              <a:cxnLst/>
              <a:rect l="l" t="t" r="r" b="b"/>
              <a:pathLst>
                <a:path w="573" h="6236" extrusionOk="0">
                  <a:moveTo>
                    <a:pt x="100" y="1"/>
                  </a:moveTo>
                  <a:cubicBezTo>
                    <a:pt x="0" y="2042"/>
                    <a:pt x="486" y="6199"/>
                    <a:pt x="486" y="6236"/>
                  </a:cubicBezTo>
                  <a:lnTo>
                    <a:pt x="573" y="6223"/>
                  </a:lnTo>
                  <a:cubicBezTo>
                    <a:pt x="560" y="6186"/>
                    <a:pt x="75" y="2042"/>
                    <a:pt x="1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064800" y="4249050"/>
              <a:ext cx="162450" cy="32375"/>
            </a:xfrm>
            <a:custGeom>
              <a:avLst/>
              <a:gdLst/>
              <a:ahLst/>
              <a:cxnLst/>
              <a:rect l="l" t="t" r="r" b="b"/>
              <a:pathLst>
                <a:path w="6498" h="1295" extrusionOk="0">
                  <a:moveTo>
                    <a:pt x="6485" y="0"/>
                  </a:moveTo>
                  <a:cubicBezTo>
                    <a:pt x="4295" y="224"/>
                    <a:pt x="2142" y="635"/>
                    <a:pt x="38" y="1233"/>
                  </a:cubicBezTo>
                  <a:cubicBezTo>
                    <a:pt x="1" y="1245"/>
                    <a:pt x="13" y="1295"/>
                    <a:pt x="51" y="1295"/>
                  </a:cubicBezTo>
                  <a:cubicBezTo>
                    <a:pt x="2166" y="710"/>
                    <a:pt x="4307" y="287"/>
                    <a:pt x="6485" y="25"/>
                  </a:cubicBezTo>
                  <a:cubicBezTo>
                    <a:pt x="6498" y="25"/>
                    <a:pt x="6498" y="0"/>
                    <a:pt x="6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060150" y="4280975"/>
              <a:ext cx="7800" cy="19175"/>
            </a:xfrm>
            <a:custGeom>
              <a:avLst/>
              <a:gdLst/>
              <a:ahLst/>
              <a:cxnLst/>
              <a:rect l="l" t="t" r="r" b="b"/>
              <a:pathLst>
                <a:path w="312" h="767" extrusionOk="0">
                  <a:moveTo>
                    <a:pt x="203" y="64"/>
                  </a:moveTo>
                  <a:lnTo>
                    <a:pt x="203" y="64"/>
                  </a:lnTo>
                  <a:cubicBezTo>
                    <a:pt x="214" y="165"/>
                    <a:pt x="226" y="266"/>
                    <a:pt x="237" y="366"/>
                  </a:cubicBezTo>
                  <a:cubicBezTo>
                    <a:pt x="249" y="416"/>
                    <a:pt x="249" y="466"/>
                    <a:pt x="262" y="503"/>
                  </a:cubicBezTo>
                  <a:cubicBezTo>
                    <a:pt x="262" y="528"/>
                    <a:pt x="262" y="553"/>
                    <a:pt x="262" y="578"/>
                  </a:cubicBezTo>
                  <a:cubicBezTo>
                    <a:pt x="194" y="639"/>
                    <a:pt x="145" y="670"/>
                    <a:pt x="114" y="670"/>
                  </a:cubicBezTo>
                  <a:cubicBezTo>
                    <a:pt x="88" y="670"/>
                    <a:pt x="75" y="648"/>
                    <a:pt x="75" y="603"/>
                  </a:cubicBezTo>
                  <a:cubicBezTo>
                    <a:pt x="7" y="421"/>
                    <a:pt x="125" y="229"/>
                    <a:pt x="203" y="64"/>
                  </a:cubicBezTo>
                  <a:close/>
                  <a:moveTo>
                    <a:pt x="222" y="0"/>
                  </a:moveTo>
                  <a:cubicBezTo>
                    <a:pt x="219" y="0"/>
                    <a:pt x="215" y="2"/>
                    <a:pt x="212" y="5"/>
                  </a:cubicBezTo>
                  <a:cubicBezTo>
                    <a:pt x="100" y="117"/>
                    <a:pt x="25" y="267"/>
                    <a:pt x="25" y="428"/>
                  </a:cubicBezTo>
                  <a:cubicBezTo>
                    <a:pt x="13" y="528"/>
                    <a:pt x="0" y="702"/>
                    <a:pt x="100" y="752"/>
                  </a:cubicBezTo>
                  <a:cubicBezTo>
                    <a:pt x="120" y="762"/>
                    <a:pt x="140" y="767"/>
                    <a:pt x="158" y="767"/>
                  </a:cubicBezTo>
                  <a:cubicBezTo>
                    <a:pt x="232" y="767"/>
                    <a:pt x="289" y="697"/>
                    <a:pt x="299" y="628"/>
                  </a:cubicBezTo>
                  <a:cubicBezTo>
                    <a:pt x="311" y="565"/>
                    <a:pt x="311" y="491"/>
                    <a:pt x="287" y="416"/>
                  </a:cubicBezTo>
                  <a:cubicBezTo>
                    <a:pt x="274" y="292"/>
                    <a:pt x="249" y="155"/>
                    <a:pt x="224" y="30"/>
                  </a:cubicBezTo>
                  <a:cubicBezTo>
                    <a:pt x="224" y="28"/>
                    <a:pt x="223" y="26"/>
                    <a:pt x="222" y="24"/>
                  </a:cubicBezTo>
                  <a:lnTo>
                    <a:pt x="222" y="24"/>
                  </a:lnTo>
                  <a:cubicBezTo>
                    <a:pt x="222" y="22"/>
                    <a:pt x="223" y="20"/>
                    <a:pt x="224" y="18"/>
                  </a:cubicBezTo>
                  <a:cubicBezTo>
                    <a:pt x="233" y="9"/>
                    <a:pt x="2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067600" y="4437900"/>
              <a:ext cx="70975" cy="66925"/>
            </a:xfrm>
            <a:custGeom>
              <a:avLst/>
              <a:gdLst/>
              <a:ahLst/>
              <a:cxnLst/>
              <a:rect l="l" t="t" r="r" b="b"/>
              <a:pathLst>
                <a:path w="2839" h="2677" extrusionOk="0">
                  <a:moveTo>
                    <a:pt x="1507" y="1"/>
                  </a:moveTo>
                  <a:cubicBezTo>
                    <a:pt x="1507" y="1"/>
                    <a:pt x="511" y="349"/>
                    <a:pt x="1" y="486"/>
                  </a:cubicBezTo>
                  <a:cubicBezTo>
                    <a:pt x="1" y="486"/>
                    <a:pt x="860" y="1967"/>
                    <a:pt x="1320" y="2677"/>
                  </a:cubicBezTo>
                  <a:cubicBezTo>
                    <a:pt x="2042" y="2403"/>
                    <a:pt x="2839" y="2054"/>
                    <a:pt x="2839" y="2054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065750" y="4436350"/>
              <a:ext cx="75000" cy="70350"/>
            </a:xfrm>
            <a:custGeom>
              <a:avLst/>
              <a:gdLst/>
              <a:ahLst/>
              <a:cxnLst/>
              <a:rect l="l" t="t" r="r" b="b"/>
              <a:pathLst>
                <a:path w="3000" h="2814" extrusionOk="0">
                  <a:moveTo>
                    <a:pt x="1581" y="63"/>
                  </a:moveTo>
                  <a:lnTo>
                    <a:pt x="2913" y="2116"/>
                  </a:lnTo>
                  <a:cubicBezTo>
                    <a:pt x="2913" y="2116"/>
                    <a:pt x="2116" y="2465"/>
                    <a:pt x="1394" y="2739"/>
                  </a:cubicBezTo>
                  <a:cubicBezTo>
                    <a:pt x="934" y="2029"/>
                    <a:pt x="75" y="548"/>
                    <a:pt x="75" y="548"/>
                  </a:cubicBezTo>
                  <a:cubicBezTo>
                    <a:pt x="585" y="411"/>
                    <a:pt x="1581" y="63"/>
                    <a:pt x="1581" y="63"/>
                  </a:cubicBezTo>
                  <a:close/>
                  <a:moveTo>
                    <a:pt x="1568" y="1"/>
                  </a:moveTo>
                  <a:cubicBezTo>
                    <a:pt x="1556" y="1"/>
                    <a:pt x="560" y="349"/>
                    <a:pt x="63" y="486"/>
                  </a:cubicBezTo>
                  <a:cubicBezTo>
                    <a:pt x="25" y="498"/>
                    <a:pt x="0" y="548"/>
                    <a:pt x="25" y="586"/>
                  </a:cubicBezTo>
                  <a:cubicBezTo>
                    <a:pt x="25" y="598"/>
                    <a:pt x="884" y="2079"/>
                    <a:pt x="1332" y="2776"/>
                  </a:cubicBezTo>
                  <a:cubicBezTo>
                    <a:pt x="1344" y="2801"/>
                    <a:pt x="1369" y="2813"/>
                    <a:pt x="1394" y="2813"/>
                  </a:cubicBezTo>
                  <a:cubicBezTo>
                    <a:pt x="1394" y="2813"/>
                    <a:pt x="1407" y="2801"/>
                    <a:pt x="1419" y="2801"/>
                  </a:cubicBezTo>
                  <a:cubicBezTo>
                    <a:pt x="2128" y="2527"/>
                    <a:pt x="2937" y="2179"/>
                    <a:pt x="2937" y="2179"/>
                  </a:cubicBezTo>
                  <a:cubicBezTo>
                    <a:pt x="2975" y="2154"/>
                    <a:pt x="3000" y="2116"/>
                    <a:pt x="2975" y="2079"/>
                  </a:cubicBezTo>
                  <a:lnTo>
                    <a:pt x="1643" y="25"/>
                  </a:lnTo>
                  <a:cubicBezTo>
                    <a:pt x="1631" y="13"/>
                    <a:pt x="1606" y="1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192075" y="4374125"/>
              <a:ext cx="61925" cy="57900"/>
            </a:xfrm>
            <a:custGeom>
              <a:avLst/>
              <a:gdLst/>
              <a:ahLst/>
              <a:cxnLst/>
              <a:rect l="l" t="t" r="r" b="b"/>
              <a:pathLst>
                <a:path w="2477" h="2316" extrusionOk="0">
                  <a:moveTo>
                    <a:pt x="834" y="1"/>
                  </a:moveTo>
                  <a:lnTo>
                    <a:pt x="0" y="2315"/>
                  </a:lnTo>
                  <a:lnTo>
                    <a:pt x="0" y="2315"/>
                  </a:lnTo>
                  <a:lnTo>
                    <a:pt x="2477" y="158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189900" y="4372575"/>
              <a:ext cx="66275" cy="61000"/>
            </a:xfrm>
            <a:custGeom>
              <a:avLst/>
              <a:gdLst/>
              <a:ahLst/>
              <a:cxnLst/>
              <a:rect l="l" t="t" r="r" b="b"/>
              <a:pathLst>
                <a:path w="2651" h="2440" extrusionOk="0">
                  <a:moveTo>
                    <a:pt x="921" y="63"/>
                  </a:moveTo>
                  <a:lnTo>
                    <a:pt x="2564" y="1643"/>
                  </a:lnTo>
                  <a:lnTo>
                    <a:pt x="87" y="2377"/>
                  </a:lnTo>
                  <a:lnTo>
                    <a:pt x="87" y="2377"/>
                  </a:lnTo>
                  <a:lnTo>
                    <a:pt x="921" y="63"/>
                  </a:lnTo>
                  <a:close/>
                  <a:moveTo>
                    <a:pt x="909" y="0"/>
                  </a:moveTo>
                  <a:cubicBezTo>
                    <a:pt x="884" y="0"/>
                    <a:pt x="871" y="25"/>
                    <a:pt x="859" y="38"/>
                  </a:cubicBezTo>
                  <a:lnTo>
                    <a:pt x="25" y="2352"/>
                  </a:lnTo>
                  <a:cubicBezTo>
                    <a:pt x="0" y="2390"/>
                    <a:pt x="37" y="2440"/>
                    <a:pt x="87" y="2440"/>
                  </a:cubicBezTo>
                  <a:lnTo>
                    <a:pt x="100" y="2440"/>
                  </a:lnTo>
                  <a:lnTo>
                    <a:pt x="2589" y="1705"/>
                  </a:lnTo>
                  <a:cubicBezTo>
                    <a:pt x="2639" y="1693"/>
                    <a:pt x="2651" y="1631"/>
                    <a:pt x="2614" y="1606"/>
                  </a:cubicBezTo>
                  <a:lnTo>
                    <a:pt x="971" y="13"/>
                  </a:lnTo>
                  <a:cubicBezTo>
                    <a:pt x="958" y="0"/>
                    <a:pt x="93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183975" y="4479600"/>
              <a:ext cx="61625" cy="58225"/>
            </a:xfrm>
            <a:custGeom>
              <a:avLst/>
              <a:gdLst/>
              <a:ahLst/>
              <a:cxnLst/>
              <a:rect l="l" t="t" r="r" b="b"/>
              <a:pathLst>
                <a:path w="2465" h="2329" extrusionOk="0">
                  <a:moveTo>
                    <a:pt x="1208" y="0"/>
                  </a:moveTo>
                  <a:cubicBezTo>
                    <a:pt x="1199" y="0"/>
                    <a:pt x="1191" y="0"/>
                    <a:pt x="1183" y="1"/>
                  </a:cubicBezTo>
                  <a:cubicBezTo>
                    <a:pt x="511" y="50"/>
                    <a:pt x="1" y="623"/>
                    <a:pt x="38" y="1295"/>
                  </a:cubicBezTo>
                  <a:cubicBezTo>
                    <a:pt x="117" y="1894"/>
                    <a:pt x="628" y="2329"/>
                    <a:pt x="1215" y="2329"/>
                  </a:cubicBezTo>
                  <a:cubicBezTo>
                    <a:pt x="1274" y="2329"/>
                    <a:pt x="1334" y="2325"/>
                    <a:pt x="1395" y="2315"/>
                  </a:cubicBezTo>
                  <a:cubicBezTo>
                    <a:pt x="1967" y="2203"/>
                    <a:pt x="2465" y="1706"/>
                    <a:pt x="2440" y="1121"/>
                  </a:cubicBezTo>
                  <a:cubicBezTo>
                    <a:pt x="2440" y="1096"/>
                    <a:pt x="2427" y="1058"/>
                    <a:pt x="2427" y="1034"/>
                  </a:cubicBezTo>
                  <a:cubicBezTo>
                    <a:pt x="2317" y="444"/>
                    <a:pt x="1807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6174500" y="4478675"/>
              <a:ext cx="72050" cy="60075"/>
            </a:xfrm>
            <a:custGeom>
              <a:avLst/>
              <a:gdLst/>
              <a:ahLst/>
              <a:cxnLst/>
              <a:rect l="l" t="t" r="r" b="b"/>
              <a:pathLst>
                <a:path w="2882" h="2403" extrusionOk="0">
                  <a:moveTo>
                    <a:pt x="1612" y="62"/>
                  </a:moveTo>
                  <a:cubicBezTo>
                    <a:pt x="2197" y="87"/>
                    <a:pt x="2682" y="510"/>
                    <a:pt x="2782" y="1071"/>
                  </a:cubicBezTo>
                  <a:cubicBezTo>
                    <a:pt x="2782" y="1108"/>
                    <a:pt x="2782" y="1133"/>
                    <a:pt x="2782" y="1158"/>
                  </a:cubicBezTo>
                  <a:cubicBezTo>
                    <a:pt x="2819" y="1755"/>
                    <a:pt x="2296" y="2215"/>
                    <a:pt x="1761" y="2315"/>
                  </a:cubicBezTo>
                  <a:cubicBezTo>
                    <a:pt x="1697" y="2329"/>
                    <a:pt x="1631" y="2335"/>
                    <a:pt x="1566" y="2335"/>
                  </a:cubicBezTo>
                  <a:cubicBezTo>
                    <a:pt x="1331" y="2335"/>
                    <a:pt x="1097" y="2250"/>
                    <a:pt x="902" y="2103"/>
                  </a:cubicBezTo>
                  <a:cubicBezTo>
                    <a:pt x="367" y="1730"/>
                    <a:pt x="280" y="971"/>
                    <a:pt x="728" y="498"/>
                  </a:cubicBezTo>
                  <a:cubicBezTo>
                    <a:pt x="940" y="249"/>
                    <a:pt x="1238" y="87"/>
                    <a:pt x="1562" y="62"/>
                  </a:cubicBezTo>
                  <a:close/>
                  <a:moveTo>
                    <a:pt x="1562" y="0"/>
                  </a:moveTo>
                  <a:cubicBezTo>
                    <a:pt x="1213" y="25"/>
                    <a:pt x="902" y="187"/>
                    <a:pt x="678" y="448"/>
                  </a:cubicBezTo>
                  <a:cubicBezTo>
                    <a:pt x="1" y="1212"/>
                    <a:pt x="543" y="2403"/>
                    <a:pt x="1543" y="2403"/>
                  </a:cubicBezTo>
                  <a:cubicBezTo>
                    <a:pt x="1554" y="2403"/>
                    <a:pt x="1564" y="2402"/>
                    <a:pt x="1574" y="2402"/>
                  </a:cubicBezTo>
                  <a:cubicBezTo>
                    <a:pt x="1649" y="2402"/>
                    <a:pt x="1711" y="2390"/>
                    <a:pt x="1774" y="2377"/>
                  </a:cubicBezTo>
                  <a:cubicBezTo>
                    <a:pt x="2334" y="2278"/>
                    <a:pt x="2881" y="1792"/>
                    <a:pt x="2844" y="1158"/>
                  </a:cubicBezTo>
                  <a:cubicBezTo>
                    <a:pt x="2844" y="1133"/>
                    <a:pt x="2844" y="1095"/>
                    <a:pt x="2831" y="1071"/>
                  </a:cubicBezTo>
                  <a:cubicBezTo>
                    <a:pt x="2732" y="448"/>
                    <a:pt x="2184" y="0"/>
                    <a:pt x="1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843900" y="3345650"/>
              <a:ext cx="194500" cy="507350"/>
            </a:xfrm>
            <a:custGeom>
              <a:avLst/>
              <a:gdLst/>
              <a:ahLst/>
              <a:cxnLst/>
              <a:rect l="l" t="t" r="r" b="b"/>
              <a:pathLst>
                <a:path w="7780" h="20294" extrusionOk="0">
                  <a:moveTo>
                    <a:pt x="1052" y="0"/>
                  </a:moveTo>
                  <a:cubicBezTo>
                    <a:pt x="606" y="0"/>
                    <a:pt x="1" y="3952"/>
                    <a:pt x="1" y="3952"/>
                  </a:cubicBezTo>
                  <a:cubicBezTo>
                    <a:pt x="722" y="5172"/>
                    <a:pt x="2440" y="8358"/>
                    <a:pt x="3075" y="10748"/>
                  </a:cubicBezTo>
                  <a:cubicBezTo>
                    <a:pt x="4095" y="14606"/>
                    <a:pt x="6958" y="20293"/>
                    <a:pt x="6958" y="20293"/>
                  </a:cubicBezTo>
                  <a:lnTo>
                    <a:pt x="7779" y="19733"/>
                  </a:lnTo>
                  <a:cubicBezTo>
                    <a:pt x="7779" y="19733"/>
                    <a:pt x="6174" y="12789"/>
                    <a:pt x="5402" y="10212"/>
                  </a:cubicBezTo>
                  <a:cubicBezTo>
                    <a:pt x="4605" y="7574"/>
                    <a:pt x="3896" y="3741"/>
                    <a:pt x="3012" y="1998"/>
                  </a:cubicBezTo>
                  <a:cubicBezTo>
                    <a:pt x="2739" y="1438"/>
                    <a:pt x="2365" y="941"/>
                    <a:pt x="1892" y="530"/>
                  </a:cubicBezTo>
                  <a:cubicBezTo>
                    <a:pt x="1656" y="318"/>
                    <a:pt x="1370" y="144"/>
                    <a:pt x="1083" y="7"/>
                  </a:cubicBezTo>
                  <a:cubicBezTo>
                    <a:pt x="1073" y="3"/>
                    <a:pt x="1062" y="0"/>
                    <a:pt x="105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009425" y="3832125"/>
              <a:ext cx="72825" cy="87275"/>
            </a:xfrm>
            <a:custGeom>
              <a:avLst/>
              <a:gdLst/>
              <a:ahLst/>
              <a:cxnLst/>
              <a:rect l="l" t="t" r="r" b="b"/>
              <a:pathLst>
                <a:path w="2913" h="3491" extrusionOk="0">
                  <a:moveTo>
                    <a:pt x="971" y="0"/>
                  </a:moveTo>
                  <a:lnTo>
                    <a:pt x="262" y="312"/>
                  </a:lnTo>
                  <a:cubicBezTo>
                    <a:pt x="424" y="772"/>
                    <a:pt x="1" y="1245"/>
                    <a:pt x="63" y="1730"/>
                  </a:cubicBezTo>
                  <a:cubicBezTo>
                    <a:pt x="150" y="2141"/>
                    <a:pt x="299" y="2527"/>
                    <a:pt x="511" y="2875"/>
                  </a:cubicBezTo>
                  <a:cubicBezTo>
                    <a:pt x="511" y="2875"/>
                    <a:pt x="959" y="2689"/>
                    <a:pt x="1071" y="2639"/>
                  </a:cubicBezTo>
                  <a:cubicBezTo>
                    <a:pt x="1121" y="2619"/>
                    <a:pt x="1167" y="2609"/>
                    <a:pt x="1211" y="2609"/>
                  </a:cubicBezTo>
                  <a:cubicBezTo>
                    <a:pt x="1356" y="2609"/>
                    <a:pt x="1471" y="2710"/>
                    <a:pt x="1556" y="2863"/>
                  </a:cubicBezTo>
                  <a:cubicBezTo>
                    <a:pt x="1606" y="2938"/>
                    <a:pt x="1619" y="3025"/>
                    <a:pt x="1581" y="3112"/>
                  </a:cubicBezTo>
                  <a:cubicBezTo>
                    <a:pt x="1507" y="3211"/>
                    <a:pt x="1444" y="3311"/>
                    <a:pt x="1357" y="3398"/>
                  </a:cubicBezTo>
                  <a:cubicBezTo>
                    <a:pt x="1357" y="3473"/>
                    <a:pt x="1507" y="3473"/>
                    <a:pt x="1581" y="3485"/>
                  </a:cubicBezTo>
                  <a:cubicBezTo>
                    <a:pt x="1601" y="3489"/>
                    <a:pt x="1621" y="3491"/>
                    <a:pt x="1642" y="3491"/>
                  </a:cubicBezTo>
                  <a:cubicBezTo>
                    <a:pt x="1760" y="3491"/>
                    <a:pt x="1878" y="3430"/>
                    <a:pt x="1942" y="3323"/>
                  </a:cubicBezTo>
                  <a:cubicBezTo>
                    <a:pt x="1977" y="3366"/>
                    <a:pt x="2029" y="3388"/>
                    <a:pt x="2080" y="3388"/>
                  </a:cubicBezTo>
                  <a:cubicBezTo>
                    <a:pt x="2120" y="3388"/>
                    <a:pt x="2159" y="3375"/>
                    <a:pt x="2191" y="3348"/>
                  </a:cubicBezTo>
                  <a:cubicBezTo>
                    <a:pt x="2253" y="3274"/>
                    <a:pt x="2303" y="3199"/>
                    <a:pt x="2316" y="3099"/>
                  </a:cubicBezTo>
                  <a:cubicBezTo>
                    <a:pt x="2348" y="3138"/>
                    <a:pt x="2394" y="3157"/>
                    <a:pt x="2440" y="3157"/>
                  </a:cubicBezTo>
                  <a:cubicBezTo>
                    <a:pt x="2481" y="3157"/>
                    <a:pt x="2522" y="3142"/>
                    <a:pt x="2552" y="3112"/>
                  </a:cubicBezTo>
                  <a:cubicBezTo>
                    <a:pt x="2614" y="3037"/>
                    <a:pt x="2652" y="2963"/>
                    <a:pt x="2652" y="2863"/>
                  </a:cubicBezTo>
                  <a:cubicBezTo>
                    <a:pt x="2664" y="2913"/>
                    <a:pt x="2676" y="2975"/>
                    <a:pt x="2726" y="2975"/>
                  </a:cubicBezTo>
                  <a:cubicBezTo>
                    <a:pt x="2730" y="2976"/>
                    <a:pt x="2734" y="2977"/>
                    <a:pt x="2738" y="2977"/>
                  </a:cubicBezTo>
                  <a:cubicBezTo>
                    <a:pt x="2769" y="2977"/>
                    <a:pt x="2791" y="2934"/>
                    <a:pt x="2813" y="2900"/>
                  </a:cubicBezTo>
                  <a:cubicBezTo>
                    <a:pt x="2913" y="2676"/>
                    <a:pt x="2913" y="2427"/>
                    <a:pt x="2838" y="2203"/>
                  </a:cubicBezTo>
                  <a:cubicBezTo>
                    <a:pt x="2714" y="1892"/>
                    <a:pt x="2540" y="1618"/>
                    <a:pt x="2328" y="1382"/>
                  </a:cubicBezTo>
                  <a:cubicBezTo>
                    <a:pt x="2092" y="1108"/>
                    <a:pt x="1805" y="884"/>
                    <a:pt x="1556" y="610"/>
                  </a:cubicBezTo>
                  <a:cubicBezTo>
                    <a:pt x="1370" y="411"/>
                    <a:pt x="1158" y="224"/>
                    <a:pt x="9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5388400" y="3804425"/>
              <a:ext cx="271650" cy="395625"/>
            </a:xfrm>
            <a:custGeom>
              <a:avLst/>
              <a:gdLst/>
              <a:ahLst/>
              <a:cxnLst/>
              <a:rect l="l" t="t" r="r" b="b"/>
              <a:pathLst>
                <a:path w="10866" h="15825" extrusionOk="0">
                  <a:moveTo>
                    <a:pt x="10865" y="1"/>
                  </a:moveTo>
                  <a:lnTo>
                    <a:pt x="5675" y="1233"/>
                  </a:lnTo>
                  <a:lnTo>
                    <a:pt x="0" y="2353"/>
                  </a:lnTo>
                  <a:cubicBezTo>
                    <a:pt x="0" y="2353"/>
                    <a:pt x="523" y="8252"/>
                    <a:pt x="872" y="10766"/>
                  </a:cubicBezTo>
                  <a:cubicBezTo>
                    <a:pt x="1220" y="13293"/>
                    <a:pt x="1033" y="15247"/>
                    <a:pt x="2191" y="15657"/>
                  </a:cubicBezTo>
                  <a:cubicBezTo>
                    <a:pt x="2519" y="15774"/>
                    <a:pt x="2776" y="15824"/>
                    <a:pt x="3012" y="15824"/>
                  </a:cubicBezTo>
                  <a:cubicBezTo>
                    <a:pt x="3607" y="15824"/>
                    <a:pt x="4067" y="15502"/>
                    <a:pt x="5190" y="15110"/>
                  </a:cubicBezTo>
                  <a:cubicBezTo>
                    <a:pt x="6198" y="14761"/>
                    <a:pt x="7866" y="14176"/>
                    <a:pt x="8588" y="13616"/>
                  </a:cubicBezTo>
                  <a:cubicBezTo>
                    <a:pt x="9310" y="13069"/>
                    <a:pt x="9484" y="13006"/>
                    <a:pt x="9944" y="9795"/>
                  </a:cubicBezTo>
                  <a:cubicBezTo>
                    <a:pt x="10417" y="6597"/>
                    <a:pt x="10865" y="1"/>
                    <a:pt x="10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5388400" y="3859500"/>
              <a:ext cx="117325" cy="340525"/>
            </a:xfrm>
            <a:custGeom>
              <a:avLst/>
              <a:gdLst/>
              <a:ahLst/>
              <a:cxnLst/>
              <a:rect l="l" t="t" r="r" b="b"/>
              <a:pathLst>
                <a:path w="4693" h="13621" extrusionOk="0">
                  <a:moveTo>
                    <a:pt x="722" y="1"/>
                  </a:moveTo>
                  <a:lnTo>
                    <a:pt x="0" y="150"/>
                  </a:lnTo>
                  <a:cubicBezTo>
                    <a:pt x="0" y="150"/>
                    <a:pt x="523" y="6049"/>
                    <a:pt x="872" y="8563"/>
                  </a:cubicBezTo>
                  <a:cubicBezTo>
                    <a:pt x="1220" y="11090"/>
                    <a:pt x="1033" y="13044"/>
                    <a:pt x="2191" y="13454"/>
                  </a:cubicBezTo>
                  <a:cubicBezTo>
                    <a:pt x="2523" y="13570"/>
                    <a:pt x="2782" y="13621"/>
                    <a:pt x="3019" y="13621"/>
                  </a:cubicBezTo>
                  <a:cubicBezTo>
                    <a:pt x="3517" y="13621"/>
                    <a:pt x="3916" y="13397"/>
                    <a:pt x="4692" y="13093"/>
                  </a:cubicBezTo>
                  <a:lnTo>
                    <a:pt x="4692" y="13093"/>
                  </a:lnTo>
                  <a:cubicBezTo>
                    <a:pt x="4677" y="13094"/>
                    <a:pt x="4662" y="13094"/>
                    <a:pt x="4647" y="13094"/>
                  </a:cubicBezTo>
                  <a:cubicBezTo>
                    <a:pt x="3967" y="13094"/>
                    <a:pt x="3325" y="12822"/>
                    <a:pt x="2838" y="12359"/>
                  </a:cubicBezTo>
                  <a:cubicBezTo>
                    <a:pt x="1917" y="11538"/>
                    <a:pt x="1867" y="9994"/>
                    <a:pt x="1519" y="7468"/>
                  </a:cubicBezTo>
                  <a:cubicBezTo>
                    <a:pt x="1257" y="5576"/>
                    <a:pt x="896" y="1780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5437550" y="3563175"/>
              <a:ext cx="145650" cy="290125"/>
            </a:xfrm>
            <a:custGeom>
              <a:avLst/>
              <a:gdLst/>
              <a:ahLst/>
              <a:cxnLst/>
              <a:rect l="l" t="t" r="r" b="b"/>
              <a:pathLst>
                <a:path w="5826" h="11605" extrusionOk="0">
                  <a:moveTo>
                    <a:pt x="4462" y="1"/>
                  </a:moveTo>
                  <a:cubicBezTo>
                    <a:pt x="4413" y="1"/>
                    <a:pt x="4364" y="11"/>
                    <a:pt x="4319" y="30"/>
                  </a:cubicBezTo>
                  <a:cubicBezTo>
                    <a:pt x="2876" y="628"/>
                    <a:pt x="125" y="11107"/>
                    <a:pt x="1" y="11555"/>
                  </a:cubicBezTo>
                  <a:lnTo>
                    <a:pt x="175" y="11605"/>
                  </a:lnTo>
                  <a:cubicBezTo>
                    <a:pt x="175" y="11567"/>
                    <a:pt x="897" y="8854"/>
                    <a:pt x="1768" y="6091"/>
                  </a:cubicBezTo>
                  <a:cubicBezTo>
                    <a:pt x="2428" y="4025"/>
                    <a:pt x="3647" y="503"/>
                    <a:pt x="4382" y="192"/>
                  </a:cubicBezTo>
                  <a:cubicBezTo>
                    <a:pt x="4404" y="183"/>
                    <a:pt x="4427" y="179"/>
                    <a:pt x="4451" y="179"/>
                  </a:cubicBezTo>
                  <a:cubicBezTo>
                    <a:pt x="4494" y="179"/>
                    <a:pt x="4536" y="193"/>
                    <a:pt x="4568" y="217"/>
                  </a:cubicBezTo>
                  <a:cubicBezTo>
                    <a:pt x="5464" y="827"/>
                    <a:pt x="5576" y="7336"/>
                    <a:pt x="5539" y="9800"/>
                  </a:cubicBezTo>
                  <a:lnTo>
                    <a:pt x="5726" y="9800"/>
                  </a:lnTo>
                  <a:cubicBezTo>
                    <a:pt x="5726" y="9439"/>
                    <a:pt x="5825" y="852"/>
                    <a:pt x="4668" y="68"/>
                  </a:cubicBezTo>
                  <a:cubicBezTo>
                    <a:pt x="4608" y="23"/>
                    <a:pt x="4535" y="1"/>
                    <a:pt x="4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5363825" y="3802150"/>
              <a:ext cx="300575" cy="64950"/>
            </a:xfrm>
            <a:custGeom>
              <a:avLst/>
              <a:gdLst/>
              <a:ahLst/>
              <a:cxnLst/>
              <a:rect l="l" t="t" r="r" b="b"/>
              <a:pathLst>
                <a:path w="12023" h="2598" extrusionOk="0">
                  <a:moveTo>
                    <a:pt x="10875" y="0"/>
                  </a:moveTo>
                  <a:cubicBezTo>
                    <a:pt x="9909" y="0"/>
                    <a:pt x="8390" y="119"/>
                    <a:pt x="7044" y="478"/>
                  </a:cubicBezTo>
                  <a:cubicBezTo>
                    <a:pt x="4941" y="1038"/>
                    <a:pt x="0" y="2357"/>
                    <a:pt x="1145" y="2544"/>
                  </a:cubicBezTo>
                  <a:cubicBezTo>
                    <a:pt x="1391" y="2581"/>
                    <a:pt x="1626" y="2598"/>
                    <a:pt x="1860" y="2598"/>
                  </a:cubicBezTo>
                  <a:cubicBezTo>
                    <a:pt x="3022" y="2598"/>
                    <a:pt x="4131" y="2178"/>
                    <a:pt x="6173" y="1784"/>
                  </a:cubicBezTo>
                  <a:cubicBezTo>
                    <a:pt x="8625" y="1311"/>
                    <a:pt x="12023" y="241"/>
                    <a:pt x="11848" y="92"/>
                  </a:cubicBezTo>
                  <a:cubicBezTo>
                    <a:pt x="11786" y="38"/>
                    <a:pt x="11418" y="0"/>
                    <a:pt x="10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5460900" y="3571050"/>
              <a:ext cx="156200" cy="294700"/>
            </a:xfrm>
            <a:custGeom>
              <a:avLst/>
              <a:gdLst/>
              <a:ahLst/>
              <a:cxnLst/>
              <a:rect l="l" t="t" r="r" b="b"/>
              <a:pathLst>
                <a:path w="6248" h="11788" extrusionOk="0">
                  <a:moveTo>
                    <a:pt x="3367" y="0"/>
                  </a:moveTo>
                  <a:cubicBezTo>
                    <a:pt x="3305" y="0"/>
                    <a:pt x="3243" y="13"/>
                    <a:pt x="3186" y="39"/>
                  </a:cubicBezTo>
                  <a:cubicBezTo>
                    <a:pt x="1556" y="748"/>
                    <a:pt x="62" y="11315"/>
                    <a:pt x="0" y="11763"/>
                  </a:cubicBezTo>
                  <a:lnTo>
                    <a:pt x="174" y="11788"/>
                  </a:lnTo>
                  <a:cubicBezTo>
                    <a:pt x="174" y="11763"/>
                    <a:pt x="560" y="9012"/>
                    <a:pt x="1145" y="6224"/>
                  </a:cubicBezTo>
                  <a:cubicBezTo>
                    <a:pt x="2091" y="1595"/>
                    <a:pt x="2825" y="388"/>
                    <a:pt x="3261" y="201"/>
                  </a:cubicBezTo>
                  <a:cubicBezTo>
                    <a:pt x="3295" y="186"/>
                    <a:pt x="3332" y="179"/>
                    <a:pt x="3368" y="179"/>
                  </a:cubicBezTo>
                  <a:cubicBezTo>
                    <a:pt x="3425" y="179"/>
                    <a:pt x="3482" y="196"/>
                    <a:pt x="3535" y="226"/>
                  </a:cubicBezTo>
                  <a:cubicBezTo>
                    <a:pt x="3920" y="450"/>
                    <a:pt x="4555" y="1570"/>
                    <a:pt x="5327" y="5577"/>
                  </a:cubicBezTo>
                  <a:cubicBezTo>
                    <a:pt x="5787" y="7992"/>
                    <a:pt x="6074" y="10331"/>
                    <a:pt x="6074" y="10356"/>
                  </a:cubicBezTo>
                  <a:lnTo>
                    <a:pt x="6248" y="10331"/>
                  </a:lnTo>
                  <a:cubicBezTo>
                    <a:pt x="6210" y="9946"/>
                    <a:pt x="5090" y="910"/>
                    <a:pt x="3622" y="76"/>
                  </a:cubicBezTo>
                  <a:cubicBezTo>
                    <a:pt x="3542" y="26"/>
                    <a:pt x="3454" y="0"/>
                    <a:pt x="3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5450925" y="3863550"/>
              <a:ext cx="67550" cy="318950"/>
            </a:xfrm>
            <a:custGeom>
              <a:avLst/>
              <a:gdLst/>
              <a:ahLst/>
              <a:cxnLst/>
              <a:rect l="l" t="t" r="r" b="b"/>
              <a:pathLst>
                <a:path w="2702" h="12758" extrusionOk="0">
                  <a:moveTo>
                    <a:pt x="51" y="0"/>
                  </a:moveTo>
                  <a:lnTo>
                    <a:pt x="1" y="13"/>
                  </a:lnTo>
                  <a:lnTo>
                    <a:pt x="26" y="125"/>
                  </a:lnTo>
                  <a:lnTo>
                    <a:pt x="63" y="125"/>
                  </a:lnTo>
                  <a:lnTo>
                    <a:pt x="51" y="0"/>
                  </a:lnTo>
                  <a:close/>
                  <a:moveTo>
                    <a:pt x="76" y="237"/>
                  </a:moveTo>
                  <a:lnTo>
                    <a:pt x="38" y="249"/>
                  </a:lnTo>
                  <a:lnTo>
                    <a:pt x="51" y="361"/>
                  </a:lnTo>
                  <a:lnTo>
                    <a:pt x="100" y="361"/>
                  </a:lnTo>
                  <a:lnTo>
                    <a:pt x="76" y="237"/>
                  </a:lnTo>
                  <a:close/>
                  <a:moveTo>
                    <a:pt x="63" y="473"/>
                  </a:moveTo>
                  <a:lnTo>
                    <a:pt x="88" y="598"/>
                  </a:lnTo>
                  <a:lnTo>
                    <a:pt x="125" y="585"/>
                  </a:lnTo>
                  <a:lnTo>
                    <a:pt x="113" y="473"/>
                  </a:lnTo>
                  <a:close/>
                  <a:moveTo>
                    <a:pt x="100" y="710"/>
                  </a:moveTo>
                  <a:lnTo>
                    <a:pt x="113" y="834"/>
                  </a:lnTo>
                  <a:lnTo>
                    <a:pt x="163" y="822"/>
                  </a:lnTo>
                  <a:lnTo>
                    <a:pt x="138" y="710"/>
                  </a:lnTo>
                  <a:close/>
                  <a:moveTo>
                    <a:pt x="175" y="934"/>
                  </a:moveTo>
                  <a:lnTo>
                    <a:pt x="125" y="946"/>
                  </a:lnTo>
                  <a:lnTo>
                    <a:pt x="150" y="1058"/>
                  </a:lnTo>
                  <a:lnTo>
                    <a:pt x="188" y="1058"/>
                  </a:lnTo>
                  <a:lnTo>
                    <a:pt x="175" y="934"/>
                  </a:lnTo>
                  <a:close/>
                  <a:moveTo>
                    <a:pt x="212" y="1170"/>
                  </a:moveTo>
                  <a:lnTo>
                    <a:pt x="163" y="1183"/>
                  </a:lnTo>
                  <a:lnTo>
                    <a:pt x="175" y="1295"/>
                  </a:lnTo>
                  <a:lnTo>
                    <a:pt x="225" y="1295"/>
                  </a:lnTo>
                  <a:lnTo>
                    <a:pt x="212" y="1170"/>
                  </a:lnTo>
                  <a:close/>
                  <a:moveTo>
                    <a:pt x="200" y="1407"/>
                  </a:moveTo>
                  <a:lnTo>
                    <a:pt x="212" y="1531"/>
                  </a:lnTo>
                  <a:lnTo>
                    <a:pt x="262" y="1519"/>
                  </a:lnTo>
                  <a:lnTo>
                    <a:pt x="237" y="1407"/>
                  </a:lnTo>
                  <a:close/>
                  <a:moveTo>
                    <a:pt x="225" y="1643"/>
                  </a:moveTo>
                  <a:lnTo>
                    <a:pt x="250" y="1768"/>
                  </a:lnTo>
                  <a:lnTo>
                    <a:pt x="287" y="1755"/>
                  </a:lnTo>
                  <a:lnTo>
                    <a:pt x="275" y="1643"/>
                  </a:lnTo>
                  <a:close/>
                  <a:moveTo>
                    <a:pt x="312" y="1867"/>
                  </a:moveTo>
                  <a:lnTo>
                    <a:pt x="262" y="1880"/>
                  </a:lnTo>
                  <a:lnTo>
                    <a:pt x="287" y="1992"/>
                  </a:lnTo>
                  <a:lnTo>
                    <a:pt x="324" y="1992"/>
                  </a:lnTo>
                  <a:lnTo>
                    <a:pt x="312" y="1867"/>
                  </a:lnTo>
                  <a:close/>
                  <a:moveTo>
                    <a:pt x="337" y="2104"/>
                  </a:moveTo>
                  <a:lnTo>
                    <a:pt x="300" y="2116"/>
                  </a:lnTo>
                  <a:lnTo>
                    <a:pt x="312" y="2228"/>
                  </a:lnTo>
                  <a:lnTo>
                    <a:pt x="362" y="2228"/>
                  </a:lnTo>
                  <a:lnTo>
                    <a:pt x="337" y="2104"/>
                  </a:lnTo>
                  <a:close/>
                  <a:moveTo>
                    <a:pt x="337" y="2340"/>
                  </a:moveTo>
                  <a:lnTo>
                    <a:pt x="349" y="2465"/>
                  </a:lnTo>
                  <a:lnTo>
                    <a:pt x="399" y="2452"/>
                  </a:lnTo>
                  <a:lnTo>
                    <a:pt x="374" y="2340"/>
                  </a:lnTo>
                  <a:close/>
                  <a:moveTo>
                    <a:pt x="374" y="2577"/>
                  </a:moveTo>
                  <a:lnTo>
                    <a:pt x="387" y="2701"/>
                  </a:lnTo>
                  <a:lnTo>
                    <a:pt x="424" y="2689"/>
                  </a:lnTo>
                  <a:lnTo>
                    <a:pt x="412" y="2577"/>
                  </a:lnTo>
                  <a:close/>
                  <a:moveTo>
                    <a:pt x="449" y="2801"/>
                  </a:moveTo>
                  <a:lnTo>
                    <a:pt x="399" y="2813"/>
                  </a:lnTo>
                  <a:lnTo>
                    <a:pt x="424" y="2925"/>
                  </a:lnTo>
                  <a:lnTo>
                    <a:pt x="461" y="2925"/>
                  </a:lnTo>
                  <a:lnTo>
                    <a:pt x="449" y="2801"/>
                  </a:lnTo>
                  <a:close/>
                  <a:moveTo>
                    <a:pt x="486" y="3037"/>
                  </a:moveTo>
                  <a:lnTo>
                    <a:pt x="436" y="3050"/>
                  </a:lnTo>
                  <a:lnTo>
                    <a:pt x="461" y="3162"/>
                  </a:lnTo>
                  <a:lnTo>
                    <a:pt x="499" y="3162"/>
                  </a:lnTo>
                  <a:lnTo>
                    <a:pt x="486" y="3037"/>
                  </a:lnTo>
                  <a:close/>
                  <a:moveTo>
                    <a:pt x="474" y="3274"/>
                  </a:moveTo>
                  <a:lnTo>
                    <a:pt x="499" y="3398"/>
                  </a:lnTo>
                  <a:lnTo>
                    <a:pt x="536" y="3386"/>
                  </a:lnTo>
                  <a:lnTo>
                    <a:pt x="524" y="3274"/>
                  </a:lnTo>
                  <a:close/>
                  <a:moveTo>
                    <a:pt x="511" y="3510"/>
                  </a:moveTo>
                  <a:lnTo>
                    <a:pt x="524" y="3635"/>
                  </a:lnTo>
                  <a:lnTo>
                    <a:pt x="573" y="3622"/>
                  </a:lnTo>
                  <a:lnTo>
                    <a:pt x="561" y="3510"/>
                  </a:lnTo>
                  <a:close/>
                  <a:moveTo>
                    <a:pt x="598" y="3734"/>
                  </a:moveTo>
                  <a:lnTo>
                    <a:pt x="548" y="3747"/>
                  </a:lnTo>
                  <a:lnTo>
                    <a:pt x="561" y="3859"/>
                  </a:lnTo>
                  <a:lnTo>
                    <a:pt x="611" y="3859"/>
                  </a:lnTo>
                  <a:lnTo>
                    <a:pt x="598" y="3734"/>
                  </a:lnTo>
                  <a:close/>
                  <a:moveTo>
                    <a:pt x="623" y="3971"/>
                  </a:moveTo>
                  <a:lnTo>
                    <a:pt x="586" y="3983"/>
                  </a:lnTo>
                  <a:lnTo>
                    <a:pt x="598" y="4095"/>
                  </a:lnTo>
                  <a:lnTo>
                    <a:pt x="648" y="4095"/>
                  </a:lnTo>
                  <a:lnTo>
                    <a:pt x="623" y="3971"/>
                  </a:lnTo>
                  <a:close/>
                  <a:moveTo>
                    <a:pt x="623" y="4207"/>
                  </a:moveTo>
                  <a:lnTo>
                    <a:pt x="636" y="4332"/>
                  </a:lnTo>
                  <a:lnTo>
                    <a:pt x="685" y="4319"/>
                  </a:lnTo>
                  <a:lnTo>
                    <a:pt x="660" y="4207"/>
                  </a:lnTo>
                  <a:close/>
                  <a:moveTo>
                    <a:pt x="660" y="4444"/>
                  </a:moveTo>
                  <a:lnTo>
                    <a:pt x="685" y="4568"/>
                  </a:lnTo>
                  <a:lnTo>
                    <a:pt x="723" y="4556"/>
                  </a:lnTo>
                  <a:lnTo>
                    <a:pt x="710" y="4444"/>
                  </a:lnTo>
                  <a:close/>
                  <a:moveTo>
                    <a:pt x="748" y="4668"/>
                  </a:moveTo>
                  <a:lnTo>
                    <a:pt x="698" y="4680"/>
                  </a:lnTo>
                  <a:lnTo>
                    <a:pt x="723" y="4792"/>
                  </a:lnTo>
                  <a:lnTo>
                    <a:pt x="760" y="4792"/>
                  </a:lnTo>
                  <a:lnTo>
                    <a:pt x="748" y="4668"/>
                  </a:lnTo>
                  <a:close/>
                  <a:moveTo>
                    <a:pt x="785" y="4904"/>
                  </a:moveTo>
                  <a:lnTo>
                    <a:pt x="735" y="4916"/>
                  </a:lnTo>
                  <a:lnTo>
                    <a:pt x="760" y="5028"/>
                  </a:lnTo>
                  <a:lnTo>
                    <a:pt x="797" y="5016"/>
                  </a:lnTo>
                  <a:lnTo>
                    <a:pt x="785" y="4904"/>
                  </a:lnTo>
                  <a:close/>
                  <a:moveTo>
                    <a:pt x="773" y="5140"/>
                  </a:moveTo>
                  <a:lnTo>
                    <a:pt x="797" y="5265"/>
                  </a:lnTo>
                  <a:lnTo>
                    <a:pt x="835" y="5252"/>
                  </a:lnTo>
                  <a:lnTo>
                    <a:pt x="822" y="5140"/>
                  </a:lnTo>
                  <a:close/>
                  <a:moveTo>
                    <a:pt x="860" y="5364"/>
                  </a:moveTo>
                  <a:lnTo>
                    <a:pt x="822" y="5377"/>
                  </a:lnTo>
                  <a:lnTo>
                    <a:pt x="835" y="5489"/>
                  </a:lnTo>
                  <a:lnTo>
                    <a:pt x="885" y="5489"/>
                  </a:lnTo>
                  <a:lnTo>
                    <a:pt x="860" y="5364"/>
                  </a:lnTo>
                  <a:close/>
                  <a:moveTo>
                    <a:pt x="897" y="5601"/>
                  </a:moveTo>
                  <a:lnTo>
                    <a:pt x="860" y="5613"/>
                  </a:lnTo>
                  <a:lnTo>
                    <a:pt x="872" y="5725"/>
                  </a:lnTo>
                  <a:lnTo>
                    <a:pt x="922" y="5713"/>
                  </a:lnTo>
                  <a:lnTo>
                    <a:pt x="897" y="5601"/>
                  </a:lnTo>
                  <a:close/>
                  <a:moveTo>
                    <a:pt x="897" y="5837"/>
                  </a:moveTo>
                  <a:lnTo>
                    <a:pt x="922" y="5962"/>
                  </a:lnTo>
                  <a:lnTo>
                    <a:pt x="959" y="5949"/>
                  </a:lnTo>
                  <a:lnTo>
                    <a:pt x="947" y="5837"/>
                  </a:lnTo>
                  <a:close/>
                  <a:moveTo>
                    <a:pt x="984" y="6061"/>
                  </a:moveTo>
                  <a:lnTo>
                    <a:pt x="934" y="6074"/>
                  </a:lnTo>
                  <a:lnTo>
                    <a:pt x="959" y="6186"/>
                  </a:lnTo>
                  <a:lnTo>
                    <a:pt x="1009" y="6186"/>
                  </a:lnTo>
                  <a:lnTo>
                    <a:pt x="984" y="6061"/>
                  </a:lnTo>
                  <a:close/>
                  <a:moveTo>
                    <a:pt x="1021" y="6298"/>
                  </a:moveTo>
                  <a:lnTo>
                    <a:pt x="984" y="6310"/>
                  </a:lnTo>
                  <a:lnTo>
                    <a:pt x="997" y="6422"/>
                  </a:lnTo>
                  <a:lnTo>
                    <a:pt x="1046" y="6410"/>
                  </a:lnTo>
                  <a:lnTo>
                    <a:pt x="1021" y="6298"/>
                  </a:lnTo>
                  <a:close/>
                  <a:moveTo>
                    <a:pt x="1021" y="6534"/>
                  </a:moveTo>
                  <a:lnTo>
                    <a:pt x="1046" y="6659"/>
                  </a:lnTo>
                  <a:lnTo>
                    <a:pt x="1084" y="6646"/>
                  </a:lnTo>
                  <a:lnTo>
                    <a:pt x="1071" y="6534"/>
                  </a:lnTo>
                  <a:close/>
                  <a:moveTo>
                    <a:pt x="1109" y="6758"/>
                  </a:moveTo>
                  <a:lnTo>
                    <a:pt x="1071" y="6771"/>
                  </a:lnTo>
                  <a:lnTo>
                    <a:pt x="1084" y="6883"/>
                  </a:lnTo>
                  <a:lnTo>
                    <a:pt x="1133" y="6883"/>
                  </a:lnTo>
                  <a:lnTo>
                    <a:pt x="1109" y="6758"/>
                  </a:lnTo>
                  <a:close/>
                  <a:moveTo>
                    <a:pt x="1158" y="6995"/>
                  </a:moveTo>
                  <a:lnTo>
                    <a:pt x="1109" y="7007"/>
                  </a:lnTo>
                  <a:lnTo>
                    <a:pt x="1133" y="7119"/>
                  </a:lnTo>
                  <a:lnTo>
                    <a:pt x="1171" y="7107"/>
                  </a:lnTo>
                  <a:lnTo>
                    <a:pt x="1158" y="6995"/>
                  </a:lnTo>
                  <a:close/>
                  <a:moveTo>
                    <a:pt x="1158" y="7231"/>
                  </a:moveTo>
                  <a:lnTo>
                    <a:pt x="1171" y="7343"/>
                  </a:lnTo>
                  <a:lnTo>
                    <a:pt x="1221" y="7343"/>
                  </a:lnTo>
                  <a:lnTo>
                    <a:pt x="1196" y="7231"/>
                  </a:lnTo>
                  <a:close/>
                  <a:moveTo>
                    <a:pt x="1245" y="7455"/>
                  </a:moveTo>
                  <a:lnTo>
                    <a:pt x="1196" y="7468"/>
                  </a:lnTo>
                  <a:lnTo>
                    <a:pt x="1221" y="7580"/>
                  </a:lnTo>
                  <a:lnTo>
                    <a:pt x="1258" y="7567"/>
                  </a:lnTo>
                  <a:lnTo>
                    <a:pt x="1245" y="7455"/>
                  </a:lnTo>
                  <a:close/>
                  <a:moveTo>
                    <a:pt x="1245" y="7692"/>
                  </a:moveTo>
                  <a:cubicBezTo>
                    <a:pt x="1245" y="7729"/>
                    <a:pt x="1258" y="7779"/>
                    <a:pt x="1270" y="7816"/>
                  </a:cubicBezTo>
                  <a:lnTo>
                    <a:pt x="1308" y="7804"/>
                  </a:lnTo>
                  <a:cubicBezTo>
                    <a:pt x="1308" y="7766"/>
                    <a:pt x="1295" y="7729"/>
                    <a:pt x="1283" y="7692"/>
                  </a:cubicBezTo>
                  <a:close/>
                  <a:moveTo>
                    <a:pt x="1333" y="7916"/>
                  </a:moveTo>
                  <a:lnTo>
                    <a:pt x="1295" y="7928"/>
                  </a:lnTo>
                  <a:lnTo>
                    <a:pt x="1308" y="8040"/>
                  </a:lnTo>
                  <a:lnTo>
                    <a:pt x="1357" y="8040"/>
                  </a:lnTo>
                  <a:lnTo>
                    <a:pt x="1333" y="7916"/>
                  </a:lnTo>
                  <a:close/>
                  <a:moveTo>
                    <a:pt x="1333" y="8152"/>
                  </a:moveTo>
                  <a:lnTo>
                    <a:pt x="1357" y="8277"/>
                  </a:lnTo>
                  <a:lnTo>
                    <a:pt x="1407" y="8264"/>
                  </a:lnTo>
                  <a:lnTo>
                    <a:pt x="1382" y="8152"/>
                  </a:lnTo>
                  <a:close/>
                  <a:moveTo>
                    <a:pt x="1432" y="8376"/>
                  </a:moveTo>
                  <a:lnTo>
                    <a:pt x="1382" y="8389"/>
                  </a:lnTo>
                  <a:lnTo>
                    <a:pt x="1407" y="8501"/>
                  </a:lnTo>
                  <a:lnTo>
                    <a:pt x="1457" y="8501"/>
                  </a:lnTo>
                  <a:lnTo>
                    <a:pt x="1432" y="8376"/>
                  </a:lnTo>
                  <a:close/>
                  <a:moveTo>
                    <a:pt x="1482" y="8613"/>
                  </a:moveTo>
                  <a:lnTo>
                    <a:pt x="1432" y="8625"/>
                  </a:lnTo>
                  <a:cubicBezTo>
                    <a:pt x="1445" y="8663"/>
                    <a:pt x="1445" y="8700"/>
                    <a:pt x="1457" y="8737"/>
                  </a:cubicBezTo>
                  <a:lnTo>
                    <a:pt x="1507" y="8725"/>
                  </a:lnTo>
                  <a:cubicBezTo>
                    <a:pt x="1494" y="8687"/>
                    <a:pt x="1482" y="8650"/>
                    <a:pt x="1482" y="8613"/>
                  </a:cubicBezTo>
                  <a:close/>
                  <a:moveTo>
                    <a:pt x="1532" y="8837"/>
                  </a:moveTo>
                  <a:lnTo>
                    <a:pt x="1482" y="8849"/>
                  </a:lnTo>
                  <a:lnTo>
                    <a:pt x="1507" y="8961"/>
                  </a:lnTo>
                  <a:lnTo>
                    <a:pt x="1557" y="8961"/>
                  </a:lnTo>
                  <a:lnTo>
                    <a:pt x="1532" y="8837"/>
                  </a:lnTo>
                  <a:close/>
                  <a:moveTo>
                    <a:pt x="1581" y="9073"/>
                  </a:moveTo>
                  <a:lnTo>
                    <a:pt x="1532" y="9086"/>
                  </a:lnTo>
                  <a:lnTo>
                    <a:pt x="1557" y="9198"/>
                  </a:lnTo>
                  <a:lnTo>
                    <a:pt x="1606" y="9185"/>
                  </a:lnTo>
                  <a:lnTo>
                    <a:pt x="1581" y="9073"/>
                  </a:lnTo>
                  <a:close/>
                  <a:moveTo>
                    <a:pt x="1631" y="9297"/>
                  </a:moveTo>
                  <a:lnTo>
                    <a:pt x="1581" y="9310"/>
                  </a:lnTo>
                  <a:lnTo>
                    <a:pt x="1606" y="9422"/>
                  </a:lnTo>
                  <a:lnTo>
                    <a:pt x="1656" y="9422"/>
                  </a:lnTo>
                  <a:lnTo>
                    <a:pt x="1631" y="9297"/>
                  </a:lnTo>
                  <a:close/>
                  <a:moveTo>
                    <a:pt x="1681" y="9534"/>
                  </a:moveTo>
                  <a:lnTo>
                    <a:pt x="1644" y="9546"/>
                  </a:lnTo>
                  <a:cubicBezTo>
                    <a:pt x="1644" y="9583"/>
                    <a:pt x="1656" y="9621"/>
                    <a:pt x="1669" y="9658"/>
                  </a:cubicBezTo>
                  <a:lnTo>
                    <a:pt x="1706" y="9646"/>
                  </a:lnTo>
                  <a:cubicBezTo>
                    <a:pt x="1693" y="9608"/>
                    <a:pt x="1693" y="9571"/>
                    <a:pt x="1681" y="9534"/>
                  </a:cubicBezTo>
                  <a:close/>
                  <a:moveTo>
                    <a:pt x="1731" y="9758"/>
                  </a:moveTo>
                  <a:lnTo>
                    <a:pt x="1693" y="9770"/>
                  </a:lnTo>
                  <a:lnTo>
                    <a:pt x="1718" y="9882"/>
                  </a:lnTo>
                  <a:lnTo>
                    <a:pt x="1768" y="9870"/>
                  </a:lnTo>
                  <a:lnTo>
                    <a:pt x="1731" y="9758"/>
                  </a:lnTo>
                  <a:close/>
                  <a:moveTo>
                    <a:pt x="1743" y="9994"/>
                  </a:moveTo>
                  <a:cubicBezTo>
                    <a:pt x="1756" y="10044"/>
                    <a:pt x="1768" y="10081"/>
                    <a:pt x="1781" y="10119"/>
                  </a:cubicBezTo>
                  <a:lnTo>
                    <a:pt x="1818" y="10106"/>
                  </a:lnTo>
                  <a:cubicBezTo>
                    <a:pt x="1805" y="10069"/>
                    <a:pt x="1805" y="10032"/>
                    <a:pt x="1793" y="9994"/>
                  </a:cubicBezTo>
                  <a:close/>
                  <a:moveTo>
                    <a:pt x="1843" y="10218"/>
                  </a:moveTo>
                  <a:lnTo>
                    <a:pt x="1805" y="10231"/>
                  </a:lnTo>
                  <a:cubicBezTo>
                    <a:pt x="1818" y="10268"/>
                    <a:pt x="1818" y="10305"/>
                    <a:pt x="1830" y="10343"/>
                  </a:cubicBezTo>
                  <a:lnTo>
                    <a:pt x="1880" y="10330"/>
                  </a:lnTo>
                  <a:cubicBezTo>
                    <a:pt x="1868" y="10293"/>
                    <a:pt x="1855" y="10256"/>
                    <a:pt x="1843" y="10218"/>
                  </a:cubicBezTo>
                  <a:close/>
                  <a:moveTo>
                    <a:pt x="1905" y="10442"/>
                  </a:moveTo>
                  <a:lnTo>
                    <a:pt x="1868" y="10455"/>
                  </a:lnTo>
                  <a:cubicBezTo>
                    <a:pt x="1868" y="10492"/>
                    <a:pt x="1880" y="10529"/>
                    <a:pt x="1893" y="10567"/>
                  </a:cubicBezTo>
                  <a:lnTo>
                    <a:pt x="1930" y="10554"/>
                  </a:lnTo>
                  <a:cubicBezTo>
                    <a:pt x="1930" y="10517"/>
                    <a:pt x="1917" y="10480"/>
                    <a:pt x="1905" y="10442"/>
                  </a:cubicBezTo>
                  <a:close/>
                  <a:moveTo>
                    <a:pt x="1930" y="10679"/>
                  </a:moveTo>
                  <a:cubicBezTo>
                    <a:pt x="1930" y="10728"/>
                    <a:pt x="1942" y="10766"/>
                    <a:pt x="1955" y="10803"/>
                  </a:cubicBezTo>
                  <a:lnTo>
                    <a:pt x="1992" y="10791"/>
                  </a:lnTo>
                  <a:cubicBezTo>
                    <a:pt x="1992" y="10753"/>
                    <a:pt x="1980" y="10716"/>
                    <a:pt x="1967" y="10679"/>
                  </a:cubicBezTo>
                  <a:close/>
                  <a:moveTo>
                    <a:pt x="2030" y="10903"/>
                  </a:moveTo>
                  <a:lnTo>
                    <a:pt x="1992" y="10915"/>
                  </a:lnTo>
                  <a:cubicBezTo>
                    <a:pt x="1992" y="10952"/>
                    <a:pt x="2005" y="10990"/>
                    <a:pt x="2017" y="11027"/>
                  </a:cubicBezTo>
                  <a:lnTo>
                    <a:pt x="2067" y="11015"/>
                  </a:lnTo>
                  <a:cubicBezTo>
                    <a:pt x="2054" y="10977"/>
                    <a:pt x="2042" y="10940"/>
                    <a:pt x="2030" y="10903"/>
                  </a:cubicBezTo>
                  <a:close/>
                  <a:moveTo>
                    <a:pt x="2092" y="11127"/>
                  </a:moveTo>
                  <a:lnTo>
                    <a:pt x="2054" y="11139"/>
                  </a:lnTo>
                  <a:cubicBezTo>
                    <a:pt x="2067" y="11177"/>
                    <a:pt x="2079" y="11214"/>
                    <a:pt x="2092" y="11251"/>
                  </a:cubicBezTo>
                  <a:lnTo>
                    <a:pt x="2129" y="11239"/>
                  </a:lnTo>
                  <a:cubicBezTo>
                    <a:pt x="2117" y="11201"/>
                    <a:pt x="2104" y="11164"/>
                    <a:pt x="2092" y="11127"/>
                  </a:cubicBezTo>
                  <a:close/>
                  <a:moveTo>
                    <a:pt x="2166" y="11351"/>
                  </a:moveTo>
                  <a:lnTo>
                    <a:pt x="2117" y="11363"/>
                  </a:lnTo>
                  <a:cubicBezTo>
                    <a:pt x="2129" y="11401"/>
                    <a:pt x="2142" y="11438"/>
                    <a:pt x="2154" y="11475"/>
                  </a:cubicBezTo>
                  <a:lnTo>
                    <a:pt x="2191" y="11463"/>
                  </a:lnTo>
                  <a:cubicBezTo>
                    <a:pt x="2191" y="11425"/>
                    <a:pt x="2179" y="11388"/>
                    <a:pt x="2166" y="11351"/>
                  </a:cubicBezTo>
                  <a:close/>
                  <a:moveTo>
                    <a:pt x="2229" y="11575"/>
                  </a:moveTo>
                  <a:lnTo>
                    <a:pt x="2191" y="11587"/>
                  </a:lnTo>
                  <a:lnTo>
                    <a:pt x="2229" y="11699"/>
                  </a:lnTo>
                  <a:lnTo>
                    <a:pt x="2266" y="11687"/>
                  </a:lnTo>
                  <a:cubicBezTo>
                    <a:pt x="2254" y="11649"/>
                    <a:pt x="2241" y="11612"/>
                    <a:pt x="2229" y="11575"/>
                  </a:cubicBezTo>
                  <a:close/>
                  <a:moveTo>
                    <a:pt x="2303" y="11799"/>
                  </a:moveTo>
                  <a:lnTo>
                    <a:pt x="2266" y="11811"/>
                  </a:lnTo>
                  <a:cubicBezTo>
                    <a:pt x="2278" y="11849"/>
                    <a:pt x="2291" y="11886"/>
                    <a:pt x="2303" y="11923"/>
                  </a:cubicBezTo>
                  <a:lnTo>
                    <a:pt x="2353" y="11911"/>
                  </a:lnTo>
                  <a:cubicBezTo>
                    <a:pt x="2341" y="11873"/>
                    <a:pt x="2316" y="11836"/>
                    <a:pt x="2303" y="11799"/>
                  </a:cubicBezTo>
                  <a:close/>
                  <a:moveTo>
                    <a:pt x="2390" y="12023"/>
                  </a:moveTo>
                  <a:lnTo>
                    <a:pt x="2341" y="12035"/>
                  </a:lnTo>
                  <a:cubicBezTo>
                    <a:pt x="2366" y="12073"/>
                    <a:pt x="2378" y="12110"/>
                    <a:pt x="2390" y="12147"/>
                  </a:cubicBezTo>
                  <a:lnTo>
                    <a:pt x="2428" y="12135"/>
                  </a:lnTo>
                  <a:cubicBezTo>
                    <a:pt x="2415" y="12097"/>
                    <a:pt x="2403" y="12060"/>
                    <a:pt x="2390" y="12023"/>
                  </a:cubicBezTo>
                  <a:close/>
                  <a:moveTo>
                    <a:pt x="2478" y="12234"/>
                  </a:moveTo>
                  <a:lnTo>
                    <a:pt x="2428" y="12259"/>
                  </a:lnTo>
                  <a:cubicBezTo>
                    <a:pt x="2440" y="12297"/>
                    <a:pt x="2465" y="12334"/>
                    <a:pt x="2478" y="12371"/>
                  </a:cubicBezTo>
                  <a:lnTo>
                    <a:pt x="2515" y="12346"/>
                  </a:lnTo>
                  <a:cubicBezTo>
                    <a:pt x="2502" y="12309"/>
                    <a:pt x="2490" y="12272"/>
                    <a:pt x="2478" y="12234"/>
                  </a:cubicBezTo>
                  <a:close/>
                  <a:moveTo>
                    <a:pt x="2565" y="12458"/>
                  </a:moveTo>
                  <a:lnTo>
                    <a:pt x="2527" y="12471"/>
                  </a:lnTo>
                  <a:cubicBezTo>
                    <a:pt x="2540" y="12508"/>
                    <a:pt x="2552" y="12546"/>
                    <a:pt x="2577" y="12583"/>
                  </a:cubicBezTo>
                  <a:lnTo>
                    <a:pt x="2614" y="12558"/>
                  </a:lnTo>
                  <a:cubicBezTo>
                    <a:pt x="2602" y="12533"/>
                    <a:pt x="2577" y="12496"/>
                    <a:pt x="2565" y="12458"/>
                  </a:cubicBezTo>
                  <a:close/>
                  <a:moveTo>
                    <a:pt x="2664" y="12670"/>
                  </a:moveTo>
                  <a:lnTo>
                    <a:pt x="2627" y="12682"/>
                  </a:lnTo>
                  <a:cubicBezTo>
                    <a:pt x="2639" y="12707"/>
                    <a:pt x="2652" y="12732"/>
                    <a:pt x="2664" y="12757"/>
                  </a:cubicBezTo>
                  <a:lnTo>
                    <a:pt x="2702" y="12732"/>
                  </a:lnTo>
                  <a:cubicBezTo>
                    <a:pt x="2689" y="12720"/>
                    <a:pt x="2677" y="12695"/>
                    <a:pt x="2664" y="1267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5584425" y="3823425"/>
              <a:ext cx="27400" cy="330125"/>
            </a:xfrm>
            <a:custGeom>
              <a:avLst/>
              <a:gdLst/>
              <a:ahLst/>
              <a:cxnLst/>
              <a:rect l="l" t="t" r="r" b="b"/>
              <a:pathLst>
                <a:path w="1096" h="13205" extrusionOk="0">
                  <a:moveTo>
                    <a:pt x="1058" y="0"/>
                  </a:moveTo>
                  <a:lnTo>
                    <a:pt x="1058" y="50"/>
                  </a:lnTo>
                  <a:lnTo>
                    <a:pt x="1095" y="50"/>
                  </a:lnTo>
                  <a:lnTo>
                    <a:pt x="1095" y="0"/>
                  </a:lnTo>
                  <a:close/>
                  <a:moveTo>
                    <a:pt x="1058" y="162"/>
                  </a:moveTo>
                  <a:lnTo>
                    <a:pt x="1058" y="286"/>
                  </a:lnTo>
                  <a:lnTo>
                    <a:pt x="1095" y="286"/>
                  </a:lnTo>
                  <a:lnTo>
                    <a:pt x="1095" y="162"/>
                  </a:lnTo>
                  <a:close/>
                  <a:moveTo>
                    <a:pt x="1058" y="398"/>
                  </a:moveTo>
                  <a:lnTo>
                    <a:pt x="1058" y="523"/>
                  </a:lnTo>
                  <a:lnTo>
                    <a:pt x="1095" y="510"/>
                  </a:lnTo>
                  <a:lnTo>
                    <a:pt x="1095" y="398"/>
                  </a:lnTo>
                  <a:close/>
                  <a:moveTo>
                    <a:pt x="1058" y="635"/>
                  </a:moveTo>
                  <a:lnTo>
                    <a:pt x="1045" y="759"/>
                  </a:lnTo>
                  <a:lnTo>
                    <a:pt x="1095" y="759"/>
                  </a:lnTo>
                  <a:lnTo>
                    <a:pt x="1095" y="635"/>
                  </a:lnTo>
                  <a:close/>
                  <a:moveTo>
                    <a:pt x="1045" y="871"/>
                  </a:moveTo>
                  <a:lnTo>
                    <a:pt x="1045" y="983"/>
                  </a:lnTo>
                  <a:lnTo>
                    <a:pt x="1095" y="996"/>
                  </a:lnTo>
                  <a:lnTo>
                    <a:pt x="1095" y="871"/>
                  </a:lnTo>
                  <a:close/>
                  <a:moveTo>
                    <a:pt x="1045" y="1108"/>
                  </a:moveTo>
                  <a:lnTo>
                    <a:pt x="1033" y="1220"/>
                  </a:lnTo>
                  <a:lnTo>
                    <a:pt x="1083" y="1232"/>
                  </a:lnTo>
                  <a:lnTo>
                    <a:pt x="1083" y="1108"/>
                  </a:lnTo>
                  <a:close/>
                  <a:moveTo>
                    <a:pt x="1033" y="1344"/>
                  </a:moveTo>
                  <a:lnTo>
                    <a:pt x="1033" y="1456"/>
                  </a:lnTo>
                  <a:lnTo>
                    <a:pt x="1070" y="1456"/>
                  </a:lnTo>
                  <a:lnTo>
                    <a:pt x="1083" y="1344"/>
                  </a:lnTo>
                  <a:close/>
                  <a:moveTo>
                    <a:pt x="1021" y="1581"/>
                  </a:moveTo>
                  <a:lnTo>
                    <a:pt x="1021" y="1693"/>
                  </a:lnTo>
                  <a:lnTo>
                    <a:pt x="1070" y="1693"/>
                  </a:lnTo>
                  <a:lnTo>
                    <a:pt x="1070" y="1581"/>
                  </a:lnTo>
                  <a:close/>
                  <a:moveTo>
                    <a:pt x="1021" y="1817"/>
                  </a:moveTo>
                  <a:lnTo>
                    <a:pt x="1008" y="1929"/>
                  </a:lnTo>
                  <a:lnTo>
                    <a:pt x="1058" y="1929"/>
                  </a:lnTo>
                  <a:lnTo>
                    <a:pt x="1058" y="1817"/>
                  </a:lnTo>
                  <a:close/>
                  <a:moveTo>
                    <a:pt x="1008" y="2054"/>
                  </a:moveTo>
                  <a:lnTo>
                    <a:pt x="996" y="2166"/>
                  </a:lnTo>
                  <a:lnTo>
                    <a:pt x="1045" y="2166"/>
                  </a:lnTo>
                  <a:lnTo>
                    <a:pt x="1045" y="2054"/>
                  </a:lnTo>
                  <a:close/>
                  <a:moveTo>
                    <a:pt x="996" y="2278"/>
                  </a:moveTo>
                  <a:lnTo>
                    <a:pt x="996" y="2402"/>
                  </a:lnTo>
                  <a:lnTo>
                    <a:pt x="1033" y="2402"/>
                  </a:lnTo>
                  <a:lnTo>
                    <a:pt x="1045" y="2290"/>
                  </a:lnTo>
                  <a:lnTo>
                    <a:pt x="996" y="2278"/>
                  </a:lnTo>
                  <a:close/>
                  <a:moveTo>
                    <a:pt x="983" y="2514"/>
                  </a:moveTo>
                  <a:lnTo>
                    <a:pt x="983" y="2638"/>
                  </a:lnTo>
                  <a:lnTo>
                    <a:pt x="1021" y="2638"/>
                  </a:lnTo>
                  <a:lnTo>
                    <a:pt x="1033" y="2526"/>
                  </a:lnTo>
                  <a:lnTo>
                    <a:pt x="983" y="2514"/>
                  </a:lnTo>
                  <a:close/>
                  <a:moveTo>
                    <a:pt x="971" y="2750"/>
                  </a:moveTo>
                  <a:lnTo>
                    <a:pt x="971" y="2875"/>
                  </a:lnTo>
                  <a:lnTo>
                    <a:pt x="1008" y="2875"/>
                  </a:lnTo>
                  <a:lnTo>
                    <a:pt x="1021" y="2750"/>
                  </a:lnTo>
                  <a:close/>
                  <a:moveTo>
                    <a:pt x="958" y="2987"/>
                  </a:moveTo>
                  <a:lnTo>
                    <a:pt x="946" y="3111"/>
                  </a:lnTo>
                  <a:lnTo>
                    <a:pt x="996" y="3111"/>
                  </a:lnTo>
                  <a:lnTo>
                    <a:pt x="1008" y="2987"/>
                  </a:lnTo>
                  <a:close/>
                  <a:moveTo>
                    <a:pt x="946" y="3223"/>
                  </a:moveTo>
                  <a:lnTo>
                    <a:pt x="933" y="3335"/>
                  </a:lnTo>
                  <a:lnTo>
                    <a:pt x="983" y="3348"/>
                  </a:lnTo>
                  <a:lnTo>
                    <a:pt x="983" y="3223"/>
                  </a:lnTo>
                  <a:close/>
                  <a:moveTo>
                    <a:pt x="933" y="3460"/>
                  </a:moveTo>
                  <a:lnTo>
                    <a:pt x="921" y="3572"/>
                  </a:lnTo>
                  <a:lnTo>
                    <a:pt x="971" y="3584"/>
                  </a:lnTo>
                  <a:lnTo>
                    <a:pt x="971" y="3460"/>
                  </a:lnTo>
                  <a:close/>
                  <a:moveTo>
                    <a:pt x="909" y="3696"/>
                  </a:moveTo>
                  <a:lnTo>
                    <a:pt x="909" y="3808"/>
                  </a:lnTo>
                  <a:lnTo>
                    <a:pt x="946" y="3821"/>
                  </a:lnTo>
                  <a:lnTo>
                    <a:pt x="958" y="3696"/>
                  </a:lnTo>
                  <a:close/>
                  <a:moveTo>
                    <a:pt x="896" y="3933"/>
                  </a:moveTo>
                  <a:lnTo>
                    <a:pt x="896" y="4045"/>
                  </a:lnTo>
                  <a:lnTo>
                    <a:pt x="933" y="4045"/>
                  </a:lnTo>
                  <a:lnTo>
                    <a:pt x="946" y="3933"/>
                  </a:lnTo>
                  <a:close/>
                  <a:moveTo>
                    <a:pt x="884" y="4169"/>
                  </a:moveTo>
                  <a:cubicBezTo>
                    <a:pt x="884" y="4207"/>
                    <a:pt x="871" y="4244"/>
                    <a:pt x="871" y="4281"/>
                  </a:cubicBezTo>
                  <a:lnTo>
                    <a:pt x="921" y="4281"/>
                  </a:lnTo>
                  <a:cubicBezTo>
                    <a:pt x="921" y="4244"/>
                    <a:pt x="921" y="4207"/>
                    <a:pt x="921" y="4169"/>
                  </a:cubicBezTo>
                  <a:close/>
                  <a:moveTo>
                    <a:pt x="871" y="4393"/>
                  </a:moveTo>
                  <a:lnTo>
                    <a:pt x="859" y="4518"/>
                  </a:lnTo>
                  <a:lnTo>
                    <a:pt x="896" y="4518"/>
                  </a:lnTo>
                  <a:lnTo>
                    <a:pt x="909" y="4406"/>
                  </a:lnTo>
                  <a:lnTo>
                    <a:pt x="871" y="4393"/>
                  </a:lnTo>
                  <a:close/>
                  <a:moveTo>
                    <a:pt x="846" y="4630"/>
                  </a:moveTo>
                  <a:lnTo>
                    <a:pt x="834" y="4754"/>
                  </a:lnTo>
                  <a:lnTo>
                    <a:pt x="884" y="4754"/>
                  </a:lnTo>
                  <a:lnTo>
                    <a:pt x="896" y="4642"/>
                  </a:lnTo>
                  <a:lnTo>
                    <a:pt x="846" y="4630"/>
                  </a:lnTo>
                  <a:close/>
                  <a:moveTo>
                    <a:pt x="834" y="4866"/>
                  </a:moveTo>
                  <a:lnTo>
                    <a:pt x="821" y="4991"/>
                  </a:lnTo>
                  <a:lnTo>
                    <a:pt x="871" y="4991"/>
                  </a:lnTo>
                  <a:lnTo>
                    <a:pt x="871" y="4879"/>
                  </a:lnTo>
                  <a:lnTo>
                    <a:pt x="834" y="4866"/>
                  </a:lnTo>
                  <a:close/>
                  <a:moveTo>
                    <a:pt x="809" y="5103"/>
                  </a:moveTo>
                  <a:lnTo>
                    <a:pt x="809" y="5227"/>
                  </a:lnTo>
                  <a:lnTo>
                    <a:pt x="846" y="5227"/>
                  </a:lnTo>
                  <a:lnTo>
                    <a:pt x="859" y="5103"/>
                  </a:lnTo>
                  <a:close/>
                  <a:moveTo>
                    <a:pt x="797" y="5339"/>
                  </a:moveTo>
                  <a:cubicBezTo>
                    <a:pt x="797" y="5376"/>
                    <a:pt x="784" y="5414"/>
                    <a:pt x="784" y="5451"/>
                  </a:cubicBezTo>
                  <a:lnTo>
                    <a:pt x="834" y="5464"/>
                  </a:lnTo>
                  <a:cubicBezTo>
                    <a:pt x="834" y="5426"/>
                    <a:pt x="834" y="5389"/>
                    <a:pt x="834" y="5339"/>
                  </a:cubicBezTo>
                  <a:close/>
                  <a:moveTo>
                    <a:pt x="772" y="5576"/>
                  </a:moveTo>
                  <a:lnTo>
                    <a:pt x="759" y="5688"/>
                  </a:lnTo>
                  <a:lnTo>
                    <a:pt x="809" y="5700"/>
                  </a:lnTo>
                  <a:lnTo>
                    <a:pt x="821" y="5576"/>
                  </a:lnTo>
                  <a:close/>
                  <a:moveTo>
                    <a:pt x="759" y="5812"/>
                  </a:moveTo>
                  <a:lnTo>
                    <a:pt x="747" y="5924"/>
                  </a:lnTo>
                  <a:lnTo>
                    <a:pt x="784" y="5937"/>
                  </a:lnTo>
                  <a:lnTo>
                    <a:pt x="797" y="5812"/>
                  </a:lnTo>
                  <a:close/>
                  <a:moveTo>
                    <a:pt x="734" y="6049"/>
                  </a:moveTo>
                  <a:lnTo>
                    <a:pt x="722" y="6161"/>
                  </a:lnTo>
                  <a:lnTo>
                    <a:pt x="772" y="6161"/>
                  </a:lnTo>
                  <a:lnTo>
                    <a:pt x="784" y="6049"/>
                  </a:lnTo>
                  <a:close/>
                  <a:moveTo>
                    <a:pt x="722" y="6285"/>
                  </a:moveTo>
                  <a:lnTo>
                    <a:pt x="709" y="6397"/>
                  </a:lnTo>
                  <a:lnTo>
                    <a:pt x="747" y="6397"/>
                  </a:lnTo>
                  <a:lnTo>
                    <a:pt x="759" y="6285"/>
                  </a:lnTo>
                  <a:close/>
                  <a:moveTo>
                    <a:pt x="697" y="6509"/>
                  </a:moveTo>
                  <a:lnTo>
                    <a:pt x="685" y="6633"/>
                  </a:lnTo>
                  <a:lnTo>
                    <a:pt x="734" y="6633"/>
                  </a:lnTo>
                  <a:lnTo>
                    <a:pt x="734" y="6521"/>
                  </a:lnTo>
                  <a:lnTo>
                    <a:pt x="697" y="6509"/>
                  </a:lnTo>
                  <a:close/>
                  <a:moveTo>
                    <a:pt x="672" y="6745"/>
                  </a:moveTo>
                  <a:lnTo>
                    <a:pt x="660" y="6870"/>
                  </a:lnTo>
                  <a:lnTo>
                    <a:pt x="709" y="6870"/>
                  </a:lnTo>
                  <a:lnTo>
                    <a:pt x="722" y="6758"/>
                  </a:lnTo>
                  <a:lnTo>
                    <a:pt x="672" y="6745"/>
                  </a:lnTo>
                  <a:close/>
                  <a:moveTo>
                    <a:pt x="660" y="6982"/>
                  </a:moveTo>
                  <a:lnTo>
                    <a:pt x="647" y="7094"/>
                  </a:lnTo>
                  <a:lnTo>
                    <a:pt x="685" y="7106"/>
                  </a:lnTo>
                  <a:lnTo>
                    <a:pt x="697" y="6982"/>
                  </a:lnTo>
                  <a:close/>
                  <a:moveTo>
                    <a:pt x="635" y="7218"/>
                  </a:moveTo>
                  <a:lnTo>
                    <a:pt x="622" y="7330"/>
                  </a:lnTo>
                  <a:lnTo>
                    <a:pt x="660" y="7343"/>
                  </a:lnTo>
                  <a:lnTo>
                    <a:pt x="672" y="7218"/>
                  </a:lnTo>
                  <a:close/>
                  <a:moveTo>
                    <a:pt x="610" y="7455"/>
                  </a:moveTo>
                  <a:lnTo>
                    <a:pt x="597" y="7567"/>
                  </a:lnTo>
                  <a:lnTo>
                    <a:pt x="647" y="7579"/>
                  </a:lnTo>
                  <a:lnTo>
                    <a:pt x="660" y="7455"/>
                  </a:lnTo>
                  <a:close/>
                  <a:moveTo>
                    <a:pt x="585" y="7691"/>
                  </a:moveTo>
                  <a:lnTo>
                    <a:pt x="573" y="7803"/>
                  </a:lnTo>
                  <a:lnTo>
                    <a:pt x="622" y="7803"/>
                  </a:lnTo>
                  <a:lnTo>
                    <a:pt x="635" y="7691"/>
                  </a:lnTo>
                  <a:close/>
                  <a:moveTo>
                    <a:pt x="573" y="7915"/>
                  </a:moveTo>
                  <a:lnTo>
                    <a:pt x="560" y="8040"/>
                  </a:lnTo>
                  <a:lnTo>
                    <a:pt x="597" y="8040"/>
                  </a:lnTo>
                  <a:lnTo>
                    <a:pt x="610" y="7928"/>
                  </a:lnTo>
                  <a:lnTo>
                    <a:pt x="573" y="7915"/>
                  </a:lnTo>
                  <a:close/>
                  <a:moveTo>
                    <a:pt x="548" y="8152"/>
                  </a:moveTo>
                  <a:lnTo>
                    <a:pt x="535" y="8276"/>
                  </a:lnTo>
                  <a:lnTo>
                    <a:pt x="573" y="8276"/>
                  </a:lnTo>
                  <a:lnTo>
                    <a:pt x="585" y="8164"/>
                  </a:lnTo>
                  <a:lnTo>
                    <a:pt x="548" y="8152"/>
                  </a:lnTo>
                  <a:close/>
                  <a:moveTo>
                    <a:pt x="523" y="8388"/>
                  </a:moveTo>
                  <a:lnTo>
                    <a:pt x="510" y="8513"/>
                  </a:lnTo>
                  <a:lnTo>
                    <a:pt x="560" y="8513"/>
                  </a:lnTo>
                  <a:lnTo>
                    <a:pt x="560" y="8388"/>
                  </a:lnTo>
                  <a:close/>
                  <a:moveTo>
                    <a:pt x="498" y="8625"/>
                  </a:moveTo>
                  <a:lnTo>
                    <a:pt x="485" y="8737"/>
                  </a:lnTo>
                  <a:lnTo>
                    <a:pt x="535" y="8749"/>
                  </a:lnTo>
                  <a:lnTo>
                    <a:pt x="548" y="8625"/>
                  </a:lnTo>
                  <a:close/>
                  <a:moveTo>
                    <a:pt x="473" y="8861"/>
                  </a:moveTo>
                  <a:lnTo>
                    <a:pt x="461" y="8973"/>
                  </a:lnTo>
                  <a:lnTo>
                    <a:pt x="510" y="8986"/>
                  </a:lnTo>
                  <a:lnTo>
                    <a:pt x="523" y="8861"/>
                  </a:lnTo>
                  <a:close/>
                  <a:moveTo>
                    <a:pt x="448" y="9098"/>
                  </a:moveTo>
                  <a:lnTo>
                    <a:pt x="436" y="9210"/>
                  </a:lnTo>
                  <a:lnTo>
                    <a:pt x="485" y="9210"/>
                  </a:lnTo>
                  <a:lnTo>
                    <a:pt x="498" y="9098"/>
                  </a:lnTo>
                  <a:close/>
                  <a:moveTo>
                    <a:pt x="423" y="9322"/>
                  </a:moveTo>
                  <a:lnTo>
                    <a:pt x="411" y="9446"/>
                  </a:lnTo>
                  <a:lnTo>
                    <a:pt x="461" y="9446"/>
                  </a:lnTo>
                  <a:lnTo>
                    <a:pt x="473" y="9334"/>
                  </a:lnTo>
                  <a:lnTo>
                    <a:pt x="423" y="9322"/>
                  </a:lnTo>
                  <a:close/>
                  <a:moveTo>
                    <a:pt x="398" y="9558"/>
                  </a:moveTo>
                  <a:lnTo>
                    <a:pt x="386" y="9683"/>
                  </a:lnTo>
                  <a:lnTo>
                    <a:pt x="436" y="9683"/>
                  </a:lnTo>
                  <a:lnTo>
                    <a:pt x="448" y="9571"/>
                  </a:lnTo>
                  <a:lnTo>
                    <a:pt x="398" y="9558"/>
                  </a:lnTo>
                  <a:close/>
                  <a:moveTo>
                    <a:pt x="386" y="9795"/>
                  </a:moveTo>
                  <a:lnTo>
                    <a:pt x="373" y="9919"/>
                  </a:lnTo>
                  <a:lnTo>
                    <a:pt x="411" y="9919"/>
                  </a:lnTo>
                  <a:lnTo>
                    <a:pt x="423" y="9807"/>
                  </a:lnTo>
                  <a:lnTo>
                    <a:pt x="386" y="9795"/>
                  </a:lnTo>
                  <a:close/>
                  <a:moveTo>
                    <a:pt x="361" y="10031"/>
                  </a:moveTo>
                  <a:lnTo>
                    <a:pt x="348" y="10143"/>
                  </a:lnTo>
                  <a:lnTo>
                    <a:pt x="386" y="10156"/>
                  </a:lnTo>
                  <a:lnTo>
                    <a:pt x="398" y="10031"/>
                  </a:lnTo>
                  <a:close/>
                  <a:moveTo>
                    <a:pt x="336" y="10268"/>
                  </a:moveTo>
                  <a:lnTo>
                    <a:pt x="324" y="10380"/>
                  </a:lnTo>
                  <a:lnTo>
                    <a:pt x="361" y="10392"/>
                  </a:lnTo>
                  <a:lnTo>
                    <a:pt x="373" y="10268"/>
                  </a:lnTo>
                  <a:close/>
                  <a:moveTo>
                    <a:pt x="311" y="10504"/>
                  </a:moveTo>
                  <a:lnTo>
                    <a:pt x="299" y="10616"/>
                  </a:lnTo>
                  <a:lnTo>
                    <a:pt x="336" y="10616"/>
                  </a:lnTo>
                  <a:lnTo>
                    <a:pt x="348" y="10504"/>
                  </a:lnTo>
                  <a:close/>
                  <a:moveTo>
                    <a:pt x="286" y="10728"/>
                  </a:moveTo>
                  <a:lnTo>
                    <a:pt x="261" y="10852"/>
                  </a:lnTo>
                  <a:lnTo>
                    <a:pt x="311" y="10852"/>
                  </a:lnTo>
                  <a:lnTo>
                    <a:pt x="324" y="10740"/>
                  </a:lnTo>
                  <a:lnTo>
                    <a:pt x="286" y="10728"/>
                  </a:lnTo>
                  <a:close/>
                  <a:moveTo>
                    <a:pt x="249" y="10964"/>
                  </a:moveTo>
                  <a:lnTo>
                    <a:pt x="236" y="11089"/>
                  </a:lnTo>
                  <a:lnTo>
                    <a:pt x="286" y="11089"/>
                  </a:lnTo>
                  <a:lnTo>
                    <a:pt x="299" y="10977"/>
                  </a:lnTo>
                  <a:lnTo>
                    <a:pt x="249" y="10964"/>
                  </a:lnTo>
                  <a:close/>
                  <a:moveTo>
                    <a:pt x="224" y="11201"/>
                  </a:moveTo>
                  <a:lnTo>
                    <a:pt x="212" y="11325"/>
                  </a:lnTo>
                  <a:lnTo>
                    <a:pt x="261" y="11325"/>
                  </a:lnTo>
                  <a:lnTo>
                    <a:pt x="274" y="11213"/>
                  </a:lnTo>
                  <a:lnTo>
                    <a:pt x="224" y="11201"/>
                  </a:lnTo>
                  <a:close/>
                  <a:moveTo>
                    <a:pt x="199" y="11437"/>
                  </a:moveTo>
                  <a:lnTo>
                    <a:pt x="187" y="11549"/>
                  </a:lnTo>
                  <a:lnTo>
                    <a:pt x="236" y="11562"/>
                  </a:lnTo>
                  <a:lnTo>
                    <a:pt x="249" y="11437"/>
                  </a:lnTo>
                  <a:close/>
                  <a:moveTo>
                    <a:pt x="174" y="11674"/>
                  </a:moveTo>
                  <a:lnTo>
                    <a:pt x="162" y="11786"/>
                  </a:lnTo>
                  <a:lnTo>
                    <a:pt x="212" y="11798"/>
                  </a:lnTo>
                  <a:lnTo>
                    <a:pt x="224" y="11674"/>
                  </a:lnTo>
                  <a:close/>
                  <a:moveTo>
                    <a:pt x="149" y="11910"/>
                  </a:moveTo>
                  <a:lnTo>
                    <a:pt x="137" y="12022"/>
                  </a:lnTo>
                  <a:lnTo>
                    <a:pt x="187" y="12022"/>
                  </a:lnTo>
                  <a:lnTo>
                    <a:pt x="199" y="11910"/>
                  </a:lnTo>
                  <a:close/>
                  <a:moveTo>
                    <a:pt x="124" y="12134"/>
                  </a:moveTo>
                  <a:lnTo>
                    <a:pt x="112" y="12259"/>
                  </a:lnTo>
                  <a:lnTo>
                    <a:pt x="149" y="12259"/>
                  </a:lnTo>
                  <a:lnTo>
                    <a:pt x="174" y="12147"/>
                  </a:lnTo>
                  <a:lnTo>
                    <a:pt x="124" y="12134"/>
                  </a:lnTo>
                  <a:close/>
                  <a:moveTo>
                    <a:pt x="100" y="12371"/>
                  </a:moveTo>
                  <a:lnTo>
                    <a:pt x="87" y="12495"/>
                  </a:lnTo>
                  <a:lnTo>
                    <a:pt x="124" y="12495"/>
                  </a:lnTo>
                  <a:lnTo>
                    <a:pt x="137" y="12383"/>
                  </a:lnTo>
                  <a:lnTo>
                    <a:pt x="100" y="12371"/>
                  </a:lnTo>
                  <a:close/>
                  <a:moveTo>
                    <a:pt x="75" y="12607"/>
                  </a:moveTo>
                  <a:lnTo>
                    <a:pt x="62" y="12732"/>
                  </a:lnTo>
                  <a:lnTo>
                    <a:pt x="100" y="12732"/>
                  </a:lnTo>
                  <a:lnTo>
                    <a:pt x="112" y="12620"/>
                  </a:lnTo>
                  <a:lnTo>
                    <a:pt x="75" y="12607"/>
                  </a:lnTo>
                  <a:close/>
                  <a:moveTo>
                    <a:pt x="37" y="12844"/>
                  </a:moveTo>
                  <a:lnTo>
                    <a:pt x="25" y="12956"/>
                  </a:lnTo>
                  <a:lnTo>
                    <a:pt x="75" y="12968"/>
                  </a:lnTo>
                  <a:lnTo>
                    <a:pt x="87" y="12844"/>
                  </a:lnTo>
                  <a:close/>
                  <a:moveTo>
                    <a:pt x="12" y="13080"/>
                  </a:moveTo>
                  <a:lnTo>
                    <a:pt x="0" y="13192"/>
                  </a:lnTo>
                  <a:lnTo>
                    <a:pt x="50" y="13205"/>
                  </a:lnTo>
                  <a:lnTo>
                    <a:pt x="62" y="1308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5589400" y="3806600"/>
              <a:ext cx="70950" cy="297475"/>
            </a:xfrm>
            <a:custGeom>
              <a:avLst/>
              <a:gdLst/>
              <a:ahLst/>
              <a:cxnLst/>
              <a:rect l="l" t="t" r="r" b="b"/>
              <a:pathLst>
                <a:path w="2838" h="11899" extrusionOk="0">
                  <a:moveTo>
                    <a:pt x="2838" y="1"/>
                  </a:moveTo>
                  <a:lnTo>
                    <a:pt x="1917" y="349"/>
                  </a:lnTo>
                  <a:lnTo>
                    <a:pt x="1917" y="312"/>
                  </a:lnTo>
                  <a:lnTo>
                    <a:pt x="0" y="947"/>
                  </a:lnTo>
                  <a:cubicBezTo>
                    <a:pt x="0" y="947"/>
                    <a:pt x="1618" y="7605"/>
                    <a:pt x="1519" y="9497"/>
                  </a:cubicBezTo>
                  <a:lnTo>
                    <a:pt x="1531" y="9435"/>
                  </a:lnTo>
                  <a:cubicBezTo>
                    <a:pt x="1531" y="10356"/>
                    <a:pt x="1531" y="11202"/>
                    <a:pt x="1531" y="11899"/>
                  </a:cubicBezTo>
                  <a:cubicBezTo>
                    <a:pt x="1643" y="11401"/>
                    <a:pt x="1767" y="10704"/>
                    <a:pt x="1904" y="9708"/>
                  </a:cubicBezTo>
                  <a:cubicBezTo>
                    <a:pt x="2377" y="6510"/>
                    <a:pt x="2838" y="1"/>
                    <a:pt x="2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5593425" y="3531575"/>
              <a:ext cx="297475" cy="42900"/>
            </a:xfrm>
            <a:custGeom>
              <a:avLst/>
              <a:gdLst/>
              <a:ahLst/>
              <a:cxnLst/>
              <a:rect l="l" t="t" r="r" b="b"/>
              <a:pathLst>
                <a:path w="11899" h="1716" extrusionOk="0">
                  <a:moveTo>
                    <a:pt x="4108" y="0"/>
                  </a:moveTo>
                  <a:lnTo>
                    <a:pt x="549" y="585"/>
                  </a:lnTo>
                  <a:lnTo>
                    <a:pt x="1" y="1631"/>
                  </a:lnTo>
                  <a:cubicBezTo>
                    <a:pt x="1" y="1631"/>
                    <a:pt x="96" y="1715"/>
                    <a:pt x="1230" y="1715"/>
                  </a:cubicBezTo>
                  <a:cubicBezTo>
                    <a:pt x="1833" y="1715"/>
                    <a:pt x="2728" y="1691"/>
                    <a:pt x="4058" y="1618"/>
                  </a:cubicBezTo>
                  <a:cubicBezTo>
                    <a:pt x="7891" y="1406"/>
                    <a:pt x="11463" y="1195"/>
                    <a:pt x="11899" y="423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5660025" y="3518100"/>
              <a:ext cx="207125" cy="88775"/>
            </a:xfrm>
            <a:custGeom>
              <a:avLst/>
              <a:gdLst/>
              <a:ahLst/>
              <a:cxnLst/>
              <a:rect l="l" t="t" r="r" b="b"/>
              <a:pathLst>
                <a:path w="8285" h="3551" extrusionOk="0">
                  <a:moveTo>
                    <a:pt x="7348" y="0"/>
                  </a:moveTo>
                  <a:cubicBezTo>
                    <a:pt x="5213" y="0"/>
                    <a:pt x="0" y="1236"/>
                    <a:pt x="0" y="1236"/>
                  </a:cubicBezTo>
                  <a:cubicBezTo>
                    <a:pt x="224" y="1721"/>
                    <a:pt x="386" y="2244"/>
                    <a:pt x="461" y="2779"/>
                  </a:cubicBezTo>
                  <a:lnTo>
                    <a:pt x="5563" y="3551"/>
                  </a:lnTo>
                  <a:lnTo>
                    <a:pt x="7804" y="2555"/>
                  </a:lnTo>
                  <a:cubicBezTo>
                    <a:pt x="7804" y="2555"/>
                    <a:pt x="8015" y="1423"/>
                    <a:pt x="8239" y="328"/>
                  </a:cubicBezTo>
                  <a:cubicBezTo>
                    <a:pt x="8285" y="93"/>
                    <a:pt x="7931" y="0"/>
                    <a:pt x="734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5520950" y="3033450"/>
              <a:ext cx="352850" cy="412125"/>
            </a:xfrm>
            <a:custGeom>
              <a:avLst/>
              <a:gdLst/>
              <a:ahLst/>
              <a:cxnLst/>
              <a:rect l="l" t="t" r="r" b="b"/>
              <a:pathLst>
                <a:path w="14114" h="16485" extrusionOk="0">
                  <a:moveTo>
                    <a:pt x="6746" y="0"/>
                  </a:moveTo>
                  <a:cubicBezTo>
                    <a:pt x="4357" y="0"/>
                    <a:pt x="2378" y="3073"/>
                    <a:pt x="2813" y="5152"/>
                  </a:cubicBezTo>
                  <a:cubicBezTo>
                    <a:pt x="3311" y="7592"/>
                    <a:pt x="2763" y="7641"/>
                    <a:pt x="1382" y="9931"/>
                  </a:cubicBezTo>
                  <a:cubicBezTo>
                    <a:pt x="0" y="12221"/>
                    <a:pt x="958" y="15233"/>
                    <a:pt x="3858" y="16266"/>
                  </a:cubicBezTo>
                  <a:cubicBezTo>
                    <a:pt x="4285" y="16419"/>
                    <a:pt x="4811" y="16484"/>
                    <a:pt x="5396" y="16484"/>
                  </a:cubicBezTo>
                  <a:cubicBezTo>
                    <a:pt x="8764" y="16484"/>
                    <a:pt x="14113" y="14325"/>
                    <a:pt x="14113" y="14325"/>
                  </a:cubicBezTo>
                  <a:cubicBezTo>
                    <a:pt x="14113" y="14325"/>
                    <a:pt x="12433" y="12271"/>
                    <a:pt x="11836" y="10591"/>
                  </a:cubicBezTo>
                  <a:cubicBezTo>
                    <a:pt x="11263" y="9023"/>
                    <a:pt x="12919" y="4978"/>
                    <a:pt x="11438" y="2539"/>
                  </a:cubicBezTo>
                  <a:cubicBezTo>
                    <a:pt x="10165" y="436"/>
                    <a:pt x="8527" y="295"/>
                    <a:pt x="8113" y="295"/>
                  </a:cubicBezTo>
                  <a:cubicBezTo>
                    <a:pt x="8050" y="295"/>
                    <a:pt x="8015" y="299"/>
                    <a:pt x="8015" y="299"/>
                  </a:cubicBezTo>
                  <a:cubicBezTo>
                    <a:pt x="7587" y="93"/>
                    <a:pt x="7160" y="0"/>
                    <a:pt x="6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5480800" y="3281400"/>
              <a:ext cx="480425" cy="290950"/>
            </a:xfrm>
            <a:custGeom>
              <a:avLst/>
              <a:gdLst/>
              <a:ahLst/>
              <a:cxnLst/>
              <a:rect l="l" t="t" r="r" b="b"/>
              <a:pathLst>
                <a:path w="19217" h="11638" extrusionOk="0">
                  <a:moveTo>
                    <a:pt x="5167" y="0"/>
                  </a:moveTo>
                  <a:cubicBezTo>
                    <a:pt x="4804" y="0"/>
                    <a:pt x="4498" y="25"/>
                    <a:pt x="4294" y="88"/>
                  </a:cubicBezTo>
                  <a:cubicBezTo>
                    <a:pt x="3411" y="362"/>
                    <a:pt x="2316" y="1967"/>
                    <a:pt x="1780" y="2664"/>
                  </a:cubicBezTo>
                  <a:cubicBezTo>
                    <a:pt x="1258" y="3361"/>
                    <a:pt x="362" y="5129"/>
                    <a:pt x="1" y="5278"/>
                  </a:cubicBezTo>
                  <a:cubicBezTo>
                    <a:pt x="1" y="5278"/>
                    <a:pt x="237" y="6211"/>
                    <a:pt x="1295" y="7120"/>
                  </a:cubicBezTo>
                  <a:cubicBezTo>
                    <a:pt x="2171" y="7881"/>
                    <a:pt x="3073" y="8100"/>
                    <a:pt x="3379" y="8100"/>
                  </a:cubicBezTo>
                  <a:cubicBezTo>
                    <a:pt x="3438" y="8100"/>
                    <a:pt x="3475" y="8092"/>
                    <a:pt x="3485" y="8078"/>
                  </a:cubicBezTo>
                  <a:cubicBezTo>
                    <a:pt x="3548" y="8003"/>
                    <a:pt x="4220" y="6871"/>
                    <a:pt x="4220" y="6871"/>
                  </a:cubicBezTo>
                  <a:cubicBezTo>
                    <a:pt x="4493" y="8377"/>
                    <a:pt x="4506" y="11638"/>
                    <a:pt x="4506" y="11638"/>
                  </a:cubicBezTo>
                  <a:cubicBezTo>
                    <a:pt x="5334" y="11166"/>
                    <a:pt x="8202" y="10642"/>
                    <a:pt x="10853" y="10642"/>
                  </a:cubicBezTo>
                  <a:cubicBezTo>
                    <a:pt x="11629" y="10642"/>
                    <a:pt x="12386" y="10687"/>
                    <a:pt x="13068" y="10791"/>
                  </a:cubicBezTo>
                  <a:cubicBezTo>
                    <a:pt x="13606" y="10874"/>
                    <a:pt x="14065" y="10907"/>
                    <a:pt x="14453" y="10907"/>
                  </a:cubicBezTo>
                  <a:cubicBezTo>
                    <a:pt x="15935" y="10907"/>
                    <a:pt x="16404" y="10430"/>
                    <a:pt x="16404" y="10430"/>
                  </a:cubicBezTo>
                  <a:cubicBezTo>
                    <a:pt x="16342" y="10094"/>
                    <a:pt x="16230" y="9148"/>
                    <a:pt x="16230" y="9148"/>
                  </a:cubicBezTo>
                  <a:cubicBezTo>
                    <a:pt x="17375" y="9086"/>
                    <a:pt x="19217" y="7157"/>
                    <a:pt x="19217" y="7157"/>
                  </a:cubicBezTo>
                  <a:cubicBezTo>
                    <a:pt x="19217" y="7157"/>
                    <a:pt x="16429" y="2689"/>
                    <a:pt x="15582" y="1569"/>
                  </a:cubicBezTo>
                  <a:cubicBezTo>
                    <a:pt x="14797" y="529"/>
                    <a:pt x="13325" y="423"/>
                    <a:pt x="12749" y="423"/>
                  </a:cubicBezTo>
                  <a:cubicBezTo>
                    <a:pt x="12705" y="423"/>
                    <a:pt x="12666" y="423"/>
                    <a:pt x="12633" y="424"/>
                  </a:cubicBezTo>
                  <a:cubicBezTo>
                    <a:pt x="12560" y="428"/>
                    <a:pt x="12449" y="430"/>
                    <a:pt x="12311" y="430"/>
                  </a:cubicBezTo>
                  <a:cubicBezTo>
                    <a:pt x="11558" y="430"/>
                    <a:pt x="9978" y="377"/>
                    <a:pt x="9073" y="325"/>
                  </a:cubicBezTo>
                  <a:cubicBezTo>
                    <a:pt x="8240" y="277"/>
                    <a:pt x="6382" y="0"/>
                    <a:pt x="5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5655975" y="3056450"/>
              <a:ext cx="160875" cy="278575"/>
            </a:xfrm>
            <a:custGeom>
              <a:avLst/>
              <a:gdLst/>
              <a:ahLst/>
              <a:cxnLst/>
              <a:rect l="l" t="t" r="r" b="b"/>
              <a:pathLst>
                <a:path w="6435" h="11143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3647" y="3038"/>
                    <a:pt x="2091" y="4220"/>
                    <a:pt x="2091" y="4220"/>
                  </a:cubicBezTo>
                  <a:cubicBezTo>
                    <a:pt x="1902" y="3730"/>
                    <a:pt x="1488" y="3501"/>
                    <a:pt x="1085" y="3501"/>
                  </a:cubicBezTo>
                  <a:cubicBezTo>
                    <a:pt x="588" y="3501"/>
                    <a:pt x="108" y="3849"/>
                    <a:pt x="88" y="4481"/>
                  </a:cubicBezTo>
                  <a:cubicBezTo>
                    <a:pt x="63" y="5763"/>
                    <a:pt x="1519" y="5788"/>
                    <a:pt x="1519" y="5788"/>
                  </a:cubicBezTo>
                  <a:cubicBezTo>
                    <a:pt x="1581" y="8601"/>
                    <a:pt x="1" y="9123"/>
                    <a:pt x="1" y="9123"/>
                  </a:cubicBezTo>
                  <a:cubicBezTo>
                    <a:pt x="1" y="9123"/>
                    <a:pt x="2318" y="11142"/>
                    <a:pt x="3091" y="11142"/>
                  </a:cubicBezTo>
                  <a:cubicBezTo>
                    <a:pt x="3107" y="11142"/>
                    <a:pt x="3122" y="11141"/>
                    <a:pt x="3137" y="11140"/>
                  </a:cubicBezTo>
                  <a:cubicBezTo>
                    <a:pt x="3958" y="11028"/>
                    <a:pt x="4692" y="9422"/>
                    <a:pt x="4692" y="9422"/>
                  </a:cubicBezTo>
                  <a:cubicBezTo>
                    <a:pt x="3211" y="8937"/>
                    <a:pt x="3908" y="7294"/>
                    <a:pt x="3908" y="7294"/>
                  </a:cubicBezTo>
                  <a:cubicBezTo>
                    <a:pt x="3908" y="7294"/>
                    <a:pt x="4929" y="7194"/>
                    <a:pt x="5663" y="6759"/>
                  </a:cubicBezTo>
                  <a:cubicBezTo>
                    <a:pt x="6385" y="6311"/>
                    <a:pt x="5825" y="4506"/>
                    <a:pt x="5788" y="4232"/>
                  </a:cubicBezTo>
                  <a:cubicBezTo>
                    <a:pt x="5738" y="3959"/>
                    <a:pt x="6435" y="3610"/>
                    <a:pt x="6360" y="3473"/>
                  </a:cubicBezTo>
                  <a:cubicBezTo>
                    <a:pt x="6298" y="3336"/>
                    <a:pt x="5029" y="3199"/>
                    <a:pt x="4556" y="1830"/>
                  </a:cubicBezTo>
                  <a:cubicBezTo>
                    <a:pt x="4058" y="337"/>
                    <a:pt x="2901" y="1"/>
                    <a:pt x="290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5673700" y="3157575"/>
              <a:ext cx="23050" cy="16225"/>
            </a:xfrm>
            <a:custGeom>
              <a:avLst/>
              <a:gdLst/>
              <a:ahLst/>
              <a:cxnLst/>
              <a:rect l="l" t="t" r="r" b="b"/>
              <a:pathLst>
                <a:path w="922" h="649" extrusionOk="0">
                  <a:moveTo>
                    <a:pt x="234" y="1"/>
                  </a:moveTo>
                  <a:cubicBezTo>
                    <a:pt x="165" y="1"/>
                    <a:pt x="95" y="13"/>
                    <a:pt x="26" y="38"/>
                  </a:cubicBezTo>
                  <a:cubicBezTo>
                    <a:pt x="1" y="50"/>
                    <a:pt x="1" y="75"/>
                    <a:pt x="26" y="75"/>
                  </a:cubicBezTo>
                  <a:cubicBezTo>
                    <a:pt x="71" y="70"/>
                    <a:pt x="116" y="67"/>
                    <a:pt x="160" y="67"/>
                  </a:cubicBezTo>
                  <a:cubicBezTo>
                    <a:pt x="515" y="67"/>
                    <a:pt x="818" y="248"/>
                    <a:pt x="885" y="635"/>
                  </a:cubicBezTo>
                  <a:cubicBezTo>
                    <a:pt x="885" y="645"/>
                    <a:pt x="890" y="649"/>
                    <a:pt x="897" y="649"/>
                  </a:cubicBezTo>
                  <a:cubicBezTo>
                    <a:pt x="908" y="649"/>
                    <a:pt x="922" y="638"/>
                    <a:pt x="922" y="623"/>
                  </a:cubicBezTo>
                  <a:cubicBezTo>
                    <a:pt x="870" y="282"/>
                    <a:pt x="570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5749000" y="3121800"/>
              <a:ext cx="14650" cy="12475"/>
            </a:xfrm>
            <a:custGeom>
              <a:avLst/>
              <a:gdLst/>
              <a:ahLst/>
              <a:cxnLst/>
              <a:rect l="l" t="t" r="r" b="b"/>
              <a:pathLst>
                <a:path w="586" h="499" extrusionOk="0">
                  <a:moveTo>
                    <a:pt x="324" y="0"/>
                  </a:moveTo>
                  <a:cubicBezTo>
                    <a:pt x="113" y="0"/>
                    <a:pt x="1" y="249"/>
                    <a:pt x="138" y="411"/>
                  </a:cubicBezTo>
                  <a:cubicBezTo>
                    <a:pt x="188" y="471"/>
                    <a:pt x="256" y="499"/>
                    <a:pt x="324" y="499"/>
                  </a:cubicBezTo>
                  <a:cubicBezTo>
                    <a:pt x="438" y="499"/>
                    <a:pt x="550" y="420"/>
                    <a:pt x="573" y="287"/>
                  </a:cubicBezTo>
                  <a:cubicBezTo>
                    <a:pt x="586" y="137"/>
                    <a:pt x="474" y="13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5406750" y="3432625"/>
              <a:ext cx="223425" cy="197650"/>
            </a:xfrm>
            <a:custGeom>
              <a:avLst/>
              <a:gdLst/>
              <a:ahLst/>
              <a:cxnLst/>
              <a:rect l="l" t="t" r="r" b="b"/>
              <a:pathLst>
                <a:path w="8937" h="7906" extrusionOk="0">
                  <a:moveTo>
                    <a:pt x="3398" y="0"/>
                  </a:moveTo>
                  <a:cubicBezTo>
                    <a:pt x="3398" y="0"/>
                    <a:pt x="3236" y="324"/>
                    <a:pt x="1843" y="2191"/>
                  </a:cubicBezTo>
                  <a:cubicBezTo>
                    <a:pt x="1" y="4655"/>
                    <a:pt x="138" y="6609"/>
                    <a:pt x="138" y="6609"/>
                  </a:cubicBezTo>
                  <a:cubicBezTo>
                    <a:pt x="447" y="7699"/>
                    <a:pt x="3579" y="7906"/>
                    <a:pt x="5909" y="7906"/>
                  </a:cubicBezTo>
                  <a:cubicBezTo>
                    <a:pt x="7329" y="7906"/>
                    <a:pt x="8451" y="7829"/>
                    <a:pt x="8451" y="7829"/>
                  </a:cubicBezTo>
                  <a:cubicBezTo>
                    <a:pt x="8451" y="7829"/>
                    <a:pt x="8937" y="7256"/>
                    <a:pt x="8675" y="6821"/>
                  </a:cubicBezTo>
                  <a:cubicBezTo>
                    <a:pt x="8165" y="6696"/>
                    <a:pt x="2888" y="5053"/>
                    <a:pt x="2888" y="5053"/>
                  </a:cubicBezTo>
                  <a:cubicBezTo>
                    <a:pt x="2888" y="5053"/>
                    <a:pt x="6136" y="1656"/>
                    <a:pt x="6074" y="1220"/>
                  </a:cubicBezTo>
                  <a:cubicBezTo>
                    <a:pt x="6024" y="785"/>
                    <a:pt x="3398" y="0"/>
                    <a:pt x="339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5618025" y="3602825"/>
              <a:ext cx="86825" cy="95625"/>
            </a:xfrm>
            <a:custGeom>
              <a:avLst/>
              <a:gdLst/>
              <a:ahLst/>
              <a:cxnLst/>
              <a:rect l="l" t="t" r="r" b="b"/>
              <a:pathLst>
                <a:path w="3473" h="3825" extrusionOk="0">
                  <a:moveTo>
                    <a:pt x="162" y="0"/>
                  </a:moveTo>
                  <a:lnTo>
                    <a:pt x="0" y="1021"/>
                  </a:lnTo>
                  <a:cubicBezTo>
                    <a:pt x="162" y="1021"/>
                    <a:pt x="299" y="1120"/>
                    <a:pt x="349" y="1270"/>
                  </a:cubicBezTo>
                  <a:cubicBezTo>
                    <a:pt x="386" y="1431"/>
                    <a:pt x="187" y="2079"/>
                    <a:pt x="299" y="2228"/>
                  </a:cubicBezTo>
                  <a:cubicBezTo>
                    <a:pt x="274" y="2439"/>
                    <a:pt x="286" y="2651"/>
                    <a:pt x="349" y="2850"/>
                  </a:cubicBezTo>
                  <a:cubicBezTo>
                    <a:pt x="324" y="3012"/>
                    <a:pt x="349" y="3161"/>
                    <a:pt x="423" y="3298"/>
                  </a:cubicBezTo>
                  <a:cubicBezTo>
                    <a:pt x="392" y="3436"/>
                    <a:pt x="503" y="3824"/>
                    <a:pt x="584" y="3824"/>
                  </a:cubicBezTo>
                  <a:cubicBezTo>
                    <a:pt x="598" y="3824"/>
                    <a:pt x="611" y="3812"/>
                    <a:pt x="622" y="3784"/>
                  </a:cubicBezTo>
                  <a:cubicBezTo>
                    <a:pt x="772" y="3435"/>
                    <a:pt x="1245" y="2937"/>
                    <a:pt x="1406" y="2676"/>
                  </a:cubicBezTo>
                  <a:cubicBezTo>
                    <a:pt x="1568" y="2415"/>
                    <a:pt x="1606" y="2253"/>
                    <a:pt x="1842" y="2103"/>
                  </a:cubicBezTo>
                  <a:cubicBezTo>
                    <a:pt x="1915" y="2055"/>
                    <a:pt x="1992" y="2037"/>
                    <a:pt x="2072" y="2037"/>
                  </a:cubicBezTo>
                  <a:cubicBezTo>
                    <a:pt x="2237" y="2037"/>
                    <a:pt x="2417" y="2115"/>
                    <a:pt x="2601" y="2166"/>
                  </a:cubicBezTo>
                  <a:cubicBezTo>
                    <a:pt x="2792" y="2227"/>
                    <a:pt x="3008" y="2348"/>
                    <a:pt x="3167" y="2348"/>
                  </a:cubicBezTo>
                  <a:cubicBezTo>
                    <a:pt x="3236" y="2348"/>
                    <a:pt x="3294" y="2325"/>
                    <a:pt x="3336" y="2265"/>
                  </a:cubicBezTo>
                  <a:cubicBezTo>
                    <a:pt x="3472" y="2079"/>
                    <a:pt x="3199" y="1879"/>
                    <a:pt x="2850" y="1680"/>
                  </a:cubicBezTo>
                  <a:cubicBezTo>
                    <a:pt x="2514" y="1481"/>
                    <a:pt x="2539" y="1058"/>
                    <a:pt x="1867" y="610"/>
                  </a:cubicBezTo>
                  <a:cubicBezTo>
                    <a:pt x="1282" y="212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5480800" y="3352975"/>
              <a:ext cx="101775" cy="130950"/>
            </a:xfrm>
            <a:custGeom>
              <a:avLst/>
              <a:gdLst/>
              <a:ahLst/>
              <a:cxnLst/>
              <a:rect l="l" t="t" r="r" b="b"/>
              <a:pathLst>
                <a:path w="4071" h="5238" extrusionOk="0">
                  <a:moveTo>
                    <a:pt x="1643" y="0"/>
                  </a:moveTo>
                  <a:cubicBezTo>
                    <a:pt x="1108" y="797"/>
                    <a:pt x="337" y="2278"/>
                    <a:pt x="1" y="2415"/>
                  </a:cubicBezTo>
                  <a:cubicBezTo>
                    <a:pt x="1" y="2415"/>
                    <a:pt x="237" y="3348"/>
                    <a:pt x="1295" y="4257"/>
                  </a:cubicBezTo>
                  <a:cubicBezTo>
                    <a:pt x="2181" y="5018"/>
                    <a:pt x="3076" y="5237"/>
                    <a:pt x="3380" y="5237"/>
                  </a:cubicBezTo>
                  <a:cubicBezTo>
                    <a:pt x="3439" y="5237"/>
                    <a:pt x="3475" y="5229"/>
                    <a:pt x="3485" y="5215"/>
                  </a:cubicBezTo>
                  <a:cubicBezTo>
                    <a:pt x="3535" y="5153"/>
                    <a:pt x="3884" y="4369"/>
                    <a:pt x="4070" y="3933"/>
                  </a:cubicBezTo>
                  <a:lnTo>
                    <a:pt x="1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5461825" y="3558325"/>
              <a:ext cx="18700" cy="9350"/>
            </a:xfrm>
            <a:custGeom>
              <a:avLst/>
              <a:gdLst/>
              <a:ahLst/>
              <a:cxnLst/>
              <a:rect l="l" t="t" r="r" b="b"/>
              <a:pathLst>
                <a:path w="748" h="374" extrusionOk="0">
                  <a:moveTo>
                    <a:pt x="735" y="0"/>
                  </a:moveTo>
                  <a:cubicBezTo>
                    <a:pt x="461" y="63"/>
                    <a:pt x="212" y="187"/>
                    <a:pt x="13" y="361"/>
                  </a:cubicBezTo>
                  <a:cubicBezTo>
                    <a:pt x="0" y="374"/>
                    <a:pt x="13" y="374"/>
                    <a:pt x="13" y="374"/>
                  </a:cubicBezTo>
                  <a:cubicBezTo>
                    <a:pt x="224" y="212"/>
                    <a:pt x="473" y="88"/>
                    <a:pt x="735" y="25"/>
                  </a:cubicBezTo>
                  <a:cubicBezTo>
                    <a:pt x="747" y="13"/>
                    <a:pt x="74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5630150" y="3665850"/>
              <a:ext cx="12375" cy="18950"/>
            </a:xfrm>
            <a:custGeom>
              <a:avLst/>
              <a:gdLst/>
              <a:ahLst/>
              <a:cxnLst/>
              <a:rect l="l" t="t" r="r" b="b"/>
              <a:pathLst>
                <a:path w="495" h="758" extrusionOk="0">
                  <a:moveTo>
                    <a:pt x="489" y="0"/>
                  </a:moveTo>
                  <a:lnTo>
                    <a:pt x="489" y="0"/>
                  </a:lnTo>
                  <a:cubicBezTo>
                    <a:pt x="487" y="0"/>
                    <a:pt x="486" y="1"/>
                    <a:pt x="486" y="6"/>
                  </a:cubicBezTo>
                  <a:cubicBezTo>
                    <a:pt x="494" y="6"/>
                    <a:pt x="491" y="0"/>
                    <a:pt x="489" y="0"/>
                  </a:cubicBezTo>
                  <a:close/>
                  <a:moveTo>
                    <a:pt x="486" y="6"/>
                  </a:moveTo>
                  <a:lnTo>
                    <a:pt x="486" y="6"/>
                  </a:lnTo>
                  <a:cubicBezTo>
                    <a:pt x="299" y="230"/>
                    <a:pt x="137" y="479"/>
                    <a:pt x="1" y="752"/>
                  </a:cubicBezTo>
                  <a:cubicBezTo>
                    <a:pt x="1" y="752"/>
                    <a:pt x="6" y="758"/>
                    <a:pt x="10" y="758"/>
                  </a:cubicBezTo>
                  <a:cubicBezTo>
                    <a:pt x="12" y="758"/>
                    <a:pt x="13" y="756"/>
                    <a:pt x="13" y="752"/>
                  </a:cubicBezTo>
                  <a:cubicBezTo>
                    <a:pt x="150" y="491"/>
                    <a:pt x="312" y="242"/>
                    <a:pt x="486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5627050" y="3658200"/>
              <a:ext cx="10900" cy="15900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423" y="0"/>
                  </a:moveTo>
                  <a:cubicBezTo>
                    <a:pt x="261" y="200"/>
                    <a:pt x="125" y="411"/>
                    <a:pt x="13" y="623"/>
                  </a:cubicBezTo>
                  <a:cubicBezTo>
                    <a:pt x="0" y="635"/>
                    <a:pt x="13" y="635"/>
                    <a:pt x="13" y="635"/>
                  </a:cubicBezTo>
                  <a:cubicBezTo>
                    <a:pt x="137" y="411"/>
                    <a:pt x="274" y="200"/>
                    <a:pt x="436" y="13"/>
                  </a:cubicBezTo>
                  <a:cubicBezTo>
                    <a:pt x="436" y="0"/>
                    <a:pt x="436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5626725" y="3649475"/>
              <a:ext cx="8125" cy="9050"/>
            </a:xfrm>
            <a:custGeom>
              <a:avLst/>
              <a:gdLst/>
              <a:ahLst/>
              <a:cxnLst/>
              <a:rect l="l" t="t" r="r" b="b"/>
              <a:pathLst>
                <a:path w="325" h="362" extrusionOk="0">
                  <a:moveTo>
                    <a:pt x="312" y="1"/>
                  </a:moveTo>
                  <a:cubicBezTo>
                    <a:pt x="200" y="101"/>
                    <a:pt x="88" y="225"/>
                    <a:pt x="1" y="349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100" y="237"/>
                    <a:pt x="200" y="113"/>
                    <a:pt x="324" y="13"/>
                  </a:cubicBezTo>
                  <a:cubicBezTo>
                    <a:pt x="324" y="1"/>
                    <a:pt x="32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5688750" y="4159675"/>
              <a:ext cx="19200" cy="8225"/>
            </a:xfrm>
            <a:custGeom>
              <a:avLst/>
              <a:gdLst/>
              <a:ahLst/>
              <a:cxnLst/>
              <a:rect l="l" t="t" r="r" b="b"/>
              <a:pathLst>
                <a:path w="768" h="329" extrusionOk="0">
                  <a:moveTo>
                    <a:pt x="37" y="0"/>
                  </a:moveTo>
                  <a:cubicBezTo>
                    <a:pt x="22" y="0"/>
                    <a:pt x="1" y="21"/>
                    <a:pt x="21" y="41"/>
                  </a:cubicBezTo>
                  <a:cubicBezTo>
                    <a:pt x="210" y="218"/>
                    <a:pt x="455" y="328"/>
                    <a:pt x="714" y="328"/>
                  </a:cubicBezTo>
                  <a:cubicBezTo>
                    <a:pt x="728" y="328"/>
                    <a:pt x="742" y="328"/>
                    <a:pt x="755" y="327"/>
                  </a:cubicBezTo>
                  <a:cubicBezTo>
                    <a:pt x="768" y="327"/>
                    <a:pt x="768" y="302"/>
                    <a:pt x="755" y="302"/>
                  </a:cubicBezTo>
                  <a:cubicBezTo>
                    <a:pt x="494" y="290"/>
                    <a:pt x="245" y="190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5861700" y="3377475"/>
              <a:ext cx="28525" cy="117025"/>
            </a:xfrm>
            <a:custGeom>
              <a:avLst/>
              <a:gdLst/>
              <a:ahLst/>
              <a:cxnLst/>
              <a:rect l="l" t="t" r="r" b="b"/>
              <a:pathLst>
                <a:path w="1141" h="4681" extrusionOk="0">
                  <a:moveTo>
                    <a:pt x="16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340" y="448"/>
                    <a:pt x="573" y="950"/>
                    <a:pt x="735" y="1490"/>
                  </a:cubicBezTo>
                  <a:lnTo>
                    <a:pt x="735" y="1490"/>
                  </a:lnTo>
                  <a:cubicBezTo>
                    <a:pt x="584" y="957"/>
                    <a:pt x="365" y="434"/>
                    <a:pt x="23" y="4"/>
                  </a:cubicBezTo>
                  <a:cubicBezTo>
                    <a:pt x="21" y="1"/>
                    <a:pt x="18" y="0"/>
                    <a:pt x="16" y="0"/>
                  </a:cubicBezTo>
                  <a:close/>
                  <a:moveTo>
                    <a:pt x="735" y="1490"/>
                  </a:moveTo>
                  <a:cubicBezTo>
                    <a:pt x="799" y="1713"/>
                    <a:pt x="850" y="1937"/>
                    <a:pt x="894" y="2157"/>
                  </a:cubicBezTo>
                  <a:cubicBezTo>
                    <a:pt x="901" y="2189"/>
                    <a:pt x="909" y="2221"/>
                    <a:pt x="916" y="2254"/>
                  </a:cubicBezTo>
                  <a:lnTo>
                    <a:pt x="916" y="2254"/>
                  </a:lnTo>
                  <a:cubicBezTo>
                    <a:pt x="869" y="1994"/>
                    <a:pt x="810" y="1738"/>
                    <a:pt x="735" y="1490"/>
                  </a:cubicBezTo>
                  <a:close/>
                  <a:moveTo>
                    <a:pt x="916" y="2254"/>
                  </a:moveTo>
                  <a:cubicBezTo>
                    <a:pt x="1062" y="3073"/>
                    <a:pt x="1081" y="3926"/>
                    <a:pt x="1043" y="4671"/>
                  </a:cubicBezTo>
                  <a:cubicBezTo>
                    <a:pt x="1043" y="4677"/>
                    <a:pt x="1050" y="4680"/>
                    <a:pt x="1056" y="4680"/>
                  </a:cubicBezTo>
                  <a:cubicBezTo>
                    <a:pt x="1062" y="4680"/>
                    <a:pt x="1068" y="4677"/>
                    <a:pt x="1068" y="4671"/>
                  </a:cubicBezTo>
                  <a:cubicBezTo>
                    <a:pt x="1140" y="3858"/>
                    <a:pt x="1085" y="3045"/>
                    <a:pt x="916" y="2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5588575" y="3414500"/>
              <a:ext cx="25400" cy="26575"/>
            </a:xfrm>
            <a:custGeom>
              <a:avLst/>
              <a:gdLst/>
              <a:ahLst/>
              <a:cxnLst/>
              <a:rect l="l" t="t" r="r" b="b"/>
              <a:pathLst>
                <a:path w="1016" h="1063" extrusionOk="0">
                  <a:moveTo>
                    <a:pt x="1010" y="0"/>
                  </a:moveTo>
                  <a:cubicBezTo>
                    <a:pt x="1008" y="0"/>
                    <a:pt x="1006" y="1"/>
                    <a:pt x="1004" y="4"/>
                  </a:cubicBezTo>
                  <a:cubicBezTo>
                    <a:pt x="606" y="277"/>
                    <a:pt x="257" y="626"/>
                    <a:pt x="8" y="1037"/>
                  </a:cubicBezTo>
                  <a:cubicBezTo>
                    <a:pt x="1" y="1052"/>
                    <a:pt x="7" y="1063"/>
                    <a:pt x="16" y="1063"/>
                  </a:cubicBezTo>
                  <a:cubicBezTo>
                    <a:pt x="22" y="1063"/>
                    <a:pt x="28" y="1059"/>
                    <a:pt x="33" y="1049"/>
                  </a:cubicBezTo>
                  <a:cubicBezTo>
                    <a:pt x="295" y="663"/>
                    <a:pt x="631" y="302"/>
                    <a:pt x="1004" y="16"/>
                  </a:cubicBezTo>
                  <a:cubicBezTo>
                    <a:pt x="1014" y="16"/>
                    <a:pt x="101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5588450" y="3432000"/>
              <a:ext cx="24300" cy="13400"/>
            </a:xfrm>
            <a:custGeom>
              <a:avLst/>
              <a:gdLst/>
              <a:ahLst/>
              <a:cxnLst/>
              <a:rect l="l" t="t" r="r" b="b"/>
              <a:pathLst>
                <a:path w="972" h="536" extrusionOk="0">
                  <a:moveTo>
                    <a:pt x="785" y="1"/>
                  </a:moveTo>
                  <a:cubicBezTo>
                    <a:pt x="499" y="137"/>
                    <a:pt x="237" y="299"/>
                    <a:pt x="1" y="523"/>
                  </a:cubicBezTo>
                  <a:cubicBezTo>
                    <a:pt x="1" y="523"/>
                    <a:pt x="13" y="536"/>
                    <a:pt x="13" y="536"/>
                  </a:cubicBezTo>
                  <a:cubicBezTo>
                    <a:pt x="200" y="349"/>
                    <a:pt x="412" y="200"/>
                    <a:pt x="648" y="88"/>
                  </a:cubicBezTo>
                  <a:cubicBezTo>
                    <a:pt x="673" y="75"/>
                    <a:pt x="710" y="63"/>
                    <a:pt x="735" y="38"/>
                  </a:cubicBezTo>
                  <a:lnTo>
                    <a:pt x="785" y="200"/>
                  </a:lnTo>
                  <a:cubicBezTo>
                    <a:pt x="772" y="287"/>
                    <a:pt x="573" y="349"/>
                    <a:pt x="499" y="374"/>
                  </a:cubicBezTo>
                  <a:cubicBezTo>
                    <a:pt x="399" y="424"/>
                    <a:pt x="287" y="461"/>
                    <a:pt x="175" y="511"/>
                  </a:cubicBezTo>
                  <a:cubicBezTo>
                    <a:pt x="175" y="511"/>
                    <a:pt x="175" y="523"/>
                    <a:pt x="187" y="523"/>
                  </a:cubicBezTo>
                  <a:cubicBezTo>
                    <a:pt x="349" y="461"/>
                    <a:pt x="972" y="312"/>
                    <a:pt x="797" y="13"/>
                  </a:cubicBezTo>
                  <a:cubicBezTo>
                    <a:pt x="785" y="1"/>
                    <a:pt x="785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5649525" y="3292050"/>
              <a:ext cx="113425" cy="53900"/>
            </a:xfrm>
            <a:custGeom>
              <a:avLst/>
              <a:gdLst/>
              <a:ahLst/>
              <a:cxnLst/>
              <a:rect l="l" t="t" r="r" b="b"/>
              <a:pathLst>
                <a:path w="4537" h="2156" extrusionOk="0">
                  <a:moveTo>
                    <a:pt x="22" y="0"/>
                  </a:moveTo>
                  <a:cubicBezTo>
                    <a:pt x="11" y="0"/>
                    <a:pt x="1" y="18"/>
                    <a:pt x="10" y="35"/>
                  </a:cubicBezTo>
                  <a:cubicBezTo>
                    <a:pt x="629" y="755"/>
                    <a:pt x="2156" y="2156"/>
                    <a:pt x="3374" y="2156"/>
                  </a:cubicBezTo>
                  <a:cubicBezTo>
                    <a:pt x="3820" y="2156"/>
                    <a:pt x="4224" y="1968"/>
                    <a:pt x="4527" y="1492"/>
                  </a:cubicBezTo>
                  <a:cubicBezTo>
                    <a:pt x="4536" y="1473"/>
                    <a:pt x="4519" y="1462"/>
                    <a:pt x="4504" y="1462"/>
                  </a:cubicBezTo>
                  <a:cubicBezTo>
                    <a:pt x="4498" y="1462"/>
                    <a:pt x="4493" y="1463"/>
                    <a:pt x="4490" y="1467"/>
                  </a:cubicBezTo>
                  <a:cubicBezTo>
                    <a:pt x="4173" y="1909"/>
                    <a:pt x="3773" y="2085"/>
                    <a:pt x="3341" y="2085"/>
                  </a:cubicBezTo>
                  <a:cubicBezTo>
                    <a:pt x="2144" y="2085"/>
                    <a:pt x="693" y="742"/>
                    <a:pt x="34" y="11"/>
                  </a:cubicBezTo>
                  <a:cubicBezTo>
                    <a:pt x="31" y="3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5764650" y="3296225"/>
              <a:ext cx="15800" cy="28900"/>
            </a:xfrm>
            <a:custGeom>
              <a:avLst/>
              <a:gdLst/>
              <a:ahLst/>
              <a:cxnLst/>
              <a:rect l="l" t="t" r="r" b="b"/>
              <a:pathLst>
                <a:path w="632" h="1156" extrusionOk="0">
                  <a:moveTo>
                    <a:pt x="617" y="0"/>
                  </a:moveTo>
                  <a:cubicBezTo>
                    <a:pt x="614" y="0"/>
                    <a:pt x="610" y="2"/>
                    <a:pt x="607" y="5"/>
                  </a:cubicBezTo>
                  <a:cubicBezTo>
                    <a:pt x="457" y="404"/>
                    <a:pt x="258" y="789"/>
                    <a:pt x="9" y="1125"/>
                  </a:cubicBezTo>
                  <a:cubicBezTo>
                    <a:pt x="0" y="1144"/>
                    <a:pt x="11" y="1155"/>
                    <a:pt x="23" y="1155"/>
                  </a:cubicBezTo>
                  <a:cubicBezTo>
                    <a:pt x="27" y="1155"/>
                    <a:pt x="31" y="1154"/>
                    <a:pt x="34" y="1150"/>
                  </a:cubicBezTo>
                  <a:cubicBezTo>
                    <a:pt x="321" y="814"/>
                    <a:pt x="520" y="429"/>
                    <a:pt x="632" y="18"/>
                  </a:cubicBezTo>
                  <a:cubicBezTo>
                    <a:pt x="632" y="9"/>
                    <a:pt x="62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5740700" y="3404975"/>
              <a:ext cx="8950" cy="14425"/>
            </a:xfrm>
            <a:custGeom>
              <a:avLst/>
              <a:gdLst/>
              <a:ahLst/>
              <a:cxnLst/>
              <a:rect l="l" t="t" r="r" b="b"/>
              <a:pathLst>
                <a:path w="358" h="577" extrusionOk="0">
                  <a:moveTo>
                    <a:pt x="35" y="1"/>
                  </a:moveTo>
                  <a:cubicBezTo>
                    <a:pt x="16" y="1"/>
                    <a:pt x="0" y="19"/>
                    <a:pt x="9" y="36"/>
                  </a:cubicBezTo>
                  <a:cubicBezTo>
                    <a:pt x="109" y="223"/>
                    <a:pt x="208" y="410"/>
                    <a:pt x="333" y="571"/>
                  </a:cubicBezTo>
                  <a:cubicBezTo>
                    <a:pt x="336" y="575"/>
                    <a:pt x="340" y="576"/>
                    <a:pt x="343" y="576"/>
                  </a:cubicBezTo>
                  <a:cubicBezTo>
                    <a:pt x="351" y="576"/>
                    <a:pt x="358" y="568"/>
                    <a:pt x="358" y="559"/>
                  </a:cubicBezTo>
                  <a:cubicBezTo>
                    <a:pt x="270" y="372"/>
                    <a:pt x="171" y="186"/>
                    <a:pt x="59" y="11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737275" y="3408350"/>
              <a:ext cx="14875" cy="6325"/>
            </a:xfrm>
            <a:custGeom>
              <a:avLst/>
              <a:gdLst/>
              <a:ahLst/>
              <a:cxnLst/>
              <a:rect l="l" t="t" r="r" b="b"/>
              <a:pathLst>
                <a:path w="595" h="253" extrusionOk="0">
                  <a:moveTo>
                    <a:pt x="569" y="1"/>
                  </a:moveTo>
                  <a:cubicBezTo>
                    <a:pt x="395" y="88"/>
                    <a:pt x="208" y="150"/>
                    <a:pt x="22" y="212"/>
                  </a:cubicBezTo>
                  <a:cubicBezTo>
                    <a:pt x="0" y="223"/>
                    <a:pt x="6" y="252"/>
                    <a:pt x="24" y="252"/>
                  </a:cubicBezTo>
                  <a:cubicBezTo>
                    <a:pt x="27" y="252"/>
                    <a:pt x="31" y="251"/>
                    <a:pt x="34" y="250"/>
                  </a:cubicBezTo>
                  <a:cubicBezTo>
                    <a:pt x="233" y="212"/>
                    <a:pt x="407" y="138"/>
                    <a:pt x="582" y="26"/>
                  </a:cubicBezTo>
                  <a:cubicBezTo>
                    <a:pt x="594" y="13"/>
                    <a:pt x="582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643750" y="3322025"/>
              <a:ext cx="9150" cy="14475"/>
            </a:xfrm>
            <a:custGeom>
              <a:avLst/>
              <a:gdLst/>
              <a:ahLst/>
              <a:cxnLst/>
              <a:rect l="l" t="t" r="r" b="b"/>
              <a:pathLst>
                <a:path w="366" h="579" extrusionOk="0">
                  <a:moveTo>
                    <a:pt x="32" y="0"/>
                  </a:moveTo>
                  <a:cubicBezTo>
                    <a:pt x="16" y="0"/>
                    <a:pt x="0" y="19"/>
                    <a:pt x="17" y="44"/>
                  </a:cubicBezTo>
                  <a:cubicBezTo>
                    <a:pt x="104" y="230"/>
                    <a:pt x="216" y="405"/>
                    <a:pt x="340" y="579"/>
                  </a:cubicBezTo>
                  <a:cubicBezTo>
                    <a:pt x="340" y="579"/>
                    <a:pt x="365" y="579"/>
                    <a:pt x="353" y="566"/>
                  </a:cubicBezTo>
                  <a:cubicBezTo>
                    <a:pt x="278" y="367"/>
                    <a:pt x="166" y="181"/>
                    <a:pt x="54" y="19"/>
                  </a:cubicBezTo>
                  <a:cubicBezTo>
                    <a:pt x="50" y="6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640100" y="3325475"/>
              <a:ext cx="14875" cy="6375"/>
            </a:xfrm>
            <a:custGeom>
              <a:avLst/>
              <a:gdLst/>
              <a:ahLst/>
              <a:cxnLst/>
              <a:rect l="l" t="t" r="r" b="b"/>
              <a:pathLst>
                <a:path w="595" h="255" extrusionOk="0">
                  <a:moveTo>
                    <a:pt x="584" y="0"/>
                  </a:moveTo>
                  <a:cubicBezTo>
                    <a:pt x="581" y="0"/>
                    <a:pt x="577" y="2"/>
                    <a:pt x="573" y="5"/>
                  </a:cubicBezTo>
                  <a:cubicBezTo>
                    <a:pt x="399" y="80"/>
                    <a:pt x="212" y="155"/>
                    <a:pt x="38" y="204"/>
                  </a:cubicBezTo>
                  <a:cubicBezTo>
                    <a:pt x="1" y="217"/>
                    <a:pt x="13" y="254"/>
                    <a:pt x="51" y="254"/>
                  </a:cubicBezTo>
                  <a:cubicBezTo>
                    <a:pt x="237" y="204"/>
                    <a:pt x="424" y="130"/>
                    <a:pt x="586" y="18"/>
                  </a:cubicBezTo>
                  <a:cubicBezTo>
                    <a:pt x="595" y="9"/>
                    <a:pt x="591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617475" y="3513575"/>
              <a:ext cx="8975" cy="14400"/>
            </a:xfrm>
            <a:custGeom>
              <a:avLst/>
              <a:gdLst/>
              <a:ahLst/>
              <a:cxnLst/>
              <a:rect l="l" t="t" r="r" b="b"/>
              <a:pathLst>
                <a:path w="359" h="576" extrusionOk="0">
                  <a:moveTo>
                    <a:pt x="36" y="0"/>
                  </a:moveTo>
                  <a:cubicBezTo>
                    <a:pt x="17" y="0"/>
                    <a:pt x="1" y="18"/>
                    <a:pt x="10" y="36"/>
                  </a:cubicBezTo>
                  <a:cubicBezTo>
                    <a:pt x="97" y="222"/>
                    <a:pt x="209" y="397"/>
                    <a:pt x="333" y="571"/>
                  </a:cubicBezTo>
                  <a:cubicBezTo>
                    <a:pt x="337" y="574"/>
                    <a:pt x="341" y="576"/>
                    <a:pt x="344" y="576"/>
                  </a:cubicBezTo>
                  <a:cubicBezTo>
                    <a:pt x="352" y="576"/>
                    <a:pt x="358" y="567"/>
                    <a:pt x="358" y="558"/>
                  </a:cubicBezTo>
                  <a:cubicBezTo>
                    <a:pt x="271" y="359"/>
                    <a:pt x="171" y="185"/>
                    <a:pt x="59" y="11"/>
                  </a:cubicBezTo>
                  <a:cubicBezTo>
                    <a:pt x="52" y="3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614050" y="3516850"/>
              <a:ext cx="14825" cy="6400"/>
            </a:xfrm>
            <a:custGeom>
              <a:avLst/>
              <a:gdLst/>
              <a:ahLst/>
              <a:cxnLst/>
              <a:rect l="l" t="t" r="r" b="b"/>
              <a:pathLst>
                <a:path w="593" h="256" extrusionOk="0">
                  <a:moveTo>
                    <a:pt x="577" y="1"/>
                  </a:moveTo>
                  <a:cubicBezTo>
                    <a:pt x="575" y="1"/>
                    <a:pt x="572" y="2"/>
                    <a:pt x="570" y="4"/>
                  </a:cubicBezTo>
                  <a:cubicBezTo>
                    <a:pt x="396" y="79"/>
                    <a:pt x="209" y="154"/>
                    <a:pt x="22" y="203"/>
                  </a:cubicBezTo>
                  <a:cubicBezTo>
                    <a:pt x="0" y="214"/>
                    <a:pt x="8" y="255"/>
                    <a:pt x="27" y="255"/>
                  </a:cubicBezTo>
                  <a:cubicBezTo>
                    <a:pt x="29" y="255"/>
                    <a:pt x="32" y="254"/>
                    <a:pt x="35" y="253"/>
                  </a:cubicBezTo>
                  <a:cubicBezTo>
                    <a:pt x="234" y="203"/>
                    <a:pt x="408" y="129"/>
                    <a:pt x="582" y="17"/>
                  </a:cubicBezTo>
                  <a:cubicBezTo>
                    <a:pt x="592" y="17"/>
                    <a:pt x="586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641475" y="3430375"/>
              <a:ext cx="10075" cy="18700"/>
            </a:xfrm>
            <a:custGeom>
              <a:avLst/>
              <a:gdLst/>
              <a:ahLst/>
              <a:cxnLst/>
              <a:rect l="l" t="t" r="r" b="b"/>
              <a:pathLst>
                <a:path w="403" h="748" extrusionOk="0">
                  <a:moveTo>
                    <a:pt x="42" y="0"/>
                  </a:moveTo>
                  <a:cubicBezTo>
                    <a:pt x="20" y="0"/>
                    <a:pt x="1" y="18"/>
                    <a:pt x="8" y="41"/>
                  </a:cubicBezTo>
                  <a:cubicBezTo>
                    <a:pt x="83" y="302"/>
                    <a:pt x="195" y="539"/>
                    <a:pt x="356" y="738"/>
                  </a:cubicBezTo>
                  <a:cubicBezTo>
                    <a:pt x="364" y="745"/>
                    <a:pt x="371" y="748"/>
                    <a:pt x="377" y="748"/>
                  </a:cubicBezTo>
                  <a:cubicBezTo>
                    <a:pt x="393" y="748"/>
                    <a:pt x="403" y="730"/>
                    <a:pt x="394" y="713"/>
                  </a:cubicBezTo>
                  <a:cubicBezTo>
                    <a:pt x="269" y="489"/>
                    <a:pt x="170" y="265"/>
                    <a:pt x="83" y="28"/>
                  </a:cubicBezTo>
                  <a:cubicBezTo>
                    <a:pt x="73" y="8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5634825" y="3438150"/>
              <a:ext cx="21675" cy="6950"/>
            </a:xfrm>
            <a:custGeom>
              <a:avLst/>
              <a:gdLst/>
              <a:ahLst/>
              <a:cxnLst/>
              <a:rect l="l" t="t" r="r" b="b"/>
              <a:pathLst>
                <a:path w="867" h="278" extrusionOk="0">
                  <a:moveTo>
                    <a:pt x="835" y="0"/>
                  </a:moveTo>
                  <a:cubicBezTo>
                    <a:pt x="831" y="0"/>
                    <a:pt x="826" y="1"/>
                    <a:pt x="822" y="4"/>
                  </a:cubicBezTo>
                  <a:cubicBezTo>
                    <a:pt x="585" y="116"/>
                    <a:pt x="311" y="190"/>
                    <a:pt x="38" y="215"/>
                  </a:cubicBezTo>
                  <a:cubicBezTo>
                    <a:pt x="0" y="215"/>
                    <a:pt x="0" y="277"/>
                    <a:pt x="38" y="277"/>
                  </a:cubicBezTo>
                  <a:cubicBezTo>
                    <a:pt x="324" y="277"/>
                    <a:pt x="610" y="190"/>
                    <a:pt x="847" y="41"/>
                  </a:cubicBezTo>
                  <a:cubicBezTo>
                    <a:pt x="867" y="21"/>
                    <a:pt x="854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5581750" y="3331575"/>
              <a:ext cx="9125" cy="20000"/>
            </a:xfrm>
            <a:custGeom>
              <a:avLst/>
              <a:gdLst/>
              <a:ahLst/>
              <a:cxnLst/>
              <a:rect l="l" t="t" r="r" b="b"/>
              <a:pathLst>
                <a:path w="365" h="800" extrusionOk="0">
                  <a:moveTo>
                    <a:pt x="37" y="0"/>
                  </a:moveTo>
                  <a:cubicBezTo>
                    <a:pt x="18" y="0"/>
                    <a:pt x="0" y="13"/>
                    <a:pt x="7" y="35"/>
                  </a:cubicBezTo>
                  <a:cubicBezTo>
                    <a:pt x="32" y="184"/>
                    <a:pt x="70" y="321"/>
                    <a:pt x="132" y="458"/>
                  </a:cubicBezTo>
                  <a:cubicBezTo>
                    <a:pt x="169" y="583"/>
                    <a:pt x="231" y="695"/>
                    <a:pt x="331" y="794"/>
                  </a:cubicBezTo>
                  <a:cubicBezTo>
                    <a:pt x="335" y="798"/>
                    <a:pt x="339" y="799"/>
                    <a:pt x="344" y="799"/>
                  </a:cubicBezTo>
                  <a:cubicBezTo>
                    <a:pt x="355" y="799"/>
                    <a:pt x="365" y="791"/>
                    <a:pt x="356" y="782"/>
                  </a:cubicBezTo>
                  <a:cubicBezTo>
                    <a:pt x="231" y="533"/>
                    <a:pt x="132" y="284"/>
                    <a:pt x="70" y="23"/>
                  </a:cubicBezTo>
                  <a:cubicBezTo>
                    <a:pt x="64" y="7"/>
                    <a:pt x="5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571025" y="3338900"/>
              <a:ext cx="25450" cy="7275"/>
            </a:xfrm>
            <a:custGeom>
              <a:avLst/>
              <a:gdLst/>
              <a:ahLst/>
              <a:cxnLst/>
              <a:rect l="l" t="t" r="r" b="b"/>
              <a:pathLst>
                <a:path w="1018" h="291" extrusionOk="0">
                  <a:moveTo>
                    <a:pt x="982" y="1"/>
                  </a:moveTo>
                  <a:cubicBezTo>
                    <a:pt x="979" y="1"/>
                    <a:pt x="975" y="2"/>
                    <a:pt x="972" y="3"/>
                  </a:cubicBezTo>
                  <a:cubicBezTo>
                    <a:pt x="732" y="145"/>
                    <a:pt x="455" y="220"/>
                    <a:pt x="165" y="220"/>
                  </a:cubicBezTo>
                  <a:cubicBezTo>
                    <a:pt x="123" y="220"/>
                    <a:pt x="81" y="218"/>
                    <a:pt x="38" y="215"/>
                  </a:cubicBezTo>
                  <a:cubicBezTo>
                    <a:pt x="1" y="215"/>
                    <a:pt x="1" y="277"/>
                    <a:pt x="38" y="277"/>
                  </a:cubicBezTo>
                  <a:cubicBezTo>
                    <a:pt x="100" y="286"/>
                    <a:pt x="163" y="291"/>
                    <a:pt x="225" y="291"/>
                  </a:cubicBezTo>
                  <a:cubicBezTo>
                    <a:pt x="501" y="291"/>
                    <a:pt x="773" y="203"/>
                    <a:pt x="997" y="41"/>
                  </a:cubicBezTo>
                  <a:cubicBezTo>
                    <a:pt x="1018" y="30"/>
                    <a:pt x="100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5539075" y="3374000"/>
              <a:ext cx="6775" cy="10100"/>
            </a:xfrm>
            <a:custGeom>
              <a:avLst/>
              <a:gdLst/>
              <a:ahLst/>
              <a:cxnLst/>
              <a:rect l="l" t="t" r="r" b="b"/>
              <a:pathLst>
                <a:path w="271" h="404" extrusionOk="0">
                  <a:moveTo>
                    <a:pt x="33" y="1"/>
                  </a:moveTo>
                  <a:cubicBezTo>
                    <a:pt x="18" y="1"/>
                    <a:pt x="0" y="12"/>
                    <a:pt x="9" y="31"/>
                  </a:cubicBezTo>
                  <a:cubicBezTo>
                    <a:pt x="84" y="155"/>
                    <a:pt x="159" y="280"/>
                    <a:pt x="246" y="404"/>
                  </a:cubicBezTo>
                  <a:cubicBezTo>
                    <a:pt x="258" y="404"/>
                    <a:pt x="271" y="404"/>
                    <a:pt x="258" y="392"/>
                  </a:cubicBezTo>
                  <a:cubicBezTo>
                    <a:pt x="196" y="255"/>
                    <a:pt x="121" y="130"/>
                    <a:pt x="47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5535875" y="3377550"/>
              <a:ext cx="15900" cy="4700"/>
            </a:xfrm>
            <a:custGeom>
              <a:avLst/>
              <a:gdLst/>
              <a:ahLst/>
              <a:cxnLst/>
              <a:rect l="l" t="t" r="r" b="b"/>
              <a:pathLst>
                <a:path w="636" h="188" extrusionOk="0">
                  <a:moveTo>
                    <a:pt x="623" y="1"/>
                  </a:moveTo>
                  <a:cubicBezTo>
                    <a:pt x="424" y="50"/>
                    <a:pt x="225" y="100"/>
                    <a:pt x="25" y="150"/>
                  </a:cubicBezTo>
                  <a:cubicBezTo>
                    <a:pt x="1" y="150"/>
                    <a:pt x="13" y="187"/>
                    <a:pt x="25" y="187"/>
                  </a:cubicBezTo>
                  <a:cubicBezTo>
                    <a:pt x="237" y="150"/>
                    <a:pt x="436" y="100"/>
                    <a:pt x="623" y="13"/>
                  </a:cubicBezTo>
                  <a:cubicBezTo>
                    <a:pt x="635" y="13"/>
                    <a:pt x="635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535575" y="3437975"/>
              <a:ext cx="10225" cy="17150"/>
            </a:xfrm>
            <a:custGeom>
              <a:avLst/>
              <a:gdLst/>
              <a:ahLst/>
              <a:cxnLst/>
              <a:rect l="l" t="t" r="r" b="b"/>
              <a:pathLst>
                <a:path w="409" h="686" extrusionOk="0">
                  <a:moveTo>
                    <a:pt x="26" y="0"/>
                  </a:moveTo>
                  <a:cubicBezTo>
                    <a:pt x="13" y="0"/>
                    <a:pt x="0" y="14"/>
                    <a:pt x="0" y="35"/>
                  </a:cubicBezTo>
                  <a:cubicBezTo>
                    <a:pt x="50" y="259"/>
                    <a:pt x="162" y="558"/>
                    <a:pt x="373" y="683"/>
                  </a:cubicBezTo>
                  <a:cubicBezTo>
                    <a:pt x="378" y="685"/>
                    <a:pt x="382" y="686"/>
                    <a:pt x="386" y="686"/>
                  </a:cubicBezTo>
                  <a:cubicBezTo>
                    <a:pt x="402" y="686"/>
                    <a:pt x="408" y="668"/>
                    <a:pt x="398" y="658"/>
                  </a:cubicBezTo>
                  <a:cubicBezTo>
                    <a:pt x="336" y="558"/>
                    <a:pt x="261" y="471"/>
                    <a:pt x="199" y="371"/>
                  </a:cubicBezTo>
                  <a:cubicBezTo>
                    <a:pt x="137" y="259"/>
                    <a:pt x="87" y="147"/>
                    <a:pt x="50" y="23"/>
                  </a:cubicBezTo>
                  <a:cubicBezTo>
                    <a:pt x="45" y="7"/>
                    <a:pt x="35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530900" y="3443750"/>
              <a:ext cx="24225" cy="6125"/>
            </a:xfrm>
            <a:custGeom>
              <a:avLst/>
              <a:gdLst/>
              <a:ahLst/>
              <a:cxnLst/>
              <a:rect l="l" t="t" r="r" b="b"/>
              <a:pathLst>
                <a:path w="969" h="245" extrusionOk="0">
                  <a:moveTo>
                    <a:pt x="953" y="0"/>
                  </a:moveTo>
                  <a:cubicBezTo>
                    <a:pt x="951" y="0"/>
                    <a:pt x="949" y="1"/>
                    <a:pt x="946" y="4"/>
                  </a:cubicBezTo>
                  <a:cubicBezTo>
                    <a:pt x="648" y="116"/>
                    <a:pt x="349" y="178"/>
                    <a:pt x="38" y="190"/>
                  </a:cubicBezTo>
                  <a:cubicBezTo>
                    <a:pt x="0" y="190"/>
                    <a:pt x="0" y="240"/>
                    <a:pt x="38" y="240"/>
                  </a:cubicBezTo>
                  <a:cubicBezTo>
                    <a:pt x="78" y="243"/>
                    <a:pt x="119" y="245"/>
                    <a:pt x="159" y="245"/>
                  </a:cubicBezTo>
                  <a:cubicBezTo>
                    <a:pt x="439" y="245"/>
                    <a:pt x="709" y="170"/>
                    <a:pt x="959" y="28"/>
                  </a:cubicBezTo>
                  <a:cubicBezTo>
                    <a:pt x="969" y="18"/>
                    <a:pt x="96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5672275" y="3376150"/>
              <a:ext cx="6450" cy="12450"/>
            </a:xfrm>
            <a:custGeom>
              <a:avLst/>
              <a:gdLst/>
              <a:ahLst/>
              <a:cxnLst/>
              <a:rect l="l" t="t" r="r" b="b"/>
              <a:pathLst>
                <a:path w="258" h="498" extrusionOk="0">
                  <a:moveTo>
                    <a:pt x="35" y="1"/>
                  </a:moveTo>
                  <a:cubicBezTo>
                    <a:pt x="18" y="1"/>
                    <a:pt x="0" y="20"/>
                    <a:pt x="8" y="44"/>
                  </a:cubicBezTo>
                  <a:cubicBezTo>
                    <a:pt x="70" y="194"/>
                    <a:pt x="145" y="343"/>
                    <a:pt x="220" y="492"/>
                  </a:cubicBezTo>
                  <a:cubicBezTo>
                    <a:pt x="223" y="496"/>
                    <a:pt x="228" y="497"/>
                    <a:pt x="233" y="497"/>
                  </a:cubicBezTo>
                  <a:cubicBezTo>
                    <a:pt x="245" y="497"/>
                    <a:pt x="257" y="489"/>
                    <a:pt x="257" y="480"/>
                  </a:cubicBezTo>
                  <a:cubicBezTo>
                    <a:pt x="195" y="318"/>
                    <a:pt x="133" y="169"/>
                    <a:pt x="58" y="19"/>
                  </a:cubicBezTo>
                  <a:cubicBezTo>
                    <a:pt x="54" y="6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664150" y="3381900"/>
              <a:ext cx="23275" cy="6000"/>
            </a:xfrm>
            <a:custGeom>
              <a:avLst/>
              <a:gdLst/>
              <a:ahLst/>
              <a:cxnLst/>
              <a:rect l="l" t="t" r="r" b="b"/>
              <a:pathLst>
                <a:path w="931" h="240" extrusionOk="0">
                  <a:moveTo>
                    <a:pt x="906" y="1"/>
                  </a:moveTo>
                  <a:cubicBezTo>
                    <a:pt x="594" y="13"/>
                    <a:pt x="296" y="76"/>
                    <a:pt x="22" y="200"/>
                  </a:cubicBezTo>
                  <a:cubicBezTo>
                    <a:pt x="1" y="211"/>
                    <a:pt x="7" y="240"/>
                    <a:pt x="25" y="240"/>
                  </a:cubicBezTo>
                  <a:cubicBezTo>
                    <a:pt x="28" y="240"/>
                    <a:pt x="31" y="239"/>
                    <a:pt x="34" y="237"/>
                  </a:cubicBezTo>
                  <a:cubicBezTo>
                    <a:pt x="321" y="138"/>
                    <a:pt x="607" y="76"/>
                    <a:pt x="906" y="38"/>
                  </a:cubicBezTo>
                  <a:cubicBezTo>
                    <a:pt x="931" y="38"/>
                    <a:pt x="931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5743575" y="3470025"/>
              <a:ext cx="8775" cy="14400"/>
            </a:xfrm>
            <a:custGeom>
              <a:avLst/>
              <a:gdLst/>
              <a:ahLst/>
              <a:cxnLst/>
              <a:rect l="l" t="t" r="r" b="b"/>
              <a:pathLst>
                <a:path w="351" h="576" extrusionOk="0">
                  <a:moveTo>
                    <a:pt x="38" y="0"/>
                  </a:moveTo>
                  <a:cubicBezTo>
                    <a:pt x="21" y="0"/>
                    <a:pt x="1" y="18"/>
                    <a:pt x="19" y="35"/>
                  </a:cubicBezTo>
                  <a:cubicBezTo>
                    <a:pt x="106" y="222"/>
                    <a:pt x="205" y="396"/>
                    <a:pt x="317" y="570"/>
                  </a:cubicBezTo>
                  <a:cubicBezTo>
                    <a:pt x="321" y="574"/>
                    <a:pt x="326" y="576"/>
                    <a:pt x="330" y="576"/>
                  </a:cubicBezTo>
                  <a:cubicBezTo>
                    <a:pt x="341" y="576"/>
                    <a:pt x="351" y="567"/>
                    <a:pt x="342" y="558"/>
                  </a:cubicBezTo>
                  <a:cubicBezTo>
                    <a:pt x="268" y="371"/>
                    <a:pt x="168" y="185"/>
                    <a:pt x="56" y="10"/>
                  </a:cubicBezTo>
                  <a:cubicBezTo>
                    <a:pt x="52" y="3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5739450" y="3473075"/>
              <a:ext cx="16725" cy="5975"/>
            </a:xfrm>
            <a:custGeom>
              <a:avLst/>
              <a:gdLst/>
              <a:ahLst/>
              <a:cxnLst/>
              <a:rect l="l" t="t" r="r" b="b"/>
              <a:pathLst>
                <a:path w="669" h="239" extrusionOk="0">
                  <a:moveTo>
                    <a:pt x="657" y="0"/>
                  </a:moveTo>
                  <a:cubicBezTo>
                    <a:pt x="445" y="25"/>
                    <a:pt x="233" y="88"/>
                    <a:pt x="34" y="175"/>
                  </a:cubicBezTo>
                  <a:cubicBezTo>
                    <a:pt x="1" y="197"/>
                    <a:pt x="17" y="239"/>
                    <a:pt x="48" y="239"/>
                  </a:cubicBezTo>
                  <a:cubicBezTo>
                    <a:pt x="51" y="239"/>
                    <a:pt x="55" y="238"/>
                    <a:pt x="59" y="237"/>
                  </a:cubicBezTo>
                  <a:cubicBezTo>
                    <a:pt x="258" y="150"/>
                    <a:pt x="457" y="88"/>
                    <a:pt x="657" y="38"/>
                  </a:cubicBezTo>
                  <a:cubicBezTo>
                    <a:pt x="669" y="25"/>
                    <a:pt x="669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5699325" y="3524250"/>
              <a:ext cx="6450" cy="18150"/>
            </a:xfrm>
            <a:custGeom>
              <a:avLst/>
              <a:gdLst/>
              <a:ahLst/>
              <a:cxnLst/>
              <a:rect l="l" t="t" r="r" b="b"/>
              <a:pathLst>
                <a:path w="258" h="726" extrusionOk="0">
                  <a:moveTo>
                    <a:pt x="45" y="1"/>
                  </a:moveTo>
                  <a:cubicBezTo>
                    <a:pt x="24" y="1"/>
                    <a:pt x="1" y="20"/>
                    <a:pt x="9" y="44"/>
                  </a:cubicBezTo>
                  <a:cubicBezTo>
                    <a:pt x="59" y="268"/>
                    <a:pt x="133" y="505"/>
                    <a:pt x="220" y="716"/>
                  </a:cubicBezTo>
                  <a:cubicBezTo>
                    <a:pt x="227" y="723"/>
                    <a:pt x="233" y="726"/>
                    <a:pt x="239" y="726"/>
                  </a:cubicBezTo>
                  <a:cubicBezTo>
                    <a:pt x="245" y="726"/>
                    <a:pt x="252" y="723"/>
                    <a:pt x="258" y="716"/>
                  </a:cubicBezTo>
                  <a:cubicBezTo>
                    <a:pt x="208" y="480"/>
                    <a:pt x="146" y="243"/>
                    <a:pt x="71" y="19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5690325" y="3525975"/>
              <a:ext cx="25100" cy="9400"/>
            </a:xfrm>
            <a:custGeom>
              <a:avLst/>
              <a:gdLst/>
              <a:ahLst/>
              <a:cxnLst/>
              <a:rect l="l" t="t" r="r" b="b"/>
              <a:pathLst>
                <a:path w="1004" h="376" extrusionOk="0">
                  <a:moveTo>
                    <a:pt x="979" y="0"/>
                  </a:moveTo>
                  <a:cubicBezTo>
                    <a:pt x="643" y="50"/>
                    <a:pt x="319" y="162"/>
                    <a:pt x="33" y="324"/>
                  </a:cubicBezTo>
                  <a:cubicBezTo>
                    <a:pt x="1" y="345"/>
                    <a:pt x="15" y="376"/>
                    <a:pt x="43" y="376"/>
                  </a:cubicBezTo>
                  <a:cubicBezTo>
                    <a:pt x="48" y="376"/>
                    <a:pt x="53" y="375"/>
                    <a:pt x="58" y="373"/>
                  </a:cubicBezTo>
                  <a:cubicBezTo>
                    <a:pt x="356" y="237"/>
                    <a:pt x="668" y="125"/>
                    <a:pt x="991" y="37"/>
                  </a:cubicBezTo>
                  <a:cubicBezTo>
                    <a:pt x="1004" y="25"/>
                    <a:pt x="1004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5882300" y="3364575"/>
              <a:ext cx="6750" cy="13575"/>
            </a:xfrm>
            <a:custGeom>
              <a:avLst/>
              <a:gdLst/>
              <a:ahLst/>
              <a:cxnLst/>
              <a:rect l="l" t="t" r="r" b="b"/>
              <a:pathLst>
                <a:path w="270" h="543" extrusionOk="0">
                  <a:moveTo>
                    <a:pt x="45" y="0"/>
                  </a:moveTo>
                  <a:cubicBezTo>
                    <a:pt x="25" y="0"/>
                    <a:pt x="0" y="17"/>
                    <a:pt x="8" y="47"/>
                  </a:cubicBezTo>
                  <a:cubicBezTo>
                    <a:pt x="33" y="221"/>
                    <a:pt x="107" y="395"/>
                    <a:pt x="232" y="532"/>
                  </a:cubicBezTo>
                  <a:cubicBezTo>
                    <a:pt x="236" y="539"/>
                    <a:pt x="240" y="542"/>
                    <a:pt x="245" y="542"/>
                  </a:cubicBezTo>
                  <a:cubicBezTo>
                    <a:pt x="257" y="542"/>
                    <a:pt x="269" y="525"/>
                    <a:pt x="269" y="507"/>
                  </a:cubicBezTo>
                  <a:cubicBezTo>
                    <a:pt x="182" y="358"/>
                    <a:pt x="120" y="196"/>
                    <a:pt x="70" y="22"/>
                  </a:cubicBezTo>
                  <a:cubicBezTo>
                    <a:pt x="70" y="7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5879200" y="3368850"/>
              <a:ext cx="14500" cy="7700"/>
            </a:xfrm>
            <a:custGeom>
              <a:avLst/>
              <a:gdLst/>
              <a:ahLst/>
              <a:cxnLst/>
              <a:rect l="l" t="t" r="r" b="b"/>
              <a:pathLst>
                <a:path w="580" h="308" extrusionOk="0">
                  <a:moveTo>
                    <a:pt x="567" y="0"/>
                  </a:moveTo>
                  <a:cubicBezTo>
                    <a:pt x="356" y="25"/>
                    <a:pt x="169" y="125"/>
                    <a:pt x="20" y="262"/>
                  </a:cubicBezTo>
                  <a:cubicBezTo>
                    <a:pt x="1" y="281"/>
                    <a:pt x="18" y="307"/>
                    <a:pt x="39" y="307"/>
                  </a:cubicBezTo>
                  <a:cubicBezTo>
                    <a:pt x="45" y="307"/>
                    <a:pt x="51" y="305"/>
                    <a:pt x="57" y="299"/>
                  </a:cubicBezTo>
                  <a:cubicBezTo>
                    <a:pt x="207" y="174"/>
                    <a:pt x="381" y="75"/>
                    <a:pt x="567" y="25"/>
                  </a:cubicBezTo>
                  <a:cubicBezTo>
                    <a:pt x="580" y="13"/>
                    <a:pt x="58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832400" y="3497575"/>
              <a:ext cx="6150" cy="23875"/>
            </a:xfrm>
            <a:custGeom>
              <a:avLst/>
              <a:gdLst/>
              <a:ahLst/>
              <a:cxnLst/>
              <a:rect l="l" t="t" r="r" b="b"/>
              <a:pathLst>
                <a:path w="246" h="955" extrusionOk="0">
                  <a:moveTo>
                    <a:pt x="206" y="0"/>
                  </a:moveTo>
                  <a:cubicBezTo>
                    <a:pt x="198" y="0"/>
                    <a:pt x="191" y="5"/>
                    <a:pt x="187" y="16"/>
                  </a:cubicBezTo>
                  <a:cubicBezTo>
                    <a:pt x="37" y="290"/>
                    <a:pt x="0" y="676"/>
                    <a:pt x="199" y="949"/>
                  </a:cubicBezTo>
                  <a:cubicBezTo>
                    <a:pt x="203" y="953"/>
                    <a:pt x="208" y="955"/>
                    <a:pt x="212" y="955"/>
                  </a:cubicBezTo>
                  <a:cubicBezTo>
                    <a:pt x="223" y="955"/>
                    <a:pt x="233" y="946"/>
                    <a:pt x="224" y="937"/>
                  </a:cubicBezTo>
                  <a:cubicBezTo>
                    <a:pt x="149" y="626"/>
                    <a:pt x="100" y="352"/>
                    <a:pt x="237" y="41"/>
                  </a:cubicBezTo>
                  <a:cubicBezTo>
                    <a:pt x="245" y="2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824000" y="3506050"/>
              <a:ext cx="31125" cy="4675"/>
            </a:xfrm>
            <a:custGeom>
              <a:avLst/>
              <a:gdLst/>
              <a:ahLst/>
              <a:cxnLst/>
              <a:rect l="l" t="t" r="r" b="b"/>
              <a:pathLst>
                <a:path w="1245" h="187" extrusionOk="0">
                  <a:moveTo>
                    <a:pt x="1232" y="1"/>
                  </a:moveTo>
                  <a:cubicBezTo>
                    <a:pt x="834" y="63"/>
                    <a:pt x="436" y="100"/>
                    <a:pt x="37" y="125"/>
                  </a:cubicBezTo>
                  <a:cubicBezTo>
                    <a:pt x="0" y="125"/>
                    <a:pt x="0" y="175"/>
                    <a:pt x="37" y="175"/>
                  </a:cubicBezTo>
                  <a:cubicBezTo>
                    <a:pt x="124" y="183"/>
                    <a:pt x="211" y="187"/>
                    <a:pt x="299" y="187"/>
                  </a:cubicBezTo>
                  <a:cubicBezTo>
                    <a:pt x="613" y="187"/>
                    <a:pt x="930" y="135"/>
                    <a:pt x="1232" y="38"/>
                  </a:cubicBezTo>
                  <a:cubicBezTo>
                    <a:pt x="1245" y="38"/>
                    <a:pt x="1245" y="1"/>
                    <a:pt x="1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5819325" y="3409525"/>
              <a:ext cx="3450" cy="19825"/>
            </a:xfrm>
            <a:custGeom>
              <a:avLst/>
              <a:gdLst/>
              <a:ahLst/>
              <a:cxnLst/>
              <a:rect l="l" t="t" r="r" b="b"/>
              <a:pathLst>
                <a:path w="138" h="793" extrusionOk="0">
                  <a:moveTo>
                    <a:pt x="74" y="0"/>
                  </a:moveTo>
                  <a:cubicBezTo>
                    <a:pt x="60" y="0"/>
                    <a:pt x="44" y="10"/>
                    <a:pt x="38" y="28"/>
                  </a:cubicBezTo>
                  <a:cubicBezTo>
                    <a:pt x="0" y="277"/>
                    <a:pt x="13" y="539"/>
                    <a:pt x="100" y="788"/>
                  </a:cubicBezTo>
                  <a:cubicBezTo>
                    <a:pt x="104" y="791"/>
                    <a:pt x="108" y="793"/>
                    <a:pt x="113" y="793"/>
                  </a:cubicBezTo>
                  <a:cubicBezTo>
                    <a:pt x="125" y="793"/>
                    <a:pt x="137" y="784"/>
                    <a:pt x="137" y="775"/>
                  </a:cubicBezTo>
                  <a:cubicBezTo>
                    <a:pt x="125" y="651"/>
                    <a:pt x="100" y="526"/>
                    <a:pt x="88" y="402"/>
                  </a:cubicBezTo>
                  <a:cubicBezTo>
                    <a:pt x="75" y="277"/>
                    <a:pt x="88" y="153"/>
                    <a:pt x="100" y="28"/>
                  </a:cubicBezTo>
                  <a:cubicBezTo>
                    <a:pt x="100" y="10"/>
                    <a:pt x="88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5808425" y="3416250"/>
              <a:ext cx="17675" cy="2775"/>
            </a:xfrm>
            <a:custGeom>
              <a:avLst/>
              <a:gdLst/>
              <a:ahLst/>
              <a:cxnLst/>
              <a:rect l="l" t="t" r="r" b="b"/>
              <a:pathLst>
                <a:path w="707" h="111" extrusionOk="0">
                  <a:moveTo>
                    <a:pt x="270" y="0"/>
                  </a:moveTo>
                  <a:cubicBezTo>
                    <a:pt x="192" y="0"/>
                    <a:pt x="114" y="7"/>
                    <a:pt x="38" y="21"/>
                  </a:cubicBezTo>
                  <a:cubicBezTo>
                    <a:pt x="1" y="33"/>
                    <a:pt x="13" y="83"/>
                    <a:pt x="51" y="83"/>
                  </a:cubicBezTo>
                  <a:cubicBezTo>
                    <a:pt x="121" y="74"/>
                    <a:pt x="193" y="70"/>
                    <a:pt x="266" y="70"/>
                  </a:cubicBezTo>
                  <a:cubicBezTo>
                    <a:pt x="400" y="70"/>
                    <a:pt x="536" y="84"/>
                    <a:pt x="673" y="108"/>
                  </a:cubicBezTo>
                  <a:cubicBezTo>
                    <a:pt x="676" y="110"/>
                    <a:pt x="680" y="110"/>
                    <a:pt x="683" y="110"/>
                  </a:cubicBezTo>
                  <a:cubicBezTo>
                    <a:pt x="701" y="110"/>
                    <a:pt x="707" y="81"/>
                    <a:pt x="685" y="71"/>
                  </a:cubicBezTo>
                  <a:cubicBezTo>
                    <a:pt x="550" y="23"/>
                    <a:pt x="409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818700" y="3336025"/>
              <a:ext cx="2200" cy="16575"/>
            </a:xfrm>
            <a:custGeom>
              <a:avLst/>
              <a:gdLst/>
              <a:ahLst/>
              <a:cxnLst/>
              <a:rect l="l" t="t" r="r" b="b"/>
              <a:pathLst>
                <a:path w="88" h="663" extrusionOk="0">
                  <a:moveTo>
                    <a:pt x="19" y="0"/>
                  </a:moveTo>
                  <a:cubicBezTo>
                    <a:pt x="10" y="0"/>
                    <a:pt x="1" y="6"/>
                    <a:pt x="1" y="19"/>
                  </a:cubicBezTo>
                  <a:cubicBezTo>
                    <a:pt x="13" y="230"/>
                    <a:pt x="38" y="442"/>
                    <a:pt x="75" y="654"/>
                  </a:cubicBezTo>
                  <a:cubicBezTo>
                    <a:pt x="75" y="660"/>
                    <a:pt x="78" y="663"/>
                    <a:pt x="81" y="663"/>
                  </a:cubicBezTo>
                  <a:cubicBezTo>
                    <a:pt x="85" y="663"/>
                    <a:pt x="88" y="660"/>
                    <a:pt x="88" y="654"/>
                  </a:cubicBezTo>
                  <a:cubicBezTo>
                    <a:pt x="88" y="442"/>
                    <a:pt x="75" y="230"/>
                    <a:pt x="38" y="19"/>
                  </a:cubicBezTo>
                  <a:cubicBezTo>
                    <a:pt x="38" y="6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5809050" y="3343025"/>
              <a:ext cx="23050" cy="4050"/>
            </a:xfrm>
            <a:custGeom>
              <a:avLst/>
              <a:gdLst/>
              <a:ahLst/>
              <a:cxnLst/>
              <a:rect l="l" t="t" r="r" b="b"/>
              <a:pathLst>
                <a:path w="922" h="162" extrusionOk="0">
                  <a:moveTo>
                    <a:pt x="909" y="0"/>
                  </a:moveTo>
                  <a:cubicBezTo>
                    <a:pt x="611" y="25"/>
                    <a:pt x="312" y="75"/>
                    <a:pt x="26" y="112"/>
                  </a:cubicBezTo>
                  <a:cubicBezTo>
                    <a:pt x="1" y="112"/>
                    <a:pt x="1" y="162"/>
                    <a:pt x="26" y="162"/>
                  </a:cubicBezTo>
                  <a:cubicBezTo>
                    <a:pt x="324" y="125"/>
                    <a:pt x="623" y="87"/>
                    <a:pt x="909" y="25"/>
                  </a:cubicBezTo>
                  <a:cubicBezTo>
                    <a:pt x="922" y="25"/>
                    <a:pt x="922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5911425" y="3434525"/>
              <a:ext cx="3125" cy="18250"/>
            </a:xfrm>
            <a:custGeom>
              <a:avLst/>
              <a:gdLst/>
              <a:ahLst/>
              <a:cxnLst/>
              <a:rect l="l" t="t" r="r" b="b"/>
              <a:pathLst>
                <a:path w="125" h="730" extrusionOk="0">
                  <a:moveTo>
                    <a:pt x="36" y="0"/>
                  </a:moveTo>
                  <a:cubicBezTo>
                    <a:pt x="19" y="0"/>
                    <a:pt x="0" y="10"/>
                    <a:pt x="0" y="24"/>
                  </a:cubicBezTo>
                  <a:lnTo>
                    <a:pt x="0" y="36"/>
                  </a:lnTo>
                  <a:cubicBezTo>
                    <a:pt x="13" y="261"/>
                    <a:pt x="38" y="497"/>
                    <a:pt x="87" y="721"/>
                  </a:cubicBezTo>
                  <a:cubicBezTo>
                    <a:pt x="93" y="726"/>
                    <a:pt x="100" y="729"/>
                    <a:pt x="107" y="729"/>
                  </a:cubicBezTo>
                  <a:cubicBezTo>
                    <a:pt x="116" y="729"/>
                    <a:pt x="125" y="723"/>
                    <a:pt x="125" y="709"/>
                  </a:cubicBezTo>
                  <a:cubicBezTo>
                    <a:pt x="125" y="485"/>
                    <a:pt x="100" y="248"/>
                    <a:pt x="63" y="24"/>
                  </a:cubicBezTo>
                  <a:cubicBezTo>
                    <a:pt x="63" y="7"/>
                    <a:pt x="5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5901525" y="3445625"/>
              <a:ext cx="21350" cy="4450"/>
            </a:xfrm>
            <a:custGeom>
              <a:avLst/>
              <a:gdLst/>
              <a:ahLst/>
              <a:cxnLst/>
              <a:rect l="l" t="t" r="r" b="b"/>
              <a:pathLst>
                <a:path w="854" h="178" extrusionOk="0">
                  <a:moveTo>
                    <a:pt x="829" y="1"/>
                  </a:moveTo>
                  <a:cubicBezTo>
                    <a:pt x="826" y="1"/>
                    <a:pt x="823" y="1"/>
                    <a:pt x="819" y="3"/>
                  </a:cubicBezTo>
                  <a:cubicBezTo>
                    <a:pt x="651" y="79"/>
                    <a:pt x="478" y="115"/>
                    <a:pt x="302" y="115"/>
                  </a:cubicBezTo>
                  <a:cubicBezTo>
                    <a:pt x="217" y="115"/>
                    <a:pt x="133" y="106"/>
                    <a:pt x="48" y="90"/>
                  </a:cubicBezTo>
                  <a:cubicBezTo>
                    <a:pt x="44" y="89"/>
                    <a:pt x="40" y="88"/>
                    <a:pt x="36" y="88"/>
                  </a:cubicBezTo>
                  <a:cubicBezTo>
                    <a:pt x="8" y="88"/>
                    <a:pt x="1" y="129"/>
                    <a:pt x="23" y="140"/>
                  </a:cubicBezTo>
                  <a:cubicBezTo>
                    <a:pt x="116" y="165"/>
                    <a:pt x="212" y="178"/>
                    <a:pt x="307" y="178"/>
                  </a:cubicBezTo>
                  <a:cubicBezTo>
                    <a:pt x="493" y="178"/>
                    <a:pt x="676" y="131"/>
                    <a:pt x="832" y="41"/>
                  </a:cubicBezTo>
                  <a:cubicBezTo>
                    <a:pt x="853" y="30"/>
                    <a:pt x="847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457775" y="3568025"/>
              <a:ext cx="108300" cy="298050"/>
            </a:xfrm>
            <a:custGeom>
              <a:avLst/>
              <a:gdLst/>
              <a:ahLst/>
              <a:cxnLst/>
              <a:rect l="l" t="t" r="r" b="b"/>
              <a:pathLst>
                <a:path w="4332" h="11922" extrusionOk="0">
                  <a:moveTo>
                    <a:pt x="3499" y="0"/>
                  </a:moveTo>
                  <a:cubicBezTo>
                    <a:pt x="3418" y="0"/>
                    <a:pt x="3336" y="16"/>
                    <a:pt x="3261" y="48"/>
                  </a:cubicBezTo>
                  <a:cubicBezTo>
                    <a:pt x="1594" y="770"/>
                    <a:pt x="162" y="10739"/>
                    <a:pt x="1" y="11871"/>
                  </a:cubicBezTo>
                  <a:lnTo>
                    <a:pt x="424" y="11921"/>
                  </a:lnTo>
                  <a:cubicBezTo>
                    <a:pt x="1009" y="7727"/>
                    <a:pt x="2340" y="907"/>
                    <a:pt x="3436" y="434"/>
                  </a:cubicBezTo>
                  <a:cubicBezTo>
                    <a:pt x="3455" y="424"/>
                    <a:pt x="3476" y="420"/>
                    <a:pt x="3497" y="420"/>
                  </a:cubicBezTo>
                  <a:cubicBezTo>
                    <a:pt x="3531" y="420"/>
                    <a:pt x="3567" y="431"/>
                    <a:pt x="3597" y="446"/>
                  </a:cubicBezTo>
                  <a:cubicBezTo>
                    <a:pt x="3622" y="471"/>
                    <a:pt x="3660" y="496"/>
                    <a:pt x="3685" y="521"/>
                  </a:cubicBezTo>
                  <a:lnTo>
                    <a:pt x="4332" y="708"/>
                  </a:lnTo>
                  <a:cubicBezTo>
                    <a:pt x="4207" y="459"/>
                    <a:pt x="4033" y="247"/>
                    <a:pt x="3809" y="85"/>
                  </a:cubicBezTo>
                  <a:cubicBezTo>
                    <a:pt x="3717" y="28"/>
                    <a:pt x="3608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050600" y="3890800"/>
              <a:ext cx="10825" cy="25600"/>
            </a:xfrm>
            <a:custGeom>
              <a:avLst/>
              <a:gdLst/>
              <a:ahLst/>
              <a:cxnLst/>
              <a:rect l="l" t="t" r="r" b="b"/>
              <a:pathLst>
                <a:path w="433" h="1024" extrusionOk="0">
                  <a:moveTo>
                    <a:pt x="11" y="1"/>
                  </a:moveTo>
                  <a:cubicBezTo>
                    <a:pt x="4" y="1"/>
                    <a:pt x="0" y="9"/>
                    <a:pt x="9" y="18"/>
                  </a:cubicBezTo>
                  <a:cubicBezTo>
                    <a:pt x="258" y="292"/>
                    <a:pt x="407" y="640"/>
                    <a:pt x="295" y="1014"/>
                  </a:cubicBezTo>
                  <a:cubicBezTo>
                    <a:pt x="295" y="1020"/>
                    <a:pt x="298" y="1023"/>
                    <a:pt x="301" y="1023"/>
                  </a:cubicBezTo>
                  <a:cubicBezTo>
                    <a:pt x="304" y="1023"/>
                    <a:pt x="308" y="1020"/>
                    <a:pt x="308" y="1014"/>
                  </a:cubicBezTo>
                  <a:cubicBezTo>
                    <a:pt x="432" y="640"/>
                    <a:pt x="270" y="279"/>
                    <a:pt x="21" y="6"/>
                  </a:cubicBezTo>
                  <a:cubicBezTo>
                    <a:pt x="18" y="2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6057350" y="3886575"/>
              <a:ext cx="10900" cy="22425"/>
            </a:xfrm>
            <a:custGeom>
              <a:avLst/>
              <a:gdLst/>
              <a:ahLst/>
              <a:cxnLst/>
              <a:rect l="l" t="t" r="r" b="b"/>
              <a:pathLst>
                <a:path w="436" h="897" extrusionOk="0">
                  <a:moveTo>
                    <a:pt x="13" y="0"/>
                  </a:moveTo>
                  <a:cubicBezTo>
                    <a:pt x="13" y="0"/>
                    <a:pt x="0" y="13"/>
                    <a:pt x="13" y="13"/>
                  </a:cubicBezTo>
                  <a:cubicBezTo>
                    <a:pt x="324" y="237"/>
                    <a:pt x="386" y="536"/>
                    <a:pt x="423" y="897"/>
                  </a:cubicBezTo>
                  <a:lnTo>
                    <a:pt x="436" y="897"/>
                  </a:lnTo>
                  <a:cubicBezTo>
                    <a:pt x="411" y="536"/>
                    <a:pt x="324" y="212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6064800" y="3881900"/>
              <a:ext cx="11850" cy="22125"/>
            </a:xfrm>
            <a:custGeom>
              <a:avLst/>
              <a:gdLst/>
              <a:ahLst/>
              <a:cxnLst/>
              <a:rect l="l" t="t" r="r" b="b"/>
              <a:pathLst>
                <a:path w="474" h="885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300" y="212"/>
                    <a:pt x="374" y="548"/>
                    <a:pt x="461" y="884"/>
                  </a:cubicBezTo>
                  <a:lnTo>
                    <a:pt x="474" y="884"/>
                  </a:lnTo>
                  <a:cubicBezTo>
                    <a:pt x="399" y="548"/>
                    <a:pt x="312" y="200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6032150" y="3894425"/>
              <a:ext cx="1250" cy="5075"/>
            </a:xfrm>
            <a:custGeom>
              <a:avLst/>
              <a:gdLst/>
              <a:ahLst/>
              <a:cxnLst/>
              <a:rect l="l" t="t" r="r" b="b"/>
              <a:pathLst>
                <a:path w="50" h="203" extrusionOk="0">
                  <a:moveTo>
                    <a:pt x="6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0" y="72"/>
                    <a:pt x="13" y="134"/>
                    <a:pt x="38" y="197"/>
                  </a:cubicBezTo>
                  <a:cubicBezTo>
                    <a:pt x="38" y="201"/>
                    <a:pt x="39" y="202"/>
                    <a:pt x="41" y="202"/>
                  </a:cubicBezTo>
                  <a:cubicBezTo>
                    <a:pt x="44" y="202"/>
                    <a:pt x="50" y="197"/>
                    <a:pt x="50" y="197"/>
                  </a:cubicBezTo>
                  <a:cubicBezTo>
                    <a:pt x="25" y="134"/>
                    <a:pt x="13" y="72"/>
                    <a:pt x="13" y="10"/>
                  </a:cubicBezTo>
                  <a:cubicBezTo>
                    <a:pt x="13" y="4"/>
                    <a:pt x="1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5725050" y="4712650"/>
              <a:ext cx="121425" cy="49575"/>
            </a:xfrm>
            <a:custGeom>
              <a:avLst/>
              <a:gdLst/>
              <a:ahLst/>
              <a:cxnLst/>
              <a:rect l="l" t="t" r="r" b="b"/>
              <a:pathLst>
                <a:path w="4857" h="1983" extrusionOk="0">
                  <a:moveTo>
                    <a:pt x="300" y="1"/>
                  </a:moveTo>
                  <a:cubicBezTo>
                    <a:pt x="211" y="1"/>
                    <a:pt x="123" y="12"/>
                    <a:pt x="38" y="38"/>
                  </a:cubicBezTo>
                  <a:cubicBezTo>
                    <a:pt x="0" y="411"/>
                    <a:pt x="187" y="1394"/>
                    <a:pt x="747" y="1593"/>
                  </a:cubicBezTo>
                  <a:cubicBezTo>
                    <a:pt x="1307" y="1805"/>
                    <a:pt x="1905" y="1929"/>
                    <a:pt x="2502" y="1967"/>
                  </a:cubicBezTo>
                  <a:cubicBezTo>
                    <a:pt x="2653" y="1971"/>
                    <a:pt x="2881" y="1983"/>
                    <a:pt x="3128" y="1983"/>
                  </a:cubicBezTo>
                  <a:cubicBezTo>
                    <a:pt x="3636" y="1983"/>
                    <a:pt x="4226" y="1932"/>
                    <a:pt x="4394" y="1655"/>
                  </a:cubicBezTo>
                  <a:cubicBezTo>
                    <a:pt x="4856" y="907"/>
                    <a:pt x="4318" y="746"/>
                    <a:pt x="3693" y="746"/>
                  </a:cubicBezTo>
                  <a:cubicBezTo>
                    <a:pt x="3222" y="746"/>
                    <a:pt x="2702" y="837"/>
                    <a:pt x="2521" y="837"/>
                  </a:cubicBezTo>
                  <a:cubicBezTo>
                    <a:pt x="2503" y="837"/>
                    <a:pt x="2488" y="836"/>
                    <a:pt x="2477" y="834"/>
                  </a:cubicBezTo>
                  <a:cubicBezTo>
                    <a:pt x="1781" y="702"/>
                    <a:pt x="998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5674650" y="4284750"/>
              <a:ext cx="164000" cy="460450"/>
            </a:xfrm>
            <a:custGeom>
              <a:avLst/>
              <a:gdLst/>
              <a:ahLst/>
              <a:cxnLst/>
              <a:rect l="l" t="t" r="r" b="b"/>
              <a:pathLst>
                <a:path w="6560" h="18418" extrusionOk="0">
                  <a:moveTo>
                    <a:pt x="1581" y="1"/>
                  </a:moveTo>
                  <a:cubicBezTo>
                    <a:pt x="738" y="1"/>
                    <a:pt x="1" y="934"/>
                    <a:pt x="50" y="3090"/>
                  </a:cubicBezTo>
                  <a:cubicBezTo>
                    <a:pt x="174" y="7981"/>
                    <a:pt x="1904" y="11404"/>
                    <a:pt x="1830" y="13656"/>
                  </a:cubicBezTo>
                  <a:cubicBezTo>
                    <a:pt x="1743" y="15921"/>
                    <a:pt x="1904" y="17913"/>
                    <a:pt x="2651" y="18211"/>
                  </a:cubicBezTo>
                  <a:cubicBezTo>
                    <a:pt x="3008" y="18354"/>
                    <a:pt x="3832" y="18417"/>
                    <a:pt x="4607" y="18417"/>
                  </a:cubicBezTo>
                  <a:cubicBezTo>
                    <a:pt x="5456" y="18417"/>
                    <a:pt x="6246" y="18341"/>
                    <a:pt x="6298" y="18211"/>
                  </a:cubicBezTo>
                  <a:cubicBezTo>
                    <a:pt x="6559" y="17539"/>
                    <a:pt x="5812" y="17539"/>
                    <a:pt x="5128" y="16593"/>
                  </a:cubicBezTo>
                  <a:cubicBezTo>
                    <a:pt x="4456" y="15660"/>
                    <a:pt x="3597" y="13855"/>
                    <a:pt x="3398" y="12462"/>
                  </a:cubicBezTo>
                  <a:cubicBezTo>
                    <a:pt x="3211" y="11068"/>
                    <a:pt x="3896" y="3887"/>
                    <a:pt x="3896" y="3887"/>
                  </a:cubicBezTo>
                  <a:cubicBezTo>
                    <a:pt x="3875" y="1490"/>
                    <a:pt x="2644" y="1"/>
                    <a:pt x="158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5725675" y="4699575"/>
              <a:ext cx="101450" cy="32700"/>
            </a:xfrm>
            <a:custGeom>
              <a:avLst/>
              <a:gdLst/>
              <a:ahLst/>
              <a:cxnLst/>
              <a:rect l="l" t="t" r="r" b="b"/>
              <a:pathLst>
                <a:path w="4058" h="1308" extrusionOk="0">
                  <a:moveTo>
                    <a:pt x="3087" y="0"/>
                  </a:moveTo>
                  <a:cubicBezTo>
                    <a:pt x="1021" y="125"/>
                    <a:pt x="0" y="697"/>
                    <a:pt x="0" y="697"/>
                  </a:cubicBezTo>
                  <a:cubicBezTo>
                    <a:pt x="25" y="909"/>
                    <a:pt x="87" y="1108"/>
                    <a:pt x="187" y="1307"/>
                  </a:cubicBezTo>
                  <a:cubicBezTo>
                    <a:pt x="890" y="959"/>
                    <a:pt x="1986" y="881"/>
                    <a:pt x="2832" y="881"/>
                  </a:cubicBezTo>
                  <a:cubicBezTo>
                    <a:pt x="3530" y="881"/>
                    <a:pt x="4058" y="934"/>
                    <a:pt x="4058" y="934"/>
                  </a:cubicBezTo>
                  <a:cubicBezTo>
                    <a:pt x="4033" y="511"/>
                    <a:pt x="3087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5719125" y="4604375"/>
              <a:ext cx="43600" cy="12525"/>
            </a:xfrm>
            <a:custGeom>
              <a:avLst/>
              <a:gdLst/>
              <a:ahLst/>
              <a:cxnLst/>
              <a:rect l="l" t="t" r="r" b="b"/>
              <a:pathLst>
                <a:path w="1744" h="501" extrusionOk="0">
                  <a:moveTo>
                    <a:pt x="1694" y="0"/>
                  </a:moveTo>
                  <a:cubicBezTo>
                    <a:pt x="1694" y="0"/>
                    <a:pt x="1319" y="303"/>
                    <a:pt x="615" y="303"/>
                  </a:cubicBezTo>
                  <a:cubicBezTo>
                    <a:pt x="439" y="303"/>
                    <a:pt x="242" y="284"/>
                    <a:pt x="26" y="237"/>
                  </a:cubicBezTo>
                  <a:lnTo>
                    <a:pt x="26" y="237"/>
                  </a:lnTo>
                  <a:cubicBezTo>
                    <a:pt x="1" y="311"/>
                    <a:pt x="1" y="398"/>
                    <a:pt x="51" y="473"/>
                  </a:cubicBezTo>
                  <a:cubicBezTo>
                    <a:pt x="51" y="473"/>
                    <a:pt x="259" y="501"/>
                    <a:pt x="540" y="501"/>
                  </a:cubicBezTo>
                  <a:cubicBezTo>
                    <a:pt x="914" y="501"/>
                    <a:pt x="1418" y="452"/>
                    <a:pt x="1731" y="224"/>
                  </a:cubicBezTo>
                  <a:cubicBezTo>
                    <a:pt x="1743" y="150"/>
                    <a:pt x="1731" y="62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5917950" y="4690550"/>
              <a:ext cx="208800" cy="48150"/>
            </a:xfrm>
            <a:custGeom>
              <a:avLst/>
              <a:gdLst/>
              <a:ahLst/>
              <a:cxnLst/>
              <a:rect l="l" t="t" r="r" b="b"/>
              <a:pathLst>
                <a:path w="8352" h="1926" extrusionOk="0">
                  <a:moveTo>
                    <a:pt x="660" y="1"/>
                  </a:moveTo>
                  <a:cubicBezTo>
                    <a:pt x="660" y="1"/>
                    <a:pt x="1" y="822"/>
                    <a:pt x="436" y="1270"/>
                  </a:cubicBezTo>
                  <a:cubicBezTo>
                    <a:pt x="770" y="1594"/>
                    <a:pt x="1856" y="1636"/>
                    <a:pt x="2389" y="1636"/>
                  </a:cubicBezTo>
                  <a:cubicBezTo>
                    <a:pt x="2571" y="1636"/>
                    <a:pt x="2689" y="1631"/>
                    <a:pt x="2689" y="1631"/>
                  </a:cubicBezTo>
                  <a:cubicBezTo>
                    <a:pt x="2689" y="1631"/>
                    <a:pt x="2863" y="1606"/>
                    <a:pt x="3299" y="1581"/>
                  </a:cubicBezTo>
                  <a:cubicBezTo>
                    <a:pt x="3310" y="1581"/>
                    <a:pt x="3323" y="1580"/>
                    <a:pt x="3338" y="1580"/>
                  </a:cubicBezTo>
                  <a:cubicBezTo>
                    <a:pt x="3833" y="1580"/>
                    <a:pt x="6129" y="1926"/>
                    <a:pt x="7085" y="1926"/>
                  </a:cubicBezTo>
                  <a:cubicBezTo>
                    <a:pt x="7215" y="1926"/>
                    <a:pt x="7321" y="1919"/>
                    <a:pt x="7393" y="1905"/>
                  </a:cubicBezTo>
                  <a:cubicBezTo>
                    <a:pt x="8028" y="1780"/>
                    <a:pt x="8352" y="1531"/>
                    <a:pt x="8327" y="1345"/>
                  </a:cubicBezTo>
                  <a:cubicBezTo>
                    <a:pt x="8302" y="1146"/>
                    <a:pt x="8078" y="1121"/>
                    <a:pt x="8078" y="1121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5884825" y="4329675"/>
              <a:ext cx="239550" cy="399300"/>
            </a:xfrm>
            <a:custGeom>
              <a:avLst/>
              <a:gdLst/>
              <a:ahLst/>
              <a:cxnLst/>
              <a:rect l="l" t="t" r="r" b="b"/>
              <a:pathLst>
                <a:path w="9582" h="15972" extrusionOk="0">
                  <a:moveTo>
                    <a:pt x="3074" y="1"/>
                  </a:moveTo>
                  <a:cubicBezTo>
                    <a:pt x="1763" y="1"/>
                    <a:pt x="0" y="1338"/>
                    <a:pt x="31" y="2015"/>
                  </a:cubicBezTo>
                  <a:cubicBezTo>
                    <a:pt x="81" y="3098"/>
                    <a:pt x="1724" y="7528"/>
                    <a:pt x="1973" y="9333"/>
                  </a:cubicBezTo>
                  <a:cubicBezTo>
                    <a:pt x="2222" y="11125"/>
                    <a:pt x="2682" y="12183"/>
                    <a:pt x="2023" y="13676"/>
                  </a:cubicBezTo>
                  <a:cubicBezTo>
                    <a:pt x="1351" y="15182"/>
                    <a:pt x="1923" y="15481"/>
                    <a:pt x="2595" y="15543"/>
                  </a:cubicBezTo>
                  <a:cubicBezTo>
                    <a:pt x="2750" y="15560"/>
                    <a:pt x="2936" y="15565"/>
                    <a:pt x="3145" y="15565"/>
                  </a:cubicBezTo>
                  <a:cubicBezTo>
                    <a:pt x="3389" y="15565"/>
                    <a:pt x="3665" y="15559"/>
                    <a:pt x="3963" y="15559"/>
                  </a:cubicBezTo>
                  <a:cubicBezTo>
                    <a:pt x="4515" y="15559"/>
                    <a:pt x="5140" y="15581"/>
                    <a:pt x="5769" y="15705"/>
                  </a:cubicBezTo>
                  <a:cubicBezTo>
                    <a:pt x="6717" y="15897"/>
                    <a:pt x="7496" y="15971"/>
                    <a:pt x="8096" y="15971"/>
                  </a:cubicBezTo>
                  <a:cubicBezTo>
                    <a:pt x="9085" y="15971"/>
                    <a:pt x="9582" y="15770"/>
                    <a:pt x="9527" y="15568"/>
                  </a:cubicBezTo>
                  <a:cubicBezTo>
                    <a:pt x="9428" y="15245"/>
                    <a:pt x="7660" y="14485"/>
                    <a:pt x="6963" y="14236"/>
                  </a:cubicBezTo>
                  <a:cubicBezTo>
                    <a:pt x="6055" y="13900"/>
                    <a:pt x="4848" y="12793"/>
                    <a:pt x="4549" y="11461"/>
                  </a:cubicBezTo>
                  <a:cubicBezTo>
                    <a:pt x="4188" y="9930"/>
                    <a:pt x="4462" y="1878"/>
                    <a:pt x="4462" y="1878"/>
                  </a:cubicBezTo>
                  <a:cubicBezTo>
                    <a:pt x="4485" y="482"/>
                    <a:pt x="3861" y="1"/>
                    <a:pt x="30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6047700" y="4688675"/>
              <a:ext cx="54475" cy="41425"/>
            </a:xfrm>
            <a:custGeom>
              <a:avLst/>
              <a:gdLst/>
              <a:ahLst/>
              <a:cxnLst/>
              <a:rect l="l" t="t" r="r" b="b"/>
              <a:pathLst>
                <a:path w="2179" h="1657" extrusionOk="0">
                  <a:moveTo>
                    <a:pt x="735" y="1"/>
                  </a:moveTo>
                  <a:cubicBezTo>
                    <a:pt x="249" y="387"/>
                    <a:pt x="0" y="1581"/>
                    <a:pt x="0" y="1581"/>
                  </a:cubicBezTo>
                  <a:lnTo>
                    <a:pt x="834" y="1656"/>
                  </a:lnTo>
                  <a:cubicBezTo>
                    <a:pt x="1158" y="1270"/>
                    <a:pt x="2178" y="611"/>
                    <a:pt x="2178" y="611"/>
                  </a:cubicBezTo>
                  <a:cubicBezTo>
                    <a:pt x="1693" y="175"/>
                    <a:pt x="73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940975" y="4647000"/>
              <a:ext cx="56025" cy="77175"/>
            </a:xfrm>
            <a:custGeom>
              <a:avLst/>
              <a:gdLst/>
              <a:ahLst/>
              <a:cxnLst/>
              <a:rect l="l" t="t" r="r" b="b"/>
              <a:pathLst>
                <a:path w="2241" h="3087" extrusionOk="0">
                  <a:moveTo>
                    <a:pt x="75" y="0"/>
                  </a:moveTo>
                  <a:lnTo>
                    <a:pt x="1" y="361"/>
                  </a:lnTo>
                  <a:cubicBezTo>
                    <a:pt x="1" y="361"/>
                    <a:pt x="274" y="2066"/>
                    <a:pt x="1693" y="3087"/>
                  </a:cubicBezTo>
                  <a:lnTo>
                    <a:pt x="2241" y="3087"/>
                  </a:lnTo>
                  <a:cubicBezTo>
                    <a:pt x="2241" y="3087"/>
                    <a:pt x="225" y="1543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5941900" y="4621800"/>
              <a:ext cx="61025" cy="22925"/>
            </a:xfrm>
            <a:custGeom>
              <a:avLst/>
              <a:gdLst/>
              <a:ahLst/>
              <a:cxnLst/>
              <a:rect l="l" t="t" r="r" b="b"/>
              <a:pathLst>
                <a:path w="2441" h="917" extrusionOk="0">
                  <a:moveTo>
                    <a:pt x="2328" y="0"/>
                  </a:moveTo>
                  <a:cubicBezTo>
                    <a:pt x="1747" y="436"/>
                    <a:pt x="1034" y="682"/>
                    <a:pt x="300" y="682"/>
                  </a:cubicBezTo>
                  <a:cubicBezTo>
                    <a:pt x="217" y="682"/>
                    <a:pt x="134" y="678"/>
                    <a:pt x="51" y="672"/>
                  </a:cubicBezTo>
                  <a:lnTo>
                    <a:pt x="1" y="909"/>
                  </a:lnTo>
                  <a:cubicBezTo>
                    <a:pt x="86" y="914"/>
                    <a:pt x="171" y="916"/>
                    <a:pt x="256" y="916"/>
                  </a:cubicBezTo>
                  <a:cubicBezTo>
                    <a:pt x="1014" y="916"/>
                    <a:pt x="1755" y="717"/>
                    <a:pt x="2415" y="336"/>
                  </a:cubicBezTo>
                  <a:cubicBezTo>
                    <a:pt x="2440" y="224"/>
                    <a:pt x="2403" y="10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600275" y="3579475"/>
              <a:ext cx="418825" cy="961125"/>
            </a:xfrm>
            <a:custGeom>
              <a:avLst/>
              <a:gdLst/>
              <a:ahLst/>
              <a:cxnLst/>
              <a:rect l="l" t="t" r="r" b="b"/>
              <a:pathLst>
                <a:path w="16753" h="38445" extrusionOk="0">
                  <a:moveTo>
                    <a:pt x="10219" y="1"/>
                  </a:moveTo>
                  <a:lnTo>
                    <a:pt x="10219" y="1"/>
                  </a:lnTo>
                  <a:cubicBezTo>
                    <a:pt x="9460" y="186"/>
                    <a:pt x="8275" y="245"/>
                    <a:pt x="7073" y="245"/>
                  </a:cubicBezTo>
                  <a:cubicBezTo>
                    <a:pt x="4962" y="245"/>
                    <a:pt x="2796" y="63"/>
                    <a:pt x="2789" y="63"/>
                  </a:cubicBezTo>
                  <a:lnTo>
                    <a:pt x="2789" y="63"/>
                  </a:lnTo>
                  <a:cubicBezTo>
                    <a:pt x="2863" y="362"/>
                    <a:pt x="2689" y="984"/>
                    <a:pt x="2689" y="984"/>
                  </a:cubicBezTo>
                  <a:cubicBezTo>
                    <a:pt x="2689" y="984"/>
                    <a:pt x="735" y="4133"/>
                    <a:pt x="374" y="8812"/>
                  </a:cubicBezTo>
                  <a:cubicBezTo>
                    <a:pt x="1" y="13492"/>
                    <a:pt x="2278" y="18395"/>
                    <a:pt x="1905" y="23597"/>
                  </a:cubicBezTo>
                  <a:cubicBezTo>
                    <a:pt x="1544" y="28800"/>
                    <a:pt x="2714" y="38022"/>
                    <a:pt x="2714" y="38022"/>
                  </a:cubicBezTo>
                  <a:cubicBezTo>
                    <a:pt x="3345" y="38327"/>
                    <a:pt x="4017" y="38445"/>
                    <a:pt x="4657" y="38445"/>
                  </a:cubicBezTo>
                  <a:cubicBezTo>
                    <a:pt x="6316" y="38445"/>
                    <a:pt x="7767" y="37656"/>
                    <a:pt x="7767" y="37287"/>
                  </a:cubicBezTo>
                  <a:cubicBezTo>
                    <a:pt x="7767" y="36777"/>
                    <a:pt x="6958" y="24182"/>
                    <a:pt x="6734" y="22938"/>
                  </a:cubicBezTo>
                  <a:cubicBezTo>
                    <a:pt x="6522" y="21693"/>
                    <a:pt x="7182" y="11737"/>
                    <a:pt x="7182" y="11737"/>
                  </a:cubicBezTo>
                  <a:cubicBezTo>
                    <a:pt x="7182" y="11737"/>
                    <a:pt x="9733" y="18470"/>
                    <a:pt x="9671" y="22938"/>
                  </a:cubicBezTo>
                  <a:cubicBezTo>
                    <a:pt x="9596" y="27406"/>
                    <a:pt x="11102" y="37300"/>
                    <a:pt x="11102" y="37300"/>
                  </a:cubicBezTo>
                  <a:cubicBezTo>
                    <a:pt x="11919" y="37508"/>
                    <a:pt x="12655" y="37588"/>
                    <a:pt x="13305" y="37588"/>
                  </a:cubicBezTo>
                  <a:cubicBezTo>
                    <a:pt x="15536" y="37588"/>
                    <a:pt x="16752" y="36640"/>
                    <a:pt x="16752" y="36640"/>
                  </a:cubicBezTo>
                  <a:cubicBezTo>
                    <a:pt x="16528" y="35831"/>
                    <a:pt x="15147" y="23896"/>
                    <a:pt x="15072" y="22652"/>
                  </a:cubicBezTo>
                  <a:cubicBezTo>
                    <a:pt x="14998" y="21407"/>
                    <a:pt x="14126" y="17599"/>
                    <a:pt x="13405" y="11227"/>
                  </a:cubicBezTo>
                  <a:cubicBezTo>
                    <a:pt x="12770" y="5701"/>
                    <a:pt x="10816" y="2191"/>
                    <a:pt x="10306" y="1345"/>
                  </a:cubicBezTo>
                  <a:cubicBezTo>
                    <a:pt x="10219" y="1220"/>
                    <a:pt x="10181" y="1071"/>
                    <a:pt x="10194" y="909"/>
                  </a:cubicBezTo>
                  <a:lnTo>
                    <a:pt x="10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77625" y="3769575"/>
              <a:ext cx="42025" cy="104500"/>
            </a:xfrm>
            <a:custGeom>
              <a:avLst/>
              <a:gdLst/>
              <a:ahLst/>
              <a:cxnLst/>
              <a:rect l="l" t="t" r="r" b="b"/>
              <a:pathLst>
                <a:path w="1681" h="4180" extrusionOk="0">
                  <a:moveTo>
                    <a:pt x="1644" y="1"/>
                  </a:moveTo>
                  <a:cubicBezTo>
                    <a:pt x="934" y="138"/>
                    <a:pt x="511" y="773"/>
                    <a:pt x="312" y="1432"/>
                  </a:cubicBezTo>
                  <a:cubicBezTo>
                    <a:pt x="212" y="1843"/>
                    <a:pt x="138" y="2254"/>
                    <a:pt x="100" y="2677"/>
                  </a:cubicBezTo>
                  <a:cubicBezTo>
                    <a:pt x="26" y="3175"/>
                    <a:pt x="1" y="3672"/>
                    <a:pt x="1" y="4170"/>
                  </a:cubicBezTo>
                  <a:cubicBezTo>
                    <a:pt x="1" y="4176"/>
                    <a:pt x="4" y="4180"/>
                    <a:pt x="7" y="4180"/>
                  </a:cubicBezTo>
                  <a:cubicBezTo>
                    <a:pt x="10" y="4180"/>
                    <a:pt x="13" y="4176"/>
                    <a:pt x="13" y="4170"/>
                  </a:cubicBezTo>
                  <a:cubicBezTo>
                    <a:pt x="75" y="3336"/>
                    <a:pt x="113" y="2502"/>
                    <a:pt x="299" y="1681"/>
                  </a:cubicBezTo>
                  <a:cubicBezTo>
                    <a:pt x="461" y="959"/>
                    <a:pt x="859" y="200"/>
                    <a:pt x="1656" y="38"/>
                  </a:cubicBezTo>
                  <a:cubicBezTo>
                    <a:pt x="1681" y="38"/>
                    <a:pt x="1668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5668425" y="3599700"/>
              <a:ext cx="124775" cy="10775"/>
            </a:xfrm>
            <a:custGeom>
              <a:avLst/>
              <a:gdLst/>
              <a:ahLst/>
              <a:cxnLst/>
              <a:rect l="l" t="t" r="r" b="b"/>
              <a:pathLst>
                <a:path w="4991" h="431" extrusionOk="0">
                  <a:moveTo>
                    <a:pt x="25" y="1"/>
                  </a:moveTo>
                  <a:cubicBezTo>
                    <a:pt x="0" y="1"/>
                    <a:pt x="0" y="26"/>
                    <a:pt x="13" y="26"/>
                  </a:cubicBezTo>
                  <a:cubicBezTo>
                    <a:pt x="1165" y="267"/>
                    <a:pt x="2374" y="431"/>
                    <a:pt x="3572" y="431"/>
                  </a:cubicBezTo>
                  <a:cubicBezTo>
                    <a:pt x="4044" y="431"/>
                    <a:pt x="4514" y="405"/>
                    <a:pt x="4979" y="349"/>
                  </a:cubicBezTo>
                  <a:cubicBezTo>
                    <a:pt x="4991" y="349"/>
                    <a:pt x="4991" y="324"/>
                    <a:pt x="4979" y="324"/>
                  </a:cubicBezTo>
                  <a:cubicBezTo>
                    <a:pt x="4559" y="352"/>
                    <a:pt x="4140" y="366"/>
                    <a:pt x="3722" y="366"/>
                  </a:cubicBezTo>
                  <a:cubicBezTo>
                    <a:pt x="2479" y="366"/>
                    <a:pt x="1245" y="243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801900" y="3596900"/>
              <a:ext cx="52600" cy="10600"/>
            </a:xfrm>
            <a:custGeom>
              <a:avLst/>
              <a:gdLst/>
              <a:ahLst/>
              <a:cxnLst/>
              <a:rect l="l" t="t" r="r" b="b"/>
              <a:pathLst>
                <a:path w="2104" h="424" extrusionOk="0">
                  <a:moveTo>
                    <a:pt x="2091" y="1"/>
                  </a:moveTo>
                  <a:cubicBezTo>
                    <a:pt x="1407" y="175"/>
                    <a:pt x="710" y="312"/>
                    <a:pt x="13" y="399"/>
                  </a:cubicBezTo>
                  <a:cubicBezTo>
                    <a:pt x="0" y="399"/>
                    <a:pt x="13" y="424"/>
                    <a:pt x="25" y="424"/>
                  </a:cubicBezTo>
                  <a:cubicBezTo>
                    <a:pt x="710" y="337"/>
                    <a:pt x="1444" y="299"/>
                    <a:pt x="2091" y="13"/>
                  </a:cubicBezTo>
                  <a:cubicBezTo>
                    <a:pt x="2104" y="13"/>
                    <a:pt x="2091" y="1"/>
                    <a:pt x="2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789675" y="3602800"/>
              <a:ext cx="12875" cy="11350"/>
            </a:xfrm>
            <a:custGeom>
              <a:avLst/>
              <a:gdLst/>
              <a:ahLst/>
              <a:cxnLst/>
              <a:rect l="l" t="t" r="r" b="b"/>
              <a:pathLst>
                <a:path w="515" h="454" extrusionOk="0">
                  <a:moveTo>
                    <a:pt x="336" y="37"/>
                  </a:moveTo>
                  <a:cubicBezTo>
                    <a:pt x="341" y="37"/>
                    <a:pt x="347" y="38"/>
                    <a:pt x="353" y="38"/>
                  </a:cubicBezTo>
                  <a:cubicBezTo>
                    <a:pt x="390" y="51"/>
                    <a:pt x="415" y="63"/>
                    <a:pt x="440" y="88"/>
                  </a:cubicBezTo>
                  <a:cubicBezTo>
                    <a:pt x="471" y="126"/>
                    <a:pt x="486" y="167"/>
                    <a:pt x="487" y="209"/>
                  </a:cubicBezTo>
                  <a:lnTo>
                    <a:pt x="487" y="209"/>
                  </a:lnTo>
                  <a:cubicBezTo>
                    <a:pt x="481" y="211"/>
                    <a:pt x="477" y="217"/>
                    <a:pt x="477" y="225"/>
                  </a:cubicBezTo>
                  <a:cubicBezTo>
                    <a:pt x="469" y="273"/>
                    <a:pt x="430" y="295"/>
                    <a:pt x="391" y="295"/>
                  </a:cubicBezTo>
                  <a:cubicBezTo>
                    <a:pt x="368" y="295"/>
                    <a:pt x="346" y="288"/>
                    <a:pt x="328" y="275"/>
                  </a:cubicBezTo>
                  <a:cubicBezTo>
                    <a:pt x="303" y="250"/>
                    <a:pt x="278" y="213"/>
                    <a:pt x="265" y="175"/>
                  </a:cubicBezTo>
                  <a:cubicBezTo>
                    <a:pt x="254" y="129"/>
                    <a:pt x="253" y="37"/>
                    <a:pt x="336" y="37"/>
                  </a:cubicBezTo>
                  <a:close/>
                  <a:moveTo>
                    <a:pt x="276" y="25"/>
                  </a:moveTo>
                  <a:cubicBezTo>
                    <a:pt x="240" y="47"/>
                    <a:pt x="218" y="93"/>
                    <a:pt x="228" y="163"/>
                  </a:cubicBezTo>
                  <a:cubicBezTo>
                    <a:pt x="228" y="238"/>
                    <a:pt x="290" y="312"/>
                    <a:pt x="377" y="337"/>
                  </a:cubicBezTo>
                  <a:cubicBezTo>
                    <a:pt x="383" y="338"/>
                    <a:pt x="388" y="339"/>
                    <a:pt x="394" y="339"/>
                  </a:cubicBezTo>
                  <a:cubicBezTo>
                    <a:pt x="416" y="339"/>
                    <a:pt x="438" y="331"/>
                    <a:pt x="457" y="318"/>
                  </a:cubicBezTo>
                  <a:lnTo>
                    <a:pt x="457" y="318"/>
                  </a:lnTo>
                  <a:cubicBezTo>
                    <a:pt x="422" y="378"/>
                    <a:pt x="357" y="422"/>
                    <a:pt x="283" y="422"/>
                  </a:cubicBezTo>
                  <a:cubicBezTo>
                    <a:pt x="254" y="422"/>
                    <a:pt x="222" y="415"/>
                    <a:pt x="191" y="399"/>
                  </a:cubicBezTo>
                  <a:cubicBezTo>
                    <a:pt x="0" y="292"/>
                    <a:pt x="83" y="26"/>
                    <a:pt x="276" y="25"/>
                  </a:cubicBezTo>
                  <a:close/>
                  <a:moveTo>
                    <a:pt x="284" y="0"/>
                  </a:moveTo>
                  <a:cubicBezTo>
                    <a:pt x="132" y="0"/>
                    <a:pt x="30" y="144"/>
                    <a:pt x="66" y="300"/>
                  </a:cubicBezTo>
                  <a:cubicBezTo>
                    <a:pt x="104" y="395"/>
                    <a:pt x="201" y="454"/>
                    <a:pt x="300" y="454"/>
                  </a:cubicBezTo>
                  <a:cubicBezTo>
                    <a:pt x="330" y="454"/>
                    <a:pt x="361" y="448"/>
                    <a:pt x="390" y="437"/>
                  </a:cubicBezTo>
                  <a:cubicBezTo>
                    <a:pt x="460" y="395"/>
                    <a:pt x="503" y="325"/>
                    <a:pt x="511" y="250"/>
                  </a:cubicBezTo>
                  <a:lnTo>
                    <a:pt x="511" y="250"/>
                  </a:lnTo>
                  <a:cubicBezTo>
                    <a:pt x="513" y="242"/>
                    <a:pt x="514" y="233"/>
                    <a:pt x="514" y="225"/>
                  </a:cubicBezTo>
                  <a:cubicBezTo>
                    <a:pt x="514" y="221"/>
                    <a:pt x="513" y="218"/>
                    <a:pt x="512" y="215"/>
                  </a:cubicBezTo>
                  <a:lnTo>
                    <a:pt x="512" y="215"/>
                  </a:lnTo>
                  <a:cubicBezTo>
                    <a:pt x="510" y="168"/>
                    <a:pt x="495" y="120"/>
                    <a:pt x="465" y="76"/>
                  </a:cubicBezTo>
                  <a:cubicBezTo>
                    <a:pt x="430" y="31"/>
                    <a:pt x="381" y="8"/>
                    <a:pt x="336" y="8"/>
                  </a:cubicBezTo>
                  <a:cubicBezTo>
                    <a:pt x="331" y="8"/>
                    <a:pt x="326" y="8"/>
                    <a:pt x="321" y="9"/>
                  </a:cubicBezTo>
                  <a:lnTo>
                    <a:pt x="321" y="9"/>
                  </a:lnTo>
                  <a:cubicBezTo>
                    <a:pt x="321" y="4"/>
                    <a:pt x="315" y="1"/>
                    <a:pt x="303" y="1"/>
                  </a:cubicBez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772975" y="3609625"/>
              <a:ext cx="21800" cy="51425"/>
            </a:xfrm>
            <a:custGeom>
              <a:avLst/>
              <a:gdLst/>
              <a:ahLst/>
              <a:cxnLst/>
              <a:rect l="l" t="t" r="r" b="b"/>
              <a:pathLst>
                <a:path w="872" h="2057" extrusionOk="0">
                  <a:moveTo>
                    <a:pt x="780" y="1"/>
                  </a:moveTo>
                  <a:cubicBezTo>
                    <a:pt x="772" y="1"/>
                    <a:pt x="764" y="5"/>
                    <a:pt x="759" y="14"/>
                  </a:cubicBezTo>
                  <a:cubicBezTo>
                    <a:pt x="510" y="363"/>
                    <a:pt x="311" y="749"/>
                    <a:pt x="174" y="1172"/>
                  </a:cubicBezTo>
                  <a:cubicBezTo>
                    <a:pt x="112" y="1421"/>
                    <a:pt x="75" y="1856"/>
                    <a:pt x="336" y="2031"/>
                  </a:cubicBezTo>
                  <a:cubicBezTo>
                    <a:pt x="361" y="2048"/>
                    <a:pt x="385" y="2056"/>
                    <a:pt x="408" y="2056"/>
                  </a:cubicBezTo>
                  <a:cubicBezTo>
                    <a:pt x="730" y="2056"/>
                    <a:pt x="871" y="459"/>
                    <a:pt x="871" y="238"/>
                  </a:cubicBezTo>
                  <a:cubicBezTo>
                    <a:pt x="871" y="226"/>
                    <a:pt x="865" y="220"/>
                    <a:pt x="859" y="220"/>
                  </a:cubicBezTo>
                  <a:cubicBezTo>
                    <a:pt x="853" y="220"/>
                    <a:pt x="846" y="226"/>
                    <a:pt x="846" y="238"/>
                  </a:cubicBezTo>
                  <a:cubicBezTo>
                    <a:pt x="821" y="562"/>
                    <a:pt x="784" y="886"/>
                    <a:pt x="722" y="1209"/>
                  </a:cubicBezTo>
                  <a:cubicBezTo>
                    <a:pt x="697" y="1359"/>
                    <a:pt x="660" y="1508"/>
                    <a:pt x="622" y="1645"/>
                  </a:cubicBezTo>
                  <a:cubicBezTo>
                    <a:pt x="610" y="1695"/>
                    <a:pt x="560" y="1919"/>
                    <a:pt x="523" y="1931"/>
                  </a:cubicBezTo>
                  <a:lnTo>
                    <a:pt x="286" y="1906"/>
                  </a:lnTo>
                  <a:cubicBezTo>
                    <a:pt x="261" y="1869"/>
                    <a:pt x="236" y="1831"/>
                    <a:pt x="224" y="1794"/>
                  </a:cubicBezTo>
                  <a:cubicBezTo>
                    <a:pt x="0" y="1222"/>
                    <a:pt x="485" y="487"/>
                    <a:pt x="797" y="27"/>
                  </a:cubicBezTo>
                  <a:cubicBezTo>
                    <a:pt x="804" y="11"/>
                    <a:pt x="793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800025" y="3606100"/>
              <a:ext cx="28025" cy="45450"/>
            </a:xfrm>
            <a:custGeom>
              <a:avLst/>
              <a:gdLst/>
              <a:ahLst/>
              <a:cxnLst/>
              <a:rect l="l" t="t" r="r" b="b"/>
              <a:pathLst>
                <a:path w="1121" h="1818" extrusionOk="0">
                  <a:moveTo>
                    <a:pt x="63" y="1"/>
                  </a:moveTo>
                  <a:cubicBezTo>
                    <a:pt x="52" y="1"/>
                    <a:pt x="42" y="10"/>
                    <a:pt x="51" y="19"/>
                  </a:cubicBezTo>
                  <a:cubicBezTo>
                    <a:pt x="175" y="255"/>
                    <a:pt x="299" y="491"/>
                    <a:pt x="424" y="728"/>
                  </a:cubicBezTo>
                  <a:cubicBezTo>
                    <a:pt x="499" y="877"/>
                    <a:pt x="573" y="1014"/>
                    <a:pt x="636" y="1176"/>
                  </a:cubicBezTo>
                  <a:cubicBezTo>
                    <a:pt x="648" y="1226"/>
                    <a:pt x="673" y="1275"/>
                    <a:pt x="685" y="1338"/>
                  </a:cubicBezTo>
                  <a:lnTo>
                    <a:pt x="710" y="1412"/>
                  </a:lnTo>
                  <a:cubicBezTo>
                    <a:pt x="767" y="1549"/>
                    <a:pt x="751" y="1613"/>
                    <a:pt x="633" y="1613"/>
                  </a:cubicBezTo>
                  <a:cubicBezTo>
                    <a:pt x="622" y="1613"/>
                    <a:pt x="611" y="1613"/>
                    <a:pt x="598" y="1612"/>
                  </a:cubicBezTo>
                  <a:cubicBezTo>
                    <a:pt x="541" y="1626"/>
                    <a:pt x="510" y="1635"/>
                    <a:pt x="489" y="1635"/>
                  </a:cubicBezTo>
                  <a:cubicBezTo>
                    <a:pt x="455" y="1635"/>
                    <a:pt x="450" y="1611"/>
                    <a:pt x="411" y="1549"/>
                  </a:cubicBezTo>
                  <a:cubicBezTo>
                    <a:pt x="387" y="1500"/>
                    <a:pt x="362" y="1450"/>
                    <a:pt x="337" y="1412"/>
                  </a:cubicBezTo>
                  <a:cubicBezTo>
                    <a:pt x="275" y="1275"/>
                    <a:pt x="225" y="1139"/>
                    <a:pt x="187" y="1002"/>
                  </a:cubicBezTo>
                  <a:cubicBezTo>
                    <a:pt x="125" y="778"/>
                    <a:pt x="75" y="541"/>
                    <a:pt x="26" y="305"/>
                  </a:cubicBezTo>
                  <a:cubicBezTo>
                    <a:pt x="26" y="300"/>
                    <a:pt x="21" y="297"/>
                    <a:pt x="16" y="297"/>
                  </a:cubicBezTo>
                  <a:cubicBezTo>
                    <a:pt x="9" y="297"/>
                    <a:pt x="1" y="303"/>
                    <a:pt x="1" y="317"/>
                  </a:cubicBezTo>
                  <a:cubicBezTo>
                    <a:pt x="38" y="678"/>
                    <a:pt x="138" y="1051"/>
                    <a:pt x="287" y="1400"/>
                  </a:cubicBezTo>
                  <a:cubicBezTo>
                    <a:pt x="333" y="1503"/>
                    <a:pt x="453" y="1818"/>
                    <a:pt x="617" y="1818"/>
                  </a:cubicBezTo>
                  <a:cubicBezTo>
                    <a:pt x="631" y="1818"/>
                    <a:pt x="646" y="1816"/>
                    <a:pt x="660" y="1811"/>
                  </a:cubicBezTo>
                  <a:cubicBezTo>
                    <a:pt x="1121" y="1649"/>
                    <a:pt x="175" y="193"/>
                    <a:pt x="75" y="6"/>
                  </a:cubicBez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778300" y="3609750"/>
              <a:ext cx="32025" cy="117000"/>
            </a:xfrm>
            <a:custGeom>
              <a:avLst/>
              <a:gdLst/>
              <a:ahLst/>
              <a:cxnLst/>
              <a:rect l="l" t="t" r="r" b="b"/>
              <a:pathLst>
                <a:path w="1281" h="4680" extrusionOk="0">
                  <a:moveTo>
                    <a:pt x="646" y="0"/>
                  </a:moveTo>
                  <a:cubicBezTo>
                    <a:pt x="640" y="0"/>
                    <a:pt x="633" y="3"/>
                    <a:pt x="633" y="9"/>
                  </a:cubicBezTo>
                  <a:cubicBezTo>
                    <a:pt x="658" y="1553"/>
                    <a:pt x="1218" y="3395"/>
                    <a:pt x="11" y="4652"/>
                  </a:cubicBezTo>
                  <a:cubicBezTo>
                    <a:pt x="1" y="4662"/>
                    <a:pt x="7" y="4680"/>
                    <a:pt x="17" y="4680"/>
                  </a:cubicBezTo>
                  <a:cubicBezTo>
                    <a:pt x="19" y="4680"/>
                    <a:pt x="21" y="4679"/>
                    <a:pt x="23" y="4676"/>
                  </a:cubicBezTo>
                  <a:cubicBezTo>
                    <a:pt x="1280" y="3469"/>
                    <a:pt x="696" y="1528"/>
                    <a:pt x="658" y="9"/>
                  </a:cubicBezTo>
                  <a:cubicBezTo>
                    <a:pt x="658" y="3"/>
                    <a:pt x="6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00025" y="3607975"/>
              <a:ext cx="23050" cy="77125"/>
            </a:xfrm>
            <a:custGeom>
              <a:avLst/>
              <a:gdLst/>
              <a:ahLst/>
              <a:cxnLst/>
              <a:rect l="l" t="t" r="r" b="b"/>
              <a:pathLst>
                <a:path w="922" h="3085" extrusionOk="0">
                  <a:moveTo>
                    <a:pt x="25" y="1"/>
                  </a:moveTo>
                  <a:cubicBezTo>
                    <a:pt x="13" y="1"/>
                    <a:pt x="1" y="9"/>
                    <a:pt x="1" y="18"/>
                  </a:cubicBezTo>
                  <a:cubicBezTo>
                    <a:pt x="100" y="516"/>
                    <a:pt x="436" y="939"/>
                    <a:pt x="611" y="1412"/>
                  </a:cubicBezTo>
                  <a:cubicBezTo>
                    <a:pt x="822" y="1947"/>
                    <a:pt x="884" y="2520"/>
                    <a:pt x="785" y="3067"/>
                  </a:cubicBezTo>
                  <a:cubicBezTo>
                    <a:pt x="785" y="3076"/>
                    <a:pt x="791" y="3085"/>
                    <a:pt x="799" y="3085"/>
                  </a:cubicBezTo>
                  <a:cubicBezTo>
                    <a:pt x="802" y="3085"/>
                    <a:pt x="806" y="3083"/>
                    <a:pt x="810" y="3080"/>
                  </a:cubicBezTo>
                  <a:cubicBezTo>
                    <a:pt x="922" y="2570"/>
                    <a:pt x="884" y="2047"/>
                    <a:pt x="710" y="1561"/>
                  </a:cubicBezTo>
                  <a:cubicBezTo>
                    <a:pt x="636" y="1325"/>
                    <a:pt x="536" y="1088"/>
                    <a:pt x="411" y="864"/>
                  </a:cubicBezTo>
                  <a:cubicBezTo>
                    <a:pt x="250" y="591"/>
                    <a:pt x="125" y="304"/>
                    <a:pt x="38" y="6"/>
                  </a:cubicBezTo>
                  <a:cubicBezTo>
                    <a:pt x="34" y="2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670700" y="3588675"/>
              <a:ext cx="113800" cy="20800"/>
            </a:xfrm>
            <a:custGeom>
              <a:avLst/>
              <a:gdLst/>
              <a:ahLst/>
              <a:cxnLst/>
              <a:rect l="l" t="t" r="r" b="b"/>
              <a:pathLst>
                <a:path w="4552" h="832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10"/>
                    <a:pt x="9" y="19"/>
                  </a:cubicBezTo>
                  <a:cubicBezTo>
                    <a:pt x="1380" y="464"/>
                    <a:pt x="2817" y="832"/>
                    <a:pt x="4268" y="832"/>
                  </a:cubicBezTo>
                  <a:cubicBezTo>
                    <a:pt x="4359" y="832"/>
                    <a:pt x="4449" y="830"/>
                    <a:pt x="4539" y="828"/>
                  </a:cubicBezTo>
                  <a:cubicBezTo>
                    <a:pt x="4552" y="828"/>
                    <a:pt x="4552" y="803"/>
                    <a:pt x="4539" y="790"/>
                  </a:cubicBezTo>
                  <a:cubicBezTo>
                    <a:pt x="3755" y="778"/>
                    <a:pt x="2971" y="703"/>
                    <a:pt x="2212" y="566"/>
                  </a:cubicBezTo>
                  <a:cubicBezTo>
                    <a:pt x="1465" y="417"/>
                    <a:pt x="731" y="230"/>
                    <a:pt x="9" y="6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800650" y="3588825"/>
              <a:ext cx="54800" cy="17450"/>
            </a:xfrm>
            <a:custGeom>
              <a:avLst/>
              <a:gdLst/>
              <a:ahLst/>
              <a:cxnLst/>
              <a:rect l="l" t="t" r="r" b="b"/>
              <a:pathLst>
                <a:path w="2192" h="698" extrusionOk="0">
                  <a:moveTo>
                    <a:pt x="2179" y="0"/>
                  </a:moveTo>
                  <a:cubicBezTo>
                    <a:pt x="1444" y="149"/>
                    <a:pt x="710" y="373"/>
                    <a:pt x="13" y="660"/>
                  </a:cubicBezTo>
                  <a:cubicBezTo>
                    <a:pt x="1" y="672"/>
                    <a:pt x="1" y="697"/>
                    <a:pt x="26" y="697"/>
                  </a:cubicBezTo>
                  <a:cubicBezTo>
                    <a:pt x="735" y="436"/>
                    <a:pt x="1457" y="237"/>
                    <a:pt x="2179" y="25"/>
                  </a:cubicBezTo>
                  <a:cubicBezTo>
                    <a:pt x="2191" y="13"/>
                    <a:pt x="2191" y="0"/>
                    <a:pt x="2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5780150" y="3174075"/>
              <a:ext cx="25825" cy="6875"/>
            </a:xfrm>
            <a:custGeom>
              <a:avLst/>
              <a:gdLst/>
              <a:ahLst/>
              <a:cxnLst/>
              <a:rect l="l" t="t" r="r" b="b"/>
              <a:pathLst>
                <a:path w="1033" h="275" extrusionOk="0">
                  <a:moveTo>
                    <a:pt x="995" y="0"/>
                  </a:moveTo>
                  <a:cubicBezTo>
                    <a:pt x="982" y="0"/>
                    <a:pt x="970" y="0"/>
                    <a:pt x="970" y="13"/>
                  </a:cubicBezTo>
                  <a:cubicBezTo>
                    <a:pt x="793" y="165"/>
                    <a:pt x="568" y="204"/>
                    <a:pt x="385" y="204"/>
                  </a:cubicBezTo>
                  <a:cubicBezTo>
                    <a:pt x="195" y="204"/>
                    <a:pt x="49" y="162"/>
                    <a:pt x="49" y="162"/>
                  </a:cubicBezTo>
                  <a:cubicBezTo>
                    <a:pt x="46" y="160"/>
                    <a:pt x="42" y="160"/>
                    <a:pt x="39" y="160"/>
                  </a:cubicBezTo>
                  <a:cubicBezTo>
                    <a:pt x="18" y="160"/>
                    <a:pt x="1" y="190"/>
                    <a:pt x="12" y="212"/>
                  </a:cubicBezTo>
                  <a:cubicBezTo>
                    <a:pt x="12" y="212"/>
                    <a:pt x="24" y="224"/>
                    <a:pt x="24" y="224"/>
                  </a:cubicBezTo>
                  <a:cubicBezTo>
                    <a:pt x="149" y="249"/>
                    <a:pt x="261" y="274"/>
                    <a:pt x="385" y="274"/>
                  </a:cubicBezTo>
                  <a:cubicBezTo>
                    <a:pt x="497" y="274"/>
                    <a:pt x="622" y="249"/>
                    <a:pt x="746" y="212"/>
                  </a:cubicBezTo>
                  <a:cubicBezTo>
                    <a:pt x="846" y="175"/>
                    <a:pt x="933" y="125"/>
                    <a:pt x="1007" y="63"/>
                  </a:cubicBezTo>
                  <a:cubicBezTo>
                    <a:pt x="1020" y="50"/>
                    <a:pt x="1032" y="25"/>
                    <a:pt x="1020" y="13"/>
                  </a:cubicBezTo>
                  <a:cubicBezTo>
                    <a:pt x="1007" y="0"/>
                    <a:pt x="995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5733750" y="3096550"/>
              <a:ext cx="25550" cy="28825"/>
            </a:xfrm>
            <a:custGeom>
              <a:avLst/>
              <a:gdLst/>
              <a:ahLst/>
              <a:cxnLst/>
              <a:rect l="l" t="t" r="r" b="b"/>
              <a:pathLst>
                <a:path w="1022" h="1153" extrusionOk="0">
                  <a:moveTo>
                    <a:pt x="613" y="0"/>
                  </a:moveTo>
                  <a:cubicBezTo>
                    <a:pt x="595" y="0"/>
                    <a:pt x="578" y="1"/>
                    <a:pt x="561" y="2"/>
                  </a:cubicBezTo>
                  <a:cubicBezTo>
                    <a:pt x="424" y="27"/>
                    <a:pt x="300" y="89"/>
                    <a:pt x="212" y="189"/>
                  </a:cubicBezTo>
                  <a:cubicBezTo>
                    <a:pt x="125" y="301"/>
                    <a:pt x="63" y="438"/>
                    <a:pt x="38" y="575"/>
                  </a:cubicBezTo>
                  <a:cubicBezTo>
                    <a:pt x="1" y="737"/>
                    <a:pt x="1" y="898"/>
                    <a:pt x="38" y="1060"/>
                  </a:cubicBezTo>
                  <a:cubicBezTo>
                    <a:pt x="51" y="1085"/>
                    <a:pt x="63" y="1098"/>
                    <a:pt x="76" y="1122"/>
                  </a:cubicBezTo>
                  <a:cubicBezTo>
                    <a:pt x="96" y="1143"/>
                    <a:pt x="117" y="1152"/>
                    <a:pt x="135" y="1152"/>
                  </a:cubicBezTo>
                  <a:cubicBezTo>
                    <a:pt x="150" y="1152"/>
                    <a:pt x="164" y="1146"/>
                    <a:pt x="175" y="1135"/>
                  </a:cubicBezTo>
                  <a:lnTo>
                    <a:pt x="188" y="1122"/>
                  </a:lnTo>
                  <a:cubicBezTo>
                    <a:pt x="312" y="923"/>
                    <a:pt x="412" y="737"/>
                    <a:pt x="536" y="587"/>
                  </a:cubicBezTo>
                  <a:cubicBezTo>
                    <a:pt x="586" y="525"/>
                    <a:pt x="648" y="463"/>
                    <a:pt x="723" y="401"/>
                  </a:cubicBezTo>
                  <a:cubicBezTo>
                    <a:pt x="810" y="338"/>
                    <a:pt x="897" y="289"/>
                    <a:pt x="997" y="239"/>
                  </a:cubicBezTo>
                  <a:cubicBezTo>
                    <a:pt x="1009" y="239"/>
                    <a:pt x="1009" y="226"/>
                    <a:pt x="1021" y="214"/>
                  </a:cubicBezTo>
                  <a:cubicBezTo>
                    <a:pt x="1021" y="177"/>
                    <a:pt x="1009" y="139"/>
                    <a:pt x="972" y="114"/>
                  </a:cubicBezTo>
                  <a:cubicBezTo>
                    <a:pt x="863" y="38"/>
                    <a:pt x="73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919825" y="2795725"/>
              <a:ext cx="27100" cy="22125"/>
            </a:xfrm>
            <a:custGeom>
              <a:avLst/>
              <a:gdLst/>
              <a:ahLst/>
              <a:cxnLst/>
              <a:rect l="l" t="t" r="r" b="b"/>
              <a:pathLst>
                <a:path w="1084" h="885" extrusionOk="0">
                  <a:moveTo>
                    <a:pt x="274" y="1"/>
                  </a:moveTo>
                  <a:cubicBezTo>
                    <a:pt x="175" y="137"/>
                    <a:pt x="87" y="274"/>
                    <a:pt x="0" y="411"/>
                  </a:cubicBezTo>
                  <a:cubicBezTo>
                    <a:pt x="87" y="436"/>
                    <a:pt x="162" y="461"/>
                    <a:pt x="237" y="498"/>
                  </a:cubicBezTo>
                  <a:cubicBezTo>
                    <a:pt x="461" y="586"/>
                    <a:pt x="685" y="735"/>
                    <a:pt x="946" y="872"/>
                  </a:cubicBezTo>
                  <a:lnTo>
                    <a:pt x="959" y="872"/>
                  </a:lnTo>
                  <a:cubicBezTo>
                    <a:pt x="971" y="880"/>
                    <a:pt x="986" y="884"/>
                    <a:pt x="1001" y="884"/>
                  </a:cubicBezTo>
                  <a:cubicBezTo>
                    <a:pt x="1032" y="884"/>
                    <a:pt x="1062" y="868"/>
                    <a:pt x="1071" y="834"/>
                  </a:cubicBezTo>
                  <a:cubicBezTo>
                    <a:pt x="1083" y="822"/>
                    <a:pt x="1083" y="797"/>
                    <a:pt x="1083" y="772"/>
                  </a:cubicBezTo>
                  <a:cubicBezTo>
                    <a:pt x="1046" y="610"/>
                    <a:pt x="959" y="461"/>
                    <a:pt x="847" y="337"/>
                  </a:cubicBezTo>
                  <a:cubicBezTo>
                    <a:pt x="722" y="212"/>
                    <a:pt x="585" y="113"/>
                    <a:pt x="423" y="50"/>
                  </a:cubicBezTo>
                  <a:cubicBezTo>
                    <a:pt x="374" y="25"/>
                    <a:pt x="324" y="13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28"/>
          <p:cNvGrpSpPr/>
          <p:nvPr/>
        </p:nvGrpSpPr>
        <p:grpSpPr>
          <a:xfrm>
            <a:off x="6762221" y="678560"/>
            <a:ext cx="2237396" cy="882545"/>
            <a:chOff x="825225" y="1959400"/>
            <a:chExt cx="1891450" cy="792800"/>
          </a:xfrm>
        </p:grpSpPr>
        <p:sp>
          <p:nvSpPr>
            <p:cNvPr id="860" name="Google Shape;860;p28"/>
            <p:cNvSpPr/>
            <p:nvPr/>
          </p:nvSpPr>
          <p:spPr>
            <a:xfrm>
              <a:off x="980175" y="2166600"/>
              <a:ext cx="2525" cy="348200"/>
            </a:xfrm>
            <a:custGeom>
              <a:avLst/>
              <a:gdLst/>
              <a:ahLst/>
              <a:cxnLst/>
              <a:rect l="l" t="t" r="r" b="b"/>
              <a:pathLst>
                <a:path w="101" h="13928" extrusionOk="0">
                  <a:moveTo>
                    <a:pt x="1" y="1"/>
                  </a:moveTo>
                  <a:lnTo>
                    <a:pt x="1" y="13927"/>
                  </a:lnTo>
                  <a:lnTo>
                    <a:pt x="100" y="1392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948750" y="2164750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948750" y="2206425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948750" y="2248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948750" y="2295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948750" y="23374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948750" y="2379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948750" y="2426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50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948750" y="2468400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2344825" y="2128350"/>
              <a:ext cx="2825" cy="415075"/>
            </a:xfrm>
            <a:custGeom>
              <a:avLst/>
              <a:gdLst/>
              <a:ahLst/>
              <a:cxnLst/>
              <a:rect l="l" t="t" r="r" b="b"/>
              <a:pathLst>
                <a:path w="113" h="16603" extrusionOk="0">
                  <a:moveTo>
                    <a:pt x="1" y="0"/>
                  </a:moveTo>
                  <a:lnTo>
                    <a:pt x="1" y="16602"/>
                  </a:lnTo>
                  <a:lnTo>
                    <a:pt x="113" y="1660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307500" y="212585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2307500" y="21756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80"/>
                  </a:lnTo>
                  <a:lnTo>
                    <a:pt x="1593" y="187"/>
                  </a:lnTo>
                  <a:lnTo>
                    <a:pt x="3012" y="1980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2307500" y="2225425"/>
              <a:ext cx="77500" cy="49475"/>
            </a:xfrm>
            <a:custGeom>
              <a:avLst/>
              <a:gdLst/>
              <a:ahLst/>
              <a:cxnLst/>
              <a:rect l="l" t="t" r="r" b="b"/>
              <a:pathLst>
                <a:path w="3100" h="1979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4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307500" y="2282050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91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17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2307500" y="23318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2307500" y="238160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2307500" y="2438225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1"/>
                  </a:moveTo>
                  <a:lnTo>
                    <a:pt x="0" y="1917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7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2307500" y="2488000"/>
              <a:ext cx="77500" cy="49825"/>
            </a:xfrm>
            <a:custGeom>
              <a:avLst/>
              <a:gdLst/>
              <a:ahLst/>
              <a:cxnLst/>
              <a:rect l="l" t="t" r="r" b="b"/>
              <a:pathLst>
                <a:path w="3100" h="1993" extrusionOk="0">
                  <a:moveTo>
                    <a:pt x="1606" y="1"/>
                  </a:moveTo>
                  <a:lnTo>
                    <a:pt x="0" y="1918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8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2127975" y="2000450"/>
              <a:ext cx="257025" cy="674575"/>
            </a:xfrm>
            <a:custGeom>
              <a:avLst/>
              <a:gdLst/>
              <a:ahLst/>
              <a:cxnLst/>
              <a:rect l="l" t="t" r="r" b="b"/>
              <a:pathLst>
                <a:path w="10281" h="26983" extrusionOk="0">
                  <a:moveTo>
                    <a:pt x="5140" y="1"/>
                  </a:moveTo>
                  <a:lnTo>
                    <a:pt x="0" y="26983"/>
                  </a:lnTo>
                  <a:lnTo>
                    <a:pt x="10280" y="2698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2253050" y="2305925"/>
              <a:ext cx="3125" cy="370650"/>
            </a:xfrm>
            <a:custGeom>
              <a:avLst/>
              <a:gdLst/>
              <a:ahLst/>
              <a:cxnLst/>
              <a:rect l="l" t="t" r="r" b="b"/>
              <a:pathLst>
                <a:path w="125" h="14826" extrusionOk="0">
                  <a:moveTo>
                    <a:pt x="67" y="0"/>
                  </a:moveTo>
                  <a:cubicBezTo>
                    <a:pt x="38" y="0"/>
                    <a:pt x="7" y="22"/>
                    <a:pt x="0" y="66"/>
                  </a:cubicBezTo>
                  <a:lnTo>
                    <a:pt x="0" y="14764"/>
                  </a:lnTo>
                  <a:cubicBezTo>
                    <a:pt x="0" y="14801"/>
                    <a:pt x="38" y="14826"/>
                    <a:pt x="63" y="14826"/>
                  </a:cubicBezTo>
                  <a:cubicBezTo>
                    <a:pt x="100" y="14826"/>
                    <a:pt x="125" y="14801"/>
                    <a:pt x="125" y="14764"/>
                  </a:cubicBezTo>
                  <a:lnTo>
                    <a:pt x="125" y="66"/>
                  </a:lnTo>
                  <a:cubicBezTo>
                    <a:pt x="125" y="22"/>
                    <a:pt x="97" y="0"/>
                    <a:pt x="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2219225" y="2306000"/>
              <a:ext cx="70875" cy="43900"/>
            </a:xfrm>
            <a:custGeom>
              <a:avLst/>
              <a:gdLst/>
              <a:ahLst/>
              <a:cxnLst/>
              <a:rect l="l" t="t" r="r" b="b"/>
              <a:pathLst>
                <a:path w="2835" h="1756" extrusionOk="0">
                  <a:moveTo>
                    <a:pt x="1465" y="0"/>
                  </a:moveTo>
                  <a:cubicBezTo>
                    <a:pt x="1441" y="0"/>
                    <a:pt x="1428" y="0"/>
                    <a:pt x="1416" y="25"/>
                  </a:cubicBezTo>
                  <a:lnTo>
                    <a:pt x="47" y="1656"/>
                  </a:lnTo>
                  <a:cubicBezTo>
                    <a:pt x="1" y="1701"/>
                    <a:pt x="42" y="1754"/>
                    <a:pt x="87" y="1754"/>
                  </a:cubicBezTo>
                  <a:cubicBezTo>
                    <a:pt x="104" y="1754"/>
                    <a:pt x="121" y="1747"/>
                    <a:pt x="134" y="1730"/>
                  </a:cubicBezTo>
                  <a:lnTo>
                    <a:pt x="1465" y="150"/>
                  </a:lnTo>
                  <a:lnTo>
                    <a:pt x="2710" y="1730"/>
                  </a:lnTo>
                  <a:cubicBezTo>
                    <a:pt x="2722" y="1743"/>
                    <a:pt x="2735" y="1755"/>
                    <a:pt x="2747" y="1755"/>
                  </a:cubicBezTo>
                  <a:cubicBezTo>
                    <a:pt x="2797" y="1755"/>
                    <a:pt x="2834" y="1693"/>
                    <a:pt x="2797" y="1656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2219450" y="2349875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2" y="0"/>
                    <a:pt x="1419" y="13"/>
                    <a:pt x="1407" y="25"/>
                  </a:cubicBezTo>
                  <a:lnTo>
                    <a:pt x="38" y="1668"/>
                  </a:lnTo>
                  <a:cubicBezTo>
                    <a:pt x="1" y="1714"/>
                    <a:pt x="39" y="1761"/>
                    <a:pt x="82" y="1761"/>
                  </a:cubicBezTo>
                  <a:cubicBezTo>
                    <a:pt x="97" y="1761"/>
                    <a:pt x="112" y="1755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494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2219475" y="2394050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0"/>
                  </a:moveTo>
                  <a:cubicBezTo>
                    <a:pt x="1431" y="0"/>
                    <a:pt x="1418" y="0"/>
                    <a:pt x="1406" y="25"/>
                  </a:cubicBezTo>
                  <a:lnTo>
                    <a:pt x="37" y="1656"/>
                  </a:lnTo>
                  <a:cubicBezTo>
                    <a:pt x="0" y="1701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0"/>
                  </a:cubicBezTo>
                  <a:lnTo>
                    <a:pt x="1455" y="150"/>
                  </a:lnTo>
                  <a:lnTo>
                    <a:pt x="2700" y="1730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705"/>
                    <a:pt x="2787" y="1656"/>
                  </a:cubicBezTo>
                  <a:lnTo>
                    <a:pt x="1493" y="25"/>
                  </a:lnTo>
                  <a:cubicBezTo>
                    <a:pt x="1493" y="13"/>
                    <a:pt x="1468" y="0"/>
                    <a:pt x="14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2219450" y="2444325"/>
              <a:ext cx="70650" cy="44025"/>
            </a:xfrm>
            <a:custGeom>
              <a:avLst/>
              <a:gdLst/>
              <a:ahLst/>
              <a:cxnLst/>
              <a:rect l="l" t="t" r="r" b="b"/>
              <a:pathLst>
                <a:path w="2826" h="1761" extrusionOk="0">
                  <a:moveTo>
                    <a:pt x="1437" y="0"/>
                  </a:moveTo>
                  <a:cubicBezTo>
                    <a:pt x="1424" y="0"/>
                    <a:pt x="1415" y="9"/>
                    <a:pt x="1407" y="18"/>
                  </a:cubicBezTo>
                  <a:lnTo>
                    <a:pt x="38" y="1661"/>
                  </a:lnTo>
                  <a:cubicBezTo>
                    <a:pt x="1" y="1707"/>
                    <a:pt x="39" y="1754"/>
                    <a:pt x="82" y="1754"/>
                  </a:cubicBezTo>
                  <a:cubicBezTo>
                    <a:pt x="97" y="1754"/>
                    <a:pt x="112" y="1748"/>
                    <a:pt x="125" y="1736"/>
                  </a:cubicBezTo>
                  <a:lnTo>
                    <a:pt x="1456" y="155"/>
                  </a:lnTo>
                  <a:lnTo>
                    <a:pt x="2701" y="1736"/>
                  </a:lnTo>
                  <a:cubicBezTo>
                    <a:pt x="2713" y="1748"/>
                    <a:pt x="2726" y="1760"/>
                    <a:pt x="2738" y="1760"/>
                  </a:cubicBezTo>
                  <a:cubicBezTo>
                    <a:pt x="2788" y="1760"/>
                    <a:pt x="2825" y="1698"/>
                    <a:pt x="2788" y="1661"/>
                  </a:cubicBezTo>
                  <a:lnTo>
                    <a:pt x="1494" y="18"/>
                  </a:lnTo>
                  <a:cubicBezTo>
                    <a:pt x="1494" y="6"/>
                    <a:pt x="1469" y="6"/>
                    <a:pt x="1456" y="6"/>
                  </a:cubicBezTo>
                  <a:cubicBezTo>
                    <a:pt x="1449" y="2"/>
                    <a:pt x="1443" y="0"/>
                    <a:pt x="14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2219200" y="2488325"/>
              <a:ext cx="70900" cy="44125"/>
            </a:xfrm>
            <a:custGeom>
              <a:avLst/>
              <a:gdLst/>
              <a:ahLst/>
              <a:cxnLst/>
              <a:rect l="l" t="t" r="r" b="b"/>
              <a:pathLst>
                <a:path w="2836" h="1765" extrusionOk="0">
                  <a:moveTo>
                    <a:pt x="1466" y="0"/>
                  </a:moveTo>
                  <a:cubicBezTo>
                    <a:pt x="1442" y="0"/>
                    <a:pt x="1429" y="13"/>
                    <a:pt x="1417" y="25"/>
                  </a:cubicBezTo>
                  <a:lnTo>
                    <a:pt x="48" y="1656"/>
                  </a:lnTo>
                  <a:cubicBezTo>
                    <a:pt x="1" y="1703"/>
                    <a:pt x="46" y="1764"/>
                    <a:pt x="93" y="1764"/>
                  </a:cubicBezTo>
                  <a:cubicBezTo>
                    <a:pt x="108" y="1764"/>
                    <a:pt x="123" y="1758"/>
                    <a:pt x="135" y="1743"/>
                  </a:cubicBezTo>
                  <a:lnTo>
                    <a:pt x="1466" y="150"/>
                  </a:lnTo>
                  <a:lnTo>
                    <a:pt x="2711" y="1730"/>
                  </a:lnTo>
                  <a:cubicBezTo>
                    <a:pt x="2723" y="1755"/>
                    <a:pt x="2736" y="1755"/>
                    <a:pt x="2748" y="1755"/>
                  </a:cubicBezTo>
                  <a:cubicBezTo>
                    <a:pt x="2798" y="1755"/>
                    <a:pt x="2835" y="1705"/>
                    <a:pt x="2798" y="1668"/>
                  </a:cubicBezTo>
                  <a:lnTo>
                    <a:pt x="1504" y="25"/>
                  </a:lnTo>
                  <a:cubicBezTo>
                    <a:pt x="1504" y="13"/>
                    <a:pt x="1479" y="0"/>
                    <a:pt x="14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2219250" y="2532375"/>
              <a:ext cx="70850" cy="44125"/>
            </a:xfrm>
            <a:custGeom>
              <a:avLst/>
              <a:gdLst/>
              <a:ahLst/>
              <a:cxnLst/>
              <a:rect l="l" t="t" r="r" b="b"/>
              <a:pathLst>
                <a:path w="2834" h="1765" extrusionOk="0">
                  <a:moveTo>
                    <a:pt x="1445" y="1"/>
                  </a:moveTo>
                  <a:cubicBezTo>
                    <a:pt x="1432" y="1"/>
                    <a:pt x="1423" y="9"/>
                    <a:pt x="1415" y="18"/>
                  </a:cubicBezTo>
                  <a:lnTo>
                    <a:pt x="46" y="1661"/>
                  </a:lnTo>
                  <a:cubicBezTo>
                    <a:pt x="0" y="1706"/>
                    <a:pt x="41" y="1764"/>
                    <a:pt x="85" y="1764"/>
                  </a:cubicBezTo>
                  <a:cubicBezTo>
                    <a:pt x="102" y="1764"/>
                    <a:pt x="119" y="1756"/>
                    <a:pt x="133" y="1736"/>
                  </a:cubicBezTo>
                  <a:lnTo>
                    <a:pt x="1464" y="155"/>
                  </a:lnTo>
                  <a:lnTo>
                    <a:pt x="2709" y="1736"/>
                  </a:lnTo>
                  <a:cubicBezTo>
                    <a:pt x="2721" y="1748"/>
                    <a:pt x="2734" y="1761"/>
                    <a:pt x="2746" y="1761"/>
                  </a:cubicBezTo>
                  <a:cubicBezTo>
                    <a:pt x="2796" y="1761"/>
                    <a:pt x="2833" y="1698"/>
                    <a:pt x="2796" y="1661"/>
                  </a:cubicBezTo>
                  <a:lnTo>
                    <a:pt x="1502" y="31"/>
                  </a:lnTo>
                  <a:cubicBezTo>
                    <a:pt x="1502" y="6"/>
                    <a:pt x="1477" y="6"/>
                    <a:pt x="1464" y="6"/>
                  </a:cubicBezTo>
                  <a:cubicBezTo>
                    <a:pt x="1457" y="2"/>
                    <a:pt x="1451" y="1"/>
                    <a:pt x="144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2219225" y="2582600"/>
              <a:ext cx="70875" cy="44200"/>
            </a:xfrm>
            <a:custGeom>
              <a:avLst/>
              <a:gdLst/>
              <a:ahLst/>
              <a:cxnLst/>
              <a:rect l="l" t="t" r="r" b="b"/>
              <a:pathLst>
                <a:path w="2835" h="1768" extrusionOk="0">
                  <a:moveTo>
                    <a:pt x="1465" y="0"/>
                  </a:moveTo>
                  <a:cubicBezTo>
                    <a:pt x="1441" y="0"/>
                    <a:pt x="1428" y="13"/>
                    <a:pt x="1416" y="25"/>
                  </a:cubicBezTo>
                  <a:lnTo>
                    <a:pt x="47" y="1668"/>
                  </a:lnTo>
                  <a:cubicBezTo>
                    <a:pt x="1" y="1714"/>
                    <a:pt x="42" y="1766"/>
                    <a:pt x="87" y="1766"/>
                  </a:cubicBezTo>
                  <a:cubicBezTo>
                    <a:pt x="104" y="1766"/>
                    <a:pt x="121" y="1759"/>
                    <a:pt x="134" y="1743"/>
                  </a:cubicBezTo>
                  <a:lnTo>
                    <a:pt x="1465" y="162"/>
                  </a:lnTo>
                  <a:lnTo>
                    <a:pt x="2710" y="1743"/>
                  </a:lnTo>
                  <a:cubicBezTo>
                    <a:pt x="2722" y="1755"/>
                    <a:pt x="2735" y="1768"/>
                    <a:pt x="2747" y="1768"/>
                  </a:cubicBezTo>
                  <a:cubicBezTo>
                    <a:pt x="2797" y="1768"/>
                    <a:pt x="2834" y="1705"/>
                    <a:pt x="2797" y="1668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2219475" y="2626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1"/>
                  </a:moveTo>
                  <a:cubicBezTo>
                    <a:pt x="1431" y="1"/>
                    <a:pt x="1418" y="1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5" y="150"/>
                  </a:lnTo>
                  <a:lnTo>
                    <a:pt x="2700" y="1731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693"/>
                    <a:pt x="2787" y="1656"/>
                  </a:cubicBezTo>
                  <a:lnTo>
                    <a:pt x="1493" y="26"/>
                  </a:lnTo>
                  <a:cubicBezTo>
                    <a:pt x="1493" y="13"/>
                    <a:pt x="1468" y="1"/>
                    <a:pt x="145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960275" y="1959400"/>
              <a:ext cx="257025" cy="674550"/>
            </a:xfrm>
            <a:custGeom>
              <a:avLst/>
              <a:gdLst/>
              <a:ahLst/>
              <a:cxnLst/>
              <a:rect l="l" t="t" r="r" b="b"/>
              <a:pathLst>
                <a:path w="10281" h="26982" extrusionOk="0">
                  <a:moveTo>
                    <a:pt x="5140" y="0"/>
                  </a:moveTo>
                  <a:lnTo>
                    <a:pt x="0" y="26982"/>
                  </a:lnTo>
                  <a:lnTo>
                    <a:pt x="10280" y="2698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085650" y="2264550"/>
              <a:ext cx="2825" cy="370650"/>
            </a:xfrm>
            <a:custGeom>
              <a:avLst/>
              <a:gdLst/>
              <a:ahLst/>
              <a:cxnLst/>
              <a:rect l="l" t="t" r="r" b="b"/>
              <a:pathLst>
                <a:path w="113" h="14826" extrusionOk="0">
                  <a:moveTo>
                    <a:pt x="57" y="0"/>
                  </a:moveTo>
                  <a:cubicBezTo>
                    <a:pt x="29" y="0"/>
                    <a:pt x="1" y="22"/>
                    <a:pt x="1" y="65"/>
                  </a:cubicBezTo>
                  <a:lnTo>
                    <a:pt x="1" y="14776"/>
                  </a:lnTo>
                  <a:cubicBezTo>
                    <a:pt x="1" y="14801"/>
                    <a:pt x="26" y="14826"/>
                    <a:pt x="50" y="14826"/>
                  </a:cubicBezTo>
                  <a:cubicBezTo>
                    <a:pt x="88" y="14826"/>
                    <a:pt x="113" y="14801"/>
                    <a:pt x="113" y="14776"/>
                  </a:cubicBezTo>
                  <a:lnTo>
                    <a:pt x="113" y="65"/>
                  </a:lnTo>
                  <a:cubicBezTo>
                    <a:pt x="113" y="22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051725" y="226462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5"/>
                  </a:lnTo>
                  <a:cubicBezTo>
                    <a:pt x="0" y="1703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49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55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1051750" y="2308800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1051725" y="2352675"/>
              <a:ext cx="70675" cy="44125"/>
            </a:xfrm>
            <a:custGeom>
              <a:avLst/>
              <a:gdLst/>
              <a:ahLst/>
              <a:cxnLst/>
              <a:rect l="l" t="t" r="r" b="b"/>
              <a:pathLst>
                <a:path w="2827" h="1765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68"/>
                  </a:lnTo>
                  <a:cubicBezTo>
                    <a:pt x="1" y="1705"/>
                    <a:pt x="41" y="1764"/>
                    <a:pt x="85" y="1764"/>
                  </a:cubicBezTo>
                  <a:cubicBezTo>
                    <a:pt x="99" y="1764"/>
                    <a:pt x="113" y="1758"/>
                    <a:pt x="126" y="1743"/>
                  </a:cubicBezTo>
                  <a:lnTo>
                    <a:pt x="1457" y="162"/>
                  </a:lnTo>
                  <a:lnTo>
                    <a:pt x="2702" y="1743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1051750" y="240307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25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1051750" y="2446950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68"/>
                  </a:lnTo>
                  <a:cubicBezTo>
                    <a:pt x="1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1051750" y="24911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705"/>
                    <a:pt x="2788" y="1656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1051750" y="25415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1"/>
                  </a:moveTo>
                  <a:cubicBezTo>
                    <a:pt x="1431" y="1"/>
                    <a:pt x="1419" y="1"/>
                    <a:pt x="1406" y="13"/>
                  </a:cubicBezTo>
                  <a:lnTo>
                    <a:pt x="37" y="1656"/>
                  </a:lnTo>
                  <a:cubicBezTo>
                    <a:pt x="1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1"/>
                  </a:cubicBezTo>
                  <a:lnTo>
                    <a:pt x="1456" y="150"/>
                  </a:lnTo>
                  <a:lnTo>
                    <a:pt x="2701" y="1731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1"/>
                    <a:pt x="1469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1051725" y="2585400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6"/>
                  </a:lnTo>
                  <a:cubicBezTo>
                    <a:pt x="0" y="1704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50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825225" y="2223550"/>
              <a:ext cx="200400" cy="526775"/>
            </a:xfrm>
            <a:custGeom>
              <a:avLst/>
              <a:gdLst/>
              <a:ahLst/>
              <a:cxnLst/>
              <a:rect l="l" t="t" r="r" b="b"/>
              <a:pathLst>
                <a:path w="8016" h="21071" extrusionOk="0">
                  <a:moveTo>
                    <a:pt x="4008" y="0"/>
                  </a:moveTo>
                  <a:lnTo>
                    <a:pt x="1" y="21071"/>
                  </a:lnTo>
                  <a:lnTo>
                    <a:pt x="8016" y="21071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922925" y="2461950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1"/>
                  </a:moveTo>
                  <a:cubicBezTo>
                    <a:pt x="22" y="1"/>
                    <a:pt x="1" y="16"/>
                    <a:pt x="1" y="47"/>
                  </a:cubicBezTo>
                  <a:lnTo>
                    <a:pt x="1" y="11535"/>
                  </a:lnTo>
                  <a:cubicBezTo>
                    <a:pt x="1" y="11559"/>
                    <a:pt x="26" y="11572"/>
                    <a:pt x="50" y="11572"/>
                  </a:cubicBezTo>
                  <a:cubicBezTo>
                    <a:pt x="75" y="11572"/>
                    <a:pt x="88" y="11559"/>
                    <a:pt x="88" y="11535"/>
                  </a:cubicBezTo>
                  <a:lnTo>
                    <a:pt x="88" y="47"/>
                  </a:lnTo>
                  <a:cubicBezTo>
                    <a:pt x="88" y="16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896625" y="2461875"/>
              <a:ext cx="54650" cy="34575"/>
            </a:xfrm>
            <a:custGeom>
              <a:avLst/>
              <a:gdLst/>
              <a:ahLst/>
              <a:cxnLst/>
              <a:rect l="l" t="t" r="r" b="b"/>
              <a:pathLst>
                <a:path w="2186" h="1383" extrusionOk="0">
                  <a:moveTo>
                    <a:pt x="1127" y="1"/>
                  </a:moveTo>
                  <a:cubicBezTo>
                    <a:pt x="1115" y="1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82"/>
                    <a:pt x="2135" y="1382"/>
                  </a:cubicBezTo>
                  <a:cubicBezTo>
                    <a:pt x="2148" y="1382"/>
                    <a:pt x="2160" y="1370"/>
                    <a:pt x="2173" y="1370"/>
                  </a:cubicBezTo>
                  <a:cubicBezTo>
                    <a:pt x="2185" y="1345"/>
                    <a:pt x="2185" y="1320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896625" y="24964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73" y="1369"/>
                    <a:pt x="2198" y="1332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896650" y="2530650"/>
              <a:ext cx="54925" cy="34550"/>
            </a:xfrm>
            <a:custGeom>
              <a:avLst/>
              <a:gdLst/>
              <a:ahLst/>
              <a:cxnLst/>
              <a:rect l="l" t="t" r="r" b="b"/>
              <a:pathLst>
                <a:path w="2197" h="1382" extrusionOk="0">
                  <a:moveTo>
                    <a:pt x="1126" y="0"/>
                  </a:moveTo>
                  <a:cubicBezTo>
                    <a:pt x="1114" y="0"/>
                    <a:pt x="1101" y="12"/>
                    <a:pt x="1089" y="25"/>
                  </a:cubicBezTo>
                  <a:lnTo>
                    <a:pt x="19" y="1307"/>
                  </a:lnTo>
                  <a:cubicBezTo>
                    <a:pt x="0" y="1335"/>
                    <a:pt x="30" y="1370"/>
                    <a:pt x="62" y="1370"/>
                  </a:cubicBezTo>
                  <a:cubicBezTo>
                    <a:pt x="73" y="1370"/>
                    <a:pt x="84" y="1366"/>
                    <a:pt x="93" y="1357"/>
                  </a:cubicBezTo>
                  <a:lnTo>
                    <a:pt x="1126" y="124"/>
                  </a:lnTo>
                  <a:lnTo>
                    <a:pt x="2097" y="1357"/>
                  </a:lnTo>
                  <a:cubicBezTo>
                    <a:pt x="2110" y="1369"/>
                    <a:pt x="2122" y="1381"/>
                    <a:pt x="2134" y="1381"/>
                  </a:cubicBezTo>
                  <a:cubicBezTo>
                    <a:pt x="2172" y="1381"/>
                    <a:pt x="2197" y="1332"/>
                    <a:pt x="2172" y="1307"/>
                  </a:cubicBezTo>
                  <a:lnTo>
                    <a:pt x="1164" y="25"/>
                  </a:lnTo>
                  <a:cubicBezTo>
                    <a:pt x="1164" y="12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896650" y="2570150"/>
              <a:ext cx="54925" cy="34250"/>
            </a:xfrm>
            <a:custGeom>
              <a:avLst/>
              <a:gdLst/>
              <a:ahLst/>
              <a:cxnLst/>
              <a:rect l="l" t="t" r="r" b="b"/>
              <a:pathLst>
                <a:path w="2197" h="1370" extrusionOk="0">
                  <a:moveTo>
                    <a:pt x="1126" y="1"/>
                  </a:moveTo>
                  <a:cubicBezTo>
                    <a:pt x="1114" y="1"/>
                    <a:pt x="1101" y="1"/>
                    <a:pt x="1089" y="13"/>
                  </a:cubicBezTo>
                  <a:lnTo>
                    <a:pt x="19" y="1295"/>
                  </a:lnTo>
                  <a:cubicBezTo>
                    <a:pt x="0" y="1323"/>
                    <a:pt x="30" y="1358"/>
                    <a:pt x="62" y="1358"/>
                  </a:cubicBezTo>
                  <a:cubicBezTo>
                    <a:pt x="73" y="1358"/>
                    <a:pt x="84" y="1354"/>
                    <a:pt x="93" y="1345"/>
                  </a:cubicBezTo>
                  <a:lnTo>
                    <a:pt x="1126" y="113"/>
                  </a:lnTo>
                  <a:lnTo>
                    <a:pt x="2097" y="1345"/>
                  </a:lnTo>
                  <a:cubicBezTo>
                    <a:pt x="2110" y="1357"/>
                    <a:pt x="2122" y="1370"/>
                    <a:pt x="2134" y="1370"/>
                  </a:cubicBezTo>
                  <a:cubicBezTo>
                    <a:pt x="2172" y="1370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64" y="1"/>
                    <a:pt x="1139" y="1"/>
                    <a:pt x="11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896625" y="2604375"/>
              <a:ext cx="54950" cy="34275"/>
            </a:xfrm>
            <a:custGeom>
              <a:avLst/>
              <a:gdLst/>
              <a:ahLst/>
              <a:cxnLst/>
              <a:rect l="l" t="t" r="r" b="b"/>
              <a:pathLst>
                <a:path w="2198" h="1371" extrusionOk="0">
                  <a:moveTo>
                    <a:pt x="1127" y="1"/>
                  </a:moveTo>
                  <a:cubicBezTo>
                    <a:pt x="1115" y="1"/>
                    <a:pt x="1102" y="13"/>
                    <a:pt x="1090" y="13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70"/>
                    <a:pt x="2135" y="1370"/>
                  </a:cubicBezTo>
                  <a:cubicBezTo>
                    <a:pt x="2173" y="1370"/>
                    <a:pt x="2198" y="1332"/>
                    <a:pt x="2173" y="1295"/>
                  </a:cubicBezTo>
                  <a:lnTo>
                    <a:pt x="1165" y="13"/>
                  </a:lnTo>
                  <a:cubicBezTo>
                    <a:pt x="1165" y="13"/>
                    <a:pt x="1140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896625" y="26389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0" y="1324"/>
                    <a:pt x="34" y="1368"/>
                    <a:pt x="68" y="1368"/>
                  </a:cubicBezTo>
                  <a:cubicBezTo>
                    <a:pt x="77" y="1368"/>
                    <a:pt x="86" y="1365"/>
                    <a:pt x="94" y="1357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1" y="1357"/>
                    <a:pt x="2123" y="1369"/>
                    <a:pt x="2135" y="1369"/>
                  </a:cubicBezTo>
                  <a:cubicBezTo>
                    <a:pt x="2173" y="1369"/>
                    <a:pt x="2198" y="1319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40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896625" y="2678125"/>
              <a:ext cx="54650" cy="34250"/>
            </a:xfrm>
            <a:custGeom>
              <a:avLst/>
              <a:gdLst/>
              <a:ahLst/>
              <a:cxnLst/>
              <a:rect l="l" t="t" r="r" b="b"/>
              <a:pathLst>
                <a:path w="2186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48" y="1369"/>
                    <a:pt x="2160" y="1369"/>
                    <a:pt x="2173" y="1357"/>
                  </a:cubicBezTo>
                  <a:cubicBezTo>
                    <a:pt x="2185" y="1344"/>
                    <a:pt x="2185" y="1319"/>
                    <a:pt x="2173" y="1295"/>
                  </a:cubicBezTo>
                  <a:lnTo>
                    <a:pt x="1165" y="13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896625" y="2712350"/>
              <a:ext cx="54950" cy="34550"/>
            </a:xfrm>
            <a:custGeom>
              <a:avLst/>
              <a:gdLst/>
              <a:ahLst/>
              <a:cxnLst/>
              <a:rect l="l" t="t" r="r" b="b"/>
              <a:pathLst>
                <a:path w="2198" h="1382" extrusionOk="0">
                  <a:moveTo>
                    <a:pt x="1127" y="0"/>
                  </a:moveTo>
                  <a:cubicBezTo>
                    <a:pt x="1115" y="0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69"/>
                    <a:pt x="2123" y="1382"/>
                    <a:pt x="2135" y="1382"/>
                  </a:cubicBezTo>
                  <a:cubicBezTo>
                    <a:pt x="2148" y="1382"/>
                    <a:pt x="2160" y="1369"/>
                    <a:pt x="2173" y="1369"/>
                  </a:cubicBezTo>
                  <a:cubicBezTo>
                    <a:pt x="2185" y="1357"/>
                    <a:pt x="2198" y="1319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2516275" y="2110925"/>
              <a:ext cx="200400" cy="526450"/>
            </a:xfrm>
            <a:custGeom>
              <a:avLst/>
              <a:gdLst/>
              <a:ahLst/>
              <a:cxnLst/>
              <a:rect l="l" t="t" r="r" b="b"/>
              <a:pathLst>
                <a:path w="8016" h="21058" extrusionOk="0">
                  <a:moveTo>
                    <a:pt x="4008" y="0"/>
                  </a:moveTo>
                  <a:lnTo>
                    <a:pt x="0" y="21058"/>
                  </a:lnTo>
                  <a:lnTo>
                    <a:pt x="8015" y="21058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2613975" y="2349325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0"/>
                  </a:moveTo>
                  <a:cubicBezTo>
                    <a:pt x="22" y="0"/>
                    <a:pt x="0" y="16"/>
                    <a:pt x="0" y="47"/>
                  </a:cubicBezTo>
                  <a:lnTo>
                    <a:pt x="0" y="11522"/>
                  </a:lnTo>
                  <a:cubicBezTo>
                    <a:pt x="0" y="11547"/>
                    <a:pt x="13" y="11572"/>
                    <a:pt x="50" y="11572"/>
                  </a:cubicBezTo>
                  <a:cubicBezTo>
                    <a:pt x="75" y="11572"/>
                    <a:pt x="87" y="11547"/>
                    <a:pt x="87" y="11522"/>
                  </a:cubicBezTo>
                  <a:lnTo>
                    <a:pt x="87" y="47"/>
                  </a:lnTo>
                  <a:cubicBezTo>
                    <a:pt x="87" y="16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2587675" y="2349250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cubicBezTo>
                    <a:pt x="2172" y="1369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2587425" y="23834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3"/>
                    <a:pt x="78" y="1373"/>
                  </a:cubicBezTo>
                  <a:cubicBezTo>
                    <a:pt x="89" y="1373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82"/>
                    <a:pt x="2207" y="1332"/>
                    <a:pt x="2182" y="1307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2587675" y="2418000"/>
              <a:ext cx="54625" cy="34275"/>
            </a:xfrm>
            <a:custGeom>
              <a:avLst/>
              <a:gdLst/>
              <a:ahLst/>
              <a:cxnLst/>
              <a:rect l="l" t="t" r="r" b="b"/>
              <a:pathLst>
                <a:path w="2185" h="1371" extrusionOk="0">
                  <a:moveTo>
                    <a:pt x="1127" y="1"/>
                  </a:moveTo>
                  <a:cubicBezTo>
                    <a:pt x="1115" y="1"/>
                    <a:pt x="1102" y="1"/>
                    <a:pt x="1090" y="13"/>
                  </a:cubicBezTo>
                  <a:lnTo>
                    <a:pt x="19" y="1295"/>
                  </a:lnTo>
                  <a:cubicBezTo>
                    <a:pt x="0" y="1333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70"/>
                    <a:pt x="2123" y="1370"/>
                    <a:pt x="2135" y="1370"/>
                  </a:cubicBezTo>
                  <a:cubicBezTo>
                    <a:pt x="2147" y="1370"/>
                    <a:pt x="2160" y="1370"/>
                    <a:pt x="2160" y="1357"/>
                  </a:cubicBezTo>
                  <a:cubicBezTo>
                    <a:pt x="2185" y="1345"/>
                    <a:pt x="2185" y="1320"/>
                    <a:pt x="2172" y="1295"/>
                  </a:cubicBezTo>
                  <a:lnTo>
                    <a:pt x="1164" y="13"/>
                  </a:lnTo>
                  <a:cubicBezTo>
                    <a:pt x="1152" y="1"/>
                    <a:pt x="1139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2587425" y="24572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3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3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2587675" y="2491750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1" y="1323"/>
                    <a:pt x="31" y="1358"/>
                    <a:pt x="63" y="1358"/>
                  </a:cubicBezTo>
                  <a:cubicBezTo>
                    <a:pt x="74" y="1358"/>
                    <a:pt x="85" y="1354"/>
                    <a:pt x="94" y="1344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0" y="1357"/>
                    <a:pt x="2123" y="1369"/>
                    <a:pt x="2135" y="1369"/>
                  </a:cubicBezTo>
                  <a:cubicBezTo>
                    <a:pt x="2147" y="1369"/>
                    <a:pt x="2160" y="1369"/>
                    <a:pt x="2160" y="1357"/>
                  </a:cubicBezTo>
                  <a:cubicBezTo>
                    <a:pt x="2185" y="1344"/>
                    <a:pt x="2185" y="1307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2587675" y="2525975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13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lnTo>
                    <a:pt x="2160" y="1369"/>
                  </a:lnTo>
                  <a:cubicBezTo>
                    <a:pt x="2185" y="1344"/>
                    <a:pt x="2185" y="1320"/>
                    <a:pt x="2172" y="1295"/>
                  </a:cubicBezTo>
                  <a:lnTo>
                    <a:pt x="1164" y="25"/>
                  </a:lnTo>
                  <a:cubicBezTo>
                    <a:pt x="1152" y="13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2587425" y="25651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4"/>
                    <a:pt x="78" y="1374"/>
                  </a:cubicBezTo>
                  <a:cubicBezTo>
                    <a:pt x="89" y="1374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69"/>
                    <a:pt x="2207" y="1332"/>
                    <a:pt x="2182" y="1295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2587425" y="25997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13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2312175" y="2064250"/>
              <a:ext cx="256700" cy="674875"/>
            </a:xfrm>
            <a:custGeom>
              <a:avLst/>
              <a:gdLst/>
              <a:ahLst/>
              <a:cxnLst/>
              <a:rect l="l" t="t" r="r" b="b"/>
              <a:pathLst>
                <a:path w="10268" h="26995" extrusionOk="0">
                  <a:moveTo>
                    <a:pt x="5128" y="0"/>
                  </a:moveTo>
                  <a:lnTo>
                    <a:pt x="0" y="26994"/>
                  </a:lnTo>
                  <a:lnTo>
                    <a:pt x="10268" y="26994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2437075" y="2369700"/>
              <a:ext cx="3150" cy="370675"/>
            </a:xfrm>
            <a:custGeom>
              <a:avLst/>
              <a:gdLst/>
              <a:ahLst/>
              <a:cxnLst/>
              <a:rect l="l" t="t" r="r" b="b"/>
              <a:pathLst>
                <a:path w="126" h="14827" extrusionOk="0">
                  <a:moveTo>
                    <a:pt x="63" y="1"/>
                  </a:moveTo>
                  <a:cubicBezTo>
                    <a:pt x="32" y="1"/>
                    <a:pt x="1" y="22"/>
                    <a:pt x="7" y="66"/>
                  </a:cubicBezTo>
                  <a:lnTo>
                    <a:pt x="7" y="14776"/>
                  </a:lnTo>
                  <a:cubicBezTo>
                    <a:pt x="7" y="14801"/>
                    <a:pt x="32" y="14826"/>
                    <a:pt x="57" y="14826"/>
                  </a:cubicBezTo>
                  <a:cubicBezTo>
                    <a:pt x="94" y="14826"/>
                    <a:pt x="119" y="14801"/>
                    <a:pt x="119" y="14776"/>
                  </a:cubicBezTo>
                  <a:lnTo>
                    <a:pt x="119" y="66"/>
                  </a:lnTo>
                  <a:cubicBezTo>
                    <a:pt x="125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2403350" y="2369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706"/>
                    <a:pt x="2787" y="1656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2403350" y="2413650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5"/>
                  </a:cubicBezTo>
                  <a:lnTo>
                    <a:pt x="37" y="1668"/>
                  </a:lnTo>
                  <a:cubicBezTo>
                    <a:pt x="0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4" y="1743"/>
                  </a:cubicBezTo>
                  <a:lnTo>
                    <a:pt x="1456" y="162"/>
                  </a:lnTo>
                  <a:lnTo>
                    <a:pt x="2700" y="1743"/>
                  </a:lnTo>
                  <a:cubicBezTo>
                    <a:pt x="2713" y="1755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5"/>
                  </a:lnTo>
                  <a:cubicBezTo>
                    <a:pt x="1493" y="13"/>
                    <a:pt x="1481" y="13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2403300" y="2457825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8" y="1"/>
                  </a:moveTo>
                  <a:cubicBezTo>
                    <a:pt x="1445" y="1"/>
                    <a:pt x="1420" y="13"/>
                    <a:pt x="1408" y="26"/>
                  </a:cubicBezTo>
                  <a:lnTo>
                    <a:pt x="39" y="1656"/>
                  </a:lnTo>
                  <a:cubicBezTo>
                    <a:pt x="1" y="1704"/>
                    <a:pt x="44" y="1759"/>
                    <a:pt x="88" y="1759"/>
                  </a:cubicBezTo>
                  <a:cubicBezTo>
                    <a:pt x="101" y="1759"/>
                    <a:pt x="115" y="1755"/>
                    <a:pt x="126" y="1743"/>
                  </a:cubicBezTo>
                  <a:lnTo>
                    <a:pt x="1458" y="150"/>
                  </a:lnTo>
                  <a:lnTo>
                    <a:pt x="2702" y="1731"/>
                  </a:lnTo>
                  <a:cubicBezTo>
                    <a:pt x="2715" y="1756"/>
                    <a:pt x="2727" y="1756"/>
                    <a:pt x="2752" y="1756"/>
                  </a:cubicBezTo>
                  <a:cubicBezTo>
                    <a:pt x="2802" y="1756"/>
                    <a:pt x="2827" y="1706"/>
                    <a:pt x="2789" y="1668"/>
                  </a:cubicBezTo>
                  <a:lnTo>
                    <a:pt x="1508" y="26"/>
                  </a:lnTo>
                  <a:cubicBezTo>
                    <a:pt x="1495" y="13"/>
                    <a:pt x="1483" y="1"/>
                    <a:pt x="14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2403350" y="250822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"/>
                    <a:pt x="1406" y="13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694"/>
                    <a:pt x="2787" y="1656"/>
                  </a:cubicBezTo>
                  <a:lnTo>
                    <a:pt x="1506" y="13"/>
                  </a:lnTo>
                  <a:cubicBezTo>
                    <a:pt x="1493" y="1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403325" y="2552100"/>
              <a:ext cx="70650" cy="44125"/>
            </a:xfrm>
            <a:custGeom>
              <a:avLst/>
              <a:gdLst/>
              <a:ahLst/>
              <a:cxnLst/>
              <a:rect l="l" t="t" r="r" b="b"/>
              <a:pathLst>
                <a:path w="2826" h="1765" extrusionOk="0">
                  <a:moveTo>
                    <a:pt x="1457" y="1"/>
                  </a:moveTo>
                  <a:cubicBezTo>
                    <a:pt x="1444" y="1"/>
                    <a:pt x="1419" y="13"/>
                    <a:pt x="1407" y="26"/>
                  </a:cubicBezTo>
                  <a:lnTo>
                    <a:pt x="38" y="1668"/>
                  </a:lnTo>
                  <a:cubicBezTo>
                    <a:pt x="0" y="1706"/>
                    <a:pt x="41" y="1765"/>
                    <a:pt x="84" y="1765"/>
                  </a:cubicBezTo>
                  <a:cubicBezTo>
                    <a:pt x="98" y="1765"/>
                    <a:pt x="113" y="1758"/>
                    <a:pt x="125" y="1743"/>
                  </a:cubicBezTo>
                  <a:lnTo>
                    <a:pt x="1457" y="163"/>
                  </a:lnTo>
                  <a:lnTo>
                    <a:pt x="2701" y="1743"/>
                  </a:lnTo>
                  <a:cubicBezTo>
                    <a:pt x="2714" y="1756"/>
                    <a:pt x="2726" y="1756"/>
                    <a:pt x="2751" y="1756"/>
                  </a:cubicBezTo>
                  <a:cubicBezTo>
                    <a:pt x="2801" y="1756"/>
                    <a:pt x="2826" y="1706"/>
                    <a:pt x="2788" y="1668"/>
                  </a:cubicBezTo>
                  <a:lnTo>
                    <a:pt x="1507" y="26"/>
                  </a:lnTo>
                  <a:cubicBezTo>
                    <a:pt x="1494" y="13"/>
                    <a:pt x="1482" y="1"/>
                    <a:pt x="145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403350" y="2596300"/>
              <a:ext cx="70625" cy="43875"/>
            </a:xfrm>
            <a:custGeom>
              <a:avLst/>
              <a:gdLst/>
              <a:ahLst/>
              <a:cxnLst/>
              <a:rect l="l" t="t" r="r" b="b"/>
              <a:pathLst>
                <a:path w="2825" h="1755" extrusionOk="0">
                  <a:moveTo>
                    <a:pt x="1456" y="0"/>
                  </a:moveTo>
                  <a:cubicBezTo>
                    <a:pt x="1443" y="0"/>
                    <a:pt x="1418" y="0"/>
                    <a:pt x="1406" y="25"/>
                  </a:cubicBezTo>
                  <a:lnTo>
                    <a:pt x="37" y="1655"/>
                  </a:lnTo>
                  <a:cubicBezTo>
                    <a:pt x="0" y="1701"/>
                    <a:pt x="38" y="1753"/>
                    <a:pt x="80" y="1753"/>
                  </a:cubicBezTo>
                  <a:cubicBezTo>
                    <a:pt x="95" y="1753"/>
                    <a:pt x="111" y="1746"/>
                    <a:pt x="124" y="1730"/>
                  </a:cubicBezTo>
                  <a:lnTo>
                    <a:pt x="1456" y="149"/>
                  </a:lnTo>
                  <a:lnTo>
                    <a:pt x="2700" y="1730"/>
                  </a:lnTo>
                  <a:cubicBezTo>
                    <a:pt x="2713" y="1742"/>
                    <a:pt x="2725" y="1755"/>
                    <a:pt x="2750" y="1755"/>
                  </a:cubicBezTo>
                  <a:cubicBezTo>
                    <a:pt x="2800" y="1755"/>
                    <a:pt x="2825" y="1693"/>
                    <a:pt x="2787" y="1655"/>
                  </a:cubicBezTo>
                  <a:lnTo>
                    <a:pt x="1506" y="25"/>
                  </a:lnTo>
                  <a:cubicBezTo>
                    <a:pt x="1493" y="12"/>
                    <a:pt x="1481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2403350" y="2646375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68"/>
                  </a:lnTo>
                  <a:cubicBezTo>
                    <a:pt x="0" y="1714"/>
                    <a:pt x="38" y="1767"/>
                    <a:pt x="80" y="1767"/>
                  </a:cubicBezTo>
                  <a:cubicBezTo>
                    <a:pt x="95" y="1767"/>
                    <a:pt x="111" y="1760"/>
                    <a:pt x="124" y="1743"/>
                  </a:cubicBezTo>
                  <a:lnTo>
                    <a:pt x="1456" y="163"/>
                  </a:lnTo>
                  <a:lnTo>
                    <a:pt x="2700" y="1743"/>
                  </a:lnTo>
                  <a:cubicBezTo>
                    <a:pt x="2713" y="1756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2403300" y="269057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8" y="0"/>
                  </a:moveTo>
                  <a:cubicBezTo>
                    <a:pt x="1445" y="0"/>
                    <a:pt x="1420" y="12"/>
                    <a:pt x="1408" y="25"/>
                  </a:cubicBezTo>
                  <a:lnTo>
                    <a:pt x="39" y="1655"/>
                  </a:lnTo>
                  <a:cubicBezTo>
                    <a:pt x="1" y="1703"/>
                    <a:pt x="44" y="1759"/>
                    <a:pt x="88" y="1759"/>
                  </a:cubicBezTo>
                  <a:cubicBezTo>
                    <a:pt x="101" y="1759"/>
                    <a:pt x="115" y="1754"/>
                    <a:pt x="126" y="1742"/>
                  </a:cubicBezTo>
                  <a:lnTo>
                    <a:pt x="1458" y="149"/>
                  </a:lnTo>
                  <a:lnTo>
                    <a:pt x="2702" y="1730"/>
                  </a:lnTo>
                  <a:cubicBezTo>
                    <a:pt x="2715" y="1755"/>
                    <a:pt x="2727" y="1755"/>
                    <a:pt x="2752" y="1755"/>
                  </a:cubicBezTo>
                  <a:cubicBezTo>
                    <a:pt x="2802" y="1755"/>
                    <a:pt x="2827" y="1705"/>
                    <a:pt x="2789" y="1668"/>
                  </a:cubicBezTo>
                  <a:lnTo>
                    <a:pt x="1508" y="25"/>
                  </a:lnTo>
                  <a:cubicBezTo>
                    <a:pt x="1495" y="12"/>
                    <a:pt x="1483" y="0"/>
                    <a:pt x="1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238125" y="2076700"/>
              <a:ext cx="853150" cy="675500"/>
            </a:xfrm>
            <a:custGeom>
              <a:avLst/>
              <a:gdLst/>
              <a:ahLst/>
              <a:cxnLst/>
              <a:rect l="l" t="t" r="r" b="b"/>
              <a:pathLst>
                <a:path w="34126" h="27020" extrusionOk="0">
                  <a:moveTo>
                    <a:pt x="0" y="0"/>
                  </a:moveTo>
                  <a:lnTo>
                    <a:pt x="0" y="27019"/>
                  </a:lnTo>
                  <a:lnTo>
                    <a:pt x="34126" y="27019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38125" y="2076700"/>
              <a:ext cx="853150" cy="346300"/>
            </a:xfrm>
            <a:custGeom>
              <a:avLst/>
              <a:gdLst/>
              <a:ahLst/>
              <a:cxnLst/>
              <a:rect l="l" t="t" r="r" b="b"/>
              <a:pathLst>
                <a:path w="34126" h="13852" extrusionOk="0">
                  <a:moveTo>
                    <a:pt x="0" y="0"/>
                  </a:moveTo>
                  <a:lnTo>
                    <a:pt x="0" y="13852"/>
                  </a:lnTo>
                  <a:lnTo>
                    <a:pt x="34126" y="13852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600600" y="2137975"/>
              <a:ext cx="145325" cy="209750"/>
            </a:xfrm>
            <a:custGeom>
              <a:avLst/>
              <a:gdLst/>
              <a:ahLst/>
              <a:cxnLst/>
              <a:rect l="l" t="t" r="r" b="b"/>
              <a:pathLst>
                <a:path w="5813" h="8390" extrusionOk="0">
                  <a:moveTo>
                    <a:pt x="3087" y="1"/>
                  </a:moveTo>
                  <a:lnTo>
                    <a:pt x="0" y="2577"/>
                  </a:lnTo>
                  <a:lnTo>
                    <a:pt x="0" y="8389"/>
                  </a:lnTo>
                  <a:lnTo>
                    <a:pt x="5812" y="8389"/>
                  </a:lnTo>
                  <a:lnTo>
                    <a:pt x="5812" y="2577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677750" y="2137975"/>
              <a:ext cx="25" cy="209750"/>
            </a:xfrm>
            <a:custGeom>
              <a:avLst/>
              <a:gdLst/>
              <a:ahLst/>
              <a:cxnLst/>
              <a:rect l="l" t="t" r="r" b="b"/>
              <a:pathLst>
                <a:path w="1" h="8390" extrusionOk="0">
                  <a:moveTo>
                    <a:pt x="1" y="1"/>
                  </a:moveTo>
                  <a:lnTo>
                    <a:pt x="1" y="83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1592200" y="2257775"/>
              <a:ext cx="178300" cy="25"/>
            </a:xfrm>
            <a:custGeom>
              <a:avLst/>
              <a:gdLst/>
              <a:ahLst/>
              <a:cxnLst/>
              <a:rect l="l" t="t" r="r" b="b"/>
              <a:pathLst>
                <a:path w="7132" h="1" extrusionOk="0">
                  <a:moveTo>
                    <a:pt x="0" y="0"/>
                  </a:moveTo>
                  <a:lnTo>
                    <a:pt x="713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370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77500" y="2507000"/>
              <a:ext cx="124475" cy="167100"/>
            </a:xfrm>
            <a:custGeom>
              <a:avLst/>
              <a:gdLst/>
              <a:ahLst/>
              <a:cxnLst/>
              <a:rect l="l" t="t" r="r" b="b"/>
              <a:pathLst>
                <a:path w="4979" h="6684" extrusionOk="0">
                  <a:moveTo>
                    <a:pt x="1" y="0"/>
                  </a:moveTo>
                  <a:lnTo>
                    <a:pt x="1" y="6683"/>
                  </a:lnTo>
                  <a:lnTo>
                    <a:pt x="4979" y="6683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370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1355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613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20200" y="2507000"/>
              <a:ext cx="124775" cy="167100"/>
            </a:xfrm>
            <a:custGeom>
              <a:avLst/>
              <a:gdLst/>
              <a:ahLst/>
              <a:cxnLst/>
              <a:rect l="l" t="t" r="r" b="b"/>
              <a:pathLst>
                <a:path w="4991" h="6684" extrusionOk="0">
                  <a:moveTo>
                    <a:pt x="0" y="0"/>
                  </a:moveTo>
                  <a:lnTo>
                    <a:pt x="0" y="6683"/>
                  </a:lnTo>
                  <a:lnTo>
                    <a:pt x="4991" y="6683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613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598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504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6" y="746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857900" y="2507300"/>
              <a:ext cx="124800" cy="167100"/>
            </a:xfrm>
            <a:custGeom>
              <a:avLst/>
              <a:gdLst/>
              <a:ahLst/>
              <a:cxnLst/>
              <a:rect l="l" t="t" r="r" b="b"/>
              <a:pathLst>
                <a:path w="4992" h="6684" extrusionOk="0">
                  <a:moveTo>
                    <a:pt x="1" y="1"/>
                  </a:moveTo>
                  <a:lnTo>
                    <a:pt x="1" y="6684"/>
                  </a:lnTo>
                  <a:lnTo>
                    <a:pt x="4991" y="6684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18504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6" y="49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1836125" y="2678125"/>
              <a:ext cx="165225" cy="18075"/>
            </a:xfrm>
            <a:custGeom>
              <a:avLst/>
              <a:gdLst/>
              <a:ahLst/>
              <a:cxnLst/>
              <a:rect l="l" t="t" r="r" b="b"/>
              <a:pathLst>
                <a:path w="6609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143817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16827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19201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oogle Shape;2794;p47"/>
          <p:cNvGrpSpPr/>
          <p:nvPr/>
        </p:nvGrpSpPr>
        <p:grpSpPr>
          <a:xfrm>
            <a:off x="5044651" y="1832350"/>
            <a:ext cx="872341" cy="1031509"/>
            <a:chOff x="1744675" y="238300"/>
            <a:chExt cx="2004000" cy="2369650"/>
          </a:xfrm>
        </p:grpSpPr>
        <p:sp>
          <p:nvSpPr>
            <p:cNvPr id="2795" name="Google Shape;2795;p47"/>
            <p:cNvSpPr/>
            <p:nvPr/>
          </p:nvSpPr>
          <p:spPr>
            <a:xfrm>
              <a:off x="1935575" y="1473150"/>
              <a:ext cx="1589125" cy="1131600"/>
            </a:xfrm>
            <a:custGeom>
              <a:avLst/>
              <a:gdLst/>
              <a:ahLst/>
              <a:cxnLst/>
              <a:rect l="l" t="t" r="r" b="b"/>
              <a:pathLst>
                <a:path w="63565" h="45264" extrusionOk="0">
                  <a:moveTo>
                    <a:pt x="29777" y="0"/>
                  </a:moveTo>
                  <a:lnTo>
                    <a:pt x="1408" y="12500"/>
                  </a:lnTo>
                  <a:lnTo>
                    <a:pt x="0" y="45263"/>
                  </a:lnTo>
                  <a:lnTo>
                    <a:pt x="63565" y="45263"/>
                  </a:lnTo>
                  <a:lnTo>
                    <a:pt x="63565" y="13353"/>
                  </a:lnTo>
                  <a:lnTo>
                    <a:pt x="36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7"/>
            <p:cNvSpPr/>
            <p:nvPr/>
          </p:nvSpPr>
          <p:spPr>
            <a:xfrm>
              <a:off x="3088475" y="1587250"/>
              <a:ext cx="427700" cy="1020700"/>
            </a:xfrm>
            <a:custGeom>
              <a:avLst/>
              <a:gdLst/>
              <a:ahLst/>
              <a:cxnLst/>
              <a:rect l="l" t="t" r="r" b="b"/>
              <a:pathLst>
                <a:path w="17108" h="40828" extrusionOk="0">
                  <a:moveTo>
                    <a:pt x="1" y="1"/>
                  </a:moveTo>
                  <a:lnTo>
                    <a:pt x="1" y="40827"/>
                  </a:lnTo>
                  <a:lnTo>
                    <a:pt x="13055" y="40827"/>
                  </a:lnTo>
                  <a:cubicBezTo>
                    <a:pt x="13225" y="39292"/>
                    <a:pt x="13396" y="37969"/>
                    <a:pt x="13481" y="36903"/>
                  </a:cubicBezTo>
                  <a:cubicBezTo>
                    <a:pt x="13951" y="31143"/>
                    <a:pt x="17107" y="7637"/>
                    <a:pt x="17107" y="76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7"/>
            <p:cNvSpPr/>
            <p:nvPr/>
          </p:nvSpPr>
          <p:spPr>
            <a:xfrm>
              <a:off x="1973975" y="1580850"/>
              <a:ext cx="449025" cy="1027100"/>
            </a:xfrm>
            <a:custGeom>
              <a:avLst/>
              <a:gdLst/>
              <a:ahLst/>
              <a:cxnLst/>
              <a:rect l="l" t="t" r="r" b="b"/>
              <a:pathLst>
                <a:path w="17961" h="41084" extrusionOk="0">
                  <a:moveTo>
                    <a:pt x="17960" y="1"/>
                  </a:moveTo>
                  <a:lnTo>
                    <a:pt x="0" y="7936"/>
                  </a:lnTo>
                  <a:cubicBezTo>
                    <a:pt x="0" y="7936"/>
                    <a:pt x="3498" y="31058"/>
                    <a:pt x="3968" y="36817"/>
                  </a:cubicBezTo>
                  <a:cubicBezTo>
                    <a:pt x="4053" y="37969"/>
                    <a:pt x="4223" y="39420"/>
                    <a:pt x="4437" y="41083"/>
                  </a:cubicBezTo>
                  <a:lnTo>
                    <a:pt x="17960" y="41083"/>
                  </a:lnTo>
                  <a:lnTo>
                    <a:pt x="17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7"/>
            <p:cNvSpPr/>
            <p:nvPr/>
          </p:nvSpPr>
          <p:spPr>
            <a:xfrm>
              <a:off x="3343375" y="1774650"/>
              <a:ext cx="405300" cy="833300"/>
            </a:xfrm>
            <a:custGeom>
              <a:avLst/>
              <a:gdLst/>
              <a:ahLst/>
              <a:cxnLst/>
              <a:rect l="l" t="t" r="r" b="b"/>
              <a:pathLst>
                <a:path w="16212" h="33332" extrusionOk="0">
                  <a:moveTo>
                    <a:pt x="6361" y="0"/>
                  </a:moveTo>
                  <a:cubicBezTo>
                    <a:pt x="6116" y="0"/>
                    <a:pt x="5844" y="66"/>
                    <a:pt x="5546" y="227"/>
                  </a:cubicBezTo>
                  <a:cubicBezTo>
                    <a:pt x="4565" y="1293"/>
                    <a:pt x="0" y="21258"/>
                    <a:pt x="640" y="33331"/>
                  </a:cubicBezTo>
                  <a:lnTo>
                    <a:pt x="16212" y="33331"/>
                  </a:lnTo>
                  <a:cubicBezTo>
                    <a:pt x="12543" y="17931"/>
                    <a:pt x="7978" y="1208"/>
                    <a:pt x="7978" y="1208"/>
                  </a:cubicBezTo>
                  <a:cubicBezTo>
                    <a:pt x="7978" y="1208"/>
                    <a:pt x="7416" y="0"/>
                    <a:pt x="6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7"/>
            <p:cNvSpPr/>
            <p:nvPr/>
          </p:nvSpPr>
          <p:spPr>
            <a:xfrm>
              <a:off x="1744675" y="1774650"/>
              <a:ext cx="405300" cy="833300"/>
            </a:xfrm>
            <a:custGeom>
              <a:avLst/>
              <a:gdLst/>
              <a:ahLst/>
              <a:cxnLst/>
              <a:rect l="l" t="t" r="r" b="b"/>
              <a:pathLst>
                <a:path w="16212" h="33332" extrusionOk="0">
                  <a:moveTo>
                    <a:pt x="9850" y="0"/>
                  </a:moveTo>
                  <a:cubicBezTo>
                    <a:pt x="8795" y="0"/>
                    <a:pt x="8234" y="1208"/>
                    <a:pt x="8234" y="1208"/>
                  </a:cubicBezTo>
                  <a:cubicBezTo>
                    <a:pt x="8234" y="1208"/>
                    <a:pt x="3669" y="17931"/>
                    <a:pt x="0" y="33331"/>
                  </a:cubicBezTo>
                  <a:lnTo>
                    <a:pt x="15571" y="33331"/>
                  </a:lnTo>
                  <a:cubicBezTo>
                    <a:pt x="16211" y="21258"/>
                    <a:pt x="11646" y="1293"/>
                    <a:pt x="10665" y="227"/>
                  </a:cubicBezTo>
                  <a:cubicBezTo>
                    <a:pt x="10367" y="66"/>
                    <a:pt x="10095" y="0"/>
                    <a:pt x="9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7"/>
            <p:cNvSpPr/>
            <p:nvPr/>
          </p:nvSpPr>
          <p:spPr>
            <a:xfrm>
              <a:off x="2577625" y="1178775"/>
              <a:ext cx="381825" cy="593775"/>
            </a:xfrm>
            <a:custGeom>
              <a:avLst/>
              <a:gdLst/>
              <a:ahLst/>
              <a:cxnLst/>
              <a:rect l="l" t="t" r="r" b="b"/>
              <a:pathLst>
                <a:path w="15273" h="23751" extrusionOk="0">
                  <a:moveTo>
                    <a:pt x="0" y="1"/>
                  </a:moveTo>
                  <a:lnTo>
                    <a:pt x="256" y="16468"/>
                  </a:lnTo>
                  <a:cubicBezTo>
                    <a:pt x="296" y="20549"/>
                    <a:pt x="3629" y="23750"/>
                    <a:pt x="7642" y="23750"/>
                  </a:cubicBezTo>
                  <a:cubicBezTo>
                    <a:pt x="7866" y="23750"/>
                    <a:pt x="8092" y="23741"/>
                    <a:pt x="8319" y="23720"/>
                  </a:cubicBezTo>
                  <a:cubicBezTo>
                    <a:pt x="12329" y="23379"/>
                    <a:pt x="15273" y="19881"/>
                    <a:pt x="15017" y="15871"/>
                  </a:cubicBezTo>
                  <a:lnTo>
                    <a:pt x="13907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7"/>
            <p:cNvSpPr/>
            <p:nvPr/>
          </p:nvSpPr>
          <p:spPr>
            <a:xfrm>
              <a:off x="2571225" y="1172375"/>
              <a:ext cx="394625" cy="606875"/>
            </a:xfrm>
            <a:custGeom>
              <a:avLst/>
              <a:gdLst/>
              <a:ahLst/>
              <a:cxnLst/>
              <a:rect l="l" t="t" r="r" b="b"/>
              <a:pathLst>
                <a:path w="15785" h="24275" extrusionOk="0">
                  <a:moveTo>
                    <a:pt x="13950" y="555"/>
                  </a:moveTo>
                  <a:lnTo>
                    <a:pt x="15017" y="16127"/>
                  </a:lnTo>
                  <a:cubicBezTo>
                    <a:pt x="15230" y="19966"/>
                    <a:pt x="12372" y="23336"/>
                    <a:pt x="8532" y="23720"/>
                  </a:cubicBezTo>
                  <a:cubicBezTo>
                    <a:pt x="8309" y="23741"/>
                    <a:pt x="8087" y="23751"/>
                    <a:pt x="7867" y="23751"/>
                  </a:cubicBezTo>
                  <a:cubicBezTo>
                    <a:pt x="4022" y="23751"/>
                    <a:pt x="849" y="20638"/>
                    <a:pt x="768" y="16724"/>
                  </a:cubicBezTo>
                  <a:lnTo>
                    <a:pt x="555" y="555"/>
                  </a:lnTo>
                  <a:close/>
                  <a:moveTo>
                    <a:pt x="0" y="1"/>
                  </a:moveTo>
                  <a:lnTo>
                    <a:pt x="256" y="16724"/>
                  </a:lnTo>
                  <a:cubicBezTo>
                    <a:pt x="299" y="20905"/>
                    <a:pt x="3712" y="24275"/>
                    <a:pt x="7892" y="24275"/>
                  </a:cubicBezTo>
                  <a:cubicBezTo>
                    <a:pt x="8148" y="24275"/>
                    <a:pt x="8362" y="24275"/>
                    <a:pt x="8575" y="24232"/>
                  </a:cubicBezTo>
                  <a:cubicBezTo>
                    <a:pt x="12713" y="23848"/>
                    <a:pt x="15785" y="20222"/>
                    <a:pt x="15529" y="16084"/>
                  </a:cubicBezTo>
                  <a:lnTo>
                    <a:pt x="14419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7"/>
            <p:cNvSpPr/>
            <p:nvPr/>
          </p:nvSpPr>
          <p:spPr>
            <a:xfrm>
              <a:off x="2570150" y="1171325"/>
              <a:ext cx="382900" cy="403450"/>
            </a:xfrm>
            <a:custGeom>
              <a:avLst/>
              <a:gdLst/>
              <a:ahLst/>
              <a:cxnLst/>
              <a:rect l="l" t="t" r="r" b="b"/>
              <a:pathLst>
                <a:path w="15316" h="16138" extrusionOk="0">
                  <a:moveTo>
                    <a:pt x="0" y="0"/>
                  </a:moveTo>
                  <a:lnTo>
                    <a:pt x="171" y="12585"/>
                  </a:lnTo>
                  <a:cubicBezTo>
                    <a:pt x="2176" y="14590"/>
                    <a:pt x="4138" y="16041"/>
                    <a:pt x="7253" y="16126"/>
                  </a:cubicBezTo>
                  <a:cubicBezTo>
                    <a:pt x="7402" y="16134"/>
                    <a:pt x="7551" y="16137"/>
                    <a:pt x="7699" y="16137"/>
                  </a:cubicBezTo>
                  <a:cubicBezTo>
                    <a:pt x="10860" y="16137"/>
                    <a:pt x="13808" y="14416"/>
                    <a:pt x="15316" y="11604"/>
                  </a:cubicBezTo>
                  <a:lnTo>
                    <a:pt x="14505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7"/>
            <p:cNvSpPr/>
            <p:nvPr/>
          </p:nvSpPr>
          <p:spPr>
            <a:xfrm>
              <a:off x="2356850" y="846625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1909" y="1"/>
                  </a:moveTo>
                  <a:cubicBezTo>
                    <a:pt x="1734" y="1"/>
                    <a:pt x="1552" y="33"/>
                    <a:pt x="1365" y="105"/>
                  </a:cubicBezTo>
                  <a:cubicBezTo>
                    <a:pt x="683" y="361"/>
                    <a:pt x="256" y="1299"/>
                    <a:pt x="214" y="2152"/>
                  </a:cubicBezTo>
                  <a:cubicBezTo>
                    <a:pt x="0" y="4413"/>
                    <a:pt x="683" y="6674"/>
                    <a:pt x="2176" y="8424"/>
                  </a:cubicBezTo>
                  <a:cubicBezTo>
                    <a:pt x="2389" y="8722"/>
                    <a:pt x="2688" y="8978"/>
                    <a:pt x="2987" y="9149"/>
                  </a:cubicBezTo>
                  <a:cubicBezTo>
                    <a:pt x="3150" y="9221"/>
                    <a:pt x="3298" y="9255"/>
                    <a:pt x="3431" y="9255"/>
                  </a:cubicBezTo>
                  <a:cubicBezTo>
                    <a:pt x="5172" y="9255"/>
                    <a:pt x="4422" y="3445"/>
                    <a:pt x="4224" y="2494"/>
                  </a:cubicBezTo>
                  <a:cubicBezTo>
                    <a:pt x="4001" y="1490"/>
                    <a:pt x="3098" y="1"/>
                    <a:pt x="190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7"/>
            <p:cNvSpPr/>
            <p:nvPr/>
          </p:nvSpPr>
          <p:spPr>
            <a:xfrm>
              <a:off x="2349375" y="839850"/>
              <a:ext cx="145075" cy="244325"/>
            </a:xfrm>
            <a:custGeom>
              <a:avLst/>
              <a:gdLst/>
              <a:ahLst/>
              <a:cxnLst/>
              <a:rect l="l" t="t" r="r" b="b"/>
              <a:pathLst>
                <a:path w="5803" h="9773" extrusionOk="0">
                  <a:moveTo>
                    <a:pt x="2219" y="546"/>
                  </a:moveTo>
                  <a:cubicBezTo>
                    <a:pt x="2432" y="546"/>
                    <a:pt x="2646" y="589"/>
                    <a:pt x="2816" y="674"/>
                  </a:cubicBezTo>
                  <a:cubicBezTo>
                    <a:pt x="3541" y="1186"/>
                    <a:pt x="4053" y="1954"/>
                    <a:pt x="4267" y="2807"/>
                  </a:cubicBezTo>
                  <a:cubicBezTo>
                    <a:pt x="4565" y="4172"/>
                    <a:pt x="4907" y="8439"/>
                    <a:pt x="4011" y="9164"/>
                  </a:cubicBezTo>
                  <a:cubicBezTo>
                    <a:pt x="3961" y="9213"/>
                    <a:pt x="3884" y="9262"/>
                    <a:pt x="3761" y="9262"/>
                  </a:cubicBezTo>
                  <a:cubicBezTo>
                    <a:pt x="3672" y="9262"/>
                    <a:pt x="3558" y="9236"/>
                    <a:pt x="3413" y="9164"/>
                  </a:cubicBezTo>
                  <a:cubicBezTo>
                    <a:pt x="3115" y="8993"/>
                    <a:pt x="2859" y="8780"/>
                    <a:pt x="2688" y="8524"/>
                  </a:cubicBezTo>
                  <a:cubicBezTo>
                    <a:pt x="1280" y="6817"/>
                    <a:pt x="555" y="4642"/>
                    <a:pt x="769" y="2466"/>
                  </a:cubicBezTo>
                  <a:cubicBezTo>
                    <a:pt x="811" y="1698"/>
                    <a:pt x="1152" y="845"/>
                    <a:pt x="1792" y="632"/>
                  </a:cubicBezTo>
                  <a:cubicBezTo>
                    <a:pt x="1920" y="546"/>
                    <a:pt x="2048" y="546"/>
                    <a:pt x="2219" y="546"/>
                  </a:cubicBezTo>
                  <a:close/>
                  <a:moveTo>
                    <a:pt x="2248" y="1"/>
                  </a:moveTo>
                  <a:cubicBezTo>
                    <a:pt x="2018" y="1"/>
                    <a:pt x="1790" y="43"/>
                    <a:pt x="1579" y="120"/>
                  </a:cubicBezTo>
                  <a:cubicBezTo>
                    <a:pt x="726" y="461"/>
                    <a:pt x="299" y="1570"/>
                    <a:pt x="214" y="2423"/>
                  </a:cubicBezTo>
                  <a:cubicBezTo>
                    <a:pt x="1" y="4770"/>
                    <a:pt x="726" y="7073"/>
                    <a:pt x="2262" y="8865"/>
                  </a:cubicBezTo>
                  <a:cubicBezTo>
                    <a:pt x="2518" y="9206"/>
                    <a:pt x="2816" y="9462"/>
                    <a:pt x="3200" y="9633"/>
                  </a:cubicBezTo>
                  <a:cubicBezTo>
                    <a:pt x="3371" y="9718"/>
                    <a:pt x="3541" y="9761"/>
                    <a:pt x="3755" y="9761"/>
                  </a:cubicBezTo>
                  <a:cubicBezTo>
                    <a:pt x="3793" y="9769"/>
                    <a:pt x="3830" y="9772"/>
                    <a:pt x="3868" y="9772"/>
                  </a:cubicBezTo>
                  <a:cubicBezTo>
                    <a:pt x="4042" y="9772"/>
                    <a:pt x="4212" y="9696"/>
                    <a:pt x="4352" y="9590"/>
                  </a:cubicBezTo>
                  <a:cubicBezTo>
                    <a:pt x="5802" y="8439"/>
                    <a:pt x="4779" y="2765"/>
                    <a:pt x="4779" y="2722"/>
                  </a:cubicBezTo>
                  <a:cubicBezTo>
                    <a:pt x="4565" y="1698"/>
                    <a:pt x="3925" y="802"/>
                    <a:pt x="3072" y="205"/>
                  </a:cubicBezTo>
                  <a:cubicBezTo>
                    <a:pt x="2814" y="64"/>
                    <a:pt x="2530" y="1"/>
                    <a:pt x="22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7"/>
            <p:cNvSpPr/>
            <p:nvPr/>
          </p:nvSpPr>
          <p:spPr>
            <a:xfrm>
              <a:off x="2387775" y="891900"/>
              <a:ext cx="59750" cy="131200"/>
            </a:xfrm>
            <a:custGeom>
              <a:avLst/>
              <a:gdLst/>
              <a:ahLst/>
              <a:cxnLst/>
              <a:rect l="l" t="t" r="r" b="b"/>
              <a:pathLst>
                <a:path w="2390" h="5248" extrusionOk="0">
                  <a:moveTo>
                    <a:pt x="683" y="0"/>
                  </a:moveTo>
                  <a:cubicBezTo>
                    <a:pt x="470" y="0"/>
                    <a:pt x="299" y="128"/>
                    <a:pt x="171" y="341"/>
                  </a:cubicBezTo>
                  <a:cubicBezTo>
                    <a:pt x="86" y="469"/>
                    <a:pt x="43" y="640"/>
                    <a:pt x="0" y="811"/>
                  </a:cubicBezTo>
                  <a:cubicBezTo>
                    <a:pt x="0" y="896"/>
                    <a:pt x="43" y="981"/>
                    <a:pt x="128" y="981"/>
                  </a:cubicBezTo>
                  <a:cubicBezTo>
                    <a:pt x="171" y="981"/>
                    <a:pt x="256" y="939"/>
                    <a:pt x="256" y="896"/>
                  </a:cubicBezTo>
                  <a:cubicBezTo>
                    <a:pt x="299" y="725"/>
                    <a:pt x="342" y="597"/>
                    <a:pt x="427" y="469"/>
                  </a:cubicBezTo>
                  <a:cubicBezTo>
                    <a:pt x="470" y="341"/>
                    <a:pt x="555" y="299"/>
                    <a:pt x="683" y="256"/>
                  </a:cubicBezTo>
                  <a:cubicBezTo>
                    <a:pt x="939" y="256"/>
                    <a:pt x="1067" y="640"/>
                    <a:pt x="1110" y="811"/>
                  </a:cubicBezTo>
                  <a:cubicBezTo>
                    <a:pt x="1280" y="1493"/>
                    <a:pt x="1408" y="2176"/>
                    <a:pt x="1408" y="2901"/>
                  </a:cubicBezTo>
                  <a:cubicBezTo>
                    <a:pt x="1366" y="2901"/>
                    <a:pt x="1280" y="2944"/>
                    <a:pt x="1238" y="2986"/>
                  </a:cubicBezTo>
                  <a:cubicBezTo>
                    <a:pt x="1110" y="3029"/>
                    <a:pt x="1067" y="3157"/>
                    <a:pt x="1024" y="3285"/>
                  </a:cubicBezTo>
                  <a:cubicBezTo>
                    <a:pt x="811" y="4138"/>
                    <a:pt x="1323" y="4991"/>
                    <a:pt x="2133" y="5247"/>
                  </a:cubicBezTo>
                  <a:lnTo>
                    <a:pt x="2176" y="5247"/>
                  </a:lnTo>
                  <a:cubicBezTo>
                    <a:pt x="2347" y="5247"/>
                    <a:pt x="2389" y="5034"/>
                    <a:pt x="2219" y="4991"/>
                  </a:cubicBezTo>
                  <a:cubicBezTo>
                    <a:pt x="1536" y="4778"/>
                    <a:pt x="1110" y="4053"/>
                    <a:pt x="1280" y="3370"/>
                  </a:cubicBezTo>
                  <a:cubicBezTo>
                    <a:pt x="1280" y="3285"/>
                    <a:pt x="1323" y="3242"/>
                    <a:pt x="1366" y="3200"/>
                  </a:cubicBezTo>
                  <a:cubicBezTo>
                    <a:pt x="1387" y="3178"/>
                    <a:pt x="1398" y="3168"/>
                    <a:pt x="1408" y="3168"/>
                  </a:cubicBezTo>
                  <a:cubicBezTo>
                    <a:pt x="1419" y="3168"/>
                    <a:pt x="1430" y="3178"/>
                    <a:pt x="1451" y="3200"/>
                  </a:cubicBezTo>
                  <a:cubicBezTo>
                    <a:pt x="1466" y="3230"/>
                    <a:pt x="1503" y="3244"/>
                    <a:pt x="1543" y="3244"/>
                  </a:cubicBezTo>
                  <a:cubicBezTo>
                    <a:pt x="1618" y="3244"/>
                    <a:pt x="1707" y="3197"/>
                    <a:pt x="1707" y="3114"/>
                  </a:cubicBezTo>
                  <a:cubicBezTo>
                    <a:pt x="1707" y="2304"/>
                    <a:pt x="1579" y="1493"/>
                    <a:pt x="1366" y="725"/>
                  </a:cubicBezTo>
                  <a:cubicBezTo>
                    <a:pt x="1238" y="256"/>
                    <a:pt x="982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7"/>
            <p:cNvSpPr/>
            <p:nvPr/>
          </p:nvSpPr>
          <p:spPr>
            <a:xfrm>
              <a:off x="3041300" y="846625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3223" y="1"/>
                  </a:moveTo>
                  <a:cubicBezTo>
                    <a:pt x="2043" y="1"/>
                    <a:pt x="1172" y="1490"/>
                    <a:pt x="949" y="2494"/>
                  </a:cubicBezTo>
                  <a:cubicBezTo>
                    <a:pt x="751" y="3445"/>
                    <a:pt x="0" y="9255"/>
                    <a:pt x="1707" y="9255"/>
                  </a:cubicBezTo>
                  <a:cubicBezTo>
                    <a:pt x="1838" y="9255"/>
                    <a:pt x="1983" y="9221"/>
                    <a:pt x="2143" y="9149"/>
                  </a:cubicBezTo>
                  <a:cubicBezTo>
                    <a:pt x="2485" y="8978"/>
                    <a:pt x="2741" y="8722"/>
                    <a:pt x="2997" y="8424"/>
                  </a:cubicBezTo>
                  <a:cubicBezTo>
                    <a:pt x="4447" y="6674"/>
                    <a:pt x="5172" y="4413"/>
                    <a:pt x="4959" y="2152"/>
                  </a:cubicBezTo>
                  <a:cubicBezTo>
                    <a:pt x="4874" y="1299"/>
                    <a:pt x="4490" y="361"/>
                    <a:pt x="3765" y="105"/>
                  </a:cubicBezTo>
                  <a:cubicBezTo>
                    <a:pt x="3578" y="33"/>
                    <a:pt x="3397" y="1"/>
                    <a:pt x="3223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7"/>
            <p:cNvSpPr/>
            <p:nvPr/>
          </p:nvSpPr>
          <p:spPr>
            <a:xfrm>
              <a:off x="3033025" y="839850"/>
              <a:ext cx="144000" cy="244325"/>
            </a:xfrm>
            <a:custGeom>
              <a:avLst/>
              <a:gdLst/>
              <a:ahLst/>
              <a:cxnLst/>
              <a:rect l="l" t="t" r="r" b="b"/>
              <a:pathLst>
                <a:path w="5760" h="9773" extrusionOk="0">
                  <a:moveTo>
                    <a:pt x="3541" y="546"/>
                  </a:moveTo>
                  <a:cubicBezTo>
                    <a:pt x="3712" y="546"/>
                    <a:pt x="3882" y="546"/>
                    <a:pt x="4010" y="632"/>
                  </a:cubicBezTo>
                  <a:cubicBezTo>
                    <a:pt x="4608" y="845"/>
                    <a:pt x="4949" y="1698"/>
                    <a:pt x="5034" y="2466"/>
                  </a:cubicBezTo>
                  <a:cubicBezTo>
                    <a:pt x="5205" y="4642"/>
                    <a:pt x="4522" y="6817"/>
                    <a:pt x="3114" y="8524"/>
                  </a:cubicBezTo>
                  <a:cubicBezTo>
                    <a:pt x="2901" y="8780"/>
                    <a:pt x="2645" y="8993"/>
                    <a:pt x="2347" y="9164"/>
                  </a:cubicBezTo>
                  <a:cubicBezTo>
                    <a:pt x="2202" y="9236"/>
                    <a:pt x="2096" y="9262"/>
                    <a:pt x="2012" y="9262"/>
                  </a:cubicBezTo>
                  <a:cubicBezTo>
                    <a:pt x="1897" y="9262"/>
                    <a:pt x="1823" y="9213"/>
                    <a:pt x="1749" y="9164"/>
                  </a:cubicBezTo>
                  <a:cubicBezTo>
                    <a:pt x="853" y="8439"/>
                    <a:pt x="1237" y="4172"/>
                    <a:pt x="1536" y="2807"/>
                  </a:cubicBezTo>
                  <a:cubicBezTo>
                    <a:pt x="1707" y="1954"/>
                    <a:pt x="2219" y="1186"/>
                    <a:pt x="2944" y="674"/>
                  </a:cubicBezTo>
                  <a:cubicBezTo>
                    <a:pt x="3157" y="589"/>
                    <a:pt x="3328" y="546"/>
                    <a:pt x="3541" y="546"/>
                  </a:cubicBezTo>
                  <a:close/>
                  <a:moveTo>
                    <a:pt x="3512" y="1"/>
                  </a:moveTo>
                  <a:cubicBezTo>
                    <a:pt x="3230" y="1"/>
                    <a:pt x="2946" y="64"/>
                    <a:pt x="2688" y="205"/>
                  </a:cubicBezTo>
                  <a:cubicBezTo>
                    <a:pt x="1835" y="802"/>
                    <a:pt x="1237" y="1698"/>
                    <a:pt x="1024" y="2679"/>
                  </a:cubicBezTo>
                  <a:cubicBezTo>
                    <a:pt x="981" y="2765"/>
                    <a:pt x="0" y="8439"/>
                    <a:pt x="1451" y="9590"/>
                  </a:cubicBezTo>
                  <a:cubicBezTo>
                    <a:pt x="1556" y="9696"/>
                    <a:pt x="1719" y="9772"/>
                    <a:pt x="1892" y="9772"/>
                  </a:cubicBezTo>
                  <a:cubicBezTo>
                    <a:pt x="1930" y="9772"/>
                    <a:pt x="1967" y="9769"/>
                    <a:pt x="2005" y="9761"/>
                  </a:cubicBezTo>
                  <a:cubicBezTo>
                    <a:pt x="2219" y="9761"/>
                    <a:pt x="2432" y="9718"/>
                    <a:pt x="2602" y="9633"/>
                  </a:cubicBezTo>
                  <a:cubicBezTo>
                    <a:pt x="2944" y="9462"/>
                    <a:pt x="3242" y="9206"/>
                    <a:pt x="3498" y="8865"/>
                  </a:cubicBezTo>
                  <a:cubicBezTo>
                    <a:pt x="5034" y="7073"/>
                    <a:pt x="5759" y="4770"/>
                    <a:pt x="5546" y="2423"/>
                  </a:cubicBezTo>
                  <a:cubicBezTo>
                    <a:pt x="5461" y="1570"/>
                    <a:pt x="5077" y="461"/>
                    <a:pt x="4181" y="120"/>
                  </a:cubicBezTo>
                  <a:cubicBezTo>
                    <a:pt x="3970" y="43"/>
                    <a:pt x="3742" y="1"/>
                    <a:pt x="351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7"/>
            <p:cNvSpPr/>
            <p:nvPr/>
          </p:nvSpPr>
          <p:spPr>
            <a:xfrm>
              <a:off x="3079950" y="891900"/>
              <a:ext cx="59325" cy="131200"/>
            </a:xfrm>
            <a:custGeom>
              <a:avLst/>
              <a:gdLst/>
              <a:ahLst/>
              <a:cxnLst/>
              <a:rect l="l" t="t" r="r" b="b"/>
              <a:pathLst>
                <a:path w="2373" h="5248" extrusionOk="0">
                  <a:moveTo>
                    <a:pt x="1664" y="0"/>
                  </a:moveTo>
                  <a:cubicBezTo>
                    <a:pt x="1365" y="0"/>
                    <a:pt x="1109" y="256"/>
                    <a:pt x="981" y="725"/>
                  </a:cubicBezTo>
                  <a:cubicBezTo>
                    <a:pt x="768" y="1493"/>
                    <a:pt x="683" y="2304"/>
                    <a:pt x="683" y="3114"/>
                  </a:cubicBezTo>
                  <a:cubicBezTo>
                    <a:pt x="683" y="3189"/>
                    <a:pt x="740" y="3234"/>
                    <a:pt x="805" y="3234"/>
                  </a:cubicBezTo>
                  <a:cubicBezTo>
                    <a:pt x="852" y="3234"/>
                    <a:pt x="903" y="3211"/>
                    <a:pt x="939" y="3157"/>
                  </a:cubicBezTo>
                  <a:cubicBezTo>
                    <a:pt x="939" y="3157"/>
                    <a:pt x="981" y="3157"/>
                    <a:pt x="981" y="3200"/>
                  </a:cubicBezTo>
                  <a:cubicBezTo>
                    <a:pt x="1024" y="3242"/>
                    <a:pt x="1067" y="3285"/>
                    <a:pt x="1109" y="3370"/>
                  </a:cubicBezTo>
                  <a:cubicBezTo>
                    <a:pt x="1280" y="4053"/>
                    <a:pt x="853" y="4778"/>
                    <a:pt x="171" y="4991"/>
                  </a:cubicBezTo>
                  <a:cubicBezTo>
                    <a:pt x="0" y="5034"/>
                    <a:pt x="43" y="5247"/>
                    <a:pt x="171" y="5247"/>
                  </a:cubicBezTo>
                  <a:lnTo>
                    <a:pt x="214" y="5247"/>
                  </a:lnTo>
                  <a:cubicBezTo>
                    <a:pt x="1067" y="4991"/>
                    <a:pt x="1579" y="4138"/>
                    <a:pt x="1365" y="3285"/>
                  </a:cubicBezTo>
                  <a:cubicBezTo>
                    <a:pt x="1323" y="3157"/>
                    <a:pt x="1237" y="3029"/>
                    <a:pt x="1152" y="2944"/>
                  </a:cubicBezTo>
                  <a:cubicBezTo>
                    <a:pt x="1067" y="2944"/>
                    <a:pt x="1024" y="2901"/>
                    <a:pt x="939" y="2901"/>
                  </a:cubicBezTo>
                  <a:cubicBezTo>
                    <a:pt x="939" y="2176"/>
                    <a:pt x="1067" y="1493"/>
                    <a:pt x="1237" y="811"/>
                  </a:cubicBezTo>
                  <a:cubicBezTo>
                    <a:pt x="1280" y="640"/>
                    <a:pt x="1408" y="256"/>
                    <a:pt x="1664" y="256"/>
                  </a:cubicBezTo>
                  <a:cubicBezTo>
                    <a:pt x="1792" y="299"/>
                    <a:pt x="1920" y="341"/>
                    <a:pt x="1963" y="469"/>
                  </a:cubicBezTo>
                  <a:cubicBezTo>
                    <a:pt x="2005" y="597"/>
                    <a:pt x="2091" y="725"/>
                    <a:pt x="2091" y="896"/>
                  </a:cubicBezTo>
                  <a:cubicBezTo>
                    <a:pt x="2107" y="961"/>
                    <a:pt x="2154" y="989"/>
                    <a:pt x="2204" y="989"/>
                  </a:cubicBezTo>
                  <a:cubicBezTo>
                    <a:pt x="2285" y="989"/>
                    <a:pt x="2373" y="916"/>
                    <a:pt x="2347" y="811"/>
                  </a:cubicBezTo>
                  <a:cubicBezTo>
                    <a:pt x="2347" y="640"/>
                    <a:pt x="2261" y="469"/>
                    <a:pt x="2176" y="299"/>
                  </a:cubicBezTo>
                  <a:cubicBezTo>
                    <a:pt x="2091" y="128"/>
                    <a:pt x="1877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7"/>
            <p:cNvSpPr/>
            <p:nvPr/>
          </p:nvSpPr>
          <p:spPr>
            <a:xfrm>
              <a:off x="2438975" y="509725"/>
              <a:ext cx="644200" cy="927175"/>
            </a:xfrm>
            <a:custGeom>
              <a:avLst/>
              <a:gdLst/>
              <a:ahLst/>
              <a:cxnLst/>
              <a:rect l="l" t="t" r="r" b="b"/>
              <a:pathLst>
                <a:path w="25768" h="37087" extrusionOk="0">
                  <a:moveTo>
                    <a:pt x="13455" y="0"/>
                  </a:moveTo>
                  <a:cubicBezTo>
                    <a:pt x="11062" y="0"/>
                    <a:pt x="8679" y="560"/>
                    <a:pt x="6527" y="1678"/>
                  </a:cubicBezTo>
                  <a:cubicBezTo>
                    <a:pt x="3712" y="3257"/>
                    <a:pt x="1835" y="6072"/>
                    <a:pt x="1024" y="9144"/>
                  </a:cubicBezTo>
                  <a:cubicBezTo>
                    <a:pt x="512" y="11106"/>
                    <a:pt x="213" y="13154"/>
                    <a:pt x="85" y="15202"/>
                  </a:cubicBezTo>
                  <a:cubicBezTo>
                    <a:pt x="0" y="16951"/>
                    <a:pt x="43" y="18743"/>
                    <a:pt x="256" y="20492"/>
                  </a:cubicBezTo>
                  <a:cubicBezTo>
                    <a:pt x="768" y="24758"/>
                    <a:pt x="2304" y="29067"/>
                    <a:pt x="4906" y="32437"/>
                  </a:cubicBezTo>
                  <a:cubicBezTo>
                    <a:pt x="6655" y="34698"/>
                    <a:pt x="9044" y="36618"/>
                    <a:pt x="11988" y="37001"/>
                  </a:cubicBezTo>
                  <a:cubicBezTo>
                    <a:pt x="12414" y="37044"/>
                    <a:pt x="12798" y="37087"/>
                    <a:pt x="13225" y="37087"/>
                  </a:cubicBezTo>
                  <a:cubicBezTo>
                    <a:pt x="15870" y="37001"/>
                    <a:pt x="18259" y="35551"/>
                    <a:pt x="20008" y="33631"/>
                  </a:cubicBezTo>
                  <a:cubicBezTo>
                    <a:pt x="22226" y="31200"/>
                    <a:pt x="23592" y="28043"/>
                    <a:pt x="24402" y="24886"/>
                  </a:cubicBezTo>
                  <a:cubicBezTo>
                    <a:pt x="25426" y="21004"/>
                    <a:pt x="25767" y="16994"/>
                    <a:pt x="25383" y="12983"/>
                  </a:cubicBezTo>
                  <a:cubicBezTo>
                    <a:pt x="25170" y="10253"/>
                    <a:pt x="24999" y="6798"/>
                    <a:pt x="23421" y="4494"/>
                  </a:cubicBezTo>
                  <a:cubicBezTo>
                    <a:pt x="21842" y="2361"/>
                    <a:pt x="19539" y="910"/>
                    <a:pt x="16936" y="398"/>
                  </a:cubicBezTo>
                  <a:cubicBezTo>
                    <a:pt x="15790" y="133"/>
                    <a:pt x="14622" y="0"/>
                    <a:pt x="1345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7"/>
            <p:cNvSpPr/>
            <p:nvPr/>
          </p:nvSpPr>
          <p:spPr>
            <a:xfrm>
              <a:off x="2428300" y="499325"/>
              <a:ext cx="665525" cy="948250"/>
            </a:xfrm>
            <a:custGeom>
              <a:avLst/>
              <a:gdLst/>
              <a:ahLst/>
              <a:cxnLst/>
              <a:rect l="l" t="t" r="r" b="b"/>
              <a:pathLst>
                <a:path w="26621" h="37930" extrusionOk="0">
                  <a:moveTo>
                    <a:pt x="13614" y="855"/>
                  </a:moveTo>
                  <a:cubicBezTo>
                    <a:pt x="13698" y="855"/>
                    <a:pt x="13781" y="856"/>
                    <a:pt x="13865" y="857"/>
                  </a:cubicBezTo>
                  <a:cubicBezTo>
                    <a:pt x="15017" y="857"/>
                    <a:pt x="16169" y="985"/>
                    <a:pt x="17278" y="1241"/>
                  </a:cubicBezTo>
                  <a:cubicBezTo>
                    <a:pt x="19752" y="1710"/>
                    <a:pt x="21971" y="3118"/>
                    <a:pt x="23464" y="5166"/>
                  </a:cubicBezTo>
                  <a:cubicBezTo>
                    <a:pt x="24872" y="7171"/>
                    <a:pt x="25128" y="10285"/>
                    <a:pt x="25341" y="12759"/>
                  </a:cubicBezTo>
                  <a:lnTo>
                    <a:pt x="25384" y="13442"/>
                  </a:lnTo>
                  <a:cubicBezTo>
                    <a:pt x="25768" y="17367"/>
                    <a:pt x="25426" y="21377"/>
                    <a:pt x="24445" y="25216"/>
                  </a:cubicBezTo>
                  <a:cubicBezTo>
                    <a:pt x="23507" y="28757"/>
                    <a:pt x="22056" y="31616"/>
                    <a:pt x="20094" y="33749"/>
                  </a:cubicBezTo>
                  <a:cubicBezTo>
                    <a:pt x="18217" y="35839"/>
                    <a:pt x="15913" y="37034"/>
                    <a:pt x="13652" y="37076"/>
                  </a:cubicBezTo>
                  <a:cubicBezTo>
                    <a:pt x="13268" y="37076"/>
                    <a:pt x="12884" y="37076"/>
                    <a:pt x="12457" y="36991"/>
                  </a:cubicBezTo>
                  <a:cubicBezTo>
                    <a:pt x="9343" y="36607"/>
                    <a:pt x="7040" y="34389"/>
                    <a:pt x="5674" y="32597"/>
                  </a:cubicBezTo>
                  <a:cubicBezTo>
                    <a:pt x="3157" y="29141"/>
                    <a:pt x="1579" y="25088"/>
                    <a:pt x="1110" y="20865"/>
                  </a:cubicBezTo>
                  <a:cubicBezTo>
                    <a:pt x="896" y="19116"/>
                    <a:pt x="854" y="17367"/>
                    <a:pt x="939" y="15660"/>
                  </a:cubicBezTo>
                  <a:cubicBezTo>
                    <a:pt x="1067" y="13613"/>
                    <a:pt x="1366" y="11608"/>
                    <a:pt x="1878" y="9645"/>
                  </a:cubicBezTo>
                  <a:cubicBezTo>
                    <a:pt x="2731" y="6403"/>
                    <a:pt x="4608" y="3886"/>
                    <a:pt x="7168" y="2478"/>
                  </a:cubicBezTo>
                  <a:cubicBezTo>
                    <a:pt x="9142" y="1409"/>
                    <a:pt x="11354" y="855"/>
                    <a:pt x="13614" y="855"/>
                  </a:cubicBezTo>
                  <a:close/>
                  <a:moveTo>
                    <a:pt x="13966" y="0"/>
                  </a:moveTo>
                  <a:cubicBezTo>
                    <a:pt x="11487" y="0"/>
                    <a:pt x="9017" y="579"/>
                    <a:pt x="6784" y="1710"/>
                  </a:cubicBezTo>
                  <a:cubicBezTo>
                    <a:pt x="4011" y="3246"/>
                    <a:pt x="1963" y="5976"/>
                    <a:pt x="1067" y="9432"/>
                  </a:cubicBezTo>
                  <a:cubicBezTo>
                    <a:pt x="555" y="11437"/>
                    <a:pt x="214" y="13527"/>
                    <a:pt x="129" y="15618"/>
                  </a:cubicBezTo>
                  <a:cubicBezTo>
                    <a:pt x="1" y="17410"/>
                    <a:pt x="43" y="19159"/>
                    <a:pt x="256" y="20950"/>
                  </a:cubicBezTo>
                  <a:cubicBezTo>
                    <a:pt x="726" y="25344"/>
                    <a:pt x="2390" y="29525"/>
                    <a:pt x="4992" y="33109"/>
                  </a:cubicBezTo>
                  <a:cubicBezTo>
                    <a:pt x="6485" y="35028"/>
                    <a:pt x="8959" y="37375"/>
                    <a:pt x="12372" y="37844"/>
                  </a:cubicBezTo>
                  <a:cubicBezTo>
                    <a:pt x="12713" y="37887"/>
                    <a:pt x="13097" y="37929"/>
                    <a:pt x="13481" y="37929"/>
                  </a:cubicBezTo>
                  <a:lnTo>
                    <a:pt x="13652" y="37929"/>
                  </a:lnTo>
                  <a:cubicBezTo>
                    <a:pt x="16169" y="37844"/>
                    <a:pt x="18686" y="36607"/>
                    <a:pt x="20734" y="34346"/>
                  </a:cubicBezTo>
                  <a:cubicBezTo>
                    <a:pt x="22781" y="32085"/>
                    <a:pt x="24274" y="29099"/>
                    <a:pt x="25256" y="25430"/>
                  </a:cubicBezTo>
                  <a:cubicBezTo>
                    <a:pt x="26280" y="21505"/>
                    <a:pt x="26621" y="17410"/>
                    <a:pt x="26237" y="13357"/>
                  </a:cubicBezTo>
                  <a:lnTo>
                    <a:pt x="26194" y="12674"/>
                  </a:lnTo>
                  <a:cubicBezTo>
                    <a:pt x="25981" y="10115"/>
                    <a:pt x="25682" y="6872"/>
                    <a:pt x="24189" y="4654"/>
                  </a:cubicBezTo>
                  <a:cubicBezTo>
                    <a:pt x="22525" y="2478"/>
                    <a:pt x="20136" y="942"/>
                    <a:pt x="17449" y="388"/>
                  </a:cubicBezTo>
                  <a:cubicBezTo>
                    <a:pt x="16302" y="128"/>
                    <a:pt x="15133" y="0"/>
                    <a:pt x="13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7"/>
            <p:cNvSpPr/>
            <p:nvPr/>
          </p:nvSpPr>
          <p:spPr>
            <a:xfrm>
              <a:off x="2431500" y="934275"/>
              <a:ext cx="651675" cy="569675"/>
            </a:xfrm>
            <a:custGeom>
              <a:avLst/>
              <a:gdLst/>
              <a:ahLst/>
              <a:cxnLst/>
              <a:rect l="l" t="t" r="r" b="b"/>
              <a:pathLst>
                <a:path w="26067" h="22787" extrusionOk="0">
                  <a:moveTo>
                    <a:pt x="25319" y="0"/>
                  </a:moveTo>
                  <a:cubicBezTo>
                    <a:pt x="25119" y="0"/>
                    <a:pt x="24997" y="2760"/>
                    <a:pt x="24914" y="3254"/>
                  </a:cubicBezTo>
                  <a:cubicBezTo>
                    <a:pt x="24530" y="5088"/>
                    <a:pt x="23805" y="6795"/>
                    <a:pt x="22867" y="8416"/>
                  </a:cubicBezTo>
                  <a:cubicBezTo>
                    <a:pt x="21928" y="9951"/>
                    <a:pt x="20094" y="11487"/>
                    <a:pt x="18558" y="12468"/>
                  </a:cubicBezTo>
                  <a:cubicBezTo>
                    <a:pt x="17425" y="10539"/>
                    <a:pt x="15344" y="9311"/>
                    <a:pt x="13044" y="9311"/>
                  </a:cubicBezTo>
                  <a:cubicBezTo>
                    <a:pt x="13005" y="9311"/>
                    <a:pt x="12966" y="9311"/>
                    <a:pt x="12927" y="9312"/>
                  </a:cubicBezTo>
                  <a:cubicBezTo>
                    <a:pt x="10666" y="9354"/>
                    <a:pt x="8703" y="10250"/>
                    <a:pt x="7679" y="12255"/>
                  </a:cubicBezTo>
                  <a:cubicBezTo>
                    <a:pt x="7381" y="12255"/>
                    <a:pt x="7040" y="12170"/>
                    <a:pt x="6698" y="12085"/>
                  </a:cubicBezTo>
                  <a:cubicBezTo>
                    <a:pt x="4949" y="11146"/>
                    <a:pt x="3499" y="9781"/>
                    <a:pt x="2560" y="8032"/>
                  </a:cubicBezTo>
                  <a:cubicBezTo>
                    <a:pt x="1366" y="6069"/>
                    <a:pt x="811" y="2571"/>
                    <a:pt x="598" y="97"/>
                  </a:cubicBezTo>
                  <a:lnTo>
                    <a:pt x="598" y="97"/>
                  </a:lnTo>
                  <a:cubicBezTo>
                    <a:pt x="1" y="2870"/>
                    <a:pt x="43" y="10421"/>
                    <a:pt x="1963" y="14218"/>
                  </a:cubicBezTo>
                  <a:cubicBezTo>
                    <a:pt x="3883" y="18057"/>
                    <a:pt x="6101" y="21513"/>
                    <a:pt x="10282" y="22536"/>
                  </a:cubicBezTo>
                  <a:cubicBezTo>
                    <a:pt x="11006" y="22706"/>
                    <a:pt x="11743" y="22786"/>
                    <a:pt x="12479" y="22786"/>
                  </a:cubicBezTo>
                  <a:cubicBezTo>
                    <a:pt x="15641" y="22786"/>
                    <a:pt x="18785" y="21290"/>
                    <a:pt x="20862" y="18868"/>
                  </a:cubicBezTo>
                  <a:cubicBezTo>
                    <a:pt x="25426" y="13450"/>
                    <a:pt x="25896" y="6411"/>
                    <a:pt x="26024" y="4619"/>
                  </a:cubicBezTo>
                  <a:cubicBezTo>
                    <a:pt x="26066" y="3979"/>
                    <a:pt x="26024" y="566"/>
                    <a:pt x="25341" y="12"/>
                  </a:cubicBezTo>
                  <a:cubicBezTo>
                    <a:pt x="25334" y="4"/>
                    <a:pt x="25326" y="0"/>
                    <a:pt x="25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7"/>
            <p:cNvSpPr/>
            <p:nvPr/>
          </p:nvSpPr>
          <p:spPr>
            <a:xfrm>
              <a:off x="2662925" y="1222500"/>
              <a:ext cx="182400" cy="60900"/>
            </a:xfrm>
            <a:custGeom>
              <a:avLst/>
              <a:gdLst/>
              <a:ahLst/>
              <a:cxnLst/>
              <a:rect l="l" t="t" r="r" b="b"/>
              <a:pathLst>
                <a:path w="7296" h="2436" extrusionOk="0">
                  <a:moveTo>
                    <a:pt x="3584" y="1"/>
                  </a:moveTo>
                  <a:cubicBezTo>
                    <a:pt x="2433" y="513"/>
                    <a:pt x="1238" y="982"/>
                    <a:pt x="1" y="1323"/>
                  </a:cubicBezTo>
                  <a:cubicBezTo>
                    <a:pt x="1217" y="2053"/>
                    <a:pt x="2548" y="2436"/>
                    <a:pt x="3921" y="2436"/>
                  </a:cubicBezTo>
                  <a:cubicBezTo>
                    <a:pt x="3994" y="2436"/>
                    <a:pt x="4066" y="2435"/>
                    <a:pt x="4139" y="2433"/>
                  </a:cubicBezTo>
                  <a:cubicBezTo>
                    <a:pt x="4736" y="2433"/>
                    <a:pt x="6955" y="2049"/>
                    <a:pt x="7253" y="1195"/>
                  </a:cubicBezTo>
                  <a:cubicBezTo>
                    <a:pt x="7296" y="1110"/>
                    <a:pt x="4139" y="342"/>
                    <a:pt x="358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7"/>
            <p:cNvSpPr/>
            <p:nvPr/>
          </p:nvSpPr>
          <p:spPr>
            <a:xfrm>
              <a:off x="3071400" y="874825"/>
              <a:ext cx="1100" cy="9625"/>
            </a:xfrm>
            <a:custGeom>
              <a:avLst/>
              <a:gdLst/>
              <a:ahLst/>
              <a:cxnLst/>
              <a:rect l="l" t="t" r="r" b="b"/>
              <a:pathLst>
                <a:path w="44" h="385" extrusionOk="0">
                  <a:moveTo>
                    <a:pt x="1" y="1"/>
                  </a:moveTo>
                  <a:cubicBezTo>
                    <a:pt x="1" y="129"/>
                    <a:pt x="1" y="256"/>
                    <a:pt x="44" y="384"/>
                  </a:cubicBezTo>
                  <a:cubicBezTo>
                    <a:pt x="44" y="256"/>
                    <a:pt x="44" y="1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7"/>
            <p:cNvSpPr/>
            <p:nvPr/>
          </p:nvSpPr>
          <p:spPr>
            <a:xfrm>
              <a:off x="2373900" y="238300"/>
              <a:ext cx="794600" cy="725075"/>
            </a:xfrm>
            <a:custGeom>
              <a:avLst/>
              <a:gdLst/>
              <a:ahLst/>
              <a:cxnLst/>
              <a:rect l="l" t="t" r="r" b="b"/>
              <a:pathLst>
                <a:path w="31784" h="29003" extrusionOk="0">
                  <a:moveTo>
                    <a:pt x="14032" y="1"/>
                  </a:moveTo>
                  <a:cubicBezTo>
                    <a:pt x="10550" y="1"/>
                    <a:pt x="7123" y="1149"/>
                    <a:pt x="4608" y="3534"/>
                  </a:cubicBezTo>
                  <a:cubicBezTo>
                    <a:pt x="2262" y="5752"/>
                    <a:pt x="1110" y="8738"/>
                    <a:pt x="555" y="11853"/>
                  </a:cubicBezTo>
                  <a:cubicBezTo>
                    <a:pt x="257" y="13900"/>
                    <a:pt x="86" y="15948"/>
                    <a:pt x="43" y="17996"/>
                  </a:cubicBezTo>
                  <a:cubicBezTo>
                    <a:pt x="43" y="18055"/>
                    <a:pt x="43" y="18097"/>
                    <a:pt x="43" y="18167"/>
                  </a:cubicBezTo>
                  <a:cubicBezTo>
                    <a:pt x="43" y="18465"/>
                    <a:pt x="1" y="18806"/>
                    <a:pt x="1" y="19105"/>
                  </a:cubicBezTo>
                  <a:cubicBezTo>
                    <a:pt x="1" y="20086"/>
                    <a:pt x="86" y="21067"/>
                    <a:pt x="299" y="22049"/>
                  </a:cubicBezTo>
                  <a:cubicBezTo>
                    <a:pt x="385" y="22518"/>
                    <a:pt x="683" y="24011"/>
                    <a:pt x="683" y="24011"/>
                  </a:cubicBezTo>
                  <a:cubicBezTo>
                    <a:pt x="833" y="23961"/>
                    <a:pt x="998" y="23940"/>
                    <a:pt x="1169" y="23940"/>
                  </a:cubicBezTo>
                  <a:cubicBezTo>
                    <a:pt x="1289" y="23940"/>
                    <a:pt x="1413" y="23951"/>
                    <a:pt x="1537" y="23968"/>
                  </a:cubicBezTo>
                  <a:cubicBezTo>
                    <a:pt x="1963" y="24054"/>
                    <a:pt x="2305" y="24310"/>
                    <a:pt x="2560" y="24651"/>
                  </a:cubicBezTo>
                  <a:cubicBezTo>
                    <a:pt x="2774" y="25035"/>
                    <a:pt x="2816" y="25462"/>
                    <a:pt x="2774" y="25888"/>
                  </a:cubicBezTo>
                  <a:cubicBezTo>
                    <a:pt x="2774" y="26827"/>
                    <a:pt x="2859" y="27808"/>
                    <a:pt x="3115" y="28704"/>
                  </a:cubicBezTo>
                  <a:cubicBezTo>
                    <a:pt x="3414" y="26315"/>
                    <a:pt x="3542" y="23926"/>
                    <a:pt x="4224" y="21579"/>
                  </a:cubicBezTo>
                  <a:cubicBezTo>
                    <a:pt x="4566" y="20428"/>
                    <a:pt x="4992" y="19318"/>
                    <a:pt x="5504" y="18252"/>
                  </a:cubicBezTo>
                  <a:cubicBezTo>
                    <a:pt x="7250" y="18658"/>
                    <a:pt x="9037" y="18851"/>
                    <a:pt x="10833" y="18851"/>
                  </a:cubicBezTo>
                  <a:cubicBezTo>
                    <a:pt x="12241" y="18851"/>
                    <a:pt x="13655" y="18733"/>
                    <a:pt x="15060" y="18508"/>
                  </a:cubicBezTo>
                  <a:cubicBezTo>
                    <a:pt x="16340" y="18294"/>
                    <a:pt x="17577" y="17953"/>
                    <a:pt x="18814" y="17569"/>
                  </a:cubicBezTo>
                  <a:cubicBezTo>
                    <a:pt x="20051" y="17185"/>
                    <a:pt x="21246" y="16759"/>
                    <a:pt x="22398" y="16247"/>
                  </a:cubicBezTo>
                  <a:cubicBezTo>
                    <a:pt x="22440" y="17996"/>
                    <a:pt x="23080" y="19702"/>
                    <a:pt x="24147" y="21110"/>
                  </a:cubicBezTo>
                  <a:cubicBezTo>
                    <a:pt x="24872" y="22006"/>
                    <a:pt x="25768" y="22817"/>
                    <a:pt x="26408" y="23798"/>
                  </a:cubicBezTo>
                  <a:cubicBezTo>
                    <a:pt x="27346" y="25334"/>
                    <a:pt x="27560" y="27211"/>
                    <a:pt x="27730" y="29002"/>
                  </a:cubicBezTo>
                  <a:cubicBezTo>
                    <a:pt x="27730" y="27936"/>
                    <a:pt x="27901" y="26869"/>
                    <a:pt x="28200" y="25845"/>
                  </a:cubicBezTo>
                  <a:cubicBezTo>
                    <a:pt x="28242" y="25376"/>
                    <a:pt x="28456" y="24907"/>
                    <a:pt x="28754" y="24523"/>
                  </a:cubicBezTo>
                  <a:cubicBezTo>
                    <a:pt x="29092" y="24320"/>
                    <a:pt x="29456" y="24198"/>
                    <a:pt x="29826" y="24198"/>
                  </a:cubicBezTo>
                  <a:cubicBezTo>
                    <a:pt x="29923" y="24198"/>
                    <a:pt x="30021" y="24207"/>
                    <a:pt x="30119" y="24224"/>
                  </a:cubicBezTo>
                  <a:cubicBezTo>
                    <a:pt x="31783" y="21195"/>
                    <a:pt x="31484" y="17484"/>
                    <a:pt x="31143" y="14028"/>
                  </a:cubicBezTo>
                  <a:cubicBezTo>
                    <a:pt x="31101" y="13261"/>
                    <a:pt x="30973" y="12535"/>
                    <a:pt x="30759" y="11810"/>
                  </a:cubicBezTo>
                  <a:cubicBezTo>
                    <a:pt x="30503" y="11085"/>
                    <a:pt x="30034" y="10488"/>
                    <a:pt x="29351" y="10104"/>
                  </a:cubicBezTo>
                  <a:cubicBezTo>
                    <a:pt x="28754" y="9805"/>
                    <a:pt x="27944" y="10189"/>
                    <a:pt x="27645" y="9549"/>
                  </a:cubicBezTo>
                  <a:cubicBezTo>
                    <a:pt x="27474" y="9165"/>
                    <a:pt x="27560" y="8525"/>
                    <a:pt x="27389" y="8056"/>
                  </a:cubicBezTo>
                  <a:cubicBezTo>
                    <a:pt x="27048" y="7160"/>
                    <a:pt x="26536" y="6307"/>
                    <a:pt x="25939" y="5539"/>
                  </a:cubicBezTo>
                  <a:cubicBezTo>
                    <a:pt x="23103" y="1910"/>
                    <a:pt x="18522" y="1"/>
                    <a:pt x="14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7"/>
            <p:cNvSpPr/>
            <p:nvPr/>
          </p:nvSpPr>
          <p:spPr>
            <a:xfrm>
              <a:off x="2714125" y="917200"/>
              <a:ext cx="55475" cy="240275"/>
            </a:xfrm>
            <a:custGeom>
              <a:avLst/>
              <a:gdLst/>
              <a:ahLst/>
              <a:cxnLst/>
              <a:rect l="l" t="t" r="r" b="b"/>
              <a:pathLst>
                <a:path w="2219" h="9611" extrusionOk="0">
                  <a:moveTo>
                    <a:pt x="826" y="0"/>
                  </a:moveTo>
                  <a:cubicBezTo>
                    <a:pt x="782" y="0"/>
                    <a:pt x="726" y="63"/>
                    <a:pt x="726" y="97"/>
                  </a:cubicBezTo>
                  <a:lnTo>
                    <a:pt x="129" y="6795"/>
                  </a:lnTo>
                  <a:cubicBezTo>
                    <a:pt x="1" y="7392"/>
                    <a:pt x="86" y="8032"/>
                    <a:pt x="385" y="8587"/>
                  </a:cubicBezTo>
                  <a:cubicBezTo>
                    <a:pt x="768" y="9099"/>
                    <a:pt x="1323" y="9440"/>
                    <a:pt x="1963" y="9568"/>
                  </a:cubicBezTo>
                  <a:cubicBezTo>
                    <a:pt x="2006" y="9611"/>
                    <a:pt x="2006" y="9611"/>
                    <a:pt x="2006" y="9611"/>
                  </a:cubicBezTo>
                  <a:cubicBezTo>
                    <a:pt x="2176" y="9611"/>
                    <a:pt x="2219" y="9397"/>
                    <a:pt x="2048" y="9355"/>
                  </a:cubicBezTo>
                  <a:cubicBezTo>
                    <a:pt x="1494" y="9227"/>
                    <a:pt x="982" y="8885"/>
                    <a:pt x="598" y="8416"/>
                  </a:cubicBezTo>
                  <a:cubicBezTo>
                    <a:pt x="342" y="7947"/>
                    <a:pt x="299" y="7350"/>
                    <a:pt x="385" y="6795"/>
                  </a:cubicBezTo>
                  <a:lnTo>
                    <a:pt x="982" y="140"/>
                  </a:lnTo>
                  <a:cubicBezTo>
                    <a:pt x="982" y="55"/>
                    <a:pt x="939" y="12"/>
                    <a:pt x="854" y="12"/>
                  </a:cubicBezTo>
                  <a:cubicBezTo>
                    <a:pt x="846" y="4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7"/>
            <p:cNvSpPr/>
            <p:nvPr/>
          </p:nvSpPr>
          <p:spPr>
            <a:xfrm>
              <a:off x="2556525" y="942850"/>
              <a:ext cx="79525" cy="59150"/>
            </a:xfrm>
            <a:custGeom>
              <a:avLst/>
              <a:gdLst/>
              <a:ahLst/>
              <a:cxnLst/>
              <a:rect l="l" t="t" r="r" b="b"/>
              <a:pathLst>
                <a:path w="3181" h="2366" extrusionOk="0">
                  <a:moveTo>
                    <a:pt x="1583" y="1"/>
                  </a:moveTo>
                  <a:cubicBezTo>
                    <a:pt x="188" y="1"/>
                    <a:pt x="0" y="2191"/>
                    <a:pt x="1441" y="2356"/>
                  </a:cubicBezTo>
                  <a:cubicBezTo>
                    <a:pt x="1495" y="2362"/>
                    <a:pt x="1547" y="2365"/>
                    <a:pt x="1598" y="2365"/>
                  </a:cubicBezTo>
                  <a:cubicBezTo>
                    <a:pt x="2993" y="2365"/>
                    <a:pt x="3181" y="174"/>
                    <a:pt x="1740" y="10"/>
                  </a:cubicBezTo>
                  <a:cubicBezTo>
                    <a:pt x="1686" y="4"/>
                    <a:pt x="1634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7"/>
            <p:cNvSpPr/>
            <p:nvPr/>
          </p:nvSpPr>
          <p:spPr>
            <a:xfrm>
              <a:off x="2464550" y="827025"/>
              <a:ext cx="218675" cy="71350"/>
            </a:xfrm>
            <a:custGeom>
              <a:avLst/>
              <a:gdLst/>
              <a:ahLst/>
              <a:cxnLst/>
              <a:rect l="l" t="t" r="r" b="b"/>
              <a:pathLst>
                <a:path w="8747" h="2854" extrusionOk="0">
                  <a:moveTo>
                    <a:pt x="4631" y="0"/>
                  </a:moveTo>
                  <a:cubicBezTo>
                    <a:pt x="2885" y="0"/>
                    <a:pt x="1080" y="641"/>
                    <a:pt x="257" y="1785"/>
                  </a:cubicBezTo>
                  <a:cubicBezTo>
                    <a:pt x="1" y="2168"/>
                    <a:pt x="300" y="2680"/>
                    <a:pt x="769" y="2680"/>
                  </a:cubicBezTo>
                  <a:cubicBezTo>
                    <a:pt x="1921" y="2638"/>
                    <a:pt x="2987" y="2254"/>
                    <a:pt x="4182" y="2254"/>
                  </a:cubicBezTo>
                  <a:cubicBezTo>
                    <a:pt x="5338" y="2254"/>
                    <a:pt x="6374" y="2853"/>
                    <a:pt x="7483" y="2853"/>
                  </a:cubicBezTo>
                  <a:cubicBezTo>
                    <a:pt x="7520" y="2853"/>
                    <a:pt x="7557" y="2852"/>
                    <a:pt x="7595" y="2851"/>
                  </a:cubicBezTo>
                  <a:cubicBezTo>
                    <a:pt x="8192" y="2808"/>
                    <a:pt x="8746" y="2083"/>
                    <a:pt x="8362" y="1529"/>
                  </a:cubicBezTo>
                  <a:cubicBezTo>
                    <a:pt x="7611" y="480"/>
                    <a:pt x="6143" y="0"/>
                    <a:pt x="4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7"/>
            <p:cNvSpPr/>
            <p:nvPr/>
          </p:nvSpPr>
          <p:spPr>
            <a:xfrm>
              <a:off x="2870075" y="942850"/>
              <a:ext cx="79525" cy="59150"/>
            </a:xfrm>
            <a:custGeom>
              <a:avLst/>
              <a:gdLst/>
              <a:ahLst/>
              <a:cxnLst/>
              <a:rect l="l" t="t" r="r" b="b"/>
              <a:pathLst>
                <a:path w="3181" h="2366" extrusionOk="0">
                  <a:moveTo>
                    <a:pt x="1598" y="1"/>
                  </a:moveTo>
                  <a:cubicBezTo>
                    <a:pt x="1548" y="1"/>
                    <a:pt x="1495" y="4"/>
                    <a:pt x="1442" y="10"/>
                  </a:cubicBezTo>
                  <a:cubicBezTo>
                    <a:pt x="1" y="174"/>
                    <a:pt x="189" y="2365"/>
                    <a:pt x="1583" y="2365"/>
                  </a:cubicBezTo>
                  <a:cubicBezTo>
                    <a:pt x="1634" y="2365"/>
                    <a:pt x="1686" y="2362"/>
                    <a:pt x="1740" y="2356"/>
                  </a:cubicBezTo>
                  <a:cubicBezTo>
                    <a:pt x="3181" y="2191"/>
                    <a:pt x="2993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7"/>
            <p:cNvSpPr/>
            <p:nvPr/>
          </p:nvSpPr>
          <p:spPr>
            <a:xfrm>
              <a:off x="2822925" y="827025"/>
              <a:ext cx="218650" cy="71350"/>
            </a:xfrm>
            <a:custGeom>
              <a:avLst/>
              <a:gdLst/>
              <a:ahLst/>
              <a:cxnLst/>
              <a:rect l="l" t="t" r="r" b="b"/>
              <a:pathLst>
                <a:path w="8746" h="2854" extrusionOk="0">
                  <a:moveTo>
                    <a:pt x="4115" y="0"/>
                  </a:moveTo>
                  <a:cubicBezTo>
                    <a:pt x="2604" y="0"/>
                    <a:pt x="1136" y="480"/>
                    <a:pt x="384" y="1529"/>
                  </a:cubicBezTo>
                  <a:cubicBezTo>
                    <a:pt x="0" y="2083"/>
                    <a:pt x="555" y="2808"/>
                    <a:pt x="1152" y="2851"/>
                  </a:cubicBezTo>
                  <a:cubicBezTo>
                    <a:pt x="1189" y="2852"/>
                    <a:pt x="1226" y="2853"/>
                    <a:pt x="1263" y="2853"/>
                  </a:cubicBezTo>
                  <a:cubicBezTo>
                    <a:pt x="2373" y="2853"/>
                    <a:pt x="3409" y="2254"/>
                    <a:pt x="4565" y="2254"/>
                  </a:cubicBezTo>
                  <a:cubicBezTo>
                    <a:pt x="5759" y="2254"/>
                    <a:pt x="6826" y="2638"/>
                    <a:pt x="7978" y="2680"/>
                  </a:cubicBezTo>
                  <a:cubicBezTo>
                    <a:pt x="8447" y="2680"/>
                    <a:pt x="8745" y="2168"/>
                    <a:pt x="8489" y="1785"/>
                  </a:cubicBezTo>
                  <a:cubicBezTo>
                    <a:pt x="7666" y="641"/>
                    <a:pt x="5862" y="0"/>
                    <a:pt x="4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7"/>
            <p:cNvSpPr/>
            <p:nvPr/>
          </p:nvSpPr>
          <p:spPr>
            <a:xfrm>
              <a:off x="2434700" y="868425"/>
              <a:ext cx="284775" cy="223575"/>
            </a:xfrm>
            <a:custGeom>
              <a:avLst/>
              <a:gdLst/>
              <a:ahLst/>
              <a:cxnLst/>
              <a:rect l="l" t="t" r="r" b="b"/>
              <a:pathLst>
                <a:path w="11391" h="8943" extrusionOk="0">
                  <a:moveTo>
                    <a:pt x="4420" y="794"/>
                  </a:moveTo>
                  <a:cubicBezTo>
                    <a:pt x="5198" y="794"/>
                    <a:pt x="6029" y="834"/>
                    <a:pt x="6997" y="896"/>
                  </a:cubicBezTo>
                  <a:cubicBezTo>
                    <a:pt x="7594" y="896"/>
                    <a:pt x="8149" y="939"/>
                    <a:pt x="8703" y="982"/>
                  </a:cubicBezTo>
                  <a:cubicBezTo>
                    <a:pt x="9599" y="1024"/>
                    <a:pt x="10623" y="1366"/>
                    <a:pt x="10623" y="2646"/>
                  </a:cubicBezTo>
                  <a:cubicBezTo>
                    <a:pt x="10580" y="3456"/>
                    <a:pt x="10410" y="4309"/>
                    <a:pt x="10111" y="5077"/>
                  </a:cubicBezTo>
                  <a:cubicBezTo>
                    <a:pt x="9642" y="6485"/>
                    <a:pt x="8490" y="7594"/>
                    <a:pt x="7082" y="7935"/>
                  </a:cubicBezTo>
                  <a:cubicBezTo>
                    <a:pt x="6587" y="8073"/>
                    <a:pt x="6084" y="8140"/>
                    <a:pt x="5582" y="8140"/>
                  </a:cubicBezTo>
                  <a:cubicBezTo>
                    <a:pt x="4528" y="8140"/>
                    <a:pt x="3485" y="7845"/>
                    <a:pt x="2560" y="7296"/>
                  </a:cubicBezTo>
                  <a:cubicBezTo>
                    <a:pt x="1707" y="6741"/>
                    <a:pt x="1110" y="5845"/>
                    <a:pt x="982" y="4864"/>
                  </a:cubicBezTo>
                  <a:cubicBezTo>
                    <a:pt x="768" y="3925"/>
                    <a:pt x="811" y="2987"/>
                    <a:pt x="1024" y="2091"/>
                  </a:cubicBezTo>
                  <a:cubicBezTo>
                    <a:pt x="1110" y="1835"/>
                    <a:pt x="1280" y="1622"/>
                    <a:pt x="1451" y="1451"/>
                  </a:cubicBezTo>
                  <a:cubicBezTo>
                    <a:pt x="2006" y="1067"/>
                    <a:pt x="2603" y="854"/>
                    <a:pt x="3243" y="811"/>
                  </a:cubicBezTo>
                  <a:lnTo>
                    <a:pt x="3584" y="811"/>
                  </a:lnTo>
                  <a:cubicBezTo>
                    <a:pt x="3858" y="800"/>
                    <a:pt x="4136" y="794"/>
                    <a:pt x="4420" y="794"/>
                  </a:cubicBezTo>
                  <a:close/>
                  <a:moveTo>
                    <a:pt x="3584" y="1"/>
                  </a:moveTo>
                  <a:cubicBezTo>
                    <a:pt x="2645" y="1"/>
                    <a:pt x="1750" y="257"/>
                    <a:pt x="982" y="811"/>
                  </a:cubicBezTo>
                  <a:cubicBezTo>
                    <a:pt x="640" y="1110"/>
                    <a:pt x="427" y="1451"/>
                    <a:pt x="299" y="1835"/>
                  </a:cubicBezTo>
                  <a:cubicBezTo>
                    <a:pt x="43" y="2859"/>
                    <a:pt x="0" y="3925"/>
                    <a:pt x="171" y="4992"/>
                  </a:cubicBezTo>
                  <a:cubicBezTo>
                    <a:pt x="384" y="6186"/>
                    <a:pt x="1067" y="7296"/>
                    <a:pt x="2134" y="7935"/>
                  </a:cubicBezTo>
                  <a:cubicBezTo>
                    <a:pt x="3164" y="8598"/>
                    <a:pt x="4353" y="8943"/>
                    <a:pt x="5565" y="8943"/>
                  </a:cubicBezTo>
                  <a:cubicBezTo>
                    <a:pt x="5757" y="8943"/>
                    <a:pt x="5950" y="8934"/>
                    <a:pt x="6144" y="8917"/>
                  </a:cubicBezTo>
                  <a:cubicBezTo>
                    <a:pt x="6528" y="8874"/>
                    <a:pt x="6912" y="8831"/>
                    <a:pt x="7253" y="8703"/>
                  </a:cubicBezTo>
                  <a:cubicBezTo>
                    <a:pt x="8959" y="8277"/>
                    <a:pt x="10324" y="6997"/>
                    <a:pt x="10836" y="5376"/>
                  </a:cubicBezTo>
                  <a:cubicBezTo>
                    <a:pt x="11178" y="4480"/>
                    <a:pt x="11391" y="3584"/>
                    <a:pt x="11391" y="2646"/>
                  </a:cubicBezTo>
                  <a:cubicBezTo>
                    <a:pt x="11391" y="1195"/>
                    <a:pt x="10452" y="299"/>
                    <a:pt x="8789" y="214"/>
                  </a:cubicBezTo>
                  <a:cubicBezTo>
                    <a:pt x="8191" y="171"/>
                    <a:pt x="7637" y="129"/>
                    <a:pt x="7040" y="86"/>
                  </a:cubicBezTo>
                  <a:cubicBezTo>
                    <a:pt x="5717" y="43"/>
                    <a:pt x="4608" y="1"/>
                    <a:pt x="3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7"/>
            <p:cNvSpPr/>
            <p:nvPr/>
          </p:nvSpPr>
          <p:spPr>
            <a:xfrm>
              <a:off x="2798375" y="877225"/>
              <a:ext cx="260275" cy="210500"/>
            </a:xfrm>
            <a:custGeom>
              <a:avLst/>
              <a:gdLst/>
              <a:ahLst/>
              <a:cxnLst/>
              <a:rect l="l" t="t" r="r" b="b"/>
              <a:pathLst>
                <a:path w="10411" h="8420" extrusionOk="0">
                  <a:moveTo>
                    <a:pt x="5888" y="811"/>
                  </a:moveTo>
                  <a:cubicBezTo>
                    <a:pt x="6379" y="811"/>
                    <a:pt x="6827" y="822"/>
                    <a:pt x="7253" y="843"/>
                  </a:cubicBezTo>
                  <a:cubicBezTo>
                    <a:pt x="7893" y="843"/>
                    <a:pt x="8490" y="1056"/>
                    <a:pt x="8960" y="1440"/>
                  </a:cubicBezTo>
                  <a:cubicBezTo>
                    <a:pt x="9130" y="1611"/>
                    <a:pt x="9258" y="1782"/>
                    <a:pt x="9301" y="1995"/>
                  </a:cubicBezTo>
                  <a:cubicBezTo>
                    <a:pt x="9514" y="2763"/>
                    <a:pt x="9557" y="3573"/>
                    <a:pt x="9471" y="4384"/>
                  </a:cubicBezTo>
                  <a:cubicBezTo>
                    <a:pt x="9386" y="5322"/>
                    <a:pt x="8874" y="6176"/>
                    <a:pt x="8149" y="6730"/>
                  </a:cubicBezTo>
                  <a:cubicBezTo>
                    <a:pt x="7301" y="7318"/>
                    <a:pt x="6277" y="7630"/>
                    <a:pt x="5251" y="7630"/>
                  </a:cubicBezTo>
                  <a:cubicBezTo>
                    <a:pt x="4936" y="7630"/>
                    <a:pt x="4620" y="7601"/>
                    <a:pt x="4310" y="7541"/>
                  </a:cubicBezTo>
                  <a:cubicBezTo>
                    <a:pt x="2902" y="7242"/>
                    <a:pt x="1750" y="6218"/>
                    <a:pt x="1323" y="4853"/>
                  </a:cubicBezTo>
                  <a:cubicBezTo>
                    <a:pt x="1025" y="4085"/>
                    <a:pt x="854" y="3232"/>
                    <a:pt x="811" y="2422"/>
                  </a:cubicBezTo>
                  <a:cubicBezTo>
                    <a:pt x="811" y="1270"/>
                    <a:pt x="1707" y="928"/>
                    <a:pt x="2475" y="886"/>
                  </a:cubicBezTo>
                  <a:cubicBezTo>
                    <a:pt x="2560" y="886"/>
                    <a:pt x="2603" y="886"/>
                    <a:pt x="2688" y="843"/>
                  </a:cubicBezTo>
                  <a:lnTo>
                    <a:pt x="4267" y="843"/>
                  </a:lnTo>
                  <a:cubicBezTo>
                    <a:pt x="4864" y="822"/>
                    <a:pt x="5397" y="811"/>
                    <a:pt x="5888" y="811"/>
                  </a:cubicBezTo>
                  <a:close/>
                  <a:moveTo>
                    <a:pt x="5893" y="1"/>
                  </a:moveTo>
                  <a:cubicBezTo>
                    <a:pt x="5397" y="1"/>
                    <a:pt x="4864" y="11"/>
                    <a:pt x="4267" y="33"/>
                  </a:cubicBezTo>
                  <a:cubicBezTo>
                    <a:pt x="3755" y="33"/>
                    <a:pt x="3200" y="33"/>
                    <a:pt x="2646" y="75"/>
                  </a:cubicBezTo>
                  <a:cubicBezTo>
                    <a:pt x="1025" y="118"/>
                    <a:pt x="43" y="971"/>
                    <a:pt x="1" y="2422"/>
                  </a:cubicBezTo>
                  <a:cubicBezTo>
                    <a:pt x="43" y="3317"/>
                    <a:pt x="257" y="4256"/>
                    <a:pt x="555" y="5152"/>
                  </a:cubicBezTo>
                  <a:cubicBezTo>
                    <a:pt x="1110" y="6773"/>
                    <a:pt x="2475" y="8010"/>
                    <a:pt x="4182" y="8309"/>
                  </a:cubicBezTo>
                  <a:cubicBezTo>
                    <a:pt x="4506" y="8390"/>
                    <a:pt x="4831" y="8420"/>
                    <a:pt x="5166" y="8420"/>
                  </a:cubicBezTo>
                  <a:cubicBezTo>
                    <a:pt x="5360" y="8420"/>
                    <a:pt x="5557" y="8410"/>
                    <a:pt x="5760" y="8394"/>
                  </a:cubicBezTo>
                  <a:cubicBezTo>
                    <a:pt x="6784" y="8351"/>
                    <a:pt x="7765" y="7967"/>
                    <a:pt x="8618" y="7370"/>
                  </a:cubicBezTo>
                  <a:cubicBezTo>
                    <a:pt x="9557" y="6688"/>
                    <a:pt x="10154" y="5621"/>
                    <a:pt x="10282" y="4469"/>
                  </a:cubicBezTo>
                  <a:cubicBezTo>
                    <a:pt x="10410" y="3573"/>
                    <a:pt x="10325" y="2635"/>
                    <a:pt x="10069" y="1739"/>
                  </a:cubicBezTo>
                  <a:cubicBezTo>
                    <a:pt x="9983" y="1398"/>
                    <a:pt x="9770" y="1056"/>
                    <a:pt x="9471" y="843"/>
                  </a:cubicBezTo>
                  <a:cubicBezTo>
                    <a:pt x="8874" y="331"/>
                    <a:pt x="8106" y="33"/>
                    <a:pt x="7296" y="33"/>
                  </a:cubicBezTo>
                  <a:cubicBezTo>
                    <a:pt x="6848" y="11"/>
                    <a:pt x="6389" y="1"/>
                    <a:pt x="5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7"/>
            <p:cNvSpPr/>
            <p:nvPr/>
          </p:nvSpPr>
          <p:spPr>
            <a:xfrm>
              <a:off x="2703450" y="907450"/>
              <a:ext cx="113100" cy="25000"/>
            </a:xfrm>
            <a:custGeom>
              <a:avLst/>
              <a:gdLst/>
              <a:ahLst/>
              <a:cxnLst/>
              <a:rect l="l" t="t" r="r" b="b"/>
              <a:pathLst>
                <a:path w="4524" h="1000" extrusionOk="0">
                  <a:moveTo>
                    <a:pt x="2698" y="1"/>
                  </a:moveTo>
                  <a:cubicBezTo>
                    <a:pt x="1793" y="1"/>
                    <a:pt x="897" y="78"/>
                    <a:pt x="1" y="231"/>
                  </a:cubicBezTo>
                  <a:lnTo>
                    <a:pt x="129" y="999"/>
                  </a:lnTo>
                  <a:cubicBezTo>
                    <a:pt x="974" y="846"/>
                    <a:pt x="1834" y="769"/>
                    <a:pt x="2691" y="769"/>
                  </a:cubicBezTo>
                  <a:cubicBezTo>
                    <a:pt x="3262" y="769"/>
                    <a:pt x="3832" y="803"/>
                    <a:pt x="4395" y="871"/>
                  </a:cubicBezTo>
                  <a:lnTo>
                    <a:pt x="4523" y="103"/>
                  </a:lnTo>
                  <a:cubicBezTo>
                    <a:pt x="3909" y="35"/>
                    <a:pt x="3301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7"/>
            <p:cNvSpPr/>
            <p:nvPr/>
          </p:nvSpPr>
          <p:spPr>
            <a:xfrm>
              <a:off x="2415500" y="868425"/>
              <a:ext cx="96025" cy="74675"/>
            </a:xfrm>
            <a:custGeom>
              <a:avLst/>
              <a:gdLst/>
              <a:ahLst/>
              <a:cxnLst/>
              <a:rect l="l" t="t" r="r" b="b"/>
              <a:pathLst>
                <a:path w="3841" h="2987" extrusionOk="0">
                  <a:moveTo>
                    <a:pt x="129" y="1"/>
                  </a:moveTo>
                  <a:lnTo>
                    <a:pt x="1" y="2859"/>
                  </a:lnTo>
                  <a:lnTo>
                    <a:pt x="1067" y="2987"/>
                  </a:lnTo>
                  <a:cubicBezTo>
                    <a:pt x="1067" y="2987"/>
                    <a:pt x="1152" y="1451"/>
                    <a:pt x="2219" y="1067"/>
                  </a:cubicBezTo>
                  <a:cubicBezTo>
                    <a:pt x="2731" y="854"/>
                    <a:pt x="3285" y="726"/>
                    <a:pt x="3840" y="640"/>
                  </a:cubicBezTo>
                  <a:lnTo>
                    <a:pt x="3797" y="129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7"/>
            <p:cNvSpPr/>
            <p:nvPr/>
          </p:nvSpPr>
          <p:spPr>
            <a:xfrm>
              <a:off x="2989300" y="876950"/>
              <a:ext cx="94925" cy="75750"/>
            </a:xfrm>
            <a:custGeom>
              <a:avLst/>
              <a:gdLst/>
              <a:ahLst/>
              <a:cxnLst/>
              <a:rect l="l" t="t" r="r" b="b"/>
              <a:pathLst>
                <a:path w="3797" h="3030" extrusionOk="0">
                  <a:moveTo>
                    <a:pt x="85" y="1"/>
                  </a:moveTo>
                  <a:lnTo>
                    <a:pt x="43" y="86"/>
                  </a:lnTo>
                  <a:lnTo>
                    <a:pt x="0" y="641"/>
                  </a:lnTo>
                  <a:cubicBezTo>
                    <a:pt x="555" y="726"/>
                    <a:pt x="1109" y="854"/>
                    <a:pt x="1621" y="1067"/>
                  </a:cubicBezTo>
                  <a:cubicBezTo>
                    <a:pt x="2645" y="1494"/>
                    <a:pt x="2688" y="3030"/>
                    <a:pt x="2688" y="3030"/>
                  </a:cubicBezTo>
                  <a:lnTo>
                    <a:pt x="3797" y="2944"/>
                  </a:lnTo>
                  <a:lnTo>
                    <a:pt x="3712" y="8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847;p47"/>
          <p:cNvGrpSpPr/>
          <p:nvPr/>
        </p:nvGrpSpPr>
        <p:grpSpPr>
          <a:xfrm>
            <a:off x="5032160" y="3359072"/>
            <a:ext cx="821256" cy="973925"/>
            <a:chOff x="3856375" y="237725"/>
            <a:chExt cx="1998675" cy="2370225"/>
          </a:xfrm>
        </p:grpSpPr>
        <p:sp>
          <p:nvSpPr>
            <p:cNvPr id="2848" name="Google Shape;2848;p47"/>
            <p:cNvSpPr/>
            <p:nvPr/>
          </p:nvSpPr>
          <p:spPr>
            <a:xfrm>
              <a:off x="4691450" y="1177725"/>
              <a:ext cx="388250" cy="718275"/>
            </a:xfrm>
            <a:custGeom>
              <a:avLst/>
              <a:gdLst/>
              <a:ahLst/>
              <a:cxnLst/>
              <a:rect l="l" t="t" r="r" b="b"/>
              <a:pathLst>
                <a:path w="15530" h="28731" extrusionOk="0">
                  <a:moveTo>
                    <a:pt x="1" y="0"/>
                  </a:moveTo>
                  <a:lnTo>
                    <a:pt x="427" y="19795"/>
                  </a:lnTo>
                  <a:cubicBezTo>
                    <a:pt x="509" y="24755"/>
                    <a:pt x="3979" y="28731"/>
                    <a:pt x="8073" y="28731"/>
                  </a:cubicBezTo>
                  <a:cubicBezTo>
                    <a:pt x="8240" y="28731"/>
                    <a:pt x="8407" y="28724"/>
                    <a:pt x="8575" y="28711"/>
                  </a:cubicBezTo>
                  <a:cubicBezTo>
                    <a:pt x="12586" y="28370"/>
                    <a:pt x="15529" y="24232"/>
                    <a:pt x="15188" y="19411"/>
                  </a:cubicBezTo>
                  <a:lnTo>
                    <a:pt x="13951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7"/>
            <p:cNvSpPr/>
            <p:nvPr/>
          </p:nvSpPr>
          <p:spPr>
            <a:xfrm>
              <a:off x="4525075" y="1659775"/>
              <a:ext cx="679400" cy="933250"/>
            </a:xfrm>
            <a:custGeom>
              <a:avLst/>
              <a:gdLst/>
              <a:ahLst/>
              <a:cxnLst/>
              <a:rect l="l" t="t" r="r" b="b"/>
              <a:pathLst>
                <a:path w="27176" h="37330" extrusionOk="0">
                  <a:moveTo>
                    <a:pt x="1" y="1"/>
                  </a:moveTo>
                  <a:lnTo>
                    <a:pt x="1" y="37329"/>
                  </a:lnTo>
                  <a:lnTo>
                    <a:pt x="27175" y="37329"/>
                  </a:lnTo>
                  <a:lnTo>
                    <a:pt x="27175" y="1"/>
                  </a:lnTo>
                  <a:lnTo>
                    <a:pt x="18217" y="1"/>
                  </a:lnTo>
                  <a:lnTo>
                    <a:pt x="13908" y="7467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7"/>
            <p:cNvSpPr/>
            <p:nvPr/>
          </p:nvSpPr>
          <p:spPr>
            <a:xfrm>
              <a:off x="4525075" y="1659775"/>
              <a:ext cx="679400" cy="933250"/>
            </a:xfrm>
            <a:custGeom>
              <a:avLst/>
              <a:gdLst/>
              <a:ahLst/>
              <a:cxnLst/>
              <a:rect l="l" t="t" r="r" b="b"/>
              <a:pathLst>
                <a:path w="27176" h="37330" extrusionOk="0">
                  <a:moveTo>
                    <a:pt x="1" y="1"/>
                  </a:moveTo>
                  <a:lnTo>
                    <a:pt x="1" y="37329"/>
                  </a:lnTo>
                  <a:lnTo>
                    <a:pt x="27175" y="37329"/>
                  </a:lnTo>
                  <a:lnTo>
                    <a:pt x="27175" y="1"/>
                  </a:lnTo>
                  <a:lnTo>
                    <a:pt x="18217" y="1"/>
                  </a:lnTo>
                  <a:lnTo>
                    <a:pt x="13908" y="7467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7"/>
            <p:cNvSpPr/>
            <p:nvPr/>
          </p:nvSpPr>
          <p:spPr>
            <a:xfrm>
              <a:off x="4859950" y="1519000"/>
              <a:ext cx="758325" cy="1088950"/>
            </a:xfrm>
            <a:custGeom>
              <a:avLst/>
              <a:gdLst/>
              <a:ahLst/>
              <a:cxnLst/>
              <a:rect l="l" t="t" r="r" b="b"/>
              <a:pathLst>
                <a:path w="30333" h="43558" extrusionOk="0">
                  <a:moveTo>
                    <a:pt x="8789" y="1"/>
                  </a:moveTo>
                  <a:lnTo>
                    <a:pt x="1" y="43557"/>
                  </a:lnTo>
                  <a:lnTo>
                    <a:pt x="26664" y="43557"/>
                  </a:lnTo>
                  <a:cubicBezTo>
                    <a:pt x="26835" y="42022"/>
                    <a:pt x="27005" y="40699"/>
                    <a:pt x="27091" y="39633"/>
                  </a:cubicBezTo>
                  <a:cubicBezTo>
                    <a:pt x="27560" y="33873"/>
                    <a:pt x="30333" y="10922"/>
                    <a:pt x="30333" y="10922"/>
                  </a:cubicBezTo>
                  <a:lnTo>
                    <a:pt x="8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4859950" y="1519000"/>
              <a:ext cx="242125" cy="1088950"/>
            </a:xfrm>
            <a:custGeom>
              <a:avLst/>
              <a:gdLst/>
              <a:ahLst/>
              <a:cxnLst/>
              <a:rect l="l" t="t" r="r" b="b"/>
              <a:pathLst>
                <a:path w="9685" h="43558" extrusionOk="0">
                  <a:moveTo>
                    <a:pt x="8789" y="1"/>
                  </a:moveTo>
                  <a:lnTo>
                    <a:pt x="1" y="43557"/>
                  </a:lnTo>
                  <a:lnTo>
                    <a:pt x="1025" y="43557"/>
                  </a:lnTo>
                  <a:lnTo>
                    <a:pt x="9685" y="470"/>
                  </a:lnTo>
                  <a:lnTo>
                    <a:pt x="8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4103800" y="1525400"/>
              <a:ext cx="767925" cy="1082550"/>
            </a:xfrm>
            <a:custGeom>
              <a:avLst/>
              <a:gdLst/>
              <a:ahLst/>
              <a:cxnLst/>
              <a:rect l="l" t="t" r="r" b="b"/>
              <a:pathLst>
                <a:path w="30717" h="43302" extrusionOk="0">
                  <a:moveTo>
                    <a:pt x="22141" y="1"/>
                  </a:moveTo>
                  <a:lnTo>
                    <a:pt x="1" y="10325"/>
                  </a:lnTo>
                  <a:cubicBezTo>
                    <a:pt x="1" y="10325"/>
                    <a:pt x="2773" y="33276"/>
                    <a:pt x="3243" y="39035"/>
                  </a:cubicBezTo>
                  <a:cubicBezTo>
                    <a:pt x="3328" y="40187"/>
                    <a:pt x="3499" y="41638"/>
                    <a:pt x="3712" y="43301"/>
                  </a:cubicBezTo>
                  <a:lnTo>
                    <a:pt x="30716" y="43301"/>
                  </a:lnTo>
                  <a:lnTo>
                    <a:pt x="22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4634925" y="1525400"/>
              <a:ext cx="236800" cy="1082550"/>
            </a:xfrm>
            <a:custGeom>
              <a:avLst/>
              <a:gdLst/>
              <a:ahLst/>
              <a:cxnLst/>
              <a:rect l="l" t="t" r="r" b="b"/>
              <a:pathLst>
                <a:path w="9472" h="43302" extrusionOk="0">
                  <a:moveTo>
                    <a:pt x="896" y="1"/>
                  </a:moveTo>
                  <a:lnTo>
                    <a:pt x="1" y="427"/>
                  </a:lnTo>
                  <a:lnTo>
                    <a:pt x="8447" y="43301"/>
                  </a:lnTo>
                  <a:lnTo>
                    <a:pt x="9471" y="43301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3856375" y="1784400"/>
              <a:ext cx="405300" cy="823550"/>
            </a:xfrm>
            <a:custGeom>
              <a:avLst/>
              <a:gdLst/>
              <a:ahLst/>
              <a:cxnLst/>
              <a:rect l="l" t="t" r="r" b="b"/>
              <a:pathLst>
                <a:path w="16212" h="32942" extrusionOk="0">
                  <a:moveTo>
                    <a:pt x="10271" y="0"/>
                  </a:moveTo>
                  <a:cubicBezTo>
                    <a:pt x="9696" y="0"/>
                    <a:pt x="8964" y="1148"/>
                    <a:pt x="8404" y="2268"/>
                  </a:cubicBezTo>
                  <a:cubicBezTo>
                    <a:pt x="7850" y="3377"/>
                    <a:pt x="7423" y="4572"/>
                    <a:pt x="7082" y="5766"/>
                  </a:cubicBezTo>
                  <a:cubicBezTo>
                    <a:pt x="6058" y="9478"/>
                    <a:pt x="2987" y="20655"/>
                    <a:pt x="0" y="32941"/>
                  </a:cubicBezTo>
                  <a:lnTo>
                    <a:pt x="15571" y="32941"/>
                  </a:lnTo>
                  <a:cubicBezTo>
                    <a:pt x="16211" y="21124"/>
                    <a:pt x="11647" y="1202"/>
                    <a:pt x="10623" y="178"/>
                  </a:cubicBezTo>
                  <a:cubicBezTo>
                    <a:pt x="10515" y="55"/>
                    <a:pt x="10397" y="0"/>
                    <a:pt x="10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5449750" y="1784400"/>
              <a:ext cx="405300" cy="823550"/>
            </a:xfrm>
            <a:custGeom>
              <a:avLst/>
              <a:gdLst/>
              <a:ahLst/>
              <a:cxnLst/>
              <a:rect l="l" t="t" r="r" b="b"/>
              <a:pathLst>
                <a:path w="16212" h="32942" extrusionOk="0">
                  <a:moveTo>
                    <a:pt x="5913" y="0"/>
                  </a:moveTo>
                  <a:cubicBezTo>
                    <a:pt x="5785" y="0"/>
                    <a:pt x="5661" y="55"/>
                    <a:pt x="5546" y="178"/>
                  </a:cubicBezTo>
                  <a:cubicBezTo>
                    <a:pt x="4565" y="1202"/>
                    <a:pt x="0" y="21124"/>
                    <a:pt x="598" y="32941"/>
                  </a:cubicBezTo>
                  <a:lnTo>
                    <a:pt x="16211" y="32941"/>
                  </a:lnTo>
                  <a:cubicBezTo>
                    <a:pt x="13225" y="20655"/>
                    <a:pt x="10154" y="9478"/>
                    <a:pt x="9087" y="5766"/>
                  </a:cubicBezTo>
                  <a:cubicBezTo>
                    <a:pt x="8788" y="4572"/>
                    <a:pt x="8319" y="3377"/>
                    <a:pt x="7765" y="2268"/>
                  </a:cubicBezTo>
                  <a:cubicBezTo>
                    <a:pt x="7205" y="1148"/>
                    <a:pt x="6501" y="0"/>
                    <a:pt x="5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4831175" y="2523675"/>
              <a:ext cx="67200" cy="84275"/>
            </a:xfrm>
            <a:custGeom>
              <a:avLst/>
              <a:gdLst/>
              <a:ahLst/>
              <a:cxnLst/>
              <a:rect l="l" t="t" r="r" b="b"/>
              <a:pathLst>
                <a:path w="2688" h="3371" extrusionOk="0">
                  <a:moveTo>
                    <a:pt x="768" y="0"/>
                  </a:moveTo>
                  <a:cubicBezTo>
                    <a:pt x="341" y="0"/>
                    <a:pt x="0" y="341"/>
                    <a:pt x="0" y="768"/>
                  </a:cubicBezTo>
                  <a:lnTo>
                    <a:pt x="0" y="2602"/>
                  </a:lnTo>
                  <a:cubicBezTo>
                    <a:pt x="0" y="3029"/>
                    <a:pt x="341" y="3370"/>
                    <a:pt x="768" y="3370"/>
                  </a:cubicBezTo>
                  <a:lnTo>
                    <a:pt x="1920" y="3370"/>
                  </a:lnTo>
                  <a:cubicBezTo>
                    <a:pt x="2346" y="3370"/>
                    <a:pt x="2688" y="3029"/>
                    <a:pt x="2688" y="2602"/>
                  </a:cubicBezTo>
                  <a:lnTo>
                    <a:pt x="2688" y="768"/>
                  </a:lnTo>
                  <a:cubicBezTo>
                    <a:pt x="2688" y="341"/>
                    <a:pt x="2346" y="0"/>
                    <a:pt x="1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4837025" y="2462350"/>
              <a:ext cx="58150" cy="98075"/>
            </a:xfrm>
            <a:custGeom>
              <a:avLst/>
              <a:gdLst/>
              <a:ahLst/>
              <a:cxnLst/>
              <a:rect l="l" t="t" r="r" b="b"/>
              <a:pathLst>
                <a:path w="2326" h="3923" extrusionOk="0">
                  <a:moveTo>
                    <a:pt x="1158" y="0"/>
                  </a:moveTo>
                  <a:cubicBezTo>
                    <a:pt x="577" y="0"/>
                    <a:pt x="1" y="363"/>
                    <a:pt x="65" y="1088"/>
                  </a:cubicBezTo>
                  <a:cubicBezTo>
                    <a:pt x="104" y="1480"/>
                    <a:pt x="359" y="3922"/>
                    <a:pt x="1127" y="3922"/>
                  </a:cubicBezTo>
                  <a:cubicBezTo>
                    <a:pt x="1196" y="3922"/>
                    <a:pt x="1268" y="3903"/>
                    <a:pt x="1345" y="3861"/>
                  </a:cubicBezTo>
                  <a:cubicBezTo>
                    <a:pt x="1729" y="3605"/>
                    <a:pt x="1942" y="3221"/>
                    <a:pt x="2027" y="2752"/>
                  </a:cubicBezTo>
                  <a:cubicBezTo>
                    <a:pt x="2155" y="2240"/>
                    <a:pt x="2240" y="1643"/>
                    <a:pt x="2283" y="1088"/>
                  </a:cubicBezTo>
                  <a:cubicBezTo>
                    <a:pt x="2326" y="363"/>
                    <a:pt x="1739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4574125" y="1392100"/>
              <a:ext cx="233600" cy="404225"/>
            </a:xfrm>
            <a:custGeom>
              <a:avLst/>
              <a:gdLst/>
              <a:ahLst/>
              <a:cxnLst/>
              <a:rect l="l" t="t" r="r" b="b"/>
              <a:pathLst>
                <a:path w="9344" h="16169" extrusionOk="0">
                  <a:moveTo>
                    <a:pt x="4566" y="0"/>
                  </a:moveTo>
                  <a:lnTo>
                    <a:pt x="4566" y="0"/>
                  </a:lnTo>
                  <a:cubicBezTo>
                    <a:pt x="4565" y="0"/>
                    <a:pt x="1238" y="4607"/>
                    <a:pt x="683" y="5845"/>
                  </a:cubicBezTo>
                  <a:cubicBezTo>
                    <a:pt x="129" y="7124"/>
                    <a:pt x="1" y="16168"/>
                    <a:pt x="1" y="16168"/>
                  </a:cubicBezTo>
                  <a:cubicBezTo>
                    <a:pt x="1537" y="15102"/>
                    <a:pt x="3200" y="14206"/>
                    <a:pt x="4907" y="13438"/>
                  </a:cubicBezTo>
                  <a:cubicBezTo>
                    <a:pt x="6260" y="12861"/>
                    <a:pt x="7406" y="12723"/>
                    <a:pt x="8194" y="12723"/>
                  </a:cubicBezTo>
                  <a:cubicBezTo>
                    <a:pt x="8921" y="12723"/>
                    <a:pt x="9344" y="12841"/>
                    <a:pt x="9344" y="12841"/>
                  </a:cubicBezTo>
                  <a:cubicBezTo>
                    <a:pt x="8320" y="11049"/>
                    <a:pt x="7168" y="9343"/>
                    <a:pt x="5931" y="7722"/>
                  </a:cubicBezTo>
                  <a:cubicBezTo>
                    <a:pt x="4310" y="4522"/>
                    <a:pt x="4566" y="0"/>
                    <a:pt x="4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4951675" y="1393150"/>
              <a:ext cx="225075" cy="402100"/>
            </a:xfrm>
            <a:custGeom>
              <a:avLst/>
              <a:gdLst/>
              <a:ahLst/>
              <a:cxnLst/>
              <a:rect l="l" t="t" r="r" b="b"/>
              <a:pathLst>
                <a:path w="9003" h="16084" extrusionOk="0">
                  <a:moveTo>
                    <a:pt x="4395" y="1"/>
                  </a:moveTo>
                  <a:lnTo>
                    <a:pt x="4395" y="1"/>
                  </a:lnTo>
                  <a:cubicBezTo>
                    <a:pt x="4395" y="1"/>
                    <a:pt x="4736" y="4438"/>
                    <a:pt x="3115" y="7594"/>
                  </a:cubicBezTo>
                  <a:cubicBezTo>
                    <a:pt x="427" y="11306"/>
                    <a:pt x="1" y="12756"/>
                    <a:pt x="1" y="12756"/>
                  </a:cubicBezTo>
                  <a:cubicBezTo>
                    <a:pt x="1" y="12756"/>
                    <a:pt x="360" y="12623"/>
                    <a:pt x="1039" y="12623"/>
                  </a:cubicBezTo>
                  <a:cubicBezTo>
                    <a:pt x="1743" y="12623"/>
                    <a:pt x="2791" y="12767"/>
                    <a:pt x="4139" y="13354"/>
                  </a:cubicBezTo>
                  <a:cubicBezTo>
                    <a:pt x="5845" y="14121"/>
                    <a:pt x="7466" y="15017"/>
                    <a:pt x="9002" y="16084"/>
                  </a:cubicBezTo>
                  <a:cubicBezTo>
                    <a:pt x="9002" y="16084"/>
                    <a:pt x="8874" y="7040"/>
                    <a:pt x="8320" y="5760"/>
                  </a:cubicBezTo>
                  <a:cubicBezTo>
                    <a:pt x="7765" y="4523"/>
                    <a:pt x="4395" y="1"/>
                    <a:pt x="4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4762825" y="1675450"/>
              <a:ext cx="120625" cy="424025"/>
            </a:xfrm>
            <a:custGeom>
              <a:avLst/>
              <a:gdLst/>
              <a:ahLst/>
              <a:cxnLst/>
              <a:rect l="l" t="t" r="r" b="b"/>
              <a:pathLst>
                <a:path w="4825" h="16961" extrusionOk="0">
                  <a:moveTo>
                    <a:pt x="225" y="0"/>
                  </a:moveTo>
                  <a:cubicBezTo>
                    <a:pt x="96" y="0"/>
                    <a:pt x="1" y="181"/>
                    <a:pt x="132" y="312"/>
                  </a:cubicBezTo>
                  <a:cubicBezTo>
                    <a:pt x="1070" y="1379"/>
                    <a:pt x="1924" y="2531"/>
                    <a:pt x="2649" y="3725"/>
                  </a:cubicBezTo>
                  <a:cubicBezTo>
                    <a:pt x="2990" y="4237"/>
                    <a:pt x="3289" y="4792"/>
                    <a:pt x="3545" y="5346"/>
                  </a:cubicBezTo>
                  <a:cubicBezTo>
                    <a:pt x="3843" y="6157"/>
                    <a:pt x="3929" y="7010"/>
                    <a:pt x="3801" y="7821"/>
                  </a:cubicBezTo>
                  <a:cubicBezTo>
                    <a:pt x="3630" y="10764"/>
                    <a:pt x="3673" y="13708"/>
                    <a:pt x="3971" y="16609"/>
                  </a:cubicBezTo>
                  <a:cubicBezTo>
                    <a:pt x="3971" y="16844"/>
                    <a:pt x="4142" y="16961"/>
                    <a:pt x="4318" y="16961"/>
                  </a:cubicBezTo>
                  <a:cubicBezTo>
                    <a:pt x="4494" y="16961"/>
                    <a:pt x="4675" y="16844"/>
                    <a:pt x="4697" y="16609"/>
                  </a:cubicBezTo>
                  <a:cubicBezTo>
                    <a:pt x="4825" y="14902"/>
                    <a:pt x="4611" y="13153"/>
                    <a:pt x="4569" y="11447"/>
                  </a:cubicBezTo>
                  <a:cubicBezTo>
                    <a:pt x="4526" y="9783"/>
                    <a:pt x="4739" y="8077"/>
                    <a:pt x="4611" y="6413"/>
                  </a:cubicBezTo>
                  <a:cubicBezTo>
                    <a:pt x="4526" y="5304"/>
                    <a:pt x="3843" y="4323"/>
                    <a:pt x="3246" y="3384"/>
                  </a:cubicBezTo>
                  <a:cubicBezTo>
                    <a:pt x="2436" y="2147"/>
                    <a:pt x="1454" y="1038"/>
                    <a:pt x="345" y="56"/>
                  </a:cubicBezTo>
                  <a:cubicBezTo>
                    <a:pt x="305" y="17"/>
                    <a:pt x="2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4867675" y="1658850"/>
              <a:ext cx="131175" cy="174450"/>
            </a:xfrm>
            <a:custGeom>
              <a:avLst/>
              <a:gdLst/>
              <a:ahLst/>
              <a:cxnLst/>
              <a:rect l="l" t="t" r="r" b="b"/>
              <a:pathLst>
                <a:path w="5247" h="6978" extrusionOk="0">
                  <a:moveTo>
                    <a:pt x="4947" y="0"/>
                  </a:moveTo>
                  <a:cubicBezTo>
                    <a:pt x="4888" y="0"/>
                    <a:pt x="4825" y="24"/>
                    <a:pt x="4769" y="81"/>
                  </a:cubicBezTo>
                  <a:cubicBezTo>
                    <a:pt x="3873" y="1104"/>
                    <a:pt x="2977" y="2214"/>
                    <a:pt x="2209" y="3323"/>
                  </a:cubicBezTo>
                  <a:cubicBezTo>
                    <a:pt x="1398" y="4432"/>
                    <a:pt x="460" y="5541"/>
                    <a:pt x="33" y="6821"/>
                  </a:cubicBezTo>
                  <a:cubicBezTo>
                    <a:pt x="1" y="6886"/>
                    <a:pt x="68" y="6977"/>
                    <a:pt x="140" y="6977"/>
                  </a:cubicBezTo>
                  <a:cubicBezTo>
                    <a:pt x="162" y="6977"/>
                    <a:pt x="184" y="6969"/>
                    <a:pt x="204" y="6949"/>
                  </a:cubicBezTo>
                  <a:cubicBezTo>
                    <a:pt x="1142" y="6138"/>
                    <a:pt x="1953" y="5200"/>
                    <a:pt x="2593" y="4176"/>
                  </a:cubicBezTo>
                  <a:cubicBezTo>
                    <a:pt x="3531" y="2939"/>
                    <a:pt x="4385" y="1659"/>
                    <a:pt x="5153" y="337"/>
                  </a:cubicBezTo>
                  <a:cubicBezTo>
                    <a:pt x="5247" y="180"/>
                    <a:pt x="5111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4882350" y="1899750"/>
              <a:ext cx="43750" cy="34150"/>
            </a:xfrm>
            <a:custGeom>
              <a:avLst/>
              <a:gdLst/>
              <a:ahLst/>
              <a:cxnLst/>
              <a:rect l="l" t="t" r="r" b="b"/>
              <a:pathLst>
                <a:path w="1750" h="1366" extrusionOk="0">
                  <a:moveTo>
                    <a:pt x="897" y="1"/>
                  </a:moveTo>
                  <a:cubicBezTo>
                    <a:pt x="1" y="43"/>
                    <a:pt x="1" y="1323"/>
                    <a:pt x="897" y="1366"/>
                  </a:cubicBezTo>
                  <a:cubicBezTo>
                    <a:pt x="1750" y="1323"/>
                    <a:pt x="1750" y="43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4884500" y="1996800"/>
              <a:ext cx="42675" cy="33100"/>
            </a:xfrm>
            <a:custGeom>
              <a:avLst/>
              <a:gdLst/>
              <a:ahLst/>
              <a:cxnLst/>
              <a:rect l="l" t="t" r="r" b="b"/>
              <a:pathLst>
                <a:path w="1707" h="1324" extrusionOk="0">
                  <a:moveTo>
                    <a:pt x="853" y="1"/>
                  </a:moveTo>
                  <a:cubicBezTo>
                    <a:pt x="0" y="1"/>
                    <a:pt x="0" y="1323"/>
                    <a:pt x="853" y="1323"/>
                  </a:cubicBezTo>
                  <a:cubicBezTo>
                    <a:pt x="1707" y="1323"/>
                    <a:pt x="1707" y="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7"/>
            <p:cNvSpPr/>
            <p:nvPr/>
          </p:nvSpPr>
          <p:spPr>
            <a:xfrm>
              <a:off x="4468550" y="915950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1910" y="1"/>
                  </a:moveTo>
                  <a:cubicBezTo>
                    <a:pt x="1734" y="1"/>
                    <a:pt x="1552" y="33"/>
                    <a:pt x="1366" y="105"/>
                  </a:cubicBezTo>
                  <a:cubicBezTo>
                    <a:pt x="683" y="361"/>
                    <a:pt x="299" y="1299"/>
                    <a:pt x="214" y="2152"/>
                  </a:cubicBezTo>
                  <a:cubicBezTo>
                    <a:pt x="1" y="4413"/>
                    <a:pt x="683" y="6674"/>
                    <a:pt x="2176" y="8423"/>
                  </a:cubicBezTo>
                  <a:cubicBezTo>
                    <a:pt x="2390" y="8722"/>
                    <a:pt x="2688" y="8978"/>
                    <a:pt x="2987" y="9149"/>
                  </a:cubicBezTo>
                  <a:cubicBezTo>
                    <a:pt x="3150" y="9221"/>
                    <a:pt x="3298" y="9255"/>
                    <a:pt x="3431" y="9255"/>
                  </a:cubicBezTo>
                  <a:cubicBezTo>
                    <a:pt x="5172" y="9255"/>
                    <a:pt x="4422" y="3445"/>
                    <a:pt x="4224" y="2494"/>
                  </a:cubicBezTo>
                  <a:cubicBezTo>
                    <a:pt x="4001" y="1490"/>
                    <a:pt x="3098" y="1"/>
                    <a:pt x="191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7"/>
            <p:cNvSpPr/>
            <p:nvPr/>
          </p:nvSpPr>
          <p:spPr>
            <a:xfrm>
              <a:off x="4499475" y="961225"/>
              <a:ext cx="58675" cy="131200"/>
            </a:xfrm>
            <a:custGeom>
              <a:avLst/>
              <a:gdLst/>
              <a:ahLst/>
              <a:cxnLst/>
              <a:rect l="l" t="t" r="r" b="b"/>
              <a:pathLst>
                <a:path w="2347" h="5248" extrusionOk="0">
                  <a:moveTo>
                    <a:pt x="683" y="0"/>
                  </a:moveTo>
                  <a:cubicBezTo>
                    <a:pt x="470" y="0"/>
                    <a:pt x="299" y="128"/>
                    <a:pt x="171" y="341"/>
                  </a:cubicBezTo>
                  <a:cubicBezTo>
                    <a:pt x="86" y="469"/>
                    <a:pt x="43" y="640"/>
                    <a:pt x="1" y="811"/>
                  </a:cubicBezTo>
                  <a:cubicBezTo>
                    <a:pt x="1" y="896"/>
                    <a:pt x="43" y="981"/>
                    <a:pt x="129" y="981"/>
                  </a:cubicBezTo>
                  <a:cubicBezTo>
                    <a:pt x="137" y="989"/>
                    <a:pt x="147" y="993"/>
                    <a:pt x="157" y="993"/>
                  </a:cubicBezTo>
                  <a:cubicBezTo>
                    <a:pt x="201" y="993"/>
                    <a:pt x="257" y="930"/>
                    <a:pt x="257" y="896"/>
                  </a:cubicBezTo>
                  <a:cubicBezTo>
                    <a:pt x="299" y="725"/>
                    <a:pt x="342" y="597"/>
                    <a:pt x="427" y="469"/>
                  </a:cubicBezTo>
                  <a:cubicBezTo>
                    <a:pt x="470" y="341"/>
                    <a:pt x="555" y="299"/>
                    <a:pt x="683" y="256"/>
                  </a:cubicBezTo>
                  <a:cubicBezTo>
                    <a:pt x="939" y="256"/>
                    <a:pt x="1067" y="640"/>
                    <a:pt x="1110" y="811"/>
                  </a:cubicBezTo>
                  <a:cubicBezTo>
                    <a:pt x="1323" y="1493"/>
                    <a:pt x="1408" y="2176"/>
                    <a:pt x="1408" y="2901"/>
                  </a:cubicBezTo>
                  <a:cubicBezTo>
                    <a:pt x="1366" y="2901"/>
                    <a:pt x="1280" y="2944"/>
                    <a:pt x="1238" y="2944"/>
                  </a:cubicBezTo>
                  <a:cubicBezTo>
                    <a:pt x="1110" y="3029"/>
                    <a:pt x="1067" y="3157"/>
                    <a:pt x="1025" y="3285"/>
                  </a:cubicBezTo>
                  <a:cubicBezTo>
                    <a:pt x="811" y="4138"/>
                    <a:pt x="1323" y="4991"/>
                    <a:pt x="2176" y="5247"/>
                  </a:cubicBezTo>
                  <a:cubicBezTo>
                    <a:pt x="2347" y="5247"/>
                    <a:pt x="2347" y="5034"/>
                    <a:pt x="2219" y="4991"/>
                  </a:cubicBezTo>
                  <a:cubicBezTo>
                    <a:pt x="1494" y="4778"/>
                    <a:pt x="1110" y="4053"/>
                    <a:pt x="1280" y="3370"/>
                  </a:cubicBezTo>
                  <a:cubicBezTo>
                    <a:pt x="1280" y="3285"/>
                    <a:pt x="1323" y="3242"/>
                    <a:pt x="1366" y="3200"/>
                  </a:cubicBezTo>
                  <a:cubicBezTo>
                    <a:pt x="1387" y="3178"/>
                    <a:pt x="1398" y="3168"/>
                    <a:pt x="1408" y="3168"/>
                  </a:cubicBezTo>
                  <a:cubicBezTo>
                    <a:pt x="1419" y="3168"/>
                    <a:pt x="1430" y="3178"/>
                    <a:pt x="1451" y="3200"/>
                  </a:cubicBezTo>
                  <a:lnTo>
                    <a:pt x="1707" y="3626"/>
                  </a:lnTo>
                  <a:lnTo>
                    <a:pt x="1707" y="3114"/>
                  </a:lnTo>
                  <a:cubicBezTo>
                    <a:pt x="1707" y="2304"/>
                    <a:pt x="1579" y="1493"/>
                    <a:pt x="1366" y="725"/>
                  </a:cubicBezTo>
                  <a:cubicBezTo>
                    <a:pt x="1238" y="256"/>
                    <a:pt x="982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7"/>
            <p:cNvSpPr/>
            <p:nvPr/>
          </p:nvSpPr>
          <p:spPr>
            <a:xfrm>
              <a:off x="5153000" y="915950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3223" y="1"/>
                  </a:moveTo>
                  <a:cubicBezTo>
                    <a:pt x="2043" y="1"/>
                    <a:pt x="1172" y="1490"/>
                    <a:pt x="949" y="2494"/>
                  </a:cubicBezTo>
                  <a:cubicBezTo>
                    <a:pt x="751" y="3445"/>
                    <a:pt x="1" y="9255"/>
                    <a:pt x="1708" y="9255"/>
                  </a:cubicBezTo>
                  <a:cubicBezTo>
                    <a:pt x="1838" y="9255"/>
                    <a:pt x="1983" y="9221"/>
                    <a:pt x="2144" y="9149"/>
                  </a:cubicBezTo>
                  <a:cubicBezTo>
                    <a:pt x="2485" y="8978"/>
                    <a:pt x="2741" y="8722"/>
                    <a:pt x="2997" y="8423"/>
                  </a:cubicBezTo>
                  <a:cubicBezTo>
                    <a:pt x="4447" y="6674"/>
                    <a:pt x="5173" y="4413"/>
                    <a:pt x="4959" y="2152"/>
                  </a:cubicBezTo>
                  <a:cubicBezTo>
                    <a:pt x="4874" y="1299"/>
                    <a:pt x="4490" y="361"/>
                    <a:pt x="3765" y="105"/>
                  </a:cubicBezTo>
                  <a:cubicBezTo>
                    <a:pt x="3578" y="33"/>
                    <a:pt x="3397" y="1"/>
                    <a:pt x="3223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7"/>
            <p:cNvSpPr/>
            <p:nvPr/>
          </p:nvSpPr>
          <p:spPr>
            <a:xfrm>
              <a:off x="5191650" y="961225"/>
              <a:ext cx="59325" cy="131200"/>
            </a:xfrm>
            <a:custGeom>
              <a:avLst/>
              <a:gdLst/>
              <a:ahLst/>
              <a:cxnLst/>
              <a:rect l="l" t="t" r="r" b="b"/>
              <a:pathLst>
                <a:path w="2373" h="5248" extrusionOk="0">
                  <a:moveTo>
                    <a:pt x="1664" y="0"/>
                  </a:moveTo>
                  <a:cubicBezTo>
                    <a:pt x="1366" y="0"/>
                    <a:pt x="1110" y="256"/>
                    <a:pt x="982" y="725"/>
                  </a:cubicBezTo>
                  <a:cubicBezTo>
                    <a:pt x="768" y="1493"/>
                    <a:pt x="683" y="2304"/>
                    <a:pt x="683" y="3114"/>
                  </a:cubicBezTo>
                  <a:lnTo>
                    <a:pt x="683" y="3584"/>
                  </a:lnTo>
                  <a:lnTo>
                    <a:pt x="939" y="3157"/>
                  </a:lnTo>
                  <a:cubicBezTo>
                    <a:pt x="939" y="3157"/>
                    <a:pt x="982" y="3157"/>
                    <a:pt x="982" y="3200"/>
                  </a:cubicBezTo>
                  <a:cubicBezTo>
                    <a:pt x="1024" y="3242"/>
                    <a:pt x="1067" y="3285"/>
                    <a:pt x="1110" y="3370"/>
                  </a:cubicBezTo>
                  <a:cubicBezTo>
                    <a:pt x="1280" y="4053"/>
                    <a:pt x="854" y="4778"/>
                    <a:pt x="171" y="4991"/>
                  </a:cubicBezTo>
                  <a:cubicBezTo>
                    <a:pt x="0" y="5034"/>
                    <a:pt x="43" y="5247"/>
                    <a:pt x="171" y="5247"/>
                  </a:cubicBezTo>
                  <a:lnTo>
                    <a:pt x="214" y="5247"/>
                  </a:lnTo>
                  <a:cubicBezTo>
                    <a:pt x="1067" y="4991"/>
                    <a:pt x="1579" y="4138"/>
                    <a:pt x="1366" y="3285"/>
                  </a:cubicBezTo>
                  <a:cubicBezTo>
                    <a:pt x="1323" y="3157"/>
                    <a:pt x="1238" y="3029"/>
                    <a:pt x="1152" y="2944"/>
                  </a:cubicBezTo>
                  <a:cubicBezTo>
                    <a:pt x="1067" y="2944"/>
                    <a:pt x="1024" y="2901"/>
                    <a:pt x="939" y="2901"/>
                  </a:cubicBezTo>
                  <a:cubicBezTo>
                    <a:pt x="939" y="2176"/>
                    <a:pt x="1067" y="1493"/>
                    <a:pt x="1238" y="811"/>
                  </a:cubicBezTo>
                  <a:cubicBezTo>
                    <a:pt x="1280" y="640"/>
                    <a:pt x="1408" y="256"/>
                    <a:pt x="1664" y="256"/>
                  </a:cubicBezTo>
                  <a:cubicBezTo>
                    <a:pt x="1792" y="299"/>
                    <a:pt x="1920" y="341"/>
                    <a:pt x="1963" y="469"/>
                  </a:cubicBezTo>
                  <a:cubicBezTo>
                    <a:pt x="2006" y="597"/>
                    <a:pt x="2048" y="725"/>
                    <a:pt x="2091" y="896"/>
                  </a:cubicBezTo>
                  <a:cubicBezTo>
                    <a:pt x="2108" y="946"/>
                    <a:pt x="2158" y="970"/>
                    <a:pt x="2209" y="970"/>
                  </a:cubicBezTo>
                  <a:cubicBezTo>
                    <a:pt x="2289" y="970"/>
                    <a:pt x="2373" y="914"/>
                    <a:pt x="2347" y="811"/>
                  </a:cubicBezTo>
                  <a:cubicBezTo>
                    <a:pt x="2304" y="640"/>
                    <a:pt x="2261" y="469"/>
                    <a:pt x="2176" y="341"/>
                  </a:cubicBezTo>
                  <a:cubicBezTo>
                    <a:pt x="2091" y="128"/>
                    <a:pt x="1878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7"/>
            <p:cNvSpPr/>
            <p:nvPr/>
          </p:nvSpPr>
          <p:spPr>
            <a:xfrm>
              <a:off x="5187225" y="1111825"/>
              <a:ext cx="35375" cy="61250"/>
            </a:xfrm>
            <a:custGeom>
              <a:avLst/>
              <a:gdLst/>
              <a:ahLst/>
              <a:cxnLst/>
              <a:rect l="l" t="t" r="r" b="b"/>
              <a:pathLst>
                <a:path w="1415" h="2450" extrusionOk="0">
                  <a:moveTo>
                    <a:pt x="591" y="1"/>
                  </a:moveTo>
                  <a:cubicBezTo>
                    <a:pt x="294" y="1"/>
                    <a:pt x="0" y="306"/>
                    <a:pt x="177" y="631"/>
                  </a:cubicBezTo>
                  <a:lnTo>
                    <a:pt x="220" y="631"/>
                  </a:lnTo>
                  <a:cubicBezTo>
                    <a:pt x="348" y="930"/>
                    <a:pt x="305" y="1314"/>
                    <a:pt x="135" y="1570"/>
                  </a:cubicBezTo>
                  <a:cubicBezTo>
                    <a:pt x="49" y="1740"/>
                    <a:pt x="49" y="1996"/>
                    <a:pt x="135" y="2167"/>
                  </a:cubicBezTo>
                  <a:lnTo>
                    <a:pt x="135" y="2124"/>
                  </a:lnTo>
                  <a:cubicBezTo>
                    <a:pt x="169" y="2327"/>
                    <a:pt x="336" y="2449"/>
                    <a:pt x="510" y="2449"/>
                  </a:cubicBezTo>
                  <a:cubicBezTo>
                    <a:pt x="556" y="2449"/>
                    <a:pt x="602" y="2441"/>
                    <a:pt x="647" y="2423"/>
                  </a:cubicBezTo>
                  <a:cubicBezTo>
                    <a:pt x="903" y="2423"/>
                    <a:pt x="1116" y="2252"/>
                    <a:pt x="1201" y="2039"/>
                  </a:cubicBezTo>
                  <a:cubicBezTo>
                    <a:pt x="1415" y="1399"/>
                    <a:pt x="1329" y="716"/>
                    <a:pt x="945" y="205"/>
                  </a:cubicBezTo>
                  <a:cubicBezTo>
                    <a:pt x="854" y="61"/>
                    <a:pt x="722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7"/>
            <p:cNvSpPr/>
            <p:nvPr/>
          </p:nvSpPr>
          <p:spPr>
            <a:xfrm>
              <a:off x="4550675" y="509725"/>
              <a:ext cx="644200" cy="927175"/>
            </a:xfrm>
            <a:custGeom>
              <a:avLst/>
              <a:gdLst/>
              <a:ahLst/>
              <a:cxnLst/>
              <a:rect l="l" t="t" r="r" b="b"/>
              <a:pathLst>
                <a:path w="25768" h="37087" extrusionOk="0">
                  <a:moveTo>
                    <a:pt x="13456" y="0"/>
                  </a:moveTo>
                  <a:cubicBezTo>
                    <a:pt x="11062" y="0"/>
                    <a:pt x="8679" y="560"/>
                    <a:pt x="6527" y="1678"/>
                  </a:cubicBezTo>
                  <a:cubicBezTo>
                    <a:pt x="3712" y="3257"/>
                    <a:pt x="1835" y="6072"/>
                    <a:pt x="1067" y="9144"/>
                  </a:cubicBezTo>
                  <a:cubicBezTo>
                    <a:pt x="512" y="11106"/>
                    <a:pt x="214" y="13154"/>
                    <a:pt x="86" y="15202"/>
                  </a:cubicBezTo>
                  <a:cubicBezTo>
                    <a:pt x="0" y="16951"/>
                    <a:pt x="43" y="18743"/>
                    <a:pt x="256" y="20492"/>
                  </a:cubicBezTo>
                  <a:cubicBezTo>
                    <a:pt x="768" y="24758"/>
                    <a:pt x="2304" y="29067"/>
                    <a:pt x="4906" y="32437"/>
                  </a:cubicBezTo>
                  <a:cubicBezTo>
                    <a:pt x="6655" y="34698"/>
                    <a:pt x="9044" y="36618"/>
                    <a:pt x="11988" y="37001"/>
                  </a:cubicBezTo>
                  <a:cubicBezTo>
                    <a:pt x="12415" y="37044"/>
                    <a:pt x="12799" y="37087"/>
                    <a:pt x="13225" y="37087"/>
                  </a:cubicBezTo>
                  <a:cubicBezTo>
                    <a:pt x="15870" y="37001"/>
                    <a:pt x="18259" y="35551"/>
                    <a:pt x="20008" y="33631"/>
                  </a:cubicBezTo>
                  <a:cubicBezTo>
                    <a:pt x="22227" y="31200"/>
                    <a:pt x="23592" y="28043"/>
                    <a:pt x="24402" y="24886"/>
                  </a:cubicBezTo>
                  <a:cubicBezTo>
                    <a:pt x="25426" y="21004"/>
                    <a:pt x="25767" y="16994"/>
                    <a:pt x="25384" y="12983"/>
                  </a:cubicBezTo>
                  <a:cubicBezTo>
                    <a:pt x="25170" y="10253"/>
                    <a:pt x="25000" y="6798"/>
                    <a:pt x="23421" y="4494"/>
                  </a:cubicBezTo>
                  <a:cubicBezTo>
                    <a:pt x="21843" y="2361"/>
                    <a:pt x="19539" y="910"/>
                    <a:pt x="16937" y="398"/>
                  </a:cubicBezTo>
                  <a:cubicBezTo>
                    <a:pt x="15791" y="133"/>
                    <a:pt x="14622" y="0"/>
                    <a:pt x="13456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7"/>
            <p:cNvSpPr/>
            <p:nvPr/>
          </p:nvSpPr>
          <p:spPr>
            <a:xfrm>
              <a:off x="4547475" y="506525"/>
              <a:ext cx="650600" cy="933575"/>
            </a:xfrm>
            <a:custGeom>
              <a:avLst/>
              <a:gdLst/>
              <a:ahLst/>
              <a:cxnLst/>
              <a:rect l="l" t="t" r="r" b="b"/>
              <a:pathLst>
                <a:path w="26024" h="37343" extrusionOk="0">
                  <a:moveTo>
                    <a:pt x="13567" y="270"/>
                  </a:moveTo>
                  <a:cubicBezTo>
                    <a:pt x="14718" y="270"/>
                    <a:pt x="15913" y="398"/>
                    <a:pt x="17065" y="654"/>
                  </a:cubicBezTo>
                  <a:cubicBezTo>
                    <a:pt x="19582" y="1166"/>
                    <a:pt x="21885" y="2617"/>
                    <a:pt x="23421" y="4707"/>
                  </a:cubicBezTo>
                  <a:cubicBezTo>
                    <a:pt x="24872" y="6798"/>
                    <a:pt x="25128" y="9912"/>
                    <a:pt x="25341" y="12429"/>
                  </a:cubicBezTo>
                  <a:lnTo>
                    <a:pt x="25384" y="13111"/>
                  </a:lnTo>
                  <a:cubicBezTo>
                    <a:pt x="25767" y="17079"/>
                    <a:pt x="25426" y="21132"/>
                    <a:pt x="24402" y="25014"/>
                  </a:cubicBezTo>
                  <a:cubicBezTo>
                    <a:pt x="23464" y="28597"/>
                    <a:pt x="22013" y="31498"/>
                    <a:pt x="20008" y="33674"/>
                  </a:cubicBezTo>
                  <a:cubicBezTo>
                    <a:pt x="18089" y="35807"/>
                    <a:pt x="15700" y="37001"/>
                    <a:pt x="13353" y="37087"/>
                  </a:cubicBezTo>
                  <a:cubicBezTo>
                    <a:pt x="12969" y="37087"/>
                    <a:pt x="12543" y="37044"/>
                    <a:pt x="12116" y="37001"/>
                  </a:cubicBezTo>
                  <a:cubicBezTo>
                    <a:pt x="8916" y="36575"/>
                    <a:pt x="6570" y="34314"/>
                    <a:pt x="5120" y="32479"/>
                  </a:cubicBezTo>
                  <a:cubicBezTo>
                    <a:pt x="2560" y="28981"/>
                    <a:pt x="982" y="24886"/>
                    <a:pt x="512" y="20577"/>
                  </a:cubicBezTo>
                  <a:cubicBezTo>
                    <a:pt x="299" y="18871"/>
                    <a:pt x="256" y="17079"/>
                    <a:pt x="384" y="15330"/>
                  </a:cubicBezTo>
                  <a:cubicBezTo>
                    <a:pt x="470" y="13282"/>
                    <a:pt x="811" y="11277"/>
                    <a:pt x="1323" y="9272"/>
                  </a:cubicBezTo>
                  <a:cubicBezTo>
                    <a:pt x="2176" y="5987"/>
                    <a:pt x="4096" y="3385"/>
                    <a:pt x="6741" y="1934"/>
                  </a:cubicBezTo>
                  <a:cubicBezTo>
                    <a:pt x="8831" y="825"/>
                    <a:pt x="11178" y="270"/>
                    <a:pt x="13567" y="270"/>
                  </a:cubicBezTo>
                  <a:close/>
                  <a:moveTo>
                    <a:pt x="13595" y="0"/>
                  </a:moveTo>
                  <a:cubicBezTo>
                    <a:pt x="11185" y="0"/>
                    <a:pt x="8793" y="560"/>
                    <a:pt x="6613" y="1678"/>
                  </a:cubicBezTo>
                  <a:cubicBezTo>
                    <a:pt x="3925" y="3171"/>
                    <a:pt x="1920" y="5859"/>
                    <a:pt x="1067" y="9229"/>
                  </a:cubicBezTo>
                  <a:cubicBezTo>
                    <a:pt x="512" y="11234"/>
                    <a:pt x="214" y="13282"/>
                    <a:pt x="86" y="15330"/>
                  </a:cubicBezTo>
                  <a:cubicBezTo>
                    <a:pt x="0" y="17079"/>
                    <a:pt x="43" y="18871"/>
                    <a:pt x="256" y="20620"/>
                  </a:cubicBezTo>
                  <a:cubicBezTo>
                    <a:pt x="726" y="24971"/>
                    <a:pt x="2347" y="29109"/>
                    <a:pt x="4906" y="32650"/>
                  </a:cubicBezTo>
                  <a:cubicBezTo>
                    <a:pt x="6357" y="34527"/>
                    <a:pt x="8789" y="36831"/>
                    <a:pt x="12116" y="37257"/>
                  </a:cubicBezTo>
                  <a:cubicBezTo>
                    <a:pt x="12457" y="37300"/>
                    <a:pt x="12799" y="37343"/>
                    <a:pt x="13183" y="37343"/>
                  </a:cubicBezTo>
                  <a:lnTo>
                    <a:pt x="13353" y="37343"/>
                  </a:lnTo>
                  <a:cubicBezTo>
                    <a:pt x="15785" y="37257"/>
                    <a:pt x="18217" y="36063"/>
                    <a:pt x="20222" y="33845"/>
                  </a:cubicBezTo>
                  <a:cubicBezTo>
                    <a:pt x="22227" y="31626"/>
                    <a:pt x="23720" y="28683"/>
                    <a:pt x="24658" y="25056"/>
                  </a:cubicBezTo>
                  <a:cubicBezTo>
                    <a:pt x="25682" y="21174"/>
                    <a:pt x="26023" y="17122"/>
                    <a:pt x="25639" y="13069"/>
                  </a:cubicBezTo>
                  <a:lnTo>
                    <a:pt x="25597" y="12429"/>
                  </a:lnTo>
                  <a:cubicBezTo>
                    <a:pt x="25384" y="9869"/>
                    <a:pt x="25128" y="6712"/>
                    <a:pt x="23634" y="4537"/>
                  </a:cubicBezTo>
                  <a:cubicBezTo>
                    <a:pt x="22056" y="2404"/>
                    <a:pt x="19710" y="910"/>
                    <a:pt x="17107" y="398"/>
                  </a:cubicBezTo>
                  <a:cubicBezTo>
                    <a:pt x="15947" y="133"/>
                    <a:pt x="14769" y="0"/>
                    <a:pt x="13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7"/>
            <p:cNvSpPr/>
            <p:nvPr/>
          </p:nvSpPr>
          <p:spPr>
            <a:xfrm>
              <a:off x="4415225" y="237725"/>
              <a:ext cx="835100" cy="836575"/>
            </a:xfrm>
            <a:custGeom>
              <a:avLst/>
              <a:gdLst/>
              <a:ahLst/>
              <a:cxnLst/>
              <a:rect l="l" t="t" r="r" b="b"/>
              <a:pathLst>
                <a:path w="33404" h="33463" extrusionOk="0">
                  <a:moveTo>
                    <a:pt x="16827" y="0"/>
                  </a:moveTo>
                  <a:cubicBezTo>
                    <a:pt x="16593" y="0"/>
                    <a:pt x="16359" y="6"/>
                    <a:pt x="16126" y="16"/>
                  </a:cubicBezTo>
                  <a:cubicBezTo>
                    <a:pt x="13737" y="144"/>
                    <a:pt x="11434" y="827"/>
                    <a:pt x="9386" y="2021"/>
                  </a:cubicBezTo>
                  <a:cubicBezTo>
                    <a:pt x="7210" y="3386"/>
                    <a:pt x="4821" y="4837"/>
                    <a:pt x="3029" y="6714"/>
                  </a:cubicBezTo>
                  <a:cubicBezTo>
                    <a:pt x="2389" y="7354"/>
                    <a:pt x="1878" y="8079"/>
                    <a:pt x="1451" y="8847"/>
                  </a:cubicBezTo>
                  <a:cubicBezTo>
                    <a:pt x="427" y="10724"/>
                    <a:pt x="171" y="12900"/>
                    <a:pt x="128" y="15033"/>
                  </a:cubicBezTo>
                  <a:cubicBezTo>
                    <a:pt x="0" y="21517"/>
                    <a:pt x="1707" y="27874"/>
                    <a:pt x="5034" y="33462"/>
                  </a:cubicBezTo>
                  <a:cubicBezTo>
                    <a:pt x="4352" y="32268"/>
                    <a:pt x="5034" y="29623"/>
                    <a:pt x="5376" y="28428"/>
                  </a:cubicBezTo>
                  <a:cubicBezTo>
                    <a:pt x="5802" y="27020"/>
                    <a:pt x="6400" y="25655"/>
                    <a:pt x="7167" y="24375"/>
                  </a:cubicBezTo>
                  <a:cubicBezTo>
                    <a:pt x="9514" y="20237"/>
                    <a:pt x="13481" y="15630"/>
                    <a:pt x="18643" y="15587"/>
                  </a:cubicBezTo>
                  <a:cubicBezTo>
                    <a:pt x="20947" y="15587"/>
                    <a:pt x="23165" y="15246"/>
                    <a:pt x="25469" y="15033"/>
                  </a:cubicBezTo>
                  <a:cubicBezTo>
                    <a:pt x="25877" y="14988"/>
                    <a:pt x="26303" y="14947"/>
                    <a:pt x="26705" y="14947"/>
                  </a:cubicBezTo>
                  <a:cubicBezTo>
                    <a:pt x="27857" y="14947"/>
                    <a:pt x="28816" y="15286"/>
                    <a:pt x="28626" y="16867"/>
                  </a:cubicBezTo>
                  <a:cubicBezTo>
                    <a:pt x="28413" y="18275"/>
                    <a:pt x="28242" y="19725"/>
                    <a:pt x="28029" y="21133"/>
                  </a:cubicBezTo>
                  <a:cubicBezTo>
                    <a:pt x="27815" y="22669"/>
                    <a:pt x="28754" y="22242"/>
                    <a:pt x="29394" y="23138"/>
                  </a:cubicBezTo>
                  <a:cubicBezTo>
                    <a:pt x="29778" y="23650"/>
                    <a:pt x="29607" y="27490"/>
                    <a:pt x="29735" y="28129"/>
                  </a:cubicBezTo>
                  <a:cubicBezTo>
                    <a:pt x="29948" y="29281"/>
                    <a:pt x="30119" y="30433"/>
                    <a:pt x="30204" y="31585"/>
                  </a:cubicBezTo>
                  <a:cubicBezTo>
                    <a:pt x="30332" y="30518"/>
                    <a:pt x="30546" y="29452"/>
                    <a:pt x="30844" y="28428"/>
                  </a:cubicBezTo>
                  <a:cubicBezTo>
                    <a:pt x="30887" y="27959"/>
                    <a:pt x="31100" y="27532"/>
                    <a:pt x="31399" y="27191"/>
                  </a:cubicBezTo>
                  <a:cubicBezTo>
                    <a:pt x="31612" y="27020"/>
                    <a:pt x="31825" y="26892"/>
                    <a:pt x="32039" y="26807"/>
                  </a:cubicBezTo>
                  <a:cubicBezTo>
                    <a:pt x="32039" y="24418"/>
                    <a:pt x="32124" y="22029"/>
                    <a:pt x="32337" y="19640"/>
                  </a:cubicBezTo>
                  <a:cubicBezTo>
                    <a:pt x="32679" y="16910"/>
                    <a:pt x="33148" y="14222"/>
                    <a:pt x="33404" y="11449"/>
                  </a:cubicBezTo>
                  <a:cubicBezTo>
                    <a:pt x="33148" y="10895"/>
                    <a:pt x="32721" y="10425"/>
                    <a:pt x="32167" y="10127"/>
                  </a:cubicBezTo>
                  <a:cubicBezTo>
                    <a:pt x="31569" y="9828"/>
                    <a:pt x="30759" y="10212"/>
                    <a:pt x="30460" y="9572"/>
                  </a:cubicBezTo>
                  <a:cubicBezTo>
                    <a:pt x="30290" y="9188"/>
                    <a:pt x="30375" y="8548"/>
                    <a:pt x="30204" y="8079"/>
                  </a:cubicBezTo>
                  <a:cubicBezTo>
                    <a:pt x="29863" y="7183"/>
                    <a:pt x="29351" y="6330"/>
                    <a:pt x="28754" y="5562"/>
                  </a:cubicBezTo>
                  <a:cubicBezTo>
                    <a:pt x="25955" y="1952"/>
                    <a:pt x="21344" y="0"/>
                    <a:pt x="16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7"/>
            <p:cNvSpPr/>
            <p:nvPr/>
          </p:nvSpPr>
          <p:spPr>
            <a:xfrm>
              <a:off x="4825825" y="917200"/>
              <a:ext cx="55500" cy="240275"/>
            </a:xfrm>
            <a:custGeom>
              <a:avLst/>
              <a:gdLst/>
              <a:ahLst/>
              <a:cxnLst/>
              <a:rect l="l" t="t" r="r" b="b"/>
              <a:pathLst>
                <a:path w="2220" h="9611" extrusionOk="0">
                  <a:moveTo>
                    <a:pt x="826" y="0"/>
                  </a:moveTo>
                  <a:cubicBezTo>
                    <a:pt x="782" y="0"/>
                    <a:pt x="726" y="63"/>
                    <a:pt x="726" y="97"/>
                  </a:cubicBezTo>
                  <a:lnTo>
                    <a:pt x="129" y="6795"/>
                  </a:lnTo>
                  <a:cubicBezTo>
                    <a:pt x="1" y="7392"/>
                    <a:pt x="86" y="8032"/>
                    <a:pt x="385" y="8587"/>
                  </a:cubicBezTo>
                  <a:cubicBezTo>
                    <a:pt x="769" y="9099"/>
                    <a:pt x="1323" y="9440"/>
                    <a:pt x="1963" y="9568"/>
                  </a:cubicBezTo>
                  <a:cubicBezTo>
                    <a:pt x="2006" y="9611"/>
                    <a:pt x="2006" y="9611"/>
                    <a:pt x="2006" y="9611"/>
                  </a:cubicBezTo>
                  <a:cubicBezTo>
                    <a:pt x="2177" y="9611"/>
                    <a:pt x="2219" y="9397"/>
                    <a:pt x="2049" y="9355"/>
                  </a:cubicBezTo>
                  <a:cubicBezTo>
                    <a:pt x="1494" y="9227"/>
                    <a:pt x="982" y="8885"/>
                    <a:pt x="598" y="8416"/>
                  </a:cubicBezTo>
                  <a:cubicBezTo>
                    <a:pt x="342" y="7947"/>
                    <a:pt x="299" y="7350"/>
                    <a:pt x="385" y="6795"/>
                  </a:cubicBezTo>
                  <a:lnTo>
                    <a:pt x="982" y="140"/>
                  </a:lnTo>
                  <a:cubicBezTo>
                    <a:pt x="982" y="55"/>
                    <a:pt x="939" y="12"/>
                    <a:pt x="854" y="12"/>
                  </a:cubicBezTo>
                  <a:cubicBezTo>
                    <a:pt x="846" y="4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7"/>
            <p:cNvSpPr/>
            <p:nvPr/>
          </p:nvSpPr>
          <p:spPr>
            <a:xfrm>
              <a:off x="4668225" y="942850"/>
              <a:ext cx="79525" cy="59150"/>
            </a:xfrm>
            <a:custGeom>
              <a:avLst/>
              <a:gdLst/>
              <a:ahLst/>
              <a:cxnLst/>
              <a:rect l="l" t="t" r="r" b="b"/>
              <a:pathLst>
                <a:path w="3181" h="2366" extrusionOk="0">
                  <a:moveTo>
                    <a:pt x="1583" y="1"/>
                  </a:moveTo>
                  <a:cubicBezTo>
                    <a:pt x="189" y="1"/>
                    <a:pt x="1" y="2191"/>
                    <a:pt x="1442" y="2356"/>
                  </a:cubicBezTo>
                  <a:cubicBezTo>
                    <a:pt x="1495" y="2362"/>
                    <a:pt x="1548" y="2365"/>
                    <a:pt x="1598" y="2365"/>
                  </a:cubicBezTo>
                  <a:cubicBezTo>
                    <a:pt x="2993" y="2365"/>
                    <a:pt x="3181" y="174"/>
                    <a:pt x="1740" y="10"/>
                  </a:cubicBezTo>
                  <a:cubicBezTo>
                    <a:pt x="1686" y="4"/>
                    <a:pt x="1634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7"/>
            <p:cNvSpPr/>
            <p:nvPr/>
          </p:nvSpPr>
          <p:spPr>
            <a:xfrm>
              <a:off x="4576275" y="827025"/>
              <a:ext cx="218650" cy="71350"/>
            </a:xfrm>
            <a:custGeom>
              <a:avLst/>
              <a:gdLst/>
              <a:ahLst/>
              <a:cxnLst/>
              <a:rect l="l" t="t" r="r" b="b"/>
              <a:pathLst>
                <a:path w="8746" h="2854" extrusionOk="0">
                  <a:moveTo>
                    <a:pt x="4631" y="0"/>
                  </a:moveTo>
                  <a:cubicBezTo>
                    <a:pt x="2884" y="0"/>
                    <a:pt x="1080" y="641"/>
                    <a:pt x="256" y="1785"/>
                  </a:cubicBezTo>
                  <a:cubicBezTo>
                    <a:pt x="0" y="2168"/>
                    <a:pt x="299" y="2680"/>
                    <a:pt x="768" y="2680"/>
                  </a:cubicBezTo>
                  <a:cubicBezTo>
                    <a:pt x="1920" y="2638"/>
                    <a:pt x="2986" y="2254"/>
                    <a:pt x="4181" y="2254"/>
                  </a:cubicBezTo>
                  <a:cubicBezTo>
                    <a:pt x="5337" y="2254"/>
                    <a:pt x="6373" y="2853"/>
                    <a:pt x="7483" y="2853"/>
                  </a:cubicBezTo>
                  <a:cubicBezTo>
                    <a:pt x="7520" y="2853"/>
                    <a:pt x="7557" y="2852"/>
                    <a:pt x="7594" y="2851"/>
                  </a:cubicBezTo>
                  <a:cubicBezTo>
                    <a:pt x="8191" y="2808"/>
                    <a:pt x="8746" y="2083"/>
                    <a:pt x="8362" y="1529"/>
                  </a:cubicBezTo>
                  <a:cubicBezTo>
                    <a:pt x="7610" y="480"/>
                    <a:pt x="6142" y="0"/>
                    <a:pt x="4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7"/>
            <p:cNvSpPr/>
            <p:nvPr/>
          </p:nvSpPr>
          <p:spPr>
            <a:xfrm>
              <a:off x="4981775" y="942850"/>
              <a:ext cx="79550" cy="59150"/>
            </a:xfrm>
            <a:custGeom>
              <a:avLst/>
              <a:gdLst/>
              <a:ahLst/>
              <a:cxnLst/>
              <a:rect l="l" t="t" r="r" b="b"/>
              <a:pathLst>
                <a:path w="3182" h="2366" extrusionOk="0">
                  <a:moveTo>
                    <a:pt x="1599" y="1"/>
                  </a:moveTo>
                  <a:cubicBezTo>
                    <a:pt x="1548" y="1"/>
                    <a:pt x="1496" y="4"/>
                    <a:pt x="1442" y="10"/>
                  </a:cubicBezTo>
                  <a:cubicBezTo>
                    <a:pt x="1" y="174"/>
                    <a:pt x="189" y="2365"/>
                    <a:pt x="1584" y="2365"/>
                  </a:cubicBezTo>
                  <a:cubicBezTo>
                    <a:pt x="1634" y="2365"/>
                    <a:pt x="1687" y="2362"/>
                    <a:pt x="1740" y="2356"/>
                  </a:cubicBezTo>
                  <a:cubicBezTo>
                    <a:pt x="3181" y="2191"/>
                    <a:pt x="2993" y="1"/>
                    <a:pt x="1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7"/>
            <p:cNvSpPr/>
            <p:nvPr/>
          </p:nvSpPr>
          <p:spPr>
            <a:xfrm>
              <a:off x="4934625" y="827025"/>
              <a:ext cx="218650" cy="71350"/>
            </a:xfrm>
            <a:custGeom>
              <a:avLst/>
              <a:gdLst/>
              <a:ahLst/>
              <a:cxnLst/>
              <a:rect l="l" t="t" r="r" b="b"/>
              <a:pathLst>
                <a:path w="8746" h="2854" extrusionOk="0">
                  <a:moveTo>
                    <a:pt x="4115" y="0"/>
                  </a:moveTo>
                  <a:cubicBezTo>
                    <a:pt x="2604" y="0"/>
                    <a:pt x="1136" y="480"/>
                    <a:pt x="384" y="1529"/>
                  </a:cubicBezTo>
                  <a:cubicBezTo>
                    <a:pt x="0" y="2083"/>
                    <a:pt x="555" y="2808"/>
                    <a:pt x="1152" y="2851"/>
                  </a:cubicBezTo>
                  <a:cubicBezTo>
                    <a:pt x="1189" y="2852"/>
                    <a:pt x="1226" y="2853"/>
                    <a:pt x="1263" y="2853"/>
                  </a:cubicBezTo>
                  <a:cubicBezTo>
                    <a:pt x="2373" y="2853"/>
                    <a:pt x="3409" y="2254"/>
                    <a:pt x="4565" y="2254"/>
                  </a:cubicBezTo>
                  <a:cubicBezTo>
                    <a:pt x="5759" y="2254"/>
                    <a:pt x="6826" y="2638"/>
                    <a:pt x="7978" y="2680"/>
                  </a:cubicBezTo>
                  <a:cubicBezTo>
                    <a:pt x="8447" y="2680"/>
                    <a:pt x="8746" y="2168"/>
                    <a:pt x="8490" y="1785"/>
                  </a:cubicBezTo>
                  <a:cubicBezTo>
                    <a:pt x="7666" y="641"/>
                    <a:pt x="5862" y="0"/>
                    <a:pt x="4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7"/>
            <p:cNvSpPr/>
            <p:nvPr/>
          </p:nvSpPr>
          <p:spPr>
            <a:xfrm>
              <a:off x="4789075" y="1244125"/>
              <a:ext cx="159200" cy="41475"/>
            </a:xfrm>
            <a:custGeom>
              <a:avLst/>
              <a:gdLst/>
              <a:ahLst/>
              <a:cxnLst/>
              <a:rect l="l" t="t" r="r" b="b"/>
              <a:pathLst>
                <a:path w="6368" h="1659" extrusionOk="0">
                  <a:moveTo>
                    <a:pt x="5643" y="1"/>
                  </a:moveTo>
                  <a:cubicBezTo>
                    <a:pt x="5591" y="1"/>
                    <a:pt x="5537" y="10"/>
                    <a:pt x="5481" y="32"/>
                  </a:cubicBezTo>
                  <a:cubicBezTo>
                    <a:pt x="4597" y="414"/>
                    <a:pt x="3645" y="609"/>
                    <a:pt x="2687" y="609"/>
                  </a:cubicBezTo>
                  <a:cubicBezTo>
                    <a:pt x="1935" y="609"/>
                    <a:pt x="1179" y="489"/>
                    <a:pt x="447" y="245"/>
                  </a:cubicBezTo>
                  <a:cubicBezTo>
                    <a:pt x="420" y="238"/>
                    <a:pt x="395" y="234"/>
                    <a:pt x="370" y="234"/>
                  </a:cubicBezTo>
                  <a:cubicBezTo>
                    <a:pt x="121" y="234"/>
                    <a:pt x="1" y="602"/>
                    <a:pt x="234" y="757"/>
                  </a:cubicBezTo>
                  <a:cubicBezTo>
                    <a:pt x="1158" y="1358"/>
                    <a:pt x="2220" y="1658"/>
                    <a:pt x="3284" y="1658"/>
                  </a:cubicBezTo>
                  <a:cubicBezTo>
                    <a:pt x="4184" y="1658"/>
                    <a:pt x="5086" y="1443"/>
                    <a:pt x="5908" y="1013"/>
                  </a:cubicBezTo>
                  <a:cubicBezTo>
                    <a:pt x="6368" y="783"/>
                    <a:pt x="6104" y="1"/>
                    <a:pt x="5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3" name="Google Shape;2903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</a:t>
            </a:r>
            <a:r>
              <a:rPr lang="en" smtClean="0"/>
              <a:t>team  </a:t>
            </a:r>
            <a:endParaRPr/>
          </a:p>
        </p:txBody>
      </p:sp>
      <p:sp>
        <p:nvSpPr>
          <p:cNvPr id="2904" name="Google Shape;2904;p47"/>
          <p:cNvSpPr txBox="1">
            <a:spLocks noGrp="1"/>
          </p:cNvSpPr>
          <p:nvPr>
            <p:ph type="subTitle" idx="1"/>
          </p:nvPr>
        </p:nvSpPr>
        <p:spPr>
          <a:xfrm>
            <a:off x="2235426" y="238812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01fe20bcs145</a:t>
            </a:r>
            <a:endParaRPr/>
          </a:p>
        </p:txBody>
      </p:sp>
      <p:sp>
        <p:nvSpPr>
          <p:cNvPr id="2905" name="Google Shape;2905;p47"/>
          <p:cNvSpPr txBox="1">
            <a:spLocks noGrp="1"/>
          </p:cNvSpPr>
          <p:nvPr>
            <p:ph type="subTitle" idx="2"/>
          </p:nvPr>
        </p:nvSpPr>
        <p:spPr>
          <a:xfrm>
            <a:off x="2235421" y="1775225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Shreyas Joshi (322)</a:t>
            </a:r>
            <a:endParaRPr/>
          </a:p>
        </p:txBody>
      </p:sp>
      <p:sp>
        <p:nvSpPr>
          <p:cNvPr id="2906" name="Google Shape;2906;p47"/>
          <p:cNvSpPr txBox="1">
            <a:spLocks noGrp="1"/>
          </p:cNvSpPr>
          <p:nvPr>
            <p:ph type="subTitle" idx="3"/>
          </p:nvPr>
        </p:nvSpPr>
        <p:spPr>
          <a:xfrm>
            <a:off x="2235426" y="391307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01fe20bcs138</a:t>
            </a:r>
            <a:endParaRPr/>
          </a:p>
        </p:txBody>
      </p:sp>
      <p:sp>
        <p:nvSpPr>
          <p:cNvPr id="2907" name="Google Shape;2907;p47"/>
          <p:cNvSpPr txBox="1">
            <a:spLocks noGrp="1"/>
          </p:cNvSpPr>
          <p:nvPr>
            <p:ph type="subTitle" idx="4"/>
          </p:nvPr>
        </p:nvSpPr>
        <p:spPr>
          <a:xfrm>
            <a:off x="2235421" y="3300175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mtClean="0"/>
              <a:t>Anoop    patil (315)</a:t>
            </a:r>
            <a:endParaRPr/>
          </a:p>
        </p:txBody>
      </p:sp>
      <p:sp>
        <p:nvSpPr>
          <p:cNvPr id="2908" name="Google Shape;2908;p47"/>
          <p:cNvSpPr txBox="1">
            <a:spLocks noGrp="1"/>
          </p:cNvSpPr>
          <p:nvPr>
            <p:ph type="subTitle" idx="5"/>
          </p:nvPr>
        </p:nvSpPr>
        <p:spPr>
          <a:xfrm>
            <a:off x="5966451" y="238812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01fe20bcs</a:t>
            </a:r>
            <a:r>
              <a:rPr lang="en-IN" smtClean="0"/>
              <a:t>147</a:t>
            </a:r>
            <a:endParaRPr/>
          </a:p>
        </p:txBody>
      </p:sp>
      <p:sp>
        <p:nvSpPr>
          <p:cNvPr id="2909" name="Google Shape;2909;p47"/>
          <p:cNvSpPr txBox="1">
            <a:spLocks noGrp="1"/>
          </p:cNvSpPr>
          <p:nvPr>
            <p:ph type="subTitle" idx="6"/>
          </p:nvPr>
        </p:nvSpPr>
        <p:spPr>
          <a:xfrm>
            <a:off x="5966446" y="1775253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mtClean="0"/>
              <a:t>Abdul  Majid (324)</a:t>
            </a:r>
            <a:endParaRPr/>
          </a:p>
        </p:txBody>
      </p:sp>
      <p:sp>
        <p:nvSpPr>
          <p:cNvPr id="2910" name="Google Shape;2910;p47"/>
          <p:cNvSpPr txBox="1">
            <a:spLocks noGrp="1"/>
          </p:cNvSpPr>
          <p:nvPr>
            <p:ph type="subTitle" idx="7"/>
          </p:nvPr>
        </p:nvSpPr>
        <p:spPr>
          <a:xfrm>
            <a:off x="5966451" y="3913075"/>
            <a:ext cx="19215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01fe20bcs151</a:t>
            </a:r>
            <a:endParaRPr/>
          </a:p>
        </p:txBody>
      </p:sp>
      <p:sp>
        <p:nvSpPr>
          <p:cNvPr id="2911" name="Google Shape;2911;p47"/>
          <p:cNvSpPr txBox="1">
            <a:spLocks noGrp="1"/>
          </p:cNvSpPr>
          <p:nvPr>
            <p:ph type="subTitle" idx="8"/>
          </p:nvPr>
        </p:nvSpPr>
        <p:spPr>
          <a:xfrm>
            <a:off x="5966446" y="3300183"/>
            <a:ext cx="1469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mtClean="0"/>
              <a:t>Kirankumar Patil (328)</a:t>
            </a:r>
            <a:endParaRPr/>
          </a:p>
        </p:txBody>
      </p:sp>
      <p:grpSp>
        <p:nvGrpSpPr>
          <p:cNvPr id="121" name="Google Shape;2847;p47"/>
          <p:cNvGrpSpPr/>
          <p:nvPr/>
        </p:nvGrpSpPr>
        <p:grpSpPr>
          <a:xfrm>
            <a:off x="1330620" y="1745712"/>
            <a:ext cx="821256" cy="973925"/>
            <a:chOff x="3856375" y="237725"/>
            <a:chExt cx="1998675" cy="2370225"/>
          </a:xfrm>
        </p:grpSpPr>
        <p:sp>
          <p:nvSpPr>
            <p:cNvPr id="122" name="Google Shape;2848;p47"/>
            <p:cNvSpPr/>
            <p:nvPr/>
          </p:nvSpPr>
          <p:spPr>
            <a:xfrm>
              <a:off x="4691450" y="1177725"/>
              <a:ext cx="388250" cy="718275"/>
            </a:xfrm>
            <a:custGeom>
              <a:avLst/>
              <a:gdLst/>
              <a:ahLst/>
              <a:cxnLst/>
              <a:rect l="l" t="t" r="r" b="b"/>
              <a:pathLst>
                <a:path w="15530" h="28731" extrusionOk="0">
                  <a:moveTo>
                    <a:pt x="1" y="0"/>
                  </a:moveTo>
                  <a:lnTo>
                    <a:pt x="427" y="19795"/>
                  </a:lnTo>
                  <a:cubicBezTo>
                    <a:pt x="509" y="24755"/>
                    <a:pt x="3979" y="28731"/>
                    <a:pt x="8073" y="28731"/>
                  </a:cubicBezTo>
                  <a:cubicBezTo>
                    <a:pt x="8240" y="28731"/>
                    <a:pt x="8407" y="28724"/>
                    <a:pt x="8575" y="28711"/>
                  </a:cubicBezTo>
                  <a:cubicBezTo>
                    <a:pt x="12586" y="28370"/>
                    <a:pt x="15529" y="24232"/>
                    <a:pt x="15188" y="19411"/>
                  </a:cubicBezTo>
                  <a:lnTo>
                    <a:pt x="13951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49;p47"/>
            <p:cNvSpPr/>
            <p:nvPr/>
          </p:nvSpPr>
          <p:spPr>
            <a:xfrm>
              <a:off x="4525075" y="1659775"/>
              <a:ext cx="679400" cy="933250"/>
            </a:xfrm>
            <a:custGeom>
              <a:avLst/>
              <a:gdLst/>
              <a:ahLst/>
              <a:cxnLst/>
              <a:rect l="l" t="t" r="r" b="b"/>
              <a:pathLst>
                <a:path w="27176" h="37330" extrusionOk="0">
                  <a:moveTo>
                    <a:pt x="1" y="1"/>
                  </a:moveTo>
                  <a:lnTo>
                    <a:pt x="1" y="37329"/>
                  </a:lnTo>
                  <a:lnTo>
                    <a:pt x="27175" y="37329"/>
                  </a:lnTo>
                  <a:lnTo>
                    <a:pt x="27175" y="1"/>
                  </a:lnTo>
                  <a:lnTo>
                    <a:pt x="18217" y="1"/>
                  </a:lnTo>
                  <a:lnTo>
                    <a:pt x="13908" y="7467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50;p47"/>
            <p:cNvSpPr/>
            <p:nvPr/>
          </p:nvSpPr>
          <p:spPr>
            <a:xfrm>
              <a:off x="4525075" y="1659775"/>
              <a:ext cx="679400" cy="933250"/>
            </a:xfrm>
            <a:custGeom>
              <a:avLst/>
              <a:gdLst/>
              <a:ahLst/>
              <a:cxnLst/>
              <a:rect l="l" t="t" r="r" b="b"/>
              <a:pathLst>
                <a:path w="27176" h="37330" extrusionOk="0">
                  <a:moveTo>
                    <a:pt x="1" y="1"/>
                  </a:moveTo>
                  <a:lnTo>
                    <a:pt x="1" y="37329"/>
                  </a:lnTo>
                  <a:lnTo>
                    <a:pt x="27175" y="37329"/>
                  </a:lnTo>
                  <a:lnTo>
                    <a:pt x="27175" y="1"/>
                  </a:lnTo>
                  <a:lnTo>
                    <a:pt x="18217" y="1"/>
                  </a:lnTo>
                  <a:lnTo>
                    <a:pt x="13908" y="7467"/>
                  </a:lnTo>
                  <a:lnTo>
                    <a:pt x="95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51;p47"/>
            <p:cNvSpPr/>
            <p:nvPr/>
          </p:nvSpPr>
          <p:spPr>
            <a:xfrm>
              <a:off x="4859950" y="1519000"/>
              <a:ext cx="758325" cy="1088950"/>
            </a:xfrm>
            <a:custGeom>
              <a:avLst/>
              <a:gdLst/>
              <a:ahLst/>
              <a:cxnLst/>
              <a:rect l="l" t="t" r="r" b="b"/>
              <a:pathLst>
                <a:path w="30333" h="43558" extrusionOk="0">
                  <a:moveTo>
                    <a:pt x="8789" y="1"/>
                  </a:moveTo>
                  <a:lnTo>
                    <a:pt x="1" y="43557"/>
                  </a:lnTo>
                  <a:lnTo>
                    <a:pt x="26664" y="43557"/>
                  </a:lnTo>
                  <a:cubicBezTo>
                    <a:pt x="26835" y="42022"/>
                    <a:pt x="27005" y="40699"/>
                    <a:pt x="27091" y="39633"/>
                  </a:cubicBezTo>
                  <a:cubicBezTo>
                    <a:pt x="27560" y="33873"/>
                    <a:pt x="30333" y="10922"/>
                    <a:pt x="30333" y="10922"/>
                  </a:cubicBezTo>
                  <a:lnTo>
                    <a:pt x="8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52;p47"/>
            <p:cNvSpPr/>
            <p:nvPr/>
          </p:nvSpPr>
          <p:spPr>
            <a:xfrm>
              <a:off x="4859950" y="1519000"/>
              <a:ext cx="242125" cy="1088950"/>
            </a:xfrm>
            <a:custGeom>
              <a:avLst/>
              <a:gdLst/>
              <a:ahLst/>
              <a:cxnLst/>
              <a:rect l="l" t="t" r="r" b="b"/>
              <a:pathLst>
                <a:path w="9685" h="43558" extrusionOk="0">
                  <a:moveTo>
                    <a:pt x="8789" y="1"/>
                  </a:moveTo>
                  <a:lnTo>
                    <a:pt x="1" y="43557"/>
                  </a:lnTo>
                  <a:lnTo>
                    <a:pt x="1025" y="43557"/>
                  </a:lnTo>
                  <a:lnTo>
                    <a:pt x="9685" y="470"/>
                  </a:lnTo>
                  <a:lnTo>
                    <a:pt x="8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53;p47"/>
            <p:cNvSpPr/>
            <p:nvPr/>
          </p:nvSpPr>
          <p:spPr>
            <a:xfrm>
              <a:off x="4103800" y="1525400"/>
              <a:ext cx="767925" cy="1082550"/>
            </a:xfrm>
            <a:custGeom>
              <a:avLst/>
              <a:gdLst/>
              <a:ahLst/>
              <a:cxnLst/>
              <a:rect l="l" t="t" r="r" b="b"/>
              <a:pathLst>
                <a:path w="30717" h="43302" extrusionOk="0">
                  <a:moveTo>
                    <a:pt x="22141" y="1"/>
                  </a:moveTo>
                  <a:lnTo>
                    <a:pt x="1" y="10325"/>
                  </a:lnTo>
                  <a:cubicBezTo>
                    <a:pt x="1" y="10325"/>
                    <a:pt x="2773" y="33276"/>
                    <a:pt x="3243" y="39035"/>
                  </a:cubicBezTo>
                  <a:cubicBezTo>
                    <a:pt x="3328" y="40187"/>
                    <a:pt x="3499" y="41638"/>
                    <a:pt x="3712" y="43301"/>
                  </a:cubicBezTo>
                  <a:lnTo>
                    <a:pt x="30716" y="43301"/>
                  </a:lnTo>
                  <a:lnTo>
                    <a:pt x="22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54;p47"/>
            <p:cNvSpPr/>
            <p:nvPr/>
          </p:nvSpPr>
          <p:spPr>
            <a:xfrm>
              <a:off x="4634925" y="1525400"/>
              <a:ext cx="236800" cy="1082550"/>
            </a:xfrm>
            <a:custGeom>
              <a:avLst/>
              <a:gdLst/>
              <a:ahLst/>
              <a:cxnLst/>
              <a:rect l="l" t="t" r="r" b="b"/>
              <a:pathLst>
                <a:path w="9472" h="43302" extrusionOk="0">
                  <a:moveTo>
                    <a:pt x="896" y="1"/>
                  </a:moveTo>
                  <a:lnTo>
                    <a:pt x="1" y="427"/>
                  </a:lnTo>
                  <a:lnTo>
                    <a:pt x="8447" y="43301"/>
                  </a:lnTo>
                  <a:lnTo>
                    <a:pt x="9471" y="43301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55;p47"/>
            <p:cNvSpPr/>
            <p:nvPr/>
          </p:nvSpPr>
          <p:spPr>
            <a:xfrm>
              <a:off x="3856375" y="1784400"/>
              <a:ext cx="405300" cy="823550"/>
            </a:xfrm>
            <a:custGeom>
              <a:avLst/>
              <a:gdLst/>
              <a:ahLst/>
              <a:cxnLst/>
              <a:rect l="l" t="t" r="r" b="b"/>
              <a:pathLst>
                <a:path w="16212" h="32942" extrusionOk="0">
                  <a:moveTo>
                    <a:pt x="10271" y="0"/>
                  </a:moveTo>
                  <a:cubicBezTo>
                    <a:pt x="9696" y="0"/>
                    <a:pt x="8964" y="1148"/>
                    <a:pt x="8404" y="2268"/>
                  </a:cubicBezTo>
                  <a:cubicBezTo>
                    <a:pt x="7850" y="3377"/>
                    <a:pt x="7423" y="4572"/>
                    <a:pt x="7082" y="5766"/>
                  </a:cubicBezTo>
                  <a:cubicBezTo>
                    <a:pt x="6058" y="9478"/>
                    <a:pt x="2987" y="20655"/>
                    <a:pt x="0" y="32941"/>
                  </a:cubicBezTo>
                  <a:lnTo>
                    <a:pt x="15571" y="32941"/>
                  </a:lnTo>
                  <a:cubicBezTo>
                    <a:pt x="16211" y="21124"/>
                    <a:pt x="11647" y="1202"/>
                    <a:pt x="10623" y="178"/>
                  </a:cubicBezTo>
                  <a:cubicBezTo>
                    <a:pt x="10515" y="55"/>
                    <a:pt x="10397" y="0"/>
                    <a:pt x="10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56;p47"/>
            <p:cNvSpPr/>
            <p:nvPr/>
          </p:nvSpPr>
          <p:spPr>
            <a:xfrm>
              <a:off x="5449750" y="1784400"/>
              <a:ext cx="405300" cy="823550"/>
            </a:xfrm>
            <a:custGeom>
              <a:avLst/>
              <a:gdLst/>
              <a:ahLst/>
              <a:cxnLst/>
              <a:rect l="l" t="t" r="r" b="b"/>
              <a:pathLst>
                <a:path w="16212" h="32942" extrusionOk="0">
                  <a:moveTo>
                    <a:pt x="5913" y="0"/>
                  </a:moveTo>
                  <a:cubicBezTo>
                    <a:pt x="5785" y="0"/>
                    <a:pt x="5661" y="55"/>
                    <a:pt x="5546" y="178"/>
                  </a:cubicBezTo>
                  <a:cubicBezTo>
                    <a:pt x="4565" y="1202"/>
                    <a:pt x="0" y="21124"/>
                    <a:pt x="598" y="32941"/>
                  </a:cubicBezTo>
                  <a:lnTo>
                    <a:pt x="16211" y="32941"/>
                  </a:lnTo>
                  <a:cubicBezTo>
                    <a:pt x="13225" y="20655"/>
                    <a:pt x="10154" y="9478"/>
                    <a:pt x="9087" y="5766"/>
                  </a:cubicBezTo>
                  <a:cubicBezTo>
                    <a:pt x="8788" y="4572"/>
                    <a:pt x="8319" y="3377"/>
                    <a:pt x="7765" y="2268"/>
                  </a:cubicBezTo>
                  <a:cubicBezTo>
                    <a:pt x="7205" y="1148"/>
                    <a:pt x="6501" y="0"/>
                    <a:pt x="5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57;p47"/>
            <p:cNvSpPr/>
            <p:nvPr/>
          </p:nvSpPr>
          <p:spPr>
            <a:xfrm>
              <a:off x="4831175" y="2523675"/>
              <a:ext cx="67200" cy="84275"/>
            </a:xfrm>
            <a:custGeom>
              <a:avLst/>
              <a:gdLst/>
              <a:ahLst/>
              <a:cxnLst/>
              <a:rect l="l" t="t" r="r" b="b"/>
              <a:pathLst>
                <a:path w="2688" h="3371" extrusionOk="0">
                  <a:moveTo>
                    <a:pt x="768" y="0"/>
                  </a:moveTo>
                  <a:cubicBezTo>
                    <a:pt x="341" y="0"/>
                    <a:pt x="0" y="341"/>
                    <a:pt x="0" y="768"/>
                  </a:cubicBezTo>
                  <a:lnTo>
                    <a:pt x="0" y="2602"/>
                  </a:lnTo>
                  <a:cubicBezTo>
                    <a:pt x="0" y="3029"/>
                    <a:pt x="341" y="3370"/>
                    <a:pt x="768" y="3370"/>
                  </a:cubicBezTo>
                  <a:lnTo>
                    <a:pt x="1920" y="3370"/>
                  </a:lnTo>
                  <a:cubicBezTo>
                    <a:pt x="2346" y="3370"/>
                    <a:pt x="2688" y="3029"/>
                    <a:pt x="2688" y="2602"/>
                  </a:cubicBezTo>
                  <a:lnTo>
                    <a:pt x="2688" y="768"/>
                  </a:lnTo>
                  <a:cubicBezTo>
                    <a:pt x="2688" y="341"/>
                    <a:pt x="2346" y="0"/>
                    <a:pt x="1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58;p47"/>
            <p:cNvSpPr/>
            <p:nvPr/>
          </p:nvSpPr>
          <p:spPr>
            <a:xfrm>
              <a:off x="4837025" y="2462350"/>
              <a:ext cx="58150" cy="98075"/>
            </a:xfrm>
            <a:custGeom>
              <a:avLst/>
              <a:gdLst/>
              <a:ahLst/>
              <a:cxnLst/>
              <a:rect l="l" t="t" r="r" b="b"/>
              <a:pathLst>
                <a:path w="2326" h="3923" extrusionOk="0">
                  <a:moveTo>
                    <a:pt x="1158" y="0"/>
                  </a:moveTo>
                  <a:cubicBezTo>
                    <a:pt x="577" y="0"/>
                    <a:pt x="1" y="363"/>
                    <a:pt x="65" y="1088"/>
                  </a:cubicBezTo>
                  <a:cubicBezTo>
                    <a:pt x="104" y="1480"/>
                    <a:pt x="359" y="3922"/>
                    <a:pt x="1127" y="3922"/>
                  </a:cubicBezTo>
                  <a:cubicBezTo>
                    <a:pt x="1196" y="3922"/>
                    <a:pt x="1268" y="3903"/>
                    <a:pt x="1345" y="3861"/>
                  </a:cubicBezTo>
                  <a:cubicBezTo>
                    <a:pt x="1729" y="3605"/>
                    <a:pt x="1942" y="3221"/>
                    <a:pt x="2027" y="2752"/>
                  </a:cubicBezTo>
                  <a:cubicBezTo>
                    <a:pt x="2155" y="2240"/>
                    <a:pt x="2240" y="1643"/>
                    <a:pt x="2283" y="1088"/>
                  </a:cubicBezTo>
                  <a:cubicBezTo>
                    <a:pt x="2326" y="363"/>
                    <a:pt x="1739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59;p47"/>
            <p:cNvSpPr/>
            <p:nvPr/>
          </p:nvSpPr>
          <p:spPr>
            <a:xfrm>
              <a:off x="4574125" y="1392100"/>
              <a:ext cx="233600" cy="404225"/>
            </a:xfrm>
            <a:custGeom>
              <a:avLst/>
              <a:gdLst/>
              <a:ahLst/>
              <a:cxnLst/>
              <a:rect l="l" t="t" r="r" b="b"/>
              <a:pathLst>
                <a:path w="9344" h="16169" extrusionOk="0">
                  <a:moveTo>
                    <a:pt x="4566" y="0"/>
                  </a:moveTo>
                  <a:lnTo>
                    <a:pt x="4566" y="0"/>
                  </a:lnTo>
                  <a:cubicBezTo>
                    <a:pt x="4565" y="0"/>
                    <a:pt x="1238" y="4607"/>
                    <a:pt x="683" y="5845"/>
                  </a:cubicBezTo>
                  <a:cubicBezTo>
                    <a:pt x="129" y="7124"/>
                    <a:pt x="1" y="16168"/>
                    <a:pt x="1" y="16168"/>
                  </a:cubicBezTo>
                  <a:cubicBezTo>
                    <a:pt x="1537" y="15102"/>
                    <a:pt x="3200" y="14206"/>
                    <a:pt x="4907" y="13438"/>
                  </a:cubicBezTo>
                  <a:cubicBezTo>
                    <a:pt x="6260" y="12861"/>
                    <a:pt x="7406" y="12723"/>
                    <a:pt x="8194" y="12723"/>
                  </a:cubicBezTo>
                  <a:cubicBezTo>
                    <a:pt x="8921" y="12723"/>
                    <a:pt x="9344" y="12841"/>
                    <a:pt x="9344" y="12841"/>
                  </a:cubicBezTo>
                  <a:cubicBezTo>
                    <a:pt x="8320" y="11049"/>
                    <a:pt x="7168" y="9343"/>
                    <a:pt x="5931" y="7722"/>
                  </a:cubicBezTo>
                  <a:cubicBezTo>
                    <a:pt x="4310" y="4522"/>
                    <a:pt x="4566" y="0"/>
                    <a:pt x="4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60;p47"/>
            <p:cNvSpPr/>
            <p:nvPr/>
          </p:nvSpPr>
          <p:spPr>
            <a:xfrm>
              <a:off x="4951675" y="1393150"/>
              <a:ext cx="225075" cy="402100"/>
            </a:xfrm>
            <a:custGeom>
              <a:avLst/>
              <a:gdLst/>
              <a:ahLst/>
              <a:cxnLst/>
              <a:rect l="l" t="t" r="r" b="b"/>
              <a:pathLst>
                <a:path w="9003" h="16084" extrusionOk="0">
                  <a:moveTo>
                    <a:pt x="4395" y="1"/>
                  </a:moveTo>
                  <a:lnTo>
                    <a:pt x="4395" y="1"/>
                  </a:lnTo>
                  <a:cubicBezTo>
                    <a:pt x="4395" y="1"/>
                    <a:pt x="4736" y="4438"/>
                    <a:pt x="3115" y="7594"/>
                  </a:cubicBezTo>
                  <a:cubicBezTo>
                    <a:pt x="427" y="11306"/>
                    <a:pt x="1" y="12756"/>
                    <a:pt x="1" y="12756"/>
                  </a:cubicBezTo>
                  <a:cubicBezTo>
                    <a:pt x="1" y="12756"/>
                    <a:pt x="360" y="12623"/>
                    <a:pt x="1039" y="12623"/>
                  </a:cubicBezTo>
                  <a:cubicBezTo>
                    <a:pt x="1743" y="12623"/>
                    <a:pt x="2791" y="12767"/>
                    <a:pt x="4139" y="13354"/>
                  </a:cubicBezTo>
                  <a:cubicBezTo>
                    <a:pt x="5845" y="14121"/>
                    <a:pt x="7466" y="15017"/>
                    <a:pt x="9002" y="16084"/>
                  </a:cubicBezTo>
                  <a:cubicBezTo>
                    <a:pt x="9002" y="16084"/>
                    <a:pt x="8874" y="7040"/>
                    <a:pt x="8320" y="5760"/>
                  </a:cubicBezTo>
                  <a:cubicBezTo>
                    <a:pt x="7765" y="4523"/>
                    <a:pt x="4395" y="1"/>
                    <a:pt x="4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61;p47"/>
            <p:cNvSpPr/>
            <p:nvPr/>
          </p:nvSpPr>
          <p:spPr>
            <a:xfrm>
              <a:off x="4762825" y="1675450"/>
              <a:ext cx="120625" cy="424025"/>
            </a:xfrm>
            <a:custGeom>
              <a:avLst/>
              <a:gdLst/>
              <a:ahLst/>
              <a:cxnLst/>
              <a:rect l="l" t="t" r="r" b="b"/>
              <a:pathLst>
                <a:path w="4825" h="16961" extrusionOk="0">
                  <a:moveTo>
                    <a:pt x="225" y="0"/>
                  </a:moveTo>
                  <a:cubicBezTo>
                    <a:pt x="96" y="0"/>
                    <a:pt x="1" y="181"/>
                    <a:pt x="132" y="312"/>
                  </a:cubicBezTo>
                  <a:cubicBezTo>
                    <a:pt x="1070" y="1379"/>
                    <a:pt x="1924" y="2531"/>
                    <a:pt x="2649" y="3725"/>
                  </a:cubicBezTo>
                  <a:cubicBezTo>
                    <a:pt x="2990" y="4237"/>
                    <a:pt x="3289" y="4792"/>
                    <a:pt x="3545" y="5346"/>
                  </a:cubicBezTo>
                  <a:cubicBezTo>
                    <a:pt x="3843" y="6157"/>
                    <a:pt x="3929" y="7010"/>
                    <a:pt x="3801" y="7821"/>
                  </a:cubicBezTo>
                  <a:cubicBezTo>
                    <a:pt x="3630" y="10764"/>
                    <a:pt x="3673" y="13708"/>
                    <a:pt x="3971" y="16609"/>
                  </a:cubicBezTo>
                  <a:cubicBezTo>
                    <a:pt x="3971" y="16844"/>
                    <a:pt x="4142" y="16961"/>
                    <a:pt x="4318" y="16961"/>
                  </a:cubicBezTo>
                  <a:cubicBezTo>
                    <a:pt x="4494" y="16961"/>
                    <a:pt x="4675" y="16844"/>
                    <a:pt x="4697" y="16609"/>
                  </a:cubicBezTo>
                  <a:cubicBezTo>
                    <a:pt x="4825" y="14902"/>
                    <a:pt x="4611" y="13153"/>
                    <a:pt x="4569" y="11447"/>
                  </a:cubicBezTo>
                  <a:cubicBezTo>
                    <a:pt x="4526" y="9783"/>
                    <a:pt x="4739" y="8077"/>
                    <a:pt x="4611" y="6413"/>
                  </a:cubicBezTo>
                  <a:cubicBezTo>
                    <a:pt x="4526" y="5304"/>
                    <a:pt x="3843" y="4323"/>
                    <a:pt x="3246" y="3384"/>
                  </a:cubicBezTo>
                  <a:cubicBezTo>
                    <a:pt x="2436" y="2147"/>
                    <a:pt x="1454" y="1038"/>
                    <a:pt x="345" y="56"/>
                  </a:cubicBezTo>
                  <a:cubicBezTo>
                    <a:pt x="305" y="17"/>
                    <a:pt x="2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62;p47"/>
            <p:cNvSpPr/>
            <p:nvPr/>
          </p:nvSpPr>
          <p:spPr>
            <a:xfrm>
              <a:off x="4867675" y="1658850"/>
              <a:ext cx="131175" cy="174450"/>
            </a:xfrm>
            <a:custGeom>
              <a:avLst/>
              <a:gdLst/>
              <a:ahLst/>
              <a:cxnLst/>
              <a:rect l="l" t="t" r="r" b="b"/>
              <a:pathLst>
                <a:path w="5247" h="6978" extrusionOk="0">
                  <a:moveTo>
                    <a:pt x="4947" y="0"/>
                  </a:moveTo>
                  <a:cubicBezTo>
                    <a:pt x="4888" y="0"/>
                    <a:pt x="4825" y="24"/>
                    <a:pt x="4769" y="81"/>
                  </a:cubicBezTo>
                  <a:cubicBezTo>
                    <a:pt x="3873" y="1104"/>
                    <a:pt x="2977" y="2214"/>
                    <a:pt x="2209" y="3323"/>
                  </a:cubicBezTo>
                  <a:cubicBezTo>
                    <a:pt x="1398" y="4432"/>
                    <a:pt x="460" y="5541"/>
                    <a:pt x="33" y="6821"/>
                  </a:cubicBezTo>
                  <a:cubicBezTo>
                    <a:pt x="1" y="6886"/>
                    <a:pt x="68" y="6977"/>
                    <a:pt x="140" y="6977"/>
                  </a:cubicBezTo>
                  <a:cubicBezTo>
                    <a:pt x="162" y="6977"/>
                    <a:pt x="184" y="6969"/>
                    <a:pt x="204" y="6949"/>
                  </a:cubicBezTo>
                  <a:cubicBezTo>
                    <a:pt x="1142" y="6138"/>
                    <a:pt x="1953" y="5200"/>
                    <a:pt x="2593" y="4176"/>
                  </a:cubicBezTo>
                  <a:cubicBezTo>
                    <a:pt x="3531" y="2939"/>
                    <a:pt x="4385" y="1659"/>
                    <a:pt x="5153" y="337"/>
                  </a:cubicBezTo>
                  <a:cubicBezTo>
                    <a:pt x="5247" y="180"/>
                    <a:pt x="5111" y="0"/>
                    <a:pt x="4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63;p47"/>
            <p:cNvSpPr/>
            <p:nvPr/>
          </p:nvSpPr>
          <p:spPr>
            <a:xfrm>
              <a:off x="4882350" y="1899750"/>
              <a:ext cx="43750" cy="34150"/>
            </a:xfrm>
            <a:custGeom>
              <a:avLst/>
              <a:gdLst/>
              <a:ahLst/>
              <a:cxnLst/>
              <a:rect l="l" t="t" r="r" b="b"/>
              <a:pathLst>
                <a:path w="1750" h="1366" extrusionOk="0">
                  <a:moveTo>
                    <a:pt x="897" y="1"/>
                  </a:moveTo>
                  <a:cubicBezTo>
                    <a:pt x="1" y="43"/>
                    <a:pt x="1" y="1323"/>
                    <a:pt x="897" y="1366"/>
                  </a:cubicBezTo>
                  <a:cubicBezTo>
                    <a:pt x="1750" y="1323"/>
                    <a:pt x="1750" y="43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64;p47"/>
            <p:cNvSpPr/>
            <p:nvPr/>
          </p:nvSpPr>
          <p:spPr>
            <a:xfrm>
              <a:off x="4884500" y="1996800"/>
              <a:ext cx="42675" cy="33100"/>
            </a:xfrm>
            <a:custGeom>
              <a:avLst/>
              <a:gdLst/>
              <a:ahLst/>
              <a:cxnLst/>
              <a:rect l="l" t="t" r="r" b="b"/>
              <a:pathLst>
                <a:path w="1707" h="1324" extrusionOk="0">
                  <a:moveTo>
                    <a:pt x="853" y="1"/>
                  </a:moveTo>
                  <a:cubicBezTo>
                    <a:pt x="0" y="1"/>
                    <a:pt x="0" y="1323"/>
                    <a:pt x="853" y="1323"/>
                  </a:cubicBezTo>
                  <a:cubicBezTo>
                    <a:pt x="1707" y="1323"/>
                    <a:pt x="1707" y="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65;p47"/>
            <p:cNvSpPr/>
            <p:nvPr/>
          </p:nvSpPr>
          <p:spPr>
            <a:xfrm>
              <a:off x="4468550" y="915950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1910" y="1"/>
                  </a:moveTo>
                  <a:cubicBezTo>
                    <a:pt x="1734" y="1"/>
                    <a:pt x="1552" y="33"/>
                    <a:pt x="1366" y="105"/>
                  </a:cubicBezTo>
                  <a:cubicBezTo>
                    <a:pt x="683" y="361"/>
                    <a:pt x="299" y="1299"/>
                    <a:pt x="214" y="2152"/>
                  </a:cubicBezTo>
                  <a:cubicBezTo>
                    <a:pt x="1" y="4413"/>
                    <a:pt x="683" y="6674"/>
                    <a:pt x="2176" y="8423"/>
                  </a:cubicBezTo>
                  <a:cubicBezTo>
                    <a:pt x="2390" y="8722"/>
                    <a:pt x="2688" y="8978"/>
                    <a:pt x="2987" y="9149"/>
                  </a:cubicBezTo>
                  <a:cubicBezTo>
                    <a:pt x="3150" y="9221"/>
                    <a:pt x="3298" y="9255"/>
                    <a:pt x="3431" y="9255"/>
                  </a:cubicBezTo>
                  <a:cubicBezTo>
                    <a:pt x="5172" y="9255"/>
                    <a:pt x="4422" y="3445"/>
                    <a:pt x="4224" y="2494"/>
                  </a:cubicBezTo>
                  <a:cubicBezTo>
                    <a:pt x="4001" y="1490"/>
                    <a:pt x="3098" y="1"/>
                    <a:pt x="191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66;p47"/>
            <p:cNvSpPr/>
            <p:nvPr/>
          </p:nvSpPr>
          <p:spPr>
            <a:xfrm>
              <a:off x="4499475" y="961225"/>
              <a:ext cx="58675" cy="131200"/>
            </a:xfrm>
            <a:custGeom>
              <a:avLst/>
              <a:gdLst/>
              <a:ahLst/>
              <a:cxnLst/>
              <a:rect l="l" t="t" r="r" b="b"/>
              <a:pathLst>
                <a:path w="2347" h="5248" extrusionOk="0">
                  <a:moveTo>
                    <a:pt x="683" y="0"/>
                  </a:moveTo>
                  <a:cubicBezTo>
                    <a:pt x="470" y="0"/>
                    <a:pt x="299" y="128"/>
                    <a:pt x="171" y="341"/>
                  </a:cubicBezTo>
                  <a:cubicBezTo>
                    <a:pt x="86" y="469"/>
                    <a:pt x="43" y="640"/>
                    <a:pt x="1" y="811"/>
                  </a:cubicBezTo>
                  <a:cubicBezTo>
                    <a:pt x="1" y="896"/>
                    <a:pt x="43" y="981"/>
                    <a:pt x="129" y="981"/>
                  </a:cubicBezTo>
                  <a:cubicBezTo>
                    <a:pt x="137" y="989"/>
                    <a:pt x="147" y="993"/>
                    <a:pt x="157" y="993"/>
                  </a:cubicBezTo>
                  <a:cubicBezTo>
                    <a:pt x="201" y="993"/>
                    <a:pt x="257" y="930"/>
                    <a:pt x="257" y="896"/>
                  </a:cubicBezTo>
                  <a:cubicBezTo>
                    <a:pt x="299" y="725"/>
                    <a:pt x="342" y="597"/>
                    <a:pt x="427" y="469"/>
                  </a:cubicBezTo>
                  <a:cubicBezTo>
                    <a:pt x="470" y="341"/>
                    <a:pt x="555" y="299"/>
                    <a:pt x="683" y="256"/>
                  </a:cubicBezTo>
                  <a:cubicBezTo>
                    <a:pt x="939" y="256"/>
                    <a:pt x="1067" y="640"/>
                    <a:pt x="1110" y="811"/>
                  </a:cubicBezTo>
                  <a:cubicBezTo>
                    <a:pt x="1323" y="1493"/>
                    <a:pt x="1408" y="2176"/>
                    <a:pt x="1408" y="2901"/>
                  </a:cubicBezTo>
                  <a:cubicBezTo>
                    <a:pt x="1366" y="2901"/>
                    <a:pt x="1280" y="2944"/>
                    <a:pt x="1238" y="2944"/>
                  </a:cubicBezTo>
                  <a:cubicBezTo>
                    <a:pt x="1110" y="3029"/>
                    <a:pt x="1067" y="3157"/>
                    <a:pt x="1025" y="3285"/>
                  </a:cubicBezTo>
                  <a:cubicBezTo>
                    <a:pt x="811" y="4138"/>
                    <a:pt x="1323" y="4991"/>
                    <a:pt x="2176" y="5247"/>
                  </a:cubicBezTo>
                  <a:cubicBezTo>
                    <a:pt x="2347" y="5247"/>
                    <a:pt x="2347" y="5034"/>
                    <a:pt x="2219" y="4991"/>
                  </a:cubicBezTo>
                  <a:cubicBezTo>
                    <a:pt x="1494" y="4778"/>
                    <a:pt x="1110" y="4053"/>
                    <a:pt x="1280" y="3370"/>
                  </a:cubicBezTo>
                  <a:cubicBezTo>
                    <a:pt x="1280" y="3285"/>
                    <a:pt x="1323" y="3242"/>
                    <a:pt x="1366" y="3200"/>
                  </a:cubicBezTo>
                  <a:cubicBezTo>
                    <a:pt x="1387" y="3178"/>
                    <a:pt x="1398" y="3168"/>
                    <a:pt x="1408" y="3168"/>
                  </a:cubicBezTo>
                  <a:cubicBezTo>
                    <a:pt x="1419" y="3168"/>
                    <a:pt x="1430" y="3178"/>
                    <a:pt x="1451" y="3200"/>
                  </a:cubicBezTo>
                  <a:lnTo>
                    <a:pt x="1707" y="3626"/>
                  </a:lnTo>
                  <a:lnTo>
                    <a:pt x="1707" y="3114"/>
                  </a:lnTo>
                  <a:cubicBezTo>
                    <a:pt x="1707" y="2304"/>
                    <a:pt x="1579" y="1493"/>
                    <a:pt x="1366" y="725"/>
                  </a:cubicBezTo>
                  <a:cubicBezTo>
                    <a:pt x="1238" y="256"/>
                    <a:pt x="982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67;p47"/>
            <p:cNvSpPr/>
            <p:nvPr/>
          </p:nvSpPr>
          <p:spPr>
            <a:xfrm>
              <a:off x="5153000" y="915950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3223" y="1"/>
                  </a:moveTo>
                  <a:cubicBezTo>
                    <a:pt x="2043" y="1"/>
                    <a:pt x="1172" y="1490"/>
                    <a:pt x="949" y="2494"/>
                  </a:cubicBezTo>
                  <a:cubicBezTo>
                    <a:pt x="751" y="3445"/>
                    <a:pt x="1" y="9255"/>
                    <a:pt x="1708" y="9255"/>
                  </a:cubicBezTo>
                  <a:cubicBezTo>
                    <a:pt x="1838" y="9255"/>
                    <a:pt x="1983" y="9221"/>
                    <a:pt x="2144" y="9149"/>
                  </a:cubicBezTo>
                  <a:cubicBezTo>
                    <a:pt x="2485" y="8978"/>
                    <a:pt x="2741" y="8722"/>
                    <a:pt x="2997" y="8423"/>
                  </a:cubicBezTo>
                  <a:cubicBezTo>
                    <a:pt x="4447" y="6674"/>
                    <a:pt x="5173" y="4413"/>
                    <a:pt x="4959" y="2152"/>
                  </a:cubicBezTo>
                  <a:cubicBezTo>
                    <a:pt x="4874" y="1299"/>
                    <a:pt x="4490" y="361"/>
                    <a:pt x="3765" y="105"/>
                  </a:cubicBezTo>
                  <a:cubicBezTo>
                    <a:pt x="3578" y="33"/>
                    <a:pt x="3397" y="1"/>
                    <a:pt x="3223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68;p47"/>
            <p:cNvSpPr/>
            <p:nvPr/>
          </p:nvSpPr>
          <p:spPr>
            <a:xfrm>
              <a:off x="5191650" y="961225"/>
              <a:ext cx="59325" cy="131200"/>
            </a:xfrm>
            <a:custGeom>
              <a:avLst/>
              <a:gdLst/>
              <a:ahLst/>
              <a:cxnLst/>
              <a:rect l="l" t="t" r="r" b="b"/>
              <a:pathLst>
                <a:path w="2373" h="5248" extrusionOk="0">
                  <a:moveTo>
                    <a:pt x="1664" y="0"/>
                  </a:moveTo>
                  <a:cubicBezTo>
                    <a:pt x="1366" y="0"/>
                    <a:pt x="1110" y="256"/>
                    <a:pt x="982" y="725"/>
                  </a:cubicBezTo>
                  <a:cubicBezTo>
                    <a:pt x="768" y="1493"/>
                    <a:pt x="683" y="2304"/>
                    <a:pt x="683" y="3114"/>
                  </a:cubicBezTo>
                  <a:lnTo>
                    <a:pt x="683" y="3584"/>
                  </a:lnTo>
                  <a:lnTo>
                    <a:pt x="939" y="3157"/>
                  </a:lnTo>
                  <a:cubicBezTo>
                    <a:pt x="939" y="3157"/>
                    <a:pt x="982" y="3157"/>
                    <a:pt x="982" y="3200"/>
                  </a:cubicBezTo>
                  <a:cubicBezTo>
                    <a:pt x="1024" y="3242"/>
                    <a:pt x="1067" y="3285"/>
                    <a:pt x="1110" y="3370"/>
                  </a:cubicBezTo>
                  <a:cubicBezTo>
                    <a:pt x="1280" y="4053"/>
                    <a:pt x="854" y="4778"/>
                    <a:pt x="171" y="4991"/>
                  </a:cubicBezTo>
                  <a:cubicBezTo>
                    <a:pt x="0" y="5034"/>
                    <a:pt x="43" y="5247"/>
                    <a:pt x="171" y="5247"/>
                  </a:cubicBezTo>
                  <a:lnTo>
                    <a:pt x="214" y="5247"/>
                  </a:lnTo>
                  <a:cubicBezTo>
                    <a:pt x="1067" y="4991"/>
                    <a:pt x="1579" y="4138"/>
                    <a:pt x="1366" y="3285"/>
                  </a:cubicBezTo>
                  <a:cubicBezTo>
                    <a:pt x="1323" y="3157"/>
                    <a:pt x="1238" y="3029"/>
                    <a:pt x="1152" y="2944"/>
                  </a:cubicBezTo>
                  <a:cubicBezTo>
                    <a:pt x="1067" y="2944"/>
                    <a:pt x="1024" y="2901"/>
                    <a:pt x="939" y="2901"/>
                  </a:cubicBezTo>
                  <a:cubicBezTo>
                    <a:pt x="939" y="2176"/>
                    <a:pt x="1067" y="1493"/>
                    <a:pt x="1238" y="811"/>
                  </a:cubicBezTo>
                  <a:cubicBezTo>
                    <a:pt x="1280" y="640"/>
                    <a:pt x="1408" y="256"/>
                    <a:pt x="1664" y="256"/>
                  </a:cubicBezTo>
                  <a:cubicBezTo>
                    <a:pt x="1792" y="299"/>
                    <a:pt x="1920" y="341"/>
                    <a:pt x="1963" y="469"/>
                  </a:cubicBezTo>
                  <a:cubicBezTo>
                    <a:pt x="2006" y="597"/>
                    <a:pt x="2048" y="725"/>
                    <a:pt x="2091" y="896"/>
                  </a:cubicBezTo>
                  <a:cubicBezTo>
                    <a:pt x="2108" y="946"/>
                    <a:pt x="2158" y="970"/>
                    <a:pt x="2209" y="970"/>
                  </a:cubicBezTo>
                  <a:cubicBezTo>
                    <a:pt x="2289" y="970"/>
                    <a:pt x="2373" y="914"/>
                    <a:pt x="2347" y="811"/>
                  </a:cubicBezTo>
                  <a:cubicBezTo>
                    <a:pt x="2304" y="640"/>
                    <a:pt x="2261" y="469"/>
                    <a:pt x="2176" y="341"/>
                  </a:cubicBezTo>
                  <a:cubicBezTo>
                    <a:pt x="2091" y="128"/>
                    <a:pt x="1878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69;p47"/>
            <p:cNvSpPr/>
            <p:nvPr/>
          </p:nvSpPr>
          <p:spPr>
            <a:xfrm>
              <a:off x="5187225" y="1111825"/>
              <a:ext cx="35375" cy="61250"/>
            </a:xfrm>
            <a:custGeom>
              <a:avLst/>
              <a:gdLst/>
              <a:ahLst/>
              <a:cxnLst/>
              <a:rect l="l" t="t" r="r" b="b"/>
              <a:pathLst>
                <a:path w="1415" h="2450" extrusionOk="0">
                  <a:moveTo>
                    <a:pt x="591" y="1"/>
                  </a:moveTo>
                  <a:cubicBezTo>
                    <a:pt x="294" y="1"/>
                    <a:pt x="0" y="306"/>
                    <a:pt x="177" y="631"/>
                  </a:cubicBezTo>
                  <a:lnTo>
                    <a:pt x="220" y="631"/>
                  </a:lnTo>
                  <a:cubicBezTo>
                    <a:pt x="348" y="930"/>
                    <a:pt x="305" y="1314"/>
                    <a:pt x="135" y="1570"/>
                  </a:cubicBezTo>
                  <a:cubicBezTo>
                    <a:pt x="49" y="1740"/>
                    <a:pt x="49" y="1996"/>
                    <a:pt x="135" y="2167"/>
                  </a:cubicBezTo>
                  <a:lnTo>
                    <a:pt x="135" y="2124"/>
                  </a:lnTo>
                  <a:cubicBezTo>
                    <a:pt x="169" y="2327"/>
                    <a:pt x="336" y="2449"/>
                    <a:pt x="510" y="2449"/>
                  </a:cubicBezTo>
                  <a:cubicBezTo>
                    <a:pt x="556" y="2449"/>
                    <a:pt x="602" y="2441"/>
                    <a:pt x="647" y="2423"/>
                  </a:cubicBezTo>
                  <a:cubicBezTo>
                    <a:pt x="903" y="2423"/>
                    <a:pt x="1116" y="2252"/>
                    <a:pt x="1201" y="2039"/>
                  </a:cubicBezTo>
                  <a:cubicBezTo>
                    <a:pt x="1415" y="1399"/>
                    <a:pt x="1329" y="716"/>
                    <a:pt x="945" y="205"/>
                  </a:cubicBezTo>
                  <a:cubicBezTo>
                    <a:pt x="854" y="61"/>
                    <a:pt x="722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70;p47"/>
            <p:cNvSpPr/>
            <p:nvPr/>
          </p:nvSpPr>
          <p:spPr>
            <a:xfrm>
              <a:off x="4550675" y="509725"/>
              <a:ext cx="644200" cy="927175"/>
            </a:xfrm>
            <a:custGeom>
              <a:avLst/>
              <a:gdLst/>
              <a:ahLst/>
              <a:cxnLst/>
              <a:rect l="l" t="t" r="r" b="b"/>
              <a:pathLst>
                <a:path w="25768" h="37087" extrusionOk="0">
                  <a:moveTo>
                    <a:pt x="13456" y="0"/>
                  </a:moveTo>
                  <a:cubicBezTo>
                    <a:pt x="11062" y="0"/>
                    <a:pt x="8679" y="560"/>
                    <a:pt x="6527" y="1678"/>
                  </a:cubicBezTo>
                  <a:cubicBezTo>
                    <a:pt x="3712" y="3257"/>
                    <a:pt x="1835" y="6072"/>
                    <a:pt x="1067" y="9144"/>
                  </a:cubicBezTo>
                  <a:cubicBezTo>
                    <a:pt x="512" y="11106"/>
                    <a:pt x="214" y="13154"/>
                    <a:pt x="86" y="15202"/>
                  </a:cubicBezTo>
                  <a:cubicBezTo>
                    <a:pt x="0" y="16951"/>
                    <a:pt x="43" y="18743"/>
                    <a:pt x="256" y="20492"/>
                  </a:cubicBezTo>
                  <a:cubicBezTo>
                    <a:pt x="768" y="24758"/>
                    <a:pt x="2304" y="29067"/>
                    <a:pt x="4906" y="32437"/>
                  </a:cubicBezTo>
                  <a:cubicBezTo>
                    <a:pt x="6655" y="34698"/>
                    <a:pt x="9044" y="36618"/>
                    <a:pt x="11988" y="37001"/>
                  </a:cubicBezTo>
                  <a:cubicBezTo>
                    <a:pt x="12415" y="37044"/>
                    <a:pt x="12799" y="37087"/>
                    <a:pt x="13225" y="37087"/>
                  </a:cubicBezTo>
                  <a:cubicBezTo>
                    <a:pt x="15870" y="37001"/>
                    <a:pt x="18259" y="35551"/>
                    <a:pt x="20008" y="33631"/>
                  </a:cubicBezTo>
                  <a:cubicBezTo>
                    <a:pt x="22227" y="31200"/>
                    <a:pt x="23592" y="28043"/>
                    <a:pt x="24402" y="24886"/>
                  </a:cubicBezTo>
                  <a:cubicBezTo>
                    <a:pt x="25426" y="21004"/>
                    <a:pt x="25767" y="16994"/>
                    <a:pt x="25384" y="12983"/>
                  </a:cubicBezTo>
                  <a:cubicBezTo>
                    <a:pt x="25170" y="10253"/>
                    <a:pt x="25000" y="6798"/>
                    <a:pt x="23421" y="4494"/>
                  </a:cubicBezTo>
                  <a:cubicBezTo>
                    <a:pt x="21843" y="2361"/>
                    <a:pt x="19539" y="910"/>
                    <a:pt x="16937" y="398"/>
                  </a:cubicBezTo>
                  <a:cubicBezTo>
                    <a:pt x="15791" y="133"/>
                    <a:pt x="14622" y="0"/>
                    <a:pt x="13456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71;p47"/>
            <p:cNvSpPr/>
            <p:nvPr/>
          </p:nvSpPr>
          <p:spPr>
            <a:xfrm>
              <a:off x="4547475" y="506525"/>
              <a:ext cx="650600" cy="933575"/>
            </a:xfrm>
            <a:custGeom>
              <a:avLst/>
              <a:gdLst/>
              <a:ahLst/>
              <a:cxnLst/>
              <a:rect l="l" t="t" r="r" b="b"/>
              <a:pathLst>
                <a:path w="26024" h="37343" extrusionOk="0">
                  <a:moveTo>
                    <a:pt x="13567" y="270"/>
                  </a:moveTo>
                  <a:cubicBezTo>
                    <a:pt x="14718" y="270"/>
                    <a:pt x="15913" y="398"/>
                    <a:pt x="17065" y="654"/>
                  </a:cubicBezTo>
                  <a:cubicBezTo>
                    <a:pt x="19582" y="1166"/>
                    <a:pt x="21885" y="2617"/>
                    <a:pt x="23421" y="4707"/>
                  </a:cubicBezTo>
                  <a:cubicBezTo>
                    <a:pt x="24872" y="6798"/>
                    <a:pt x="25128" y="9912"/>
                    <a:pt x="25341" y="12429"/>
                  </a:cubicBezTo>
                  <a:lnTo>
                    <a:pt x="25384" y="13111"/>
                  </a:lnTo>
                  <a:cubicBezTo>
                    <a:pt x="25767" y="17079"/>
                    <a:pt x="25426" y="21132"/>
                    <a:pt x="24402" y="25014"/>
                  </a:cubicBezTo>
                  <a:cubicBezTo>
                    <a:pt x="23464" y="28597"/>
                    <a:pt x="22013" y="31498"/>
                    <a:pt x="20008" y="33674"/>
                  </a:cubicBezTo>
                  <a:cubicBezTo>
                    <a:pt x="18089" y="35807"/>
                    <a:pt x="15700" y="37001"/>
                    <a:pt x="13353" y="37087"/>
                  </a:cubicBezTo>
                  <a:cubicBezTo>
                    <a:pt x="12969" y="37087"/>
                    <a:pt x="12543" y="37044"/>
                    <a:pt x="12116" y="37001"/>
                  </a:cubicBezTo>
                  <a:cubicBezTo>
                    <a:pt x="8916" y="36575"/>
                    <a:pt x="6570" y="34314"/>
                    <a:pt x="5120" y="32479"/>
                  </a:cubicBezTo>
                  <a:cubicBezTo>
                    <a:pt x="2560" y="28981"/>
                    <a:pt x="982" y="24886"/>
                    <a:pt x="512" y="20577"/>
                  </a:cubicBezTo>
                  <a:cubicBezTo>
                    <a:pt x="299" y="18871"/>
                    <a:pt x="256" y="17079"/>
                    <a:pt x="384" y="15330"/>
                  </a:cubicBezTo>
                  <a:cubicBezTo>
                    <a:pt x="470" y="13282"/>
                    <a:pt x="811" y="11277"/>
                    <a:pt x="1323" y="9272"/>
                  </a:cubicBezTo>
                  <a:cubicBezTo>
                    <a:pt x="2176" y="5987"/>
                    <a:pt x="4096" y="3385"/>
                    <a:pt x="6741" y="1934"/>
                  </a:cubicBezTo>
                  <a:cubicBezTo>
                    <a:pt x="8831" y="825"/>
                    <a:pt x="11178" y="270"/>
                    <a:pt x="13567" y="270"/>
                  </a:cubicBezTo>
                  <a:close/>
                  <a:moveTo>
                    <a:pt x="13595" y="0"/>
                  </a:moveTo>
                  <a:cubicBezTo>
                    <a:pt x="11185" y="0"/>
                    <a:pt x="8793" y="560"/>
                    <a:pt x="6613" y="1678"/>
                  </a:cubicBezTo>
                  <a:cubicBezTo>
                    <a:pt x="3925" y="3171"/>
                    <a:pt x="1920" y="5859"/>
                    <a:pt x="1067" y="9229"/>
                  </a:cubicBezTo>
                  <a:cubicBezTo>
                    <a:pt x="512" y="11234"/>
                    <a:pt x="214" y="13282"/>
                    <a:pt x="86" y="15330"/>
                  </a:cubicBezTo>
                  <a:cubicBezTo>
                    <a:pt x="0" y="17079"/>
                    <a:pt x="43" y="18871"/>
                    <a:pt x="256" y="20620"/>
                  </a:cubicBezTo>
                  <a:cubicBezTo>
                    <a:pt x="726" y="24971"/>
                    <a:pt x="2347" y="29109"/>
                    <a:pt x="4906" y="32650"/>
                  </a:cubicBezTo>
                  <a:cubicBezTo>
                    <a:pt x="6357" y="34527"/>
                    <a:pt x="8789" y="36831"/>
                    <a:pt x="12116" y="37257"/>
                  </a:cubicBezTo>
                  <a:cubicBezTo>
                    <a:pt x="12457" y="37300"/>
                    <a:pt x="12799" y="37343"/>
                    <a:pt x="13183" y="37343"/>
                  </a:cubicBezTo>
                  <a:lnTo>
                    <a:pt x="13353" y="37343"/>
                  </a:lnTo>
                  <a:cubicBezTo>
                    <a:pt x="15785" y="37257"/>
                    <a:pt x="18217" y="36063"/>
                    <a:pt x="20222" y="33845"/>
                  </a:cubicBezTo>
                  <a:cubicBezTo>
                    <a:pt x="22227" y="31626"/>
                    <a:pt x="23720" y="28683"/>
                    <a:pt x="24658" y="25056"/>
                  </a:cubicBezTo>
                  <a:cubicBezTo>
                    <a:pt x="25682" y="21174"/>
                    <a:pt x="26023" y="17122"/>
                    <a:pt x="25639" y="13069"/>
                  </a:cubicBezTo>
                  <a:lnTo>
                    <a:pt x="25597" y="12429"/>
                  </a:lnTo>
                  <a:cubicBezTo>
                    <a:pt x="25384" y="9869"/>
                    <a:pt x="25128" y="6712"/>
                    <a:pt x="23634" y="4537"/>
                  </a:cubicBezTo>
                  <a:cubicBezTo>
                    <a:pt x="22056" y="2404"/>
                    <a:pt x="19710" y="910"/>
                    <a:pt x="17107" y="398"/>
                  </a:cubicBezTo>
                  <a:cubicBezTo>
                    <a:pt x="15947" y="133"/>
                    <a:pt x="14769" y="0"/>
                    <a:pt x="13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72;p47"/>
            <p:cNvSpPr/>
            <p:nvPr/>
          </p:nvSpPr>
          <p:spPr>
            <a:xfrm>
              <a:off x="4415225" y="237725"/>
              <a:ext cx="835100" cy="836575"/>
            </a:xfrm>
            <a:custGeom>
              <a:avLst/>
              <a:gdLst/>
              <a:ahLst/>
              <a:cxnLst/>
              <a:rect l="l" t="t" r="r" b="b"/>
              <a:pathLst>
                <a:path w="33404" h="33463" extrusionOk="0">
                  <a:moveTo>
                    <a:pt x="16827" y="0"/>
                  </a:moveTo>
                  <a:cubicBezTo>
                    <a:pt x="16593" y="0"/>
                    <a:pt x="16359" y="6"/>
                    <a:pt x="16126" y="16"/>
                  </a:cubicBezTo>
                  <a:cubicBezTo>
                    <a:pt x="13737" y="144"/>
                    <a:pt x="11434" y="827"/>
                    <a:pt x="9386" y="2021"/>
                  </a:cubicBezTo>
                  <a:cubicBezTo>
                    <a:pt x="7210" y="3386"/>
                    <a:pt x="4821" y="4837"/>
                    <a:pt x="3029" y="6714"/>
                  </a:cubicBezTo>
                  <a:cubicBezTo>
                    <a:pt x="2389" y="7354"/>
                    <a:pt x="1878" y="8079"/>
                    <a:pt x="1451" y="8847"/>
                  </a:cubicBezTo>
                  <a:cubicBezTo>
                    <a:pt x="427" y="10724"/>
                    <a:pt x="171" y="12900"/>
                    <a:pt x="128" y="15033"/>
                  </a:cubicBezTo>
                  <a:cubicBezTo>
                    <a:pt x="0" y="21517"/>
                    <a:pt x="1707" y="27874"/>
                    <a:pt x="5034" y="33462"/>
                  </a:cubicBezTo>
                  <a:cubicBezTo>
                    <a:pt x="4352" y="32268"/>
                    <a:pt x="5034" y="29623"/>
                    <a:pt x="5376" y="28428"/>
                  </a:cubicBezTo>
                  <a:cubicBezTo>
                    <a:pt x="5802" y="27020"/>
                    <a:pt x="6400" y="25655"/>
                    <a:pt x="7167" y="24375"/>
                  </a:cubicBezTo>
                  <a:cubicBezTo>
                    <a:pt x="9514" y="20237"/>
                    <a:pt x="13481" y="15630"/>
                    <a:pt x="18643" y="15587"/>
                  </a:cubicBezTo>
                  <a:cubicBezTo>
                    <a:pt x="20947" y="15587"/>
                    <a:pt x="23165" y="15246"/>
                    <a:pt x="25469" y="15033"/>
                  </a:cubicBezTo>
                  <a:cubicBezTo>
                    <a:pt x="25877" y="14988"/>
                    <a:pt x="26303" y="14947"/>
                    <a:pt x="26705" y="14947"/>
                  </a:cubicBezTo>
                  <a:cubicBezTo>
                    <a:pt x="27857" y="14947"/>
                    <a:pt x="28816" y="15286"/>
                    <a:pt x="28626" y="16867"/>
                  </a:cubicBezTo>
                  <a:cubicBezTo>
                    <a:pt x="28413" y="18275"/>
                    <a:pt x="28242" y="19725"/>
                    <a:pt x="28029" y="21133"/>
                  </a:cubicBezTo>
                  <a:cubicBezTo>
                    <a:pt x="27815" y="22669"/>
                    <a:pt x="28754" y="22242"/>
                    <a:pt x="29394" y="23138"/>
                  </a:cubicBezTo>
                  <a:cubicBezTo>
                    <a:pt x="29778" y="23650"/>
                    <a:pt x="29607" y="27490"/>
                    <a:pt x="29735" y="28129"/>
                  </a:cubicBezTo>
                  <a:cubicBezTo>
                    <a:pt x="29948" y="29281"/>
                    <a:pt x="30119" y="30433"/>
                    <a:pt x="30204" y="31585"/>
                  </a:cubicBezTo>
                  <a:cubicBezTo>
                    <a:pt x="30332" y="30518"/>
                    <a:pt x="30546" y="29452"/>
                    <a:pt x="30844" y="28428"/>
                  </a:cubicBezTo>
                  <a:cubicBezTo>
                    <a:pt x="30887" y="27959"/>
                    <a:pt x="31100" y="27532"/>
                    <a:pt x="31399" y="27191"/>
                  </a:cubicBezTo>
                  <a:cubicBezTo>
                    <a:pt x="31612" y="27020"/>
                    <a:pt x="31825" y="26892"/>
                    <a:pt x="32039" y="26807"/>
                  </a:cubicBezTo>
                  <a:cubicBezTo>
                    <a:pt x="32039" y="24418"/>
                    <a:pt x="32124" y="22029"/>
                    <a:pt x="32337" y="19640"/>
                  </a:cubicBezTo>
                  <a:cubicBezTo>
                    <a:pt x="32679" y="16910"/>
                    <a:pt x="33148" y="14222"/>
                    <a:pt x="33404" y="11449"/>
                  </a:cubicBezTo>
                  <a:cubicBezTo>
                    <a:pt x="33148" y="10895"/>
                    <a:pt x="32721" y="10425"/>
                    <a:pt x="32167" y="10127"/>
                  </a:cubicBezTo>
                  <a:cubicBezTo>
                    <a:pt x="31569" y="9828"/>
                    <a:pt x="30759" y="10212"/>
                    <a:pt x="30460" y="9572"/>
                  </a:cubicBezTo>
                  <a:cubicBezTo>
                    <a:pt x="30290" y="9188"/>
                    <a:pt x="30375" y="8548"/>
                    <a:pt x="30204" y="8079"/>
                  </a:cubicBezTo>
                  <a:cubicBezTo>
                    <a:pt x="29863" y="7183"/>
                    <a:pt x="29351" y="6330"/>
                    <a:pt x="28754" y="5562"/>
                  </a:cubicBezTo>
                  <a:cubicBezTo>
                    <a:pt x="25955" y="1952"/>
                    <a:pt x="21344" y="0"/>
                    <a:pt x="16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73;p47"/>
            <p:cNvSpPr/>
            <p:nvPr/>
          </p:nvSpPr>
          <p:spPr>
            <a:xfrm>
              <a:off x="4825825" y="917200"/>
              <a:ext cx="55500" cy="240275"/>
            </a:xfrm>
            <a:custGeom>
              <a:avLst/>
              <a:gdLst/>
              <a:ahLst/>
              <a:cxnLst/>
              <a:rect l="l" t="t" r="r" b="b"/>
              <a:pathLst>
                <a:path w="2220" h="9611" extrusionOk="0">
                  <a:moveTo>
                    <a:pt x="826" y="0"/>
                  </a:moveTo>
                  <a:cubicBezTo>
                    <a:pt x="782" y="0"/>
                    <a:pt x="726" y="63"/>
                    <a:pt x="726" y="97"/>
                  </a:cubicBezTo>
                  <a:lnTo>
                    <a:pt x="129" y="6795"/>
                  </a:lnTo>
                  <a:cubicBezTo>
                    <a:pt x="1" y="7392"/>
                    <a:pt x="86" y="8032"/>
                    <a:pt x="385" y="8587"/>
                  </a:cubicBezTo>
                  <a:cubicBezTo>
                    <a:pt x="769" y="9099"/>
                    <a:pt x="1323" y="9440"/>
                    <a:pt x="1963" y="9568"/>
                  </a:cubicBezTo>
                  <a:cubicBezTo>
                    <a:pt x="2006" y="9611"/>
                    <a:pt x="2006" y="9611"/>
                    <a:pt x="2006" y="9611"/>
                  </a:cubicBezTo>
                  <a:cubicBezTo>
                    <a:pt x="2177" y="9611"/>
                    <a:pt x="2219" y="9397"/>
                    <a:pt x="2049" y="9355"/>
                  </a:cubicBezTo>
                  <a:cubicBezTo>
                    <a:pt x="1494" y="9227"/>
                    <a:pt x="982" y="8885"/>
                    <a:pt x="598" y="8416"/>
                  </a:cubicBezTo>
                  <a:cubicBezTo>
                    <a:pt x="342" y="7947"/>
                    <a:pt x="299" y="7350"/>
                    <a:pt x="385" y="6795"/>
                  </a:cubicBezTo>
                  <a:lnTo>
                    <a:pt x="982" y="140"/>
                  </a:lnTo>
                  <a:cubicBezTo>
                    <a:pt x="982" y="55"/>
                    <a:pt x="939" y="12"/>
                    <a:pt x="854" y="12"/>
                  </a:cubicBezTo>
                  <a:cubicBezTo>
                    <a:pt x="846" y="4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74;p47"/>
            <p:cNvSpPr/>
            <p:nvPr/>
          </p:nvSpPr>
          <p:spPr>
            <a:xfrm>
              <a:off x="4668225" y="942850"/>
              <a:ext cx="79525" cy="59150"/>
            </a:xfrm>
            <a:custGeom>
              <a:avLst/>
              <a:gdLst/>
              <a:ahLst/>
              <a:cxnLst/>
              <a:rect l="l" t="t" r="r" b="b"/>
              <a:pathLst>
                <a:path w="3181" h="2366" extrusionOk="0">
                  <a:moveTo>
                    <a:pt x="1583" y="1"/>
                  </a:moveTo>
                  <a:cubicBezTo>
                    <a:pt x="189" y="1"/>
                    <a:pt x="1" y="2191"/>
                    <a:pt x="1442" y="2356"/>
                  </a:cubicBezTo>
                  <a:cubicBezTo>
                    <a:pt x="1495" y="2362"/>
                    <a:pt x="1548" y="2365"/>
                    <a:pt x="1598" y="2365"/>
                  </a:cubicBezTo>
                  <a:cubicBezTo>
                    <a:pt x="2993" y="2365"/>
                    <a:pt x="3181" y="174"/>
                    <a:pt x="1740" y="10"/>
                  </a:cubicBezTo>
                  <a:cubicBezTo>
                    <a:pt x="1686" y="4"/>
                    <a:pt x="1634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75;p47"/>
            <p:cNvSpPr/>
            <p:nvPr/>
          </p:nvSpPr>
          <p:spPr>
            <a:xfrm>
              <a:off x="4576275" y="827025"/>
              <a:ext cx="218650" cy="71350"/>
            </a:xfrm>
            <a:custGeom>
              <a:avLst/>
              <a:gdLst/>
              <a:ahLst/>
              <a:cxnLst/>
              <a:rect l="l" t="t" r="r" b="b"/>
              <a:pathLst>
                <a:path w="8746" h="2854" extrusionOk="0">
                  <a:moveTo>
                    <a:pt x="4631" y="0"/>
                  </a:moveTo>
                  <a:cubicBezTo>
                    <a:pt x="2884" y="0"/>
                    <a:pt x="1080" y="641"/>
                    <a:pt x="256" y="1785"/>
                  </a:cubicBezTo>
                  <a:cubicBezTo>
                    <a:pt x="0" y="2168"/>
                    <a:pt x="299" y="2680"/>
                    <a:pt x="768" y="2680"/>
                  </a:cubicBezTo>
                  <a:cubicBezTo>
                    <a:pt x="1920" y="2638"/>
                    <a:pt x="2986" y="2254"/>
                    <a:pt x="4181" y="2254"/>
                  </a:cubicBezTo>
                  <a:cubicBezTo>
                    <a:pt x="5337" y="2254"/>
                    <a:pt x="6373" y="2853"/>
                    <a:pt x="7483" y="2853"/>
                  </a:cubicBezTo>
                  <a:cubicBezTo>
                    <a:pt x="7520" y="2853"/>
                    <a:pt x="7557" y="2852"/>
                    <a:pt x="7594" y="2851"/>
                  </a:cubicBezTo>
                  <a:cubicBezTo>
                    <a:pt x="8191" y="2808"/>
                    <a:pt x="8746" y="2083"/>
                    <a:pt x="8362" y="1529"/>
                  </a:cubicBezTo>
                  <a:cubicBezTo>
                    <a:pt x="7610" y="480"/>
                    <a:pt x="6142" y="0"/>
                    <a:pt x="4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76;p47"/>
            <p:cNvSpPr/>
            <p:nvPr/>
          </p:nvSpPr>
          <p:spPr>
            <a:xfrm>
              <a:off x="4981775" y="942850"/>
              <a:ext cx="79550" cy="59150"/>
            </a:xfrm>
            <a:custGeom>
              <a:avLst/>
              <a:gdLst/>
              <a:ahLst/>
              <a:cxnLst/>
              <a:rect l="l" t="t" r="r" b="b"/>
              <a:pathLst>
                <a:path w="3182" h="2366" extrusionOk="0">
                  <a:moveTo>
                    <a:pt x="1599" y="1"/>
                  </a:moveTo>
                  <a:cubicBezTo>
                    <a:pt x="1548" y="1"/>
                    <a:pt x="1496" y="4"/>
                    <a:pt x="1442" y="10"/>
                  </a:cubicBezTo>
                  <a:cubicBezTo>
                    <a:pt x="1" y="174"/>
                    <a:pt x="189" y="2365"/>
                    <a:pt x="1584" y="2365"/>
                  </a:cubicBezTo>
                  <a:cubicBezTo>
                    <a:pt x="1634" y="2365"/>
                    <a:pt x="1687" y="2362"/>
                    <a:pt x="1740" y="2356"/>
                  </a:cubicBezTo>
                  <a:cubicBezTo>
                    <a:pt x="3181" y="2191"/>
                    <a:pt x="2993" y="1"/>
                    <a:pt x="1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77;p47"/>
            <p:cNvSpPr/>
            <p:nvPr/>
          </p:nvSpPr>
          <p:spPr>
            <a:xfrm>
              <a:off x="4934625" y="827025"/>
              <a:ext cx="218650" cy="71350"/>
            </a:xfrm>
            <a:custGeom>
              <a:avLst/>
              <a:gdLst/>
              <a:ahLst/>
              <a:cxnLst/>
              <a:rect l="l" t="t" r="r" b="b"/>
              <a:pathLst>
                <a:path w="8746" h="2854" extrusionOk="0">
                  <a:moveTo>
                    <a:pt x="4115" y="0"/>
                  </a:moveTo>
                  <a:cubicBezTo>
                    <a:pt x="2604" y="0"/>
                    <a:pt x="1136" y="480"/>
                    <a:pt x="384" y="1529"/>
                  </a:cubicBezTo>
                  <a:cubicBezTo>
                    <a:pt x="0" y="2083"/>
                    <a:pt x="555" y="2808"/>
                    <a:pt x="1152" y="2851"/>
                  </a:cubicBezTo>
                  <a:cubicBezTo>
                    <a:pt x="1189" y="2852"/>
                    <a:pt x="1226" y="2853"/>
                    <a:pt x="1263" y="2853"/>
                  </a:cubicBezTo>
                  <a:cubicBezTo>
                    <a:pt x="2373" y="2853"/>
                    <a:pt x="3409" y="2254"/>
                    <a:pt x="4565" y="2254"/>
                  </a:cubicBezTo>
                  <a:cubicBezTo>
                    <a:pt x="5759" y="2254"/>
                    <a:pt x="6826" y="2638"/>
                    <a:pt x="7978" y="2680"/>
                  </a:cubicBezTo>
                  <a:cubicBezTo>
                    <a:pt x="8447" y="2680"/>
                    <a:pt x="8746" y="2168"/>
                    <a:pt x="8490" y="1785"/>
                  </a:cubicBezTo>
                  <a:cubicBezTo>
                    <a:pt x="7666" y="641"/>
                    <a:pt x="5862" y="0"/>
                    <a:pt x="4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78;p47"/>
            <p:cNvSpPr/>
            <p:nvPr/>
          </p:nvSpPr>
          <p:spPr>
            <a:xfrm>
              <a:off x="4789075" y="1244125"/>
              <a:ext cx="159200" cy="41475"/>
            </a:xfrm>
            <a:custGeom>
              <a:avLst/>
              <a:gdLst/>
              <a:ahLst/>
              <a:cxnLst/>
              <a:rect l="l" t="t" r="r" b="b"/>
              <a:pathLst>
                <a:path w="6368" h="1659" extrusionOk="0">
                  <a:moveTo>
                    <a:pt x="5643" y="1"/>
                  </a:moveTo>
                  <a:cubicBezTo>
                    <a:pt x="5591" y="1"/>
                    <a:pt x="5537" y="10"/>
                    <a:pt x="5481" y="32"/>
                  </a:cubicBezTo>
                  <a:cubicBezTo>
                    <a:pt x="4597" y="414"/>
                    <a:pt x="3645" y="609"/>
                    <a:pt x="2687" y="609"/>
                  </a:cubicBezTo>
                  <a:cubicBezTo>
                    <a:pt x="1935" y="609"/>
                    <a:pt x="1179" y="489"/>
                    <a:pt x="447" y="245"/>
                  </a:cubicBezTo>
                  <a:cubicBezTo>
                    <a:pt x="420" y="238"/>
                    <a:pt x="395" y="234"/>
                    <a:pt x="370" y="234"/>
                  </a:cubicBezTo>
                  <a:cubicBezTo>
                    <a:pt x="121" y="234"/>
                    <a:pt x="1" y="602"/>
                    <a:pt x="234" y="757"/>
                  </a:cubicBezTo>
                  <a:cubicBezTo>
                    <a:pt x="1158" y="1358"/>
                    <a:pt x="2220" y="1658"/>
                    <a:pt x="3284" y="1658"/>
                  </a:cubicBezTo>
                  <a:cubicBezTo>
                    <a:pt x="4184" y="1658"/>
                    <a:pt x="5086" y="1443"/>
                    <a:pt x="5908" y="1013"/>
                  </a:cubicBezTo>
                  <a:cubicBezTo>
                    <a:pt x="6368" y="783"/>
                    <a:pt x="6104" y="1"/>
                    <a:pt x="5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2794;p47"/>
          <p:cNvGrpSpPr/>
          <p:nvPr/>
        </p:nvGrpSpPr>
        <p:grpSpPr>
          <a:xfrm>
            <a:off x="1269416" y="3317649"/>
            <a:ext cx="872341" cy="1031509"/>
            <a:chOff x="1744675" y="238300"/>
            <a:chExt cx="2004000" cy="2369650"/>
          </a:xfrm>
        </p:grpSpPr>
        <p:sp>
          <p:nvSpPr>
            <p:cNvPr id="154" name="Google Shape;2795;p47"/>
            <p:cNvSpPr/>
            <p:nvPr/>
          </p:nvSpPr>
          <p:spPr>
            <a:xfrm>
              <a:off x="1935575" y="1473150"/>
              <a:ext cx="1589125" cy="1131600"/>
            </a:xfrm>
            <a:custGeom>
              <a:avLst/>
              <a:gdLst/>
              <a:ahLst/>
              <a:cxnLst/>
              <a:rect l="l" t="t" r="r" b="b"/>
              <a:pathLst>
                <a:path w="63565" h="45264" extrusionOk="0">
                  <a:moveTo>
                    <a:pt x="29777" y="0"/>
                  </a:moveTo>
                  <a:lnTo>
                    <a:pt x="1408" y="12500"/>
                  </a:lnTo>
                  <a:lnTo>
                    <a:pt x="0" y="45263"/>
                  </a:lnTo>
                  <a:lnTo>
                    <a:pt x="63565" y="45263"/>
                  </a:lnTo>
                  <a:lnTo>
                    <a:pt x="63565" y="13353"/>
                  </a:lnTo>
                  <a:lnTo>
                    <a:pt x="36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96;p47"/>
            <p:cNvSpPr/>
            <p:nvPr/>
          </p:nvSpPr>
          <p:spPr>
            <a:xfrm>
              <a:off x="3088475" y="1587250"/>
              <a:ext cx="427700" cy="1020700"/>
            </a:xfrm>
            <a:custGeom>
              <a:avLst/>
              <a:gdLst/>
              <a:ahLst/>
              <a:cxnLst/>
              <a:rect l="l" t="t" r="r" b="b"/>
              <a:pathLst>
                <a:path w="17108" h="40828" extrusionOk="0">
                  <a:moveTo>
                    <a:pt x="1" y="1"/>
                  </a:moveTo>
                  <a:lnTo>
                    <a:pt x="1" y="40827"/>
                  </a:lnTo>
                  <a:lnTo>
                    <a:pt x="13055" y="40827"/>
                  </a:lnTo>
                  <a:cubicBezTo>
                    <a:pt x="13225" y="39292"/>
                    <a:pt x="13396" y="37969"/>
                    <a:pt x="13481" y="36903"/>
                  </a:cubicBezTo>
                  <a:cubicBezTo>
                    <a:pt x="13951" y="31143"/>
                    <a:pt x="17107" y="7637"/>
                    <a:pt x="17107" y="76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97;p47"/>
            <p:cNvSpPr/>
            <p:nvPr/>
          </p:nvSpPr>
          <p:spPr>
            <a:xfrm>
              <a:off x="1973975" y="1580850"/>
              <a:ext cx="449025" cy="1027100"/>
            </a:xfrm>
            <a:custGeom>
              <a:avLst/>
              <a:gdLst/>
              <a:ahLst/>
              <a:cxnLst/>
              <a:rect l="l" t="t" r="r" b="b"/>
              <a:pathLst>
                <a:path w="17961" h="41084" extrusionOk="0">
                  <a:moveTo>
                    <a:pt x="17960" y="1"/>
                  </a:moveTo>
                  <a:lnTo>
                    <a:pt x="0" y="7936"/>
                  </a:lnTo>
                  <a:cubicBezTo>
                    <a:pt x="0" y="7936"/>
                    <a:pt x="3498" y="31058"/>
                    <a:pt x="3968" y="36817"/>
                  </a:cubicBezTo>
                  <a:cubicBezTo>
                    <a:pt x="4053" y="37969"/>
                    <a:pt x="4223" y="39420"/>
                    <a:pt x="4437" y="41083"/>
                  </a:cubicBezTo>
                  <a:lnTo>
                    <a:pt x="17960" y="41083"/>
                  </a:lnTo>
                  <a:lnTo>
                    <a:pt x="17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98;p47"/>
            <p:cNvSpPr/>
            <p:nvPr/>
          </p:nvSpPr>
          <p:spPr>
            <a:xfrm>
              <a:off x="3343375" y="1774650"/>
              <a:ext cx="405300" cy="833300"/>
            </a:xfrm>
            <a:custGeom>
              <a:avLst/>
              <a:gdLst/>
              <a:ahLst/>
              <a:cxnLst/>
              <a:rect l="l" t="t" r="r" b="b"/>
              <a:pathLst>
                <a:path w="16212" h="33332" extrusionOk="0">
                  <a:moveTo>
                    <a:pt x="6361" y="0"/>
                  </a:moveTo>
                  <a:cubicBezTo>
                    <a:pt x="6116" y="0"/>
                    <a:pt x="5844" y="66"/>
                    <a:pt x="5546" y="227"/>
                  </a:cubicBezTo>
                  <a:cubicBezTo>
                    <a:pt x="4565" y="1293"/>
                    <a:pt x="0" y="21258"/>
                    <a:pt x="640" y="33331"/>
                  </a:cubicBezTo>
                  <a:lnTo>
                    <a:pt x="16212" y="33331"/>
                  </a:lnTo>
                  <a:cubicBezTo>
                    <a:pt x="12543" y="17931"/>
                    <a:pt x="7978" y="1208"/>
                    <a:pt x="7978" y="1208"/>
                  </a:cubicBezTo>
                  <a:cubicBezTo>
                    <a:pt x="7978" y="1208"/>
                    <a:pt x="7416" y="0"/>
                    <a:pt x="6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99;p47"/>
            <p:cNvSpPr/>
            <p:nvPr/>
          </p:nvSpPr>
          <p:spPr>
            <a:xfrm>
              <a:off x="1744675" y="1774650"/>
              <a:ext cx="405300" cy="833300"/>
            </a:xfrm>
            <a:custGeom>
              <a:avLst/>
              <a:gdLst/>
              <a:ahLst/>
              <a:cxnLst/>
              <a:rect l="l" t="t" r="r" b="b"/>
              <a:pathLst>
                <a:path w="16212" h="33332" extrusionOk="0">
                  <a:moveTo>
                    <a:pt x="9850" y="0"/>
                  </a:moveTo>
                  <a:cubicBezTo>
                    <a:pt x="8795" y="0"/>
                    <a:pt x="8234" y="1208"/>
                    <a:pt x="8234" y="1208"/>
                  </a:cubicBezTo>
                  <a:cubicBezTo>
                    <a:pt x="8234" y="1208"/>
                    <a:pt x="3669" y="17931"/>
                    <a:pt x="0" y="33331"/>
                  </a:cubicBezTo>
                  <a:lnTo>
                    <a:pt x="15571" y="33331"/>
                  </a:lnTo>
                  <a:cubicBezTo>
                    <a:pt x="16211" y="21258"/>
                    <a:pt x="11646" y="1293"/>
                    <a:pt x="10665" y="227"/>
                  </a:cubicBezTo>
                  <a:cubicBezTo>
                    <a:pt x="10367" y="66"/>
                    <a:pt x="10095" y="0"/>
                    <a:pt x="9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00;p47"/>
            <p:cNvSpPr/>
            <p:nvPr/>
          </p:nvSpPr>
          <p:spPr>
            <a:xfrm>
              <a:off x="2577625" y="1178775"/>
              <a:ext cx="381825" cy="593775"/>
            </a:xfrm>
            <a:custGeom>
              <a:avLst/>
              <a:gdLst/>
              <a:ahLst/>
              <a:cxnLst/>
              <a:rect l="l" t="t" r="r" b="b"/>
              <a:pathLst>
                <a:path w="15273" h="23751" extrusionOk="0">
                  <a:moveTo>
                    <a:pt x="0" y="1"/>
                  </a:moveTo>
                  <a:lnTo>
                    <a:pt x="256" y="16468"/>
                  </a:lnTo>
                  <a:cubicBezTo>
                    <a:pt x="296" y="20549"/>
                    <a:pt x="3629" y="23750"/>
                    <a:pt x="7642" y="23750"/>
                  </a:cubicBezTo>
                  <a:cubicBezTo>
                    <a:pt x="7866" y="23750"/>
                    <a:pt x="8092" y="23741"/>
                    <a:pt x="8319" y="23720"/>
                  </a:cubicBezTo>
                  <a:cubicBezTo>
                    <a:pt x="12329" y="23379"/>
                    <a:pt x="15273" y="19881"/>
                    <a:pt x="15017" y="15871"/>
                  </a:cubicBezTo>
                  <a:lnTo>
                    <a:pt x="13907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01;p47"/>
            <p:cNvSpPr/>
            <p:nvPr/>
          </p:nvSpPr>
          <p:spPr>
            <a:xfrm>
              <a:off x="2571225" y="1172375"/>
              <a:ext cx="394625" cy="606875"/>
            </a:xfrm>
            <a:custGeom>
              <a:avLst/>
              <a:gdLst/>
              <a:ahLst/>
              <a:cxnLst/>
              <a:rect l="l" t="t" r="r" b="b"/>
              <a:pathLst>
                <a:path w="15785" h="24275" extrusionOk="0">
                  <a:moveTo>
                    <a:pt x="13950" y="555"/>
                  </a:moveTo>
                  <a:lnTo>
                    <a:pt x="15017" y="16127"/>
                  </a:lnTo>
                  <a:cubicBezTo>
                    <a:pt x="15230" y="19966"/>
                    <a:pt x="12372" y="23336"/>
                    <a:pt x="8532" y="23720"/>
                  </a:cubicBezTo>
                  <a:cubicBezTo>
                    <a:pt x="8309" y="23741"/>
                    <a:pt x="8087" y="23751"/>
                    <a:pt x="7867" y="23751"/>
                  </a:cubicBezTo>
                  <a:cubicBezTo>
                    <a:pt x="4022" y="23751"/>
                    <a:pt x="849" y="20638"/>
                    <a:pt x="768" y="16724"/>
                  </a:cubicBezTo>
                  <a:lnTo>
                    <a:pt x="555" y="555"/>
                  </a:lnTo>
                  <a:close/>
                  <a:moveTo>
                    <a:pt x="0" y="1"/>
                  </a:moveTo>
                  <a:lnTo>
                    <a:pt x="256" y="16724"/>
                  </a:lnTo>
                  <a:cubicBezTo>
                    <a:pt x="299" y="20905"/>
                    <a:pt x="3712" y="24275"/>
                    <a:pt x="7892" y="24275"/>
                  </a:cubicBezTo>
                  <a:cubicBezTo>
                    <a:pt x="8148" y="24275"/>
                    <a:pt x="8362" y="24275"/>
                    <a:pt x="8575" y="24232"/>
                  </a:cubicBezTo>
                  <a:cubicBezTo>
                    <a:pt x="12713" y="23848"/>
                    <a:pt x="15785" y="20222"/>
                    <a:pt x="15529" y="16084"/>
                  </a:cubicBezTo>
                  <a:lnTo>
                    <a:pt x="14419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02;p47"/>
            <p:cNvSpPr/>
            <p:nvPr/>
          </p:nvSpPr>
          <p:spPr>
            <a:xfrm>
              <a:off x="2570150" y="1171325"/>
              <a:ext cx="382900" cy="403450"/>
            </a:xfrm>
            <a:custGeom>
              <a:avLst/>
              <a:gdLst/>
              <a:ahLst/>
              <a:cxnLst/>
              <a:rect l="l" t="t" r="r" b="b"/>
              <a:pathLst>
                <a:path w="15316" h="16138" extrusionOk="0">
                  <a:moveTo>
                    <a:pt x="0" y="0"/>
                  </a:moveTo>
                  <a:lnTo>
                    <a:pt x="171" y="12585"/>
                  </a:lnTo>
                  <a:cubicBezTo>
                    <a:pt x="2176" y="14590"/>
                    <a:pt x="4138" y="16041"/>
                    <a:pt x="7253" y="16126"/>
                  </a:cubicBezTo>
                  <a:cubicBezTo>
                    <a:pt x="7402" y="16134"/>
                    <a:pt x="7551" y="16137"/>
                    <a:pt x="7699" y="16137"/>
                  </a:cubicBezTo>
                  <a:cubicBezTo>
                    <a:pt x="10860" y="16137"/>
                    <a:pt x="13808" y="14416"/>
                    <a:pt x="15316" y="11604"/>
                  </a:cubicBezTo>
                  <a:lnTo>
                    <a:pt x="14505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03;p47"/>
            <p:cNvSpPr/>
            <p:nvPr/>
          </p:nvSpPr>
          <p:spPr>
            <a:xfrm>
              <a:off x="2356850" y="846625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1909" y="1"/>
                  </a:moveTo>
                  <a:cubicBezTo>
                    <a:pt x="1734" y="1"/>
                    <a:pt x="1552" y="33"/>
                    <a:pt x="1365" y="105"/>
                  </a:cubicBezTo>
                  <a:cubicBezTo>
                    <a:pt x="683" y="361"/>
                    <a:pt x="256" y="1299"/>
                    <a:pt x="214" y="2152"/>
                  </a:cubicBezTo>
                  <a:cubicBezTo>
                    <a:pt x="0" y="4413"/>
                    <a:pt x="683" y="6674"/>
                    <a:pt x="2176" y="8424"/>
                  </a:cubicBezTo>
                  <a:cubicBezTo>
                    <a:pt x="2389" y="8722"/>
                    <a:pt x="2688" y="8978"/>
                    <a:pt x="2987" y="9149"/>
                  </a:cubicBezTo>
                  <a:cubicBezTo>
                    <a:pt x="3150" y="9221"/>
                    <a:pt x="3298" y="9255"/>
                    <a:pt x="3431" y="9255"/>
                  </a:cubicBezTo>
                  <a:cubicBezTo>
                    <a:pt x="5172" y="9255"/>
                    <a:pt x="4422" y="3445"/>
                    <a:pt x="4224" y="2494"/>
                  </a:cubicBezTo>
                  <a:cubicBezTo>
                    <a:pt x="4001" y="1490"/>
                    <a:pt x="3098" y="1"/>
                    <a:pt x="1909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04;p47"/>
            <p:cNvSpPr/>
            <p:nvPr/>
          </p:nvSpPr>
          <p:spPr>
            <a:xfrm>
              <a:off x="2349375" y="839850"/>
              <a:ext cx="145075" cy="244325"/>
            </a:xfrm>
            <a:custGeom>
              <a:avLst/>
              <a:gdLst/>
              <a:ahLst/>
              <a:cxnLst/>
              <a:rect l="l" t="t" r="r" b="b"/>
              <a:pathLst>
                <a:path w="5803" h="9773" extrusionOk="0">
                  <a:moveTo>
                    <a:pt x="2219" y="546"/>
                  </a:moveTo>
                  <a:cubicBezTo>
                    <a:pt x="2432" y="546"/>
                    <a:pt x="2646" y="589"/>
                    <a:pt x="2816" y="674"/>
                  </a:cubicBezTo>
                  <a:cubicBezTo>
                    <a:pt x="3541" y="1186"/>
                    <a:pt x="4053" y="1954"/>
                    <a:pt x="4267" y="2807"/>
                  </a:cubicBezTo>
                  <a:cubicBezTo>
                    <a:pt x="4565" y="4172"/>
                    <a:pt x="4907" y="8439"/>
                    <a:pt x="4011" y="9164"/>
                  </a:cubicBezTo>
                  <a:cubicBezTo>
                    <a:pt x="3961" y="9213"/>
                    <a:pt x="3884" y="9262"/>
                    <a:pt x="3761" y="9262"/>
                  </a:cubicBezTo>
                  <a:cubicBezTo>
                    <a:pt x="3672" y="9262"/>
                    <a:pt x="3558" y="9236"/>
                    <a:pt x="3413" y="9164"/>
                  </a:cubicBezTo>
                  <a:cubicBezTo>
                    <a:pt x="3115" y="8993"/>
                    <a:pt x="2859" y="8780"/>
                    <a:pt x="2688" y="8524"/>
                  </a:cubicBezTo>
                  <a:cubicBezTo>
                    <a:pt x="1280" y="6817"/>
                    <a:pt x="555" y="4642"/>
                    <a:pt x="769" y="2466"/>
                  </a:cubicBezTo>
                  <a:cubicBezTo>
                    <a:pt x="811" y="1698"/>
                    <a:pt x="1152" y="845"/>
                    <a:pt x="1792" y="632"/>
                  </a:cubicBezTo>
                  <a:cubicBezTo>
                    <a:pt x="1920" y="546"/>
                    <a:pt x="2048" y="546"/>
                    <a:pt x="2219" y="546"/>
                  </a:cubicBezTo>
                  <a:close/>
                  <a:moveTo>
                    <a:pt x="2248" y="1"/>
                  </a:moveTo>
                  <a:cubicBezTo>
                    <a:pt x="2018" y="1"/>
                    <a:pt x="1790" y="43"/>
                    <a:pt x="1579" y="120"/>
                  </a:cubicBezTo>
                  <a:cubicBezTo>
                    <a:pt x="726" y="461"/>
                    <a:pt x="299" y="1570"/>
                    <a:pt x="214" y="2423"/>
                  </a:cubicBezTo>
                  <a:cubicBezTo>
                    <a:pt x="1" y="4770"/>
                    <a:pt x="726" y="7073"/>
                    <a:pt x="2262" y="8865"/>
                  </a:cubicBezTo>
                  <a:cubicBezTo>
                    <a:pt x="2518" y="9206"/>
                    <a:pt x="2816" y="9462"/>
                    <a:pt x="3200" y="9633"/>
                  </a:cubicBezTo>
                  <a:cubicBezTo>
                    <a:pt x="3371" y="9718"/>
                    <a:pt x="3541" y="9761"/>
                    <a:pt x="3755" y="9761"/>
                  </a:cubicBezTo>
                  <a:cubicBezTo>
                    <a:pt x="3793" y="9769"/>
                    <a:pt x="3830" y="9772"/>
                    <a:pt x="3868" y="9772"/>
                  </a:cubicBezTo>
                  <a:cubicBezTo>
                    <a:pt x="4042" y="9772"/>
                    <a:pt x="4212" y="9696"/>
                    <a:pt x="4352" y="9590"/>
                  </a:cubicBezTo>
                  <a:cubicBezTo>
                    <a:pt x="5802" y="8439"/>
                    <a:pt x="4779" y="2765"/>
                    <a:pt x="4779" y="2722"/>
                  </a:cubicBezTo>
                  <a:cubicBezTo>
                    <a:pt x="4565" y="1698"/>
                    <a:pt x="3925" y="802"/>
                    <a:pt x="3072" y="205"/>
                  </a:cubicBezTo>
                  <a:cubicBezTo>
                    <a:pt x="2814" y="64"/>
                    <a:pt x="2530" y="1"/>
                    <a:pt x="22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05;p47"/>
            <p:cNvSpPr/>
            <p:nvPr/>
          </p:nvSpPr>
          <p:spPr>
            <a:xfrm>
              <a:off x="2387775" y="891900"/>
              <a:ext cx="59750" cy="131200"/>
            </a:xfrm>
            <a:custGeom>
              <a:avLst/>
              <a:gdLst/>
              <a:ahLst/>
              <a:cxnLst/>
              <a:rect l="l" t="t" r="r" b="b"/>
              <a:pathLst>
                <a:path w="2390" h="5248" extrusionOk="0">
                  <a:moveTo>
                    <a:pt x="683" y="0"/>
                  </a:moveTo>
                  <a:cubicBezTo>
                    <a:pt x="470" y="0"/>
                    <a:pt x="299" y="128"/>
                    <a:pt x="171" y="341"/>
                  </a:cubicBezTo>
                  <a:cubicBezTo>
                    <a:pt x="86" y="469"/>
                    <a:pt x="43" y="640"/>
                    <a:pt x="0" y="811"/>
                  </a:cubicBezTo>
                  <a:cubicBezTo>
                    <a:pt x="0" y="896"/>
                    <a:pt x="43" y="981"/>
                    <a:pt x="128" y="981"/>
                  </a:cubicBezTo>
                  <a:cubicBezTo>
                    <a:pt x="171" y="981"/>
                    <a:pt x="256" y="939"/>
                    <a:pt x="256" y="896"/>
                  </a:cubicBezTo>
                  <a:cubicBezTo>
                    <a:pt x="299" y="725"/>
                    <a:pt x="342" y="597"/>
                    <a:pt x="427" y="469"/>
                  </a:cubicBezTo>
                  <a:cubicBezTo>
                    <a:pt x="470" y="341"/>
                    <a:pt x="555" y="299"/>
                    <a:pt x="683" y="256"/>
                  </a:cubicBezTo>
                  <a:cubicBezTo>
                    <a:pt x="939" y="256"/>
                    <a:pt x="1067" y="640"/>
                    <a:pt x="1110" y="811"/>
                  </a:cubicBezTo>
                  <a:cubicBezTo>
                    <a:pt x="1280" y="1493"/>
                    <a:pt x="1408" y="2176"/>
                    <a:pt x="1408" y="2901"/>
                  </a:cubicBezTo>
                  <a:cubicBezTo>
                    <a:pt x="1366" y="2901"/>
                    <a:pt x="1280" y="2944"/>
                    <a:pt x="1238" y="2986"/>
                  </a:cubicBezTo>
                  <a:cubicBezTo>
                    <a:pt x="1110" y="3029"/>
                    <a:pt x="1067" y="3157"/>
                    <a:pt x="1024" y="3285"/>
                  </a:cubicBezTo>
                  <a:cubicBezTo>
                    <a:pt x="811" y="4138"/>
                    <a:pt x="1323" y="4991"/>
                    <a:pt x="2133" y="5247"/>
                  </a:cubicBezTo>
                  <a:lnTo>
                    <a:pt x="2176" y="5247"/>
                  </a:lnTo>
                  <a:cubicBezTo>
                    <a:pt x="2347" y="5247"/>
                    <a:pt x="2389" y="5034"/>
                    <a:pt x="2219" y="4991"/>
                  </a:cubicBezTo>
                  <a:cubicBezTo>
                    <a:pt x="1536" y="4778"/>
                    <a:pt x="1110" y="4053"/>
                    <a:pt x="1280" y="3370"/>
                  </a:cubicBezTo>
                  <a:cubicBezTo>
                    <a:pt x="1280" y="3285"/>
                    <a:pt x="1323" y="3242"/>
                    <a:pt x="1366" y="3200"/>
                  </a:cubicBezTo>
                  <a:cubicBezTo>
                    <a:pt x="1387" y="3178"/>
                    <a:pt x="1398" y="3168"/>
                    <a:pt x="1408" y="3168"/>
                  </a:cubicBezTo>
                  <a:cubicBezTo>
                    <a:pt x="1419" y="3168"/>
                    <a:pt x="1430" y="3178"/>
                    <a:pt x="1451" y="3200"/>
                  </a:cubicBezTo>
                  <a:cubicBezTo>
                    <a:pt x="1466" y="3230"/>
                    <a:pt x="1503" y="3244"/>
                    <a:pt x="1543" y="3244"/>
                  </a:cubicBezTo>
                  <a:cubicBezTo>
                    <a:pt x="1618" y="3244"/>
                    <a:pt x="1707" y="3197"/>
                    <a:pt x="1707" y="3114"/>
                  </a:cubicBezTo>
                  <a:cubicBezTo>
                    <a:pt x="1707" y="2304"/>
                    <a:pt x="1579" y="1493"/>
                    <a:pt x="1366" y="725"/>
                  </a:cubicBezTo>
                  <a:cubicBezTo>
                    <a:pt x="1238" y="256"/>
                    <a:pt x="982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06;p47"/>
            <p:cNvSpPr/>
            <p:nvPr/>
          </p:nvSpPr>
          <p:spPr>
            <a:xfrm>
              <a:off x="3041300" y="846625"/>
              <a:ext cx="129325" cy="231400"/>
            </a:xfrm>
            <a:custGeom>
              <a:avLst/>
              <a:gdLst/>
              <a:ahLst/>
              <a:cxnLst/>
              <a:rect l="l" t="t" r="r" b="b"/>
              <a:pathLst>
                <a:path w="5173" h="9256" extrusionOk="0">
                  <a:moveTo>
                    <a:pt x="3223" y="1"/>
                  </a:moveTo>
                  <a:cubicBezTo>
                    <a:pt x="2043" y="1"/>
                    <a:pt x="1172" y="1490"/>
                    <a:pt x="949" y="2494"/>
                  </a:cubicBezTo>
                  <a:cubicBezTo>
                    <a:pt x="751" y="3445"/>
                    <a:pt x="0" y="9255"/>
                    <a:pt x="1707" y="9255"/>
                  </a:cubicBezTo>
                  <a:cubicBezTo>
                    <a:pt x="1838" y="9255"/>
                    <a:pt x="1983" y="9221"/>
                    <a:pt x="2143" y="9149"/>
                  </a:cubicBezTo>
                  <a:cubicBezTo>
                    <a:pt x="2485" y="8978"/>
                    <a:pt x="2741" y="8722"/>
                    <a:pt x="2997" y="8424"/>
                  </a:cubicBezTo>
                  <a:cubicBezTo>
                    <a:pt x="4447" y="6674"/>
                    <a:pt x="5172" y="4413"/>
                    <a:pt x="4959" y="2152"/>
                  </a:cubicBezTo>
                  <a:cubicBezTo>
                    <a:pt x="4874" y="1299"/>
                    <a:pt x="4490" y="361"/>
                    <a:pt x="3765" y="105"/>
                  </a:cubicBezTo>
                  <a:cubicBezTo>
                    <a:pt x="3578" y="33"/>
                    <a:pt x="3397" y="1"/>
                    <a:pt x="3223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07;p47"/>
            <p:cNvSpPr/>
            <p:nvPr/>
          </p:nvSpPr>
          <p:spPr>
            <a:xfrm>
              <a:off x="3033025" y="839850"/>
              <a:ext cx="144000" cy="244325"/>
            </a:xfrm>
            <a:custGeom>
              <a:avLst/>
              <a:gdLst/>
              <a:ahLst/>
              <a:cxnLst/>
              <a:rect l="l" t="t" r="r" b="b"/>
              <a:pathLst>
                <a:path w="5760" h="9773" extrusionOk="0">
                  <a:moveTo>
                    <a:pt x="3541" y="546"/>
                  </a:moveTo>
                  <a:cubicBezTo>
                    <a:pt x="3712" y="546"/>
                    <a:pt x="3882" y="546"/>
                    <a:pt x="4010" y="632"/>
                  </a:cubicBezTo>
                  <a:cubicBezTo>
                    <a:pt x="4608" y="845"/>
                    <a:pt x="4949" y="1698"/>
                    <a:pt x="5034" y="2466"/>
                  </a:cubicBezTo>
                  <a:cubicBezTo>
                    <a:pt x="5205" y="4642"/>
                    <a:pt x="4522" y="6817"/>
                    <a:pt x="3114" y="8524"/>
                  </a:cubicBezTo>
                  <a:cubicBezTo>
                    <a:pt x="2901" y="8780"/>
                    <a:pt x="2645" y="8993"/>
                    <a:pt x="2347" y="9164"/>
                  </a:cubicBezTo>
                  <a:cubicBezTo>
                    <a:pt x="2202" y="9236"/>
                    <a:pt x="2096" y="9262"/>
                    <a:pt x="2012" y="9262"/>
                  </a:cubicBezTo>
                  <a:cubicBezTo>
                    <a:pt x="1897" y="9262"/>
                    <a:pt x="1823" y="9213"/>
                    <a:pt x="1749" y="9164"/>
                  </a:cubicBezTo>
                  <a:cubicBezTo>
                    <a:pt x="853" y="8439"/>
                    <a:pt x="1237" y="4172"/>
                    <a:pt x="1536" y="2807"/>
                  </a:cubicBezTo>
                  <a:cubicBezTo>
                    <a:pt x="1707" y="1954"/>
                    <a:pt x="2219" y="1186"/>
                    <a:pt x="2944" y="674"/>
                  </a:cubicBezTo>
                  <a:cubicBezTo>
                    <a:pt x="3157" y="589"/>
                    <a:pt x="3328" y="546"/>
                    <a:pt x="3541" y="546"/>
                  </a:cubicBezTo>
                  <a:close/>
                  <a:moveTo>
                    <a:pt x="3512" y="1"/>
                  </a:moveTo>
                  <a:cubicBezTo>
                    <a:pt x="3230" y="1"/>
                    <a:pt x="2946" y="64"/>
                    <a:pt x="2688" y="205"/>
                  </a:cubicBezTo>
                  <a:cubicBezTo>
                    <a:pt x="1835" y="802"/>
                    <a:pt x="1237" y="1698"/>
                    <a:pt x="1024" y="2679"/>
                  </a:cubicBezTo>
                  <a:cubicBezTo>
                    <a:pt x="981" y="2765"/>
                    <a:pt x="0" y="8439"/>
                    <a:pt x="1451" y="9590"/>
                  </a:cubicBezTo>
                  <a:cubicBezTo>
                    <a:pt x="1556" y="9696"/>
                    <a:pt x="1719" y="9772"/>
                    <a:pt x="1892" y="9772"/>
                  </a:cubicBezTo>
                  <a:cubicBezTo>
                    <a:pt x="1930" y="9772"/>
                    <a:pt x="1967" y="9769"/>
                    <a:pt x="2005" y="9761"/>
                  </a:cubicBezTo>
                  <a:cubicBezTo>
                    <a:pt x="2219" y="9761"/>
                    <a:pt x="2432" y="9718"/>
                    <a:pt x="2602" y="9633"/>
                  </a:cubicBezTo>
                  <a:cubicBezTo>
                    <a:pt x="2944" y="9462"/>
                    <a:pt x="3242" y="9206"/>
                    <a:pt x="3498" y="8865"/>
                  </a:cubicBezTo>
                  <a:cubicBezTo>
                    <a:pt x="5034" y="7073"/>
                    <a:pt x="5759" y="4770"/>
                    <a:pt x="5546" y="2423"/>
                  </a:cubicBezTo>
                  <a:cubicBezTo>
                    <a:pt x="5461" y="1570"/>
                    <a:pt x="5077" y="461"/>
                    <a:pt x="4181" y="120"/>
                  </a:cubicBezTo>
                  <a:cubicBezTo>
                    <a:pt x="3970" y="43"/>
                    <a:pt x="3742" y="1"/>
                    <a:pt x="351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08;p47"/>
            <p:cNvSpPr/>
            <p:nvPr/>
          </p:nvSpPr>
          <p:spPr>
            <a:xfrm>
              <a:off x="3079950" y="891900"/>
              <a:ext cx="59325" cy="131200"/>
            </a:xfrm>
            <a:custGeom>
              <a:avLst/>
              <a:gdLst/>
              <a:ahLst/>
              <a:cxnLst/>
              <a:rect l="l" t="t" r="r" b="b"/>
              <a:pathLst>
                <a:path w="2373" h="5248" extrusionOk="0">
                  <a:moveTo>
                    <a:pt x="1664" y="0"/>
                  </a:moveTo>
                  <a:cubicBezTo>
                    <a:pt x="1365" y="0"/>
                    <a:pt x="1109" y="256"/>
                    <a:pt x="981" y="725"/>
                  </a:cubicBezTo>
                  <a:cubicBezTo>
                    <a:pt x="768" y="1493"/>
                    <a:pt x="683" y="2304"/>
                    <a:pt x="683" y="3114"/>
                  </a:cubicBezTo>
                  <a:cubicBezTo>
                    <a:pt x="683" y="3189"/>
                    <a:pt x="740" y="3234"/>
                    <a:pt x="805" y="3234"/>
                  </a:cubicBezTo>
                  <a:cubicBezTo>
                    <a:pt x="852" y="3234"/>
                    <a:pt x="903" y="3211"/>
                    <a:pt x="939" y="3157"/>
                  </a:cubicBezTo>
                  <a:cubicBezTo>
                    <a:pt x="939" y="3157"/>
                    <a:pt x="981" y="3157"/>
                    <a:pt x="981" y="3200"/>
                  </a:cubicBezTo>
                  <a:cubicBezTo>
                    <a:pt x="1024" y="3242"/>
                    <a:pt x="1067" y="3285"/>
                    <a:pt x="1109" y="3370"/>
                  </a:cubicBezTo>
                  <a:cubicBezTo>
                    <a:pt x="1280" y="4053"/>
                    <a:pt x="853" y="4778"/>
                    <a:pt x="171" y="4991"/>
                  </a:cubicBezTo>
                  <a:cubicBezTo>
                    <a:pt x="0" y="5034"/>
                    <a:pt x="43" y="5247"/>
                    <a:pt x="171" y="5247"/>
                  </a:cubicBezTo>
                  <a:lnTo>
                    <a:pt x="214" y="5247"/>
                  </a:lnTo>
                  <a:cubicBezTo>
                    <a:pt x="1067" y="4991"/>
                    <a:pt x="1579" y="4138"/>
                    <a:pt x="1365" y="3285"/>
                  </a:cubicBezTo>
                  <a:cubicBezTo>
                    <a:pt x="1323" y="3157"/>
                    <a:pt x="1237" y="3029"/>
                    <a:pt x="1152" y="2944"/>
                  </a:cubicBezTo>
                  <a:cubicBezTo>
                    <a:pt x="1067" y="2944"/>
                    <a:pt x="1024" y="2901"/>
                    <a:pt x="939" y="2901"/>
                  </a:cubicBezTo>
                  <a:cubicBezTo>
                    <a:pt x="939" y="2176"/>
                    <a:pt x="1067" y="1493"/>
                    <a:pt x="1237" y="811"/>
                  </a:cubicBezTo>
                  <a:cubicBezTo>
                    <a:pt x="1280" y="640"/>
                    <a:pt x="1408" y="256"/>
                    <a:pt x="1664" y="256"/>
                  </a:cubicBezTo>
                  <a:cubicBezTo>
                    <a:pt x="1792" y="299"/>
                    <a:pt x="1920" y="341"/>
                    <a:pt x="1963" y="469"/>
                  </a:cubicBezTo>
                  <a:cubicBezTo>
                    <a:pt x="2005" y="597"/>
                    <a:pt x="2091" y="725"/>
                    <a:pt x="2091" y="896"/>
                  </a:cubicBezTo>
                  <a:cubicBezTo>
                    <a:pt x="2107" y="961"/>
                    <a:pt x="2154" y="989"/>
                    <a:pt x="2204" y="989"/>
                  </a:cubicBezTo>
                  <a:cubicBezTo>
                    <a:pt x="2285" y="989"/>
                    <a:pt x="2373" y="916"/>
                    <a:pt x="2347" y="811"/>
                  </a:cubicBezTo>
                  <a:cubicBezTo>
                    <a:pt x="2347" y="640"/>
                    <a:pt x="2261" y="469"/>
                    <a:pt x="2176" y="299"/>
                  </a:cubicBezTo>
                  <a:cubicBezTo>
                    <a:pt x="2091" y="128"/>
                    <a:pt x="1877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09;p47"/>
            <p:cNvSpPr/>
            <p:nvPr/>
          </p:nvSpPr>
          <p:spPr>
            <a:xfrm>
              <a:off x="2438975" y="509725"/>
              <a:ext cx="644200" cy="927175"/>
            </a:xfrm>
            <a:custGeom>
              <a:avLst/>
              <a:gdLst/>
              <a:ahLst/>
              <a:cxnLst/>
              <a:rect l="l" t="t" r="r" b="b"/>
              <a:pathLst>
                <a:path w="25768" h="37087" extrusionOk="0">
                  <a:moveTo>
                    <a:pt x="13455" y="0"/>
                  </a:moveTo>
                  <a:cubicBezTo>
                    <a:pt x="11062" y="0"/>
                    <a:pt x="8679" y="560"/>
                    <a:pt x="6527" y="1678"/>
                  </a:cubicBezTo>
                  <a:cubicBezTo>
                    <a:pt x="3712" y="3257"/>
                    <a:pt x="1835" y="6072"/>
                    <a:pt x="1024" y="9144"/>
                  </a:cubicBezTo>
                  <a:cubicBezTo>
                    <a:pt x="512" y="11106"/>
                    <a:pt x="213" y="13154"/>
                    <a:pt x="85" y="15202"/>
                  </a:cubicBezTo>
                  <a:cubicBezTo>
                    <a:pt x="0" y="16951"/>
                    <a:pt x="43" y="18743"/>
                    <a:pt x="256" y="20492"/>
                  </a:cubicBezTo>
                  <a:cubicBezTo>
                    <a:pt x="768" y="24758"/>
                    <a:pt x="2304" y="29067"/>
                    <a:pt x="4906" y="32437"/>
                  </a:cubicBezTo>
                  <a:cubicBezTo>
                    <a:pt x="6655" y="34698"/>
                    <a:pt x="9044" y="36618"/>
                    <a:pt x="11988" y="37001"/>
                  </a:cubicBezTo>
                  <a:cubicBezTo>
                    <a:pt x="12414" y="37044"/>
                    <a:pt x="12798" y="37087"/>
                    <a:pt x="13225" y="37087"/>
                  </a:cubicBezTo>
                  <a:cubicBezTo>
                    <a:pt x="15870" y="37001"/>
                    <a:pt x="18259" y="35551"/>
                    <a:pt x="20008" y="33631"/>
                  </a:cubicBezTo>
                  <a:cubicBezTo>
                    <a:pt x="22226" y="31200"/>
                    <a:pt x="23592" y="28043"/>
                    <a:pt x="24402" y="24886"/>
                  </a:cubicBezTo>
                  <a:cubicBezTo>
                    <a:pt x="25426" y="21004"/>
                    <a:pt x="25767" y="16994"/>
                    <a:pt x="25383" y="12983"/>
                  </a:cubicBezTo>
                  <a:cubicBezTo>
                    <a:pt x="25170" y="10253"/>
                    <a:pt x="24999" y="6798"/>
                    <a:pt x="23421" y="4494"/>
                  </a:cubicBezTo>
                  <a:cubicBezTo>
                    <a:pt x="21842" y="2361"/>
                    <a:pt x="19539" y="910"/>
                    <a:pt x="16936" y="398"/>
                  </a:cubicBezTo>
                  <a:cubicBezTo>
                    <a:pt x="15790" y="133"/>
                    <a:pt x="14622" y="0"/>
                    <a:pt x="1345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10;p47"/>
            <p:cNvSpPr/>
            <p:nvPr/>
          </p:nvSpPr>
          <p:spPr>
            <a:xfrm>
              <a:off x="2428300" y="499325"/>
              <a:ext cx="665525" cy="948250"/>
            </a:xfrm>
            <a:custGeom>
              <a:avLst/>
              <a:gdLst/>
              <a:ahLst/>
              <a:cxnLst/>
              <a:rect l="l" t="t" r="r" b="b"/>
              <a:pathLst>
                <a:path w="26621" h="37930" extrusionOk="0">
                  <a:moveTo>
                    <a:pt x="13614" y="855"/>
                  </a:moveTo>
                  <a:cubicBezTo>
                    <a:pt x="13698" y="855"/>
                    <a:pt x="13781" y="856"/>
                    <a:pt x="13865" y="857"/>
                  </a:cubicBezTo>
                  <a:cubicBezTo>
                    <a:pt x="15017" y="857"/>
                    <a:pt x="16169" y="985"/>
                    <a:pt x="17278" y="1241"/>
                  </a:cubicBezTo>
                  <a:cubicBezTo>
                    <a:pt x="19752" y="1710"/>
                    <a:pt x="21971" y="3118"/>
                    <a:pt x="23464" y="5166"/>
                  </a:cubicBezTo>
                  <a:cubicBezTo>
                    <a:pt x="24872" y="7171"/>
                    <a:pt x="25128" y="10285"/>
                    <a:pt x="25341" y="12759"/>
                  </a:cubicBezTo>
                  <a:lnTo>
                    <a:pt x="25384" y="13442"/>
                  </a:lnTo>
                  <a:cubicBezTo>
                    <a:pt x="25768" y="17367"/>
                    <a:pt x="25426" y="21377"/>
                    <a:pt x="24445" y="25216"/>
                  </a:cubicBezTo>
                  <a:cubicBezTo>
                    <a:pt x="23507" y="28757"/>
                    <a:pt x="22056" y="31616"/>
                    <a:pt x="20094" y="33749"/>
                  </a:cubicBezTo>
                  <a:cubicBezTo>
                    <a:pt x="18217" y="35839"/>
                    <a:pt x="15913" y="37034"/>
                    <a:pt x="13652" y="37076"/>
                  </a:cubicBezTo>
                  <a:cubicBezTo>
                    <a:pt x="13268" y="37076"/>
                    <a:pt x="12884" y="37076"/>
                    <a:pt x="12457" y="36991"/>
                  </a:cubicBezTo>
                  <a:cubicBezTo>
                    <a:pt x="9343" y="36607"/>
                    <a:pt x="7040" y="34389"/>
                    <a:pt x="5674" y="32597"/>
                  </a:cubicBezTo>
                  <a:cubicBezTo>
                    <a:pt x="3157" y="29141"/>
                    <a:pt x="1579" y="25088"/>
                    <a:pt x="1110" y="20865"/>
                  </a:cubicBezTo>
                  <a:cubicBezTo>
                    <a:pt x="896" y="19116"/>
                    <a:pt x="854" y="17367"/>
                    <a:pt x="939" y="15660"/>
                  </a:cubicBezTo>
                  <a:cubicBezTo>
                    <a:pt x="1067" y="13613"/>
                    <a:pt x="1366" y="11608"/>
                    <a:pt x="1878" y="9645"/>
                  </a:cubicBezTo>
                  <a:cubicBezTo>
                    <a:pt x="2731" y="6403"/>
                    <a:pt x="4608" y="3886"/>
                    <a:pt x="7168" y="2478"/>
                  </a:cubicBezTo>
                  <a:cubicBezTo>
                    <a:pt x="9142" y="1409"/>
                    <a:pt x="11354" y="855"/>
                    <a:pt x="13614" y="855"/>
                  </a:cubicBezTo>
                  <a:close/>
                  <a:moveTo>
                    <a:pt x="13966" y="0"/>
                  </a:moveTo>
                  <a:cubicBezTo>
                    <a:pt x="11487" y="0"/>
                    <a:pt x="9017" y="579"/>
                    <a:pt x="6784" y="1710"/>
                  </a:cubicBezTo>
                  <a:cubicBezTo>
                    <a:pt x="4011" y="3246"/>
                    <a:pt x="1963" y="5976"/>
                    <a:pt x="1067" y="9432"/>
                  </a:cubicBezTo>
                  <a:cubicBezTo>
                    <a:pt x="555" y="11437"/>
                    <a:pt x="214" y="13527"/>
                    <a:pt x="129" y="15618"/>
                  </a:cubicBezTo>
                  <a:cubicBezTo>
                    <a:pt x="1" y="17410"/>
                    <a:pt x="43" y="19159"/>
                    <a:pt x="256" y="20950"/>
                  </a:cubicBezTo>
                  <a:cubicBezTo>
                    <a:pt x="726" y="25344"/>
                    <a:pt x="2390" y="29525"/>
                    <a:pt x="4992" y="33109"/>
                  </a:cubicBezTo>
                  <a:cubicBezTo>
                    <a:pt x="6485" y="35028"/>
                    <a:pt x="8959" y="37375"/>
                    <a:pt x="12372" y="37844"/>
                  </a:cubicBezTo>
                  <a:cubicBezTo>
                    <a:pt x="12713" y="37887"/>
                    <a:pt x="13097" y="37929"/>
                    <a:pt x="13481" y="37929"/>
                  </a:cubicBezTo>
                  <a:lnTo>
                    <a:pt x="13652" y="37929"/>
                  </a:lnTo>
                  <a:cubicBezTo>
                    <a:pt x="16169" y="37844"/>
                    <a:pt x="18686" y="36607"/>
                    <a:pt x="20734" y="34346"/>
                  </a:cubicBezTo>
                  <a:cubicBezTo>
                    <a:pt x="22781" y="32085"/>
                    <a:pt x="24274" y="29099"/>
                    <a:pt x="25256" y="25430"/>
                  </a:cubicBezTo>
                  <a:cubicBezTo>
                    <a:pt x="26280" y="21505"/>
                    <a:pt x="26621" y="17410"/>
                    <a:pt x="26237" y="13357"/>
                  </a:cubicBezTo>
                  <a:lnTo>
                    <a:pt x="26194" y="12674"/>
                  </a:lnTo>
                  <a:cubicBezTo>
                    <a:pt x="25981" y="10115"/>
                    <a:pt x="25682" y="6872"/>
                    <a:pt x="24189" y="4654"/>
                  </a:cubicBezTo>
                  <a:cubicBezTo>
                    <a:pt x="22525" y="2478"/>
                    <a:pt x="20136" y="942"/>
                    <a:pt x="17449" y="388"/>
                  </a:cubicBezTo>
                  <a:cubicBezTo>
                    <a:pt x="16302" y="128"/>
                    <a:pt x="15133" y="0"/>
                    <a:pt x="13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11;p47"/>
            <p:cNvSpPr/>
            <p:nvPr/>
          </p:nvSpPr>
          <p:spPr>
            <a:xfrm>
              <a:off x="2431500" y="934275"/>
              <a:ext cx="651675" cy="569675"/>
            </a:xfrm>
            <a:custGeom>
              <a:avLst/>
              <a:gdLst/>
              <a:ahLst/>
              <a:cxnLst/>
              <a:rect l="l" t="t" r="r" b="b"/>
              <a:pathLst>
                <a:path w="26067" h="22787" extrusionOk="0">
                  <a:moveTo>
                    <a:pt x="25319" y="0"/>
                  </a:moveTo>
                  <a:cubicBezTo>
                    <a:pt x="25119" y="0"/>
                    <a:pt x="24997" y="2760"/>
                    <a:pt x="24914" y="3254"/>
                  </a:cubicBezTo>
                  <a:cubicBezTo>
                    <a:pt x="24530" y="5088"/>
                    <a:pt x="23805" y="6795"/>
                    <a:pt x="22867" y="8416"/>
                  </a:cubicBezTo>
                  <a:cubicBezTo>
                    <a:pt x="21928" y="9951"/>
                    <a:pt x="20094" y="11487"/>
                    <a:pt x="18558" y="12468"/>
                  </a:cubicBezTo>
                  <a:cubicBezTo>
                    <a:pt x="17425" y="10539"/>
                    <a:pt x="15344" y="9311"/>
                    <a:pt x="13044" y="9311"/>
                  </a:cubicBezTo>
                  <a:cubicBezTo>
                    <a:pt x="13005" y="9311"/>
                    <a:pt x="12966" y="9311"/>
                    <a:pt x="12927" y="9312"/>
                  </a:cubicBezTo>
                  <a:cubicBezTo>
                    <a:pt x="10666" y="9354"/>
                    <a:pt x="8703" y="10250"/>
                    <a:pt x="7679" y="12255"/>
                  </a:cubicBezTo>
                  <a:cubicBezTo>
                    <a:pt x="7381" y="12255"/>
                    <a:pt x="7040" y="12170"/>
                    <a:pt x="6698" y="12085"/>
                  </a:cubicBezTo>
                  <a:cubicBezTo>
                    <a:pt x="4949" y="11146"/>
                    <a:pt x="3499" y="9781"/>
                    <a:pt x="2560" y="8032"/>
                  </a:cubicBezTo>
                  <a:cubicBezTo>
                    <a:pt x="1366" y="6069"/>
                    <a:pt x="811" y="2571"/>
                    <a:pt x="598" y="97"/>
                  </a:cubicBezTo>
                  <a:lnTo>
                    <a:pt x="598" y="97"/>
                  </a:lnTo>
                  <a:cubicBezTo>
                    <a:pt x="1" y="2870"/>
                    <a:pt x="43" y="10421"/>
                    <a:pt x="1963" y="14218"/>
                  </a:cubicBezTo>
                  <a:cubicBezTo>
                    <a:pt x="3883" y="18057"/>
                    <a:pt x="6101" y="21513"/>
                    <a:pt x="10282" y="22536"/>
                  </a:cubicBezTo>
                  <a:cubicBezTo>
                    <a:pt x="11006" y="22706"/>
                    <a:pt x="11743" y="22786"/>
                    <a:pt x="12479" y="22786"/>
                  </a:cubicBezTo>
                  <a:cubicBezTo>
                    <a:pt x="15641" y="22786"/>
                    <a:pt x="18785" y="21290"/>
                    <a:pt x="20862" y="18868"/>
                  </a:cubicBezTo>
                  <a:cubicBezTo>
                    <a:pt x="25426" y="13450"/>
                    <a:pt x="25896" y="6411"/>
                    <a:pt x="26024" y="4619"/>
                  </a:cubicBezTo>
                  <a:cubicBezTo>
                    <a:pt x="26066" y="3979"/>
                    <a:pt x="26024" y="566"/>
                    <a:pt x="25341" y="12"/>
                  </a:cubicBezTo>
                  <a:cubicBezTo>
                    <a:pt x="25334" y="4"/>
                    <a:pt x="25326" y="0"/>
                    <a:pt x="25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12;p47"/>
            <p:cNvSpPr/>
            <p:nvPr/>
          </p:nvSpPr>
          <p:spPr>
            <a:xfrm>
              <a:off x="2662925" y="1222500"/>
              <a:ext cx="182400" cy="60900"/>
            </a:xfrm>
            <a:custGeom>
              <a:avLst/>
              <a:gdLst/>
              <a:ahLst/>
              <a:cxnLst/>
              <a:rect l="l" t="t" r="r" b="b"/>
              <a:pathLst>
                <a:path w="7296" h="2436" extrusionOk="0">
                  <a:moveTo>
                    <a:pt x="3584" y="1"/>
                  </a:moveTo>
                  <a:cubicBezTo>
                    <a:pt x="2433" y="513"/>
                    <a:pt x="1238" y="982"/>
                    <a:pt x="1" y="1323"/>
                  </a:cubicBezTo>
                  <a:cubicBezTo>
                    <a:pt x="1217" y="2053"/>
                    <a:pt x="2548" y="2436"/>
                    <a:pt x="3921" y="2436"/>
                  </a:cubicBezTo>
                  <a:cubicBezTo>
                    <a:pt x="3994" y="2436"/>
                    <a:pt x="4066" y="2435"/>
                    <a:pt x="4139" y="2433"/>
                  </a:cubicBezTo>
                  <a:cubicBezTo>
                    <a:pt x="4736" y="2433"/>
                    <a:pt x="6955" y="2049"/>
                    <a:pt x="7253" y="1195"/>
                  </a:cubicBezTo>
                  <a:cubicBezTo>
                    <a:pt x="7296" y="1110"/>
                    <a:pt x="4139" y="342"/>
                    <a:pt x="358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13;p47"/>
            <p:cNvSpPr/>
            <p:nvPr/>
          </p:nvSpPr>
          <p:spPr>
            <a:xfrm>
              <a:off x="3071400" y="874825"/>
              <a:ext cx="1100" cy="9625"/>
            </a:xfrm>
            <a:custGeom>
              <a:avLst/>
              <a:gdLst/>
              <a:ahLst/>
              <a:cxnLst/>
              <a:rect l="l" t="t" r="r" b="b"/>
              <a:pathLst>
                <a:path w="44" h="385" extrusionOk="0">
                  <a:moveTo>
                    <a:pt x="1" y="1"/>
                  </a:moveTo>
                  <a:cubicBezTo>
                    <a:pt x="1" y="129"/>
                    <a:pt x="1" y="256"/>
                    <a:pt x="44" y="384"/>
                  </a:cubicBezTo>
                  <a:cubicBezTo>
                    <a:pt x="44" y="256"/>
                    <a:pt x="44" y="1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814;p47"/>
            <p:cNvSpPr/>
            <p:nvPr/>
          </p:nvSpPr>
          <p:spPr>
            <a:xfrm>
              <a:off x="2373900" y="238300"/>
              <a:ext cx="794600" cy="725075"/>
            </a:xfrm>
            <a:custGeom>
              <a:avLst/>
              <a:gdLst/>
              <a:ahLst/>
              <a:cxnLst/>
              <a:rect l="l" t="t" r="r" b="b"/>
              <a:pathLst>
                <a:path w="31784" h="29003" extrusionOk="0">
                  <a:moveTo>
                    <a:pt x="14032" y="1"/>
                  </a:moveTo>
                  <a:cubicBezTo>
                    <a:pt x="10550" y="1"/>
                    <a:pt x="7123" y="1149"/>
                    <a:pt x="4608" y="3534"/>
                  </a:cubicBezTo>
                  <a:cubicBezTo>
                    <a:pt x="2262" y="5752"/>
                    <a:pt x="1110" y="8738"/>
                    <a:pt x="555" y="11853"/>
                  </a:cubicBezTo>
                  <a:cubicBezTo>
                    <a:pt x="257" y="13900"/>
                    <a:pt x="86" y="15948"/>
                    <a:pt x="43" y="17996"/>
                  </a:cubicBezTo>
                  <a:cubicBezTo>
                    <a:pt x="43" y="18055"/>
                    <a:pt x="43" y="18097"/>
                    <a:pt x="43" y="18167"/>
                  </a:cubicBezTo>
                  <a:cubicBezTo>
                    <a:pt x="43" y="18465"/>
                    <a:pt x="1" y="18806"/>
                    <a:pt x="1" y="19105"/>
                  </a:cubicBezTo>
                  <a:cubicBezTo>
                    <a:pt x="1" y="20086"/>
                    <a:pt x="86" y="21067"/>
                    <a:pt x="299" y="22049"/>
                  </a:cubicBezTo>
                  <a:cubicBezTo>
                    <a:pt x="385" y="22518"/>
                    <a:pt x="683" y="24011"/>
                    <a:pt x="683" y="24011"/>
                  </a:cubicBezTo>
                  <a:cubicBezTo>
                    <a:pt x="833" y="23961"/>
                    <a:pt x="998" y="23940"/>
                    <a:pt x="1169" y="23940"/>
                  </a:cubicBezTo>
                  <a:cubicBezTo>
                    <a:pt x="1289" y="23940"/>
                    <a:pt x="1413" y="23951"/>
                    <a:pt x="1537" y="23968"/>
                  </a:cubicBezTo>
                  <a:cubicBezTo>
                    <a:pt x="1963" y="24054"/>
                    <a:pt x="2305" y="24310"/>
                    <a:pt x="2560" y="24651"/>
                  </a:cubicBezTo>
                  <a:cubicBezTo>
                    <a:pt x="2774" y="25035"/>
                    <a:pt x="2816" y="25462"/>
                    <a:pt x="2774" y="25888"/>
                  </a:cubicBezTo>
                  <a:cubicBezTo>
                    <a:pt x="2774" y="26827"/>
                    <a:pt x="2859" y="27808"/>
                    <a:pt x="3115" y="28704"/>
                  </a:cubicBezTo>
                  <a:cubicBezTo>
                    <a:pt x="3414" y="26315"/>
                    <a:pt x="3542" y="23926"/>
                    <a:pt x="4224" y="21579"/>
                  </a:cubicBezTo>
                  <a:cubicBezTo>
                    <a:pt x="4566" y="20428"/>
                    <a:pt x="4992" y="19318"/>
                    <a:pt x="5504" y="18252"/>
                  </a:cubicBezTo>
                  <a:cubicBezTo>
                    <a:pt x="7250" y="18658"/>
                    <a:pt x="9037" y="18851"/>
                    <a:pt x="10833" y="18851"/>
                  </a:cubicBezTo>
                  <a:cubicBezTo>
                    <a:pt x="12241" y="18851"/>
                    <a:pt x="13655" y="18733"/>
                    <a:pt x="15060" y="18508"/>
                  </a:cubicBezTo>
                  <a:cubicBezTo>
                    <a:pt x="16340" y="18294"/>
                    <a:pt x="17577" y="17953"/>
                    <a:pt x="18814" y="17569"/>
                  </a:cubicBezTo>
                  <a:cubicBezTo>
                    <a:pt x="20051" y="17185"/>
                    <a:pt x="21246" y="16759"/>
                    <a:pt x="22398" y="16247"/>
                  </a:cubicBezTo>
                  <a:cubicBezTo>
                    <a:pt x="22440" y="17996"/>
                    <a:pt x="23080" y="19702"/>
                    <a:pt x="24147" y="21110"/>
                  </a:cubicBezTo>
                  <a:cubicBezTo>
                    <a:pt x="24872" y="22006"/>
                    <a:pt x="25768" y="22817"/>
                    <a:pt x="26408" y="23798"/>
                  </a:cubicBezTo>
                  <a:cubicBezTo>
                    <a:pt x="27346" y="25334"/>
                    <a:pt x="27560" y="27211"/>
                    <a:pt x="27730" y="29002"/>
                  </a:cubicBezTo>
                  <a:cubicBezTo>
                    <a:pt x="27730" y="27936"/>
                    <a:pt x="27901" y="26869"/>
                    <a:pt x="28200" y="25845"/>
                  </a:cubicBezTo>
                  <a:cubicBezTo>
                    <a:pt x="28242" y="25376"/>
                    <a:pt x="28456" y="24907"/>
                    <a:pt x="28754" y="24523"/>
                  </a:cubicBezTo>
                  <a:cubicBezTo>
                    <a:pt x="29092" y="24320"/>
                    <a:pt x="29456" y="24198"/>
                    <a:pt x="29826" y="24198"/>
                  </a:cubicBezTo>
                  <a:cubicBezTo>
                    <a:pt x="29923" y="24198"/>
                    <a:pt x="30021" y="24207"/>
                    <a:pt x="30119" y="24224"/>
                  </a:cubicBezTo>
                  <a:cubicBezTo>
                    <a:pt x="31783" y="21195"/>
                    <a:pt x="31484" y="17484"/>
                    <a:pt x="31143" y="14028"/>
                  </a:cubicBezTo>
                  <a:cubicBezTo>
                    <a:pt x="31101" y="13261"/>
                    <a:pt x="30973" y="12535"/>
                    <a:pt x="30759" y="11810"/>
                  </a:cubicBezTo>
                  <a:cubicBezTo>
                    <a:pt x="30503" y="11085"/>
                    <a:pt x="30034" y="10488"/>
                    <a:pt x="29351" y="10104"/>
                  </a:cubicBezTo>
                  <a:cubicBezTo>
                    <a:pt x="28754" y="9805"/>
                    <a:pt x="27944" y="10189"/>
                    <a:pt x="27645" y="9549"/>
                  </a:cubicBezTo>
                  <a:cubicBezTo>
                    <a:pt x="27474" y="9165"/>
                    <a:pt x="27560" y="8525"/>
                    <a:pt x="27389" y="8056"/>
                  </a:cubicBezTo>
                  <a:cubicBezTo>
                    <a:pt x="27048" y="7160"/>
                    <a:pt x="26536" y="6307"/>
                    <a:pt x="25939" y="5539"/>
                  </a:cubicBezTo>
                  <a:cubicBezTo>
                    <a:pt x="23103" y="1910"/>
                    <a:pt x="18522" y="1"/>
                    <a:pt x="14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15;p47"/>
            <p:cNvSpPr/>
            <p:nvPr/>
          </p:nvSpPr>
          <p:spPr>
            <a:xfrm>
              <a:off x="2714125" y="917200"/>
              <a:ext cx="55475" cy="240275"/>
            </a:xfrm>
            <a:custGeom>
              <a:avLst/>
              <a:gdLst/>
              <a:ahLst/>
              <a:cxnLst/>
              <a:rect l="l" t="t" r="r" b="b"/>
              <a:pathLst>
                <a:path w="2219" h="9611" extrusionOk="0">
                  <a:moveTo>
                    <a:pt x="826" y="0"/>
                  </a:moveTo>
                  <a:cubicBezTo>
                    <a:pt x="782" y="0"/>
                    <a:pt x="726" y="63"/>
                    <a:pt x="726" y="97"/>
                  </a:cubicBezTo>
                  <a:lnTo>
                    <a:pt x="129" y="6795"/>
                  </a:lnTo>
                  <a:cubicBezTo>
                    <a:pt x="1" y="7392"/>
                    <a:pt x="86" y="8032"/>
                    <a:pt x="385" y="8587"/>
                  </a:cubicBezTo>
                  <a:cubicBezTo>
                    <a:pt x="768" y="9099"/>
                    <a:pt x="1323" y="9440"/>
                    <a:pt x="1963" y="9568"/>
                  </a:cubicBezTo>
                  <a:cubicBezTo>
                    <a:pt x="2006" y="9611"/>
                    <a:pt x="2006" y="9611"/>
                    <a:pt x="2006" y="9611"/>
                  </a:cubicBezTo>
                  <a:cubicBezTo>
                    <a:pt x="2176" y="9611"/>
                    <a:pt x="2219" y="9397"/>
                    <a:pt x="2048" y="9355"/>
                  </a:cubicBezTo>
                  <a:cubicBezTo>
                    <a:pt x="1494" y="9227"/>
                    <a:pt x="982" y="8885"/>
                    <a:pt x="598" y="8416"/>
                  </a:cubicBezTo>
                  <a:cubicBezTo>
                    <a:pt x="342" y="7947"/>
                    <a:pt x="299" y="7350"/>
                    <a:pt x="385" y="6795"/>
                  </a:cubicBezTo>
                  <a:lnTo>
                    <a:pt x="982" y="140"/>
                  </a:lnTo>
                  <a:cubicBezTo>
                    <a:pt x="982" y="55"/>
                    <a:pt x="939" y="12"/>
                    <a:pt x="854" y="12"/>
                  </a:cubicBezTo>
                  <a:cubicBezTo>
                    <a:pt x="846" y="4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16;p47"/>
            <p:cNvSpPr/>
            <p:nvPr/>
          </p:nvSpPr>
          <p:spPr>
            <a:xfrm>
              <a:off x="2556525" y="942850"/>
              <a:ext cx="79525" cy="59150"/>
            </a:xfrm>
            <a:custGeom>
              <a:avLst/>
              <a:gdLst/>
              <a:ahLst/>
              <a:cxnLst/>
              <a:rect l="l" t="t" r="r" b="b"/>
              <a:pathLst>
                <a:path w="3181" h="2366" extrusionOk="0">
                  <a:moveTo>
                    <a:pt x="1583" y="1"/>
                  </a:moveTo>
                  <a:cubicBezTo>
                    <a:pt x="188" y="1"/>
                    <a:pt x="0" y="2191"/>
                    <a:pt x="1441" y="2356"/>
                  </a:cubicBezTo>
                  <a:cubicBezTo>
                    <a:pt x="1495" y="2362"/>
                    <a:pt x="1547" y="2365"/>
                    <a:pt x="1598" y="2365"/>
                  </a:cubicBezTo>
                  <a:cubicBezTo>
                    <a:pt x="2993" y="2365"/>
                    <a:pt x="3181" y="174"/>
                    <a:pt x="1740" y="10"/>
                  </a:cubicBezTo>
                  <a:cubicBezTo>
                    <a:pt x="1686" y="4"/>
                    <a:pt x="1634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17;p47"/>
            <p:cNvSpPr/>
            <p:nvPr/>
          </p:nvSpPr>
          <p:spPr>
            <a:xfrm>
              <a:off x="2464550" y="827025"/>
              <a:ext cx="218675" cy="71350"/>
            </a:xfrm>
            <a:custGeom>
              <a:avLst/>
              <a:gdLst/>
              <a:ahLst/>
              <a:cxnLst/>
              <a:rect l="l" t="t" r="r" b="b"/>
              <a:pathLst>
                <a:path w="8747" h="2854" extrusionOk="0">
                  <a:moveTo>
                    <a:pt x="4631" y="0"/>
                  </a:moveTo>
                  <a:cubicBezTo>
                    <a:pt x="2885" y="0"/>
                    <a:pt x="1080" y="641"/>
                    <a:pt x="257" y="1785"/>
                  </a:cubicBezTo>
                  <a:cubicBezTo>
                    <a:pt x="1" y="2168"/>
                    <a:pt x="300" y="2680"/>
                    <a:pt x="769" y="2680"/>
                  </a:cubicBezTo>
                  <a:cubicBezTo>
                    <a:pt x="1921" y="2638"/>
                    <a:pt x="2987" y="2254"/>
                    <a:pt x="4182" y="2254"/>
                  </a:cubicBezTo>
                  <a:cubicBezTo>
                    <a:pt x="5338" y="2254"/>
                    <a:pt x="6374" y="2853"/>
                    <a:pt x="7483" y="2853"/>
                  </a:cubicBezTo>
                  <a:cubicBezTo>
                    <a:pt x="7520" y="2853"/>
                    <a:pt x="7557" y="2852"/>
                    <a:pt x="7595" y="2851"/>
                  </a:cubicBezTo>
                  <a:cubicBezTo>
                    <a:pt x="8192" y="2808"/>
                    <a:pt x="8746" y="2083"/>
                    <a:pt x="8362" y="1529"/>
                  </a:cubicBezTo>
                  <a:cubicBezTo>
                    <a:pt x="7611" y="480"/>
                    <a:pt x="6143" y="0"/>
                    <a:pt x="4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18;p47"/>
            <p:cNvSpPr/>
            <p:nvPr/>
          </p:nvSpPr>
          <p:spPr>
            <a:xfrm>
              <a:off x="2870075" y="942850"/>
              <a:ext cx="79525" cy="59150"/>
            </a:xfrm>
            <a:custGeom>
              <a:avLst/>
              <a:gdLst/>
              <a:ahLst/>
              <a:cxnLst/>
              <a:rect l="l" t="t" r="r" b="b"/>
              <a:pathLst>
                <a:path w="3181" h="2366" extrusionOk="0">
                  <a:moveTo>
                    <a:pt x="1598" y="1"/>
                  </a:moveTo>
                  <a:cubicBezTo>
                    <a:pt x="1548" y="1"/>
                    <a:pt x="1495" y="4"/>
                    <a:pt x="1442" y="10"/>
                  </a:cubicBezTo>
                  <a:cubicBezTo>
                    <a:pt x="1" y="174"/>
                    <a:pt x="189" y="2365"/>
                    <a:pt x="1583" y="2365"/>
                  </a:cubicBezTo>
                  <a:cubicBezTo>
                    <a:pt x="1634" y="2365"/>
                    <a:pt x="1686" y="2362"/>
                    <a:pt x="1740" y="2356"/>
                  </a:cubicBezTo>
                  <a:cubicBezTo>
                    <a:pt x="3181" y="2191"/>
                    <a:pt x="2993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819;p47"/>
            <p:cNvSpPr/>
            <p:nvPr/>
          </p:nvSpPr>
          <p:spPr>
            <a:xfrm>
              <a:off x="2822925" y="827025"/>
              <a:ext cx="218650" cy="71350"/>
            </a:xfrm>
            <a:custGeom>
              <a:avLst/>
              <a:gdLst/>
              <a:ahLst/>
              <a:cxnLst/>
              <a:rect l="l" t="t" r="r" b="b"/>
              <a:pathLst>
                <a:path w="8746" h="2854" extrusionOk="0">
                  <a:moveTo>
                    <a:pt x="4115" y="0"/>
                  </a:moveTo>
                  <a:cubicBezTo>
                    <a:pt x="2604" y="0"/>
                    <a:pt x="1136" y="480"/>
                    <a:pt x="384" y="1529"/>
                  </a:cubicBezTo>
                  <a:cubicBezTo>
                    <a:pt x="0" y="2083"/>
                    <a:pt x="555" y="2808"/>
                    <a:pt x="1152" y="2851"/>
                  </a:cubicBezTo>
                  <a:cubicBezTo>
                    <a:pt x="1189" y="2852"/>
                    <a:pt x="1226" y="2853"/>
                    <a:pt x="1263" y="2853"/>
                  </a:cubicBezTo>
                  <a:cubicBezTo>
                    <a:pt x="2373" y="2853"/>
                    <a:pt x="3409" y="2254"/>
                    <a:pt x="4565" y="2254"/>
                  </a:cubicBezTo>
                  <a:cubicBezTo>
                    <a:pt x="5759" y="2254"/>
                    <a:pt x="6826" y="2638"/>
                    <a:pt x="7978" y="2680"/>
                  </a:cubicBezTo>
                  <a:cubicBezTo>
                    <a:pt x="8447" y="2680"/>
                    <a:pt x="8745" y="2168"/>
                    <a:pt x="8489" y="1785"/>
                  </a:cubicBezTo>
                  <a:cubicBezTo>
                    <a:pt x="7666" y="641"/>
                    <a:pt x="5862" y="0"/>
                    <a:pt x="4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820;p47"/>
            <p:cNvSpPr/>
            <p:nvPr/>
          </p:nvSpPr>
          <p:spPr>
            <a:xfrm>
              <a:off x="2434700" y="868425"/>
              <a:ext cx="284775" cy="223575"/>
            </a:xfrm>
            <a:custGeom>
              <a:avLst/>
              <a:gdLst/>
              <a:ahLst/>
              <a:cxnLst/>
              <a:rect l="l" t="t" r="r" b="b"/>
              <a:pathLst>
                <a:path w="11391" h="8943" extrusionOk="0">
                  <a:moveTo>
                    <a:pt x="4420" y="794"/>
                  </a:moveTo>
                  <a:cubicBezTo>
                    <a:pt x="5198" y="794"/>
                    <a:pt x="6029" y="834"/>
                    <a:pt x="6997" y="896"/>
                  </a:cubicBezTo>
                  <a:cubicBezTo>
                    <a:pt x="7594" y="896"/>
                    <a:pt x="8149" y="939"/>
                    <a:pt x="8703" y="982"/>
                  </a:cubicBezTo>
                  <a:cubicBezTo>
                    <a:pt x="9599" y="1024"/>
                    <a:pt x="10623" y="1366"/>
                    <a:pt x="10623" y="2646"/>
                  </a:cubicBezTo>
                  <a:cubicBezTo>
                    <a:pt x="10580" y="3456"/>
                    <a:pt x="10410" y="4309"/>
                    <a:pt x="10111" y="5077"/>
                  </a:cubicBezTo>
                  <a:cubicBezTo>
                    <a:pt x="9642" y="6485"/>
                    <a:pt x="8490" y="7594"/>
                    <a:pt x="7082" y="7935"/>
                  </a:cubicBezTo>
                  <a:cubicBezTo>
                    <a:pt x="6587" y="8073"/>
                    <a:pt x="6084" y="8140"/>
                    <a:pt x="5582" y="8140"/>
                  </a:cubicBezTo>
                  <a:cubicBezTo>
                    <a:pt x="4528" y="8140"/>
                    <a:pt x="3485" y="7845"/>
                    <a:pt x="2560" y="7296"/>
                  </a:cubicBezTo>
                  <a:cubicBezTo>
                    <a:pt x="1707" y="6741"/>
                    <a:pt x="1110" y="5845"/>
                    <a:pt x="982" y="4864"/>
                  </a:cubicBezTo>
                  <a:cubicBezTo>
                    <a:pt x="768" y="3925"/>
                    <a:pt x="811" y="2987"/>
                    <a:pt x="1024" y="2091"/>
                  </a:cubicBezTo>
                  <a:cubicBezTo>
                    <a:pt x="1110" y="1835"/>
                    <a:pt x="1280" y="1622"/>
                    <a:pt x="1451" y="1451"/>
                  </a:cubicBezTo>
                  <a:cubicBezTo>
                    <a:pt x="2006" y="1067"/>
                    <a:pt x="2603" y="854"/>
                    <a:pt x="3243" y="811"/>
                  </a:cubicBezTo>
                  <a:lnTo>
                    <a:pt x="3584" y="811"/>
                  </a:lnTo>
                  <a:cubicBezTo>
                    <a:pt x="3858" y="800"/>
                    <a:pt x="4136" y="794"/>
                    <a:pt x="4420" y="794"/>
                  </a:cubicBezTo>
                  <a:close/>
                  <a:moveTo>
                    <a:pt x="3584" y="1"/>
                  </a:moveTo>
                  <a:cubicBezTo>
                    <a:pt x="2645" y="1"/>
                    <a:pt x="1750" y="257"/>
                    <a:pt x="982" y="811"/>
                  </a:cubicBezTo>
                  <a:cubicBezTo>
                    <a:pt x="640" y="1110"/>
                    <a:pt x="427" y="1451"/>
                    <a:pt x="299" y="1835"/>
                  </a:cubicBezTo>
                  <a:cubicBezTo>
                    <a:pt x="43" y="2859"/>
                    <a:pt x="0" y="3925"/>
                    <a:pt x="171" y="4992"/>
                  </a:cubicBezTo>
                  <a:cubicBezTo>
                    <a:pt x="384" y="6186"/>
                    <a:pt x="1067" y="7296"/>
                    <a:pt x="2134" y="7935"/>
                  </a:cubicBezTo>
                  <a:cubicBezTo>
                    <a:pt x="3164" y="8598"/>
                    <a:pt x="4353" y="8943"/>
                    <a:pt x="5565" y="8943"/>
                  </a:cubicBezTo>
                  <a:cubicBezTo>
                    <a:pt x="5757" y="8943"/>
                    <a:pt x="5950" y="8934"/>
                    <a:pt x="6144" y="8917"/>
                  </a:cubicBezTo>
                  <a:cubicBezTo>
                    <a:pt x="6528" y="8874"/>
                    <a:pt x="6912" y="8831"/>
                    <a:pt x="7253" y="8703"/>
                  </a:cubicBezTo>
                  <a:cubicBezTo>
                    <a:pt x="8959" y="8277"/>
                    <a:pt x="10324" y="6997"/>
                    <a:pt x="10836" y="5376"/>
                  </a:cubicBezTo>
                  <a:cubicBezTo>
                    <a:pt x="11178" y="4480"/>
                    <a:pt x="11391" y="3584"/>
                    <a:pt x="11391" y="2646"/>
                  </a:cubicBezTo>
                  <a:cubicBezTo>
                    <a:pt x="11391" y="1195"/>
                    <a:pt x="10452" y="299"/>
                    <a:pt x="8789" y="214"/>
                  </a:cubicBezTo>
                  <a:cubicBezTo>
                    <a:pt x="8191" y="171"/>
                    <a:pt x="7637" y="129"/>
                    <a:pt x="7040" y="86"/>
                  </a:cubicBezTo>
                  <a:cubicBezTo>
                    <a:pt x="5717" y="43"/>
                    <a:pt x="4608" y="1"/>
                    <a:pt x="3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21;p47"/>
            <p:cNvSpPr/>
            <p:nvPr/>
          </p:nvSpPr>
          <p:spPr>
            <a:xfrm>
              <a:off x="2798375" y="877225"/>
              <a:ext cx="260275" cy="210500"/>
            </a:xfrm>
            <a:custGeom>
              <a:avLst/>
              <a:gdLst/>
              <a:ahLst/>
              <a:cxnLst/>
              <a:rect l="l" t="t" r="r" b="b"/>
              <a:pathLst>
                <a:path w="10411" h="8420" extrusionOk="0">
                  <a:moveTo>
                    <a:pt x="5888" y="811"/>
                  </a:moveTo>
                  <a:cubicBezTo>
                    <a:pt x="6379" y="811"/>
                    <a:pt x="6827" y="822"/>
                    <a:pt x="7253" y="843"/>
                  </a:cubicBezTo>
                  <a:cubicBezTo>
                    <a:pt x="7893" y="843"/>
                    <a:pt x="8490" y="1056"/>
                    <a:pt x="8960" y="1440"/>
                  </a:cubicBezTo>
                  <a:cubicBezTo>
                    <a:pt x="9130" y="1611"/>
                    <a:pt x="9258" y="1782"/>
                    <a:pt x="9301" y="1995"/>
                  </a:cubicBezTo>
                  <a:cubicBezTo>
                    <a:pt x="9514" y="2763"/>
                    <a:pt x="9557" y="3573"/>
                    <a:pt x="9471" y="4384"/>
                  </a:cubicBezTo>
                  <a:cubicBezTo>
                    <a:pt x="9386" y="5322"/>
                    <a:pt x="8874" y="6176"/>
                    <a:pt x="8149" y="6730"/>
                  </a:cubicBezTo>
                  <a:cubicBezTo>
                    <a:pt x="7301" y="7318"/>
                    <a:pt x="6277" y="7630"/>
                    <a:pt x="5251" y="7630"/>
                  </a:cubicBezTo>
                  <a:cubicBezTo>
                    <a:pt x="4936" y="7630"/>
                    <a:pt x="4620" y="7601"/>
                    <a:pt x="4310" y="7541"/>
                  </a:cubicBezTo>
                  <a:cubicBezTo>
                    <a:pt x="2902" y="7242"/>
                    <a:pt x="1750" y="6218"/>
                    <a:pt x="1323" y="4853"/>
                  </a:cubicBezTo>
                  <a:cubicBezTo>
                    <a:pt x="1025" y="4085"/>
                    <a:pt x="854" y="3232"/>
                    <a:pt x="811" y="2422"/>
                  </a:cubicBezTo>
                  <a:cubicBezTo>
                    <a:pt x="811" y="1270"/>
                    <a:pt x="1707" y="928"/>
                    <a:pt x="2475" y="886"/>
                  </a:cubicBezTo>
                  <a:cubicBezTo>
                    <a:pt x="2560" y="886"/>
                    <a:pt x="2603" y="886"/>
                    <a:pt x="2688" y="843"/>
                  </a:cubicBezTo>
                  <a:lnTo>
                    <a:pt x="4267" y="843"/>
                  </a:lnTo>
                  <a:cubicBezTo>
                    <a:pt x="4864" y="822"/>
                    <a:pt x="5397" y="811"/>
                    <a:pt x="5888" y="811"/>
                  </a:cubicBezTo>
                  <a:close/>
                  <a:moveTo>
                    <a:pt x="5893" y="1"/>
                  </a:moveTo>
                  <a:cubicBezTo>
                    <a:pt x="5397" y="1"/>
                    <a:pt x="4864" y="11"/>
                    <a:pt x="4267" y="33"/>
                  </a:cubicBezTo>
                  <a:cubicBezTo>
                    <a:pt x="3755" y="33"/>
                    <a:pt x="3200" y="33"/>
                    <a:pt x="2646" y="75"/>
                  </a:cubicBezTo>
                  <a:cubicBezTo>
                    <a:pt x="1025" y="118"/>
                    <a:pt x="43" y="971"/>
                    <a:pt x="1" y="2422"/>
                  </a:cubicBezTo>
                  <a:cubicBezTo>
                    <a:pt x="43" y="3317"/>
                    <a:pt x="257" y="4256"/>
                    <a:pt x="555" y="5152"/>
                  </a:cubicBezTo>
                  <a:cubicBezTo>
                    <a:pt x="1110" y="6773"/>
                    <a:pt x="2475" y="8010"/>
                    <a:pt x="4182" y="8309"/>
                  </a:cubicBezTo>
                  <a:cubicBezTo>
                    <a:pt x="4506" y="8390"/>
                    <a:pt x="4831" y="8420"/>
                    <a:pt x="5166" y="8420"/>
                  </a:cubicBezTo>
                  <a:cubicBezTo>
                    <a:pt x="5360" y="8420"/>
                    <a:pt x="5557" y="8410"/>
                    <a:pt x="5760" y="8394"/>
                  </a:cubicBezTo>
                  <a:cubicBezTo>
                    <a:pt x="6784" y="8351"/>
                    <a:pt x="7765" y="7967"/>
                    <a:pt x="8618" y="7370"/>
                  </a:cubicBezTo>
                  <a:cubicBezTo>
                    <a:pt x="9557" y="6688"/>
                    <a:pt x="10154" y="5621"/>
                    <a:pt x="10282" y="4469"/>
                  </a:cubicBezTo>
                  <a:cubicBezTo>
                    <a:pt x="10410" y="3573"/>
                    <a:pt x="10325" y="2635"/>
                    <a:pt x="10069" y="1739"/>
                  </a:cubicBezTo>
                  <a:cubicBezTo>
                    <a:pt x="9983" y="1398"/>
                    <a:pt x="9770" y="1056"/>
                    <a:pt x="9471" y="843"/>
                  </a:cubicBezTo>
                  <a:cubicBezTo>
                    <a:pt x="8874" y="331"/>
                    <a:pt x="8106" y="33"/>
                    <a:pt x="7296" y="33"/>
                  </a:cubicBezTo>
                  <a:cubicBezTo>
                    <a:pt x="6848" y="11"/>
                    <a:pt x="6389" y="1"/>
                    <a:pt x="5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822;p47"/>
            <p:cNvSpPr/>
            <p:nvPr/>
          </p:nvSpPr>
          <p:spPr>
            <a:xfrm>
              <a:off x="2703450" y="907450"/>
              <a:ext cx="113100" cy="25000"/>
            </a:xfrm>
            <a:custGeom>
              <a:avLst/>
              <a:gdLst/>
              <a:ahLst/>
              <a:cxnLst/>
              <a:rect l="l" t="t" r="r" b="b"/>
              <a:pathLst>
                <a:path w="4524" h="1000" extrusionOk="0">
                  <a:moveTo>
                    <a:pt x="2698" y="1"/>
                  </a:moveTo>
                  <a:cubicBezTo>
                    <a:pt x="1793" y="1"/>
                    <a:pt x="897" y="78"/>
                    <a:pt x="1" y="231"/>
                  </a:cubicBezTo>
                  <a:lnTo>
                    <a:pt x="129" y="999"/>
                  </a:lnTo>
                  <a:cubicBezTo>
                    <a:pt x="974" y="846"/>
                    <a:pt x="1834" y="769"/>
                    <a:pt x="2691" y="769"/>
                  </a:cubicBezTo>
                  <a:cubicBezTo>
                    <a:pt x="3262" y="769"/>
                    <a:pt x="3832" y="803"/>
                    <a:pt x="4395" y="871"/>
                  </a:cubicBezTo>
                  <a:lnTo>
                    <a:pt x="4523" y="103"/>
                  </a:lnTo>
                  <a:cubicBezTo>
                    <a:pt x="3909" y="35"/>
                    <a:pt x="3301" y="1"/>
                    <a:pt x="2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823;p47"/>
            <p:cNvSpPr/>
            <p:nvPr/>
          </p:nvSpPr>
          <p:spPr>
            <a:xfrm>
              <a:off x="2415500" y="868425"/>
              <a:ext cx="96025" cy="74675"/>
            </a:xfrm>
            <a:custGeom>
              <a:avLst/>
              <a:gdLst/>
              <a:ahLst/>
              <a:cxnLst/>
              <a:rect l="l" t="t" r="r" b="b"/>
              <a:pathLst>
                <a:path w="3841" h="2987" extrusionOk="0">
                  <a:moveTo>
                    <a:pt x="129" y="1"/>
                  </a:moveTo>
                  <a:lnTo>
                    <a:pt x="1" y="2859"/>
                  </a:lnTo>
                  <a:lnTo>
                    <a:pt x="1067" y="2987"/>
                  </a:lnTo>
                  <a:cubicBezTo>
                    <a:pt x="1067" y="2987"/>
                    <a:pt x="1152" y="1451"/>
                    <a:pt x="2219" y="1067"/>
                  </a:cubicBezTo>
                  <a:cubicBezTo>
                    <a:pt x="2731" y="854"/>
                    <a:pt x="3285" y="726"/>
                    <a:pt x="3840" y="640"/>
                  </a:cubicBezTo>
                  <a:lnTo>
                    <a:pt x="3797" y="129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824;p47"/>
            <p:cNvSpPr/>
            <p:nvPr/>
          </p:nvSpPr>
          <p:spPr>
            <a:xfrm>
              <a:off x="2989300" y="876950"/>
              <a:ext cx="94925" cy="75750"/>
            </a:xfrm>
            <a:custGeom>
              <a:avLst/>
              <a:gdLst/>
              <a:ahLst/>
              <a:cxnLst/>
              <a:rect l="l" t="t" r="r" b="b"/>
              <a:pathLst>
                <a:path w="3797" h="3030" extrusionOk="0">
                  <a:moveTo>
                    <a:pt x="85" y="1"/>
                  </a:moveTo>
                  <a:lnTo>
                    <a:pt x="43" y="86"/>
                  </a:lnTo>
                  <a:lnTo>
                    <a:pt x="0" y="641"/>
                  </a:lnTo>
                  <a:cubicBezTo>
                    <a:pt x="555" y="726"/>
                    <a:pt x="1109" y="854"/>
                    <a:pt x="1621" y="1067"/>
                  </a:cubicBezTo>
                  <a:cubicBezTo>
                    <a:pt x="2645" y="1494"/>
                    <a:pt x="2688" y="3030"/>
                    <a:pt x="2688" y="3030"/>
                  </a:cubicBezTo>
                  <a:lnTo>
                    <a:pt x="3797" y="2944"/>
                  </a:lnTo>
                  <a:lnTo>
                    <a:pt x="3712" y="8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"/>
          <p:cNvSpPr txBox="1">
            <a:spLocks noGrp="1"/>
          </p:cNvSpPr>
          <p:nvPr>
            <p:ph type="body" idx="1"/>
          </p:nvPr>
        </p:nvSpPr>
        <p:spPr>
          <a:xfrm>
            <a:off x="713225" y="1234075"/>
            <a:ext cx="7717500" cy="3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A  Private Firm Runs Travel Agency in Hubballi 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A Secured &amp; Efficient Database has to be Created and Maintained to Manage the Agency</a:t>
            </a:r>
            <a:r>
              <a:rPr lang="en-US" sz="1400" smtClean="0">
                <a:solidFill>
                  <a:srgbClr val="30394B"/>
                </a:solidFill>
                <a:latin typeface="Segoe UI Variable Small Semibol" pitchFamily="2" charset="0"/>
              </a:rPr>
              <a:t>.</a:t>
            </a:r>
          </a:p>
          <a:p>
            <a:pPr marL="0" lvl="0" indent="0">
              <a:buNone/>
            </a:pPr>
            <a:endParaRPr lang="en-US" sz="1400">
              <a:solidFill>
                <a:srgbClr val="30394B"/>
              </a:solidFill>
              <a:latin typeface="Segoe UI Variable Small Semibol" pitchFamily="2" charset="0"/>
            </a:endParaRP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-Travel Agency Offers Multiple Travel Packages for the Customers.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-No of days,Service Charges Differs from One Package to Another.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-Agency Hires One Employee to Handle Each Package.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-Agency Also Wants to Store Specific Data of Customers by Assigning them Unique ID.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-Each Package includes 3 Modes of Transport,Customers can choose based on their convenience.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-Agency also Gives 3 Accomodation Options to Customers Based on their Budget &amp; Accomodation price will be same across All Packages.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30394B"/>
                </a:solidFill>
                <a:latin typeface="Segoe UI Variable Small Semibol" pitchFamily="2" charset="0"/>
              </a:rPr>
              <a:t>-Every Customer Can book Single/Multiple Packages  with their Desired Modifications in Travel Modes &amp; Accomodation .</a:t>
            </a:r>
          </a:p>
          <a:p>
            <a:pPr marL="0" lvl="0" indent="0">
              <a:buNone/>
            </a:pPr>
            <a:endParaRPr lang="en-US">
              <a:solidFill>
                <a:srgbClr val="30394B"/>
              </a:solidFill>
              <a:latin typeface="Segoe UI Variable Small Semibol" pitchFamily="2" charset="0"/>
            </a:endParaRPr>
          </a:p>
        </p:txBody>
      </p:sp>
      <p:sp>
        <p:nvSpPr>
          <p:cNvPr id="953" name="Google Shape;953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PROBLEM STATEMENT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0"/>
          <p:cNvSpPr/>
          <p:nvPr/>
        </p:nvSpPr>
        <p:spPr>
          <a:xfrm>
            <a:off x="2783875" y="1913938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782916" y="1913950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6780375" y="1913950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Tables </a:t>
            </a:r>
            <a:r>
              <a:rPr lang="en"/>
              <a:t>of </a:t>
            </a:r>
            <a:r>
              <a:rPr lang="en" smtClean="0"/>
              <a:t>Database</a:t>
            </a:r>
            <a:endParaRPr/>
          </a:p>
        </p:txBody>
      </p:sp>
      <p:sp>
        <p:nvSpPr>
          <p:cNvPr id="966" name="Google Shape;966;p30"/>
          <p:cNvSpPr/>
          <p:nvPr/>
        </p:nvSpPr>
        <p:spPr>
          <a:xfrm>
            <a:off x="785853" y="1913950"/>
            <a:ext cx="1577772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0"/>
          <p:cNvSpPr txBox="1">
            <a:spLocks noGrp="1"/>
          </p:cNvSpPr>
          <p:nvPr>
            <p:ph type="subTitle" idx="3"/>
          </p:nvPr>
        </p:nvSpPr>
        <p:spPr>
          <a:xfrm>
            <a:off x="785889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Employee</a:t>
            </a:r>
            <a:endParaRPr/>
          </a:p>
        </p:txBody>
      </p:sp>
      <p:sp>
        <p:nvSpPr>
          <p:cNvPr id="968" name="Google Shape;968;p30"/>
          <p:cNvSpPr txBox="1">
            <a:spLocks noGrp="1"/>
          </p:cNvSpPr>
          <p:nvPr>
            <p:ph type="subTitle" idx="6"/>
          </p:nvPr>
        </p:nvSpPr>
        <p:spPr>
          <a:xfrm>
            <a:off x="2783911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Customers</a:t>
            </a:r>
            <a:endParaRPr/>
          </a:p>
        </p:txBody>
      </p:sp>
      <p:sp>
        <p:nvSpPr>
          <p:cNvPr id="969" name="Google Shape;969;p30"/>
          <p:cNvSpPr txBox="1">
            <a:spLocks noGrp="1"/>
          </p:cNvSpPr>
          <p:nvPr>
            <p:ph type="subTitle" idx="9"/>
          </p:nvPr>
        </p:nvSpPr>
        <p:spPr>
          <a:xfrm>
            <a:off x="4782952" y="1988650"/>
            <a:ext cx="15777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Packages</a:t>
            </a:r>
            <a:endParaRPr/>
          </a:p>
        </p:txBody>
      </p:sp>
      <p:sp>
        <p:nvSpPr>
          <p:cNvPr id="970" name="Google Shape;970;p30"/>
          <p:cNvSpPr txBox="1">
            <a:spLocks noGrp="1"/>
          </p:cNvSpPr>
          <p:nvPr>
            <p:ph type="subTitle" idx="15"/>
          </p:nvPr>
        </p:nvSpPr>
        <p:spPr>
          <a:xfrm>
            <a:off x="6797061" y="1988650"/>
            <a:ext cx="15444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Travel</a:t>
            </a:r>
            <a:endParaRPr/>
          </a:p>
        </p:txBody>
      </p:sp>
      <p:sp>
        <p:nvSpPr>
          <p:cNvPr id="971" name="Google Shape;971;p30"/>
          <p:cNvSpPr txBox="1">
            <a:spLocks noGrp="1"/>
          </p:cNvSpPr>
          <p:nvPr>
            <p:ph type="title" idx="4"/>
          </p:nvPr>
        </p:nvSpPr>
        <p:spPr>
          <a:xfrm>
            <a:off x="2783875" y="2514556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2" name="Google Shape;972;p30"/>
          <p:cNvSpPr txBox="1">
            <a:spLocks noGrp="1"/>
          </p:cNvSpPr>
          <p:nvPr>
            <p:ph type="title" idx="7"/>
          </p:nvPr>
        </p:nvSpPr>
        <p:spPr>
          <a:xfrm>
            <a:off x="4784152" y="2549350"/>
            <a:ext cx="1575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3" name="Google Shape;973;p30"/>
          <p:cNvSpPr txBox="1">
            <a:spLocks noGrp="1"/>
          </p:cNvSpPr>
          <p:nvPr>
            <p:ph type="title" idx="13"/>
          </p:nvPr>
        </p:nvSpPr>
        <p:spPr>
          <a:xfrm>
            <a:off x="6780411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74" name="Google Shape;974;p30"/>
          <p:cNvSpPr txBox="1">
            <a:spLocks noGrp="1"/>
          </p:cNvSpPr>
          <p:nvPr>
            <p:ph type="title" idx="2"/>
          </p:nvPr>
        </p:nvSpPr>
        <p:spPr>
          <a:xfrm>
            <a:off x="785889" y="2549350"/>
            <a:ext cx="15777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" name="Google Shape;966;p30"/>
          <p:cNvSpPr/>
          <p:nvPr/>
        </p:nvSpPr>
        <p:spPr>
          <a:xfrm>
            <a:off x="1811076" y="3507557"/>
            <a:ext cx="2342546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IN" sz="1800" smtClean="0">
                <a:solidFill>
                  <a:schemeClr val="tx1">
                    <a:lumMod val="75000"/>
                  </a:schemeClr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Accomodation</a:t>
            </a:r>
            <a:endParaRPr sz="1800">
              <a:solidFill>
                <a:schemeClr val="tx1">
                  <a:lumMod val="75000"/>
                </a:schemeClr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</p:txBody>
      </p:sp>
      <p:sp>
        <p:nvSpPr>
          <p:cNvPr id="60" name="Google Shape;966;p30"/>
          <p:cNvSpPr/>
          <p:nvPr/>
        </p:nvSpPr>
        <p:spPr>
          <a:xfrm>
            <a:off x="4839623" y="3507557"/>
            <a:ext cx="2118735" cy="525906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smtClean="0"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       </a:t>
            </a:r>
            <a:r>
              <a:rPr lang="en-IN" sz="1800" smtClean="0">
                <a:solidFill>
                  <a:schemeClr val="tx1">
                    <a:lumMod val="75000"/>
                  </a:schemeClr>
                </a:solidFill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Booking</a:t>
            </a:r>
            <a:endParaRPr sz="1800">
              <a:solidFill>
                <a:schemeClr val="tx1">
                  <a:lumMod val="75000"/>
                </a:schemeClr>
              </a:solidFill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0630" y="4079266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smtClean="0"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05</a:t>
            </a:r>
            <a:endParaRPr lang="en-IN" sz="2400"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7271" y="407926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smtClean="0">
                <a:latin typeface="Open Sans ExtraBold" panose="020B0604020202020204" charset="0"/>
                <a:ea typeface="Open Sans ExtraBold" panose="020B0604020202020204" charset="0"/>
                <a:cs typeface="Open Sans ExtraBold" panose="020B0604020202020204" charset="0"/>
              </a:rPr>
              <a:t>06</a:t>
            </a:r>
            <a:endParaRPr lang="en-IN" sz="2400">
              <a:latin typeface="Open Sans ExtraBold" panose="020B0604020202020204" charset="0"/>
              <a:ea typeface="Open Sans ExtraBold" panose="020B0604020202020204" charset="0"/>
              <a:cs typeface="Open Sans ExtraBo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15;p31"/>
          <p:cNvSpPr txBox="1">
            <a:spLocks noGrp="1"/>
          </p:cNvSpPr>
          <p:nvPr>
            <p:ph type="title"/>
          </p:nvPr>
        </p:nvSpPr>
        <p:spPr>
          <a:xfrm>
            <a:off x="-132735" y="1399393"/>
            <a:ext cx="3476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/>
              <a:t>Schema </a:t>
            </a:r>
            <a:br>
              <a:rPr lang="en" sz="3600" smtClean="0"/>
            </a:br>
            <a:r>
              <a:rPr lang="en" sz="3600" smtClean="0"/>
              <a:t>of the </a:t>
            </a:r>
            <a:br>
              <a:rPr lang="en" sz="3600" smtClean="0"/>
            </a:br>
            <a:r>
              <a:rPr lang="en" sz="3600" smtClean="0"/>
              <a:t>Database</a:t>
            </a:r>
            <a:endParaRPr sz="3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25" y="209321"/>
            <a:ext cx="5031121" cy="4764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8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15;p31"/>
          <p:cNvSpPr txBox="1">
            <a:spLocks noGrp="1"/>
          </p:cNvSpPr>
          <p:nvPr>
            <p:ph type="title"/>
          </p:nvPr>
        </p:nvSpPr>
        <p:spPr>
          <a:xfrm>
            <a:off x="-798961" y="870676"/>
            <a:ext cx="3513132" cy="225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/>
              <a:t>ER </a:t>
            </a:r>
            <a:br>
              <a:rPr lang="en" sz="1800" smtClean="0"/>
            </a:br>
            <a:r>
              <a:rPr lang="en" sz="1800" smtClean="0"/>
              <a:t>DIAGRAM </a:t>
            </a:r>
            <a:br>
              <a:rPr lang="en" sz="1800" smtClean="0"/>
            </a:br>
            <a:r>
              <a:rPr lang="en" sz="1800" smtClean="0"/>
              <a:t>of the </a:t>
            </a:r>
            <a:br>
              <a:rPr lang="en" sz="1800" smtClean="0"/>
            </a:br>
            <a:r>
              <a:rPr lang="en" sz="1800" smtClean="0"/>
              <a:t>Database</a:t>
            </a:r>
            <a:endParaRPr sz="18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3" y="234510"/>
            <a:ext cx="7090229" cy="4699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8"/>
          <p:cNvSpPr txBox="1">
            <a:spLocks noGrp="1"/>
          </p:cNvSpPr>
          <p:nvPr>
            <p:ph type="subTitle" idx="1"/>
          </p:nvPr>
        </p:nvSpPr>
        <p:spPr>
          <a:xfrm>
            <a:off x="1660877" y="3501974"/>
            <a:ext cx="56313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1" smtClean="0"/>
              <a:t>“</a:t>
            </a:r>
            <a:r>
              <a:rPr lang="en-US" b="1"/>
              <a:t>The world is a book and those who do not travel read only one page.”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8"/>
          <p:cNvSpPr txBox="1">
            <a:spLocks noGrp="1"/>
          </p:cNvSpPr>
          <p:nvPr>
            <p:ph type="title"/>
          </p:nvPr>
        </p:nvSpPr>
        <p:spPr>
          <a:xfrm>
            <a:off x="1756350" y="4334100"/>
            <a:ext cx="563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>THANK YOU</a:t>
            </a:r>
            <a:endParaRPr sz="4400"/>
          </a:p>
        </p:txBody>
      </p:sp>
      <p:grpSp>
        <p:nvGrpSpPr>
          <p:cNvPr id="1816" name="Google Shape;1816;p38"/>
          <p:cNvGrpSpPr/>
          <p:nvPr/>
        </p:nvGrpSpPr>
        <p:grpSpPr>
          <a:xfrm>
            <a:off x="6623293" y="938236"/>
            <a:ext cx="838522" cy="1937532"/>
            <a:chOff x="2936583" y="3029488"/>
            <a:chExt cx="518598" cy="1198227"/>
          </a:xfrm>
        </p:grpSpPr>
        <p:sp>
          <p:nvSpPr>
            <p:cNvPr id="1817" name="Google Shape;1817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38"/>
          <p:cNvGrpSpPr/>
          <p:nvPr/>
        </p:nvGrpSpPr>
        <p:grpSpPr>
          <a:xfrm>
            <a:off x="1700510" y="938236"/>
            <a:ext cx="838522" cy="1937532"/>
            <a:chOff x="2936583" y="3029488"/>
            <a:chExt cx="518598" cy="1198227"/>
          </a:xfrm>
        </p:grpSpPr>
        <p:sp>
          <p:nvSpPr>
            <p:cNvPr id="1820" name="Google Shape;1820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2" name="Google Shape;1822;p38"/>
          <p:cNvSpPr/>
          <p:nvPr/>
        </p:nvSpPr>
        <p:spPr>
          <a:xfrm>
            <a:off x="3665094" y="401524"/>
            <a:ext cx="465828" cy="190115"/>
          </a:xfrm>
          <a:custGeom>
            <a:avLst/>
            <a:gdLst/>
            <a:ahLst/>
            <a:cxnLst/>
            <a:rect l="l" t="t" r="r" b="b"/>
            <a:pathLst>
              <a:path w="9875" h="4030" extrusionOk="0">
                <a:moveTo>
                  <a:pt x="5267" y="1"/>
                </a:moveTo>
                <a:cubicBezTo>
                  <a:pt x="4388" y="1"/>
                  <a:pt x="3514" y="561"/>
                  <a:pt x="3439" y="1720"/>
                </a:cubicBezTo>
                <a:cubicBezTo>
                  <a:pt x="3439" y="1772"/>
                  <a:pt x="3439" y="1798"/>
                  <a:pt x="3439" y="1851"/>
                </a:cubicBezTo>
                <a:cubicBezTo>
                  <a:pt x="3100" y="1690"/>
                  <a:pt x="2750" y="1616"/>
                  <a:pt x="2410" y="1616"/>
                </a:cubicBezTo>
                <a:cubicBezTo>
                  <a:pt x="1142" y="1616"/>
                  <a:pt x="0" y="2643"/>
                  <a:pt x="0" y="4030"/>
                </a:cubicBezTo>
                <a:lnTo>
                  <a:pt x="9634" y="4030"/>
                </a:lnTo>
                <a:cubicBezTo>
                  <a:pt x="9875" y="2825"/>
                  <a:pt x="8927" y="1803"/>
                  <a:pt x="7814" y="1803"/>
                </a:cubicBezTo>
                <a:cubicBezTo>
                  <a:pt x="7593" y="1803"/>
                  <a:pt x="7366" y="1843"/>
                  <a:pt x="7140" y="1930"/>
                </a:cubicBezTo>
                <a:cubicBezTo>
                  <a:pt x="7181" y="660"/>
                  <a:pt x="6220" y="1"/>
                  <a:pt x="52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8"/>
          <p:cNvSpPr/>
          <p:nvPr/>
        </p:nvSpPr>
        <p:spPr>
          <a:xfrm>
            <a:off x="3489703" y="627961"/>
            <a:ext cx="427241" cy="160584"/>
          </a:xfrm>
          <a:custGeom>
            <a:avLst/>
            <a:gdLst/>
            <a:ahLst/>
            <a:cxnLst/>
            <a:rect l="l" t="t" r="r" b="b"/>
            <a:pathLst>
              <a:path w="9057" h="3404" extrusionOk="0">
                <a:moveTo>
                  <a:pt x="5368" y="0"/>
                </a:moveTo>
                <a:cubicBezTo>
                  <a:pt x="4488" y="0"/>
                  <a:pt x="3611" y="538"/>
                  <a:pt x="3439" y="1671"/>
                </a:cubicBezTo>
                <a:cubicBezTo>
                  <a:pt x="3150" y="1120"/>
                  <a:pt x="2599" y="778"/>
                  <a:pt x="1969" y="778"/>
                </a:cubicBezTo>
                <a:cubicBezTo>
                  <a:pt x="525" y="778"/>
                  <a:pt x="0" y="2222"/>
                  <a:pt x="420" y="3272"/>
                </a:cubicBezTo>
                <a:cubicBezTo>
                  <a:pt x="394" y="3298"/>
                  <a:pt x="368" y="3351"/>
                  <a:pt x="341" y="3403"/>
                </a:cubicBezTo>
                <a:lnTo>
                  <a:pt x="9056" y="3403"/>
                </a:lnTo>
                <a:cubicBezTo>
                  <a:pt x="9030" y="2632"/>
                  <a:pt x="8425" y="2011"/>
                  <a:pt x="7660" y="2011"/>
                </a:cubicBezTo>
                <a:cubicBezTo>
                  <a:pt x="7644" y="2011"/>
                  <a:pt x="7628" y="2012"/>
                  <a:pt x="7612" y="2012"/>
                </a:cubicBezTo>
                <a:cubicBezTo>
                  <a:pt x="7534" y="2012"/>
                  <a:pt x="7429" y="2038"/>
                  <a:pt x="7350" y="2038"/>
                </a:cubicBezTo>
                <a:cubicBezTo>
                  <a:pt x="7350" y="2038"/>
                  <a:pt x="7350" y="2012"/>
                  <a:pt x="7350" y="1986"/>
                </a:cubicBezTo>
                <a:cubicBezTo>
                  <a:pt x="7364" y="690"/>
                  <a:pt x="6364" y="0"/>
                  <a:pt x="53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8"/>
          <p:cNvSpPr/>
          <p:nvPr/>
        </p:nvSpPr>
        <p:spPr>
          <a:xfrm>
            <a:off x="5266630" y="719432"/>
            <a:ext cx="387616" cy="150818"/>
          </a:xfrm>
          <a:custGeom>
            <a:avLst/>
            <a:gdLst/>
            <a:ahLst/>
            <a:cxnLst/>
            <a:rect l="l" t="t" r="r" b="b"/>
            <a:pathLst>
              <a:path w="8217" h="3197" extrusionOk="0">
                <a:moveTo>
                  <a:pt x="3602" y="1"/>
                </a:moveTo>
                <a:cubicBezTo>
                  <a:pt x="2917" y="1"/>
                  <a:pt x="2232" y="447"/>
                  <a:pt x="2153" y="1333"/>
                </a:cubicBezTo>
                <a:lnTo>
                  <a:pt x="2100" y="1333"/>
                </a:lnTo>
                <a:cubicBezTo>
                  <a:pt x="1024" y="1333"/>
                  <a:pt x="131" y="2121"/>
                  <a:pt x="0" y="3197"/>
                </a:cubicBezTo>
                <a:lnTo>
                  <a:pt x="8164" y="3197"/>
                </a:lnTo>
                <a:cubicBezTo>
                  <a:pt x="8190" y="3066"/>
                  <a:pt x="8216" y="2934"/>
                  <a:pt x="8216" y="2803"/>
                </a:cubicBezTo>
                <a:cubicBezTo>
                  <a:pt x="8190" y="1753"/>
                  <a:pt x="7324" y="887"/>
                  <a:pt x="6274" y="861"/>
                </a:cubicBezTo>
                <a:cubicBezTo>
                  <a:pt x="5827" y="861"/>
                  <a:pt x="5381" y="1018"/>
                  <a:pt x="5040" y="1307"/>
                </a:cubicBezTo>
                <a:cubicBezTo>
                  <a:pt x="4949" y="434"/>
                  <a:pt x="4276" y="1"/>
                  <a:pt x="36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8"/>
          <p:cNvSpPr/>
          <p:nvPr/>
        </p:nvSpPr>
        <p:spPr>
          <a:xfrm>
            <a:off x="1869331" y="2808379"/>
            <a:ext cx="5405576" cy="407669"/>
          </a:xfrm>
          <a:custGeom>
            <a:avLst/>
            <a:gdLst/>
            <a:ahLst/>
            <a:cxnLst/>
            <a:rect l="l" t="t" r="r" b="b"/>
            <a:pathLst>
              <a:path w="285707" h="21547" extrusionOk="0">
                <a:moveTo>
                  <a:pt x="3589" y="1"/>
                </a:moveTo>
                <a:lnTo>
                  <a:pt x="282104" y="1"/>
                </a:lnTo>
                <a:cubicBezTo>
                  <a:pt x="284086" y="1"/>
                  <a:pt x="285692" y="1607"/>
                  <a:pt x="285707" y="3589"/>
                </a:cubicBezTo>
                <a:lnTo>
                  <a:pt x="285707" y="3589"/>
                </a:lnTo>
                <a:cubicBezTo>
                  <a:pt x="285692" y="5572"/>
                  <a:pt x="284086" y="7178"/>
                  <a:pt x="282104" y="7178"/>
                </a:cubicBezTo>
                <a:lnTo>
                  <a:pt x="265753" y="7178"/>
                </a:lnTo>
                <a:cubicBezTo>
                  <a:pt x="263770" y="7192"/>
                  <a:pt x="262164" y="8798"/>
                  <a:pt x="262164" y="10781"/>
                </a:cubicBezTo>
                <a:lnTo>
                  <a:pt x="262164" y="10781"/>
                </a:lnTo>
                <a:cubicBezTo>
                  <a:pt x="262164" y="12749"/>
                  <a:pt x="263770" y="14355"/>
                  <a:pt x="265753" y="14369"/>
                </a:cubicBezTo>
                <a:lnTo>
                  <a:pt x="277314" y="14369"/>
                </a:lnTo>
                <a:cubicBezTo>
                  <a:pt x="279296" y="14369"/>
                  <a:pt x="280903" y="15975"/>
                  <a:pt x="280917" y="17958"/>
                </a:cubicBezTo>
                <a:lnTo>
                  <a:pt x="280917" y="17958"/>
                </a:lnTo>
                <a:cubicBezTo>
                  <a:pt x="280903" y="19940"/>
                  <a:pt x="279296" y="21546"/>
                  <a:pt x="277329" y="21546"/>
                </a:cubicBezTo>
                <a:lnTo>
                  <a:pt x="21994" y="21546"/>
                </a:lnTo>
                <a:cubicBezTo>
                  <a:pt x="20012" y="21546"/>
                  <a:pt x="18406" y="19940"/>
                  <a:pt x="18406" y="17958"/>
                </a:cubicBezTo>
                <a:lnTo>
                  <a:pt x="18406" y="17958"/>
                </a:lnTo>
                <a:cubicBezTo>
                  <a:pt x="18406" y="15975"/>
                  <a:pt x="20012" y="14369"/>
                  <a:pt x="21994" y="14369"/>
                </a:cubicBezTo>
                <a:lnTo>
                  <a:pt x="24396" y="14369"/>
                </a:lnTo>
                <a:cubicBezTo>
                  <a:pt x="26364" y="14355"/>
                  <a:pt x="27970" y="12749"/>
                  <a:pt x="27985" y="10781"/>
                </a:cubicBezTo>
                <a:lnTo>
                  <a:pt x="27985" y="10781"/>
                </a:lnTo>
                <a:cubicBezTo>
                  <a:pt x="27970" y="8798"/>
                  <a:pt x="26364" y="7192"/>
                  <a:pt x="24396" y="7178"/>
                </a:cubicBezTo>
                <a:lnTo>
                  <a:pt x="3589" y="7178"/>
                </a:lnTo>
                <a:cubicBezTo>
                  <a:pt x="1606" y="7178"/>
                  <a:pt x="0" y="5572"/>
                  <a:pt x="0" y="3589"/>
                </a:cubicBezTo>
                <a:lnTo>
                  <a:pt x="0" y="3589"/>
                </a:lnTo>
                <a:cubicBezTo>
                  <a:pt x="0" y="1607"/>
                  <a:pt x="1606" y="1"/>
                  <a:pt x="3589" y="1"/>
                </a:cubicBezTo>
                <a:close/>
                <a:moveTo>
                  <a:pt x="11894" y="14369"/>
                </a:moveTo>
                <a:lnTo>
                  <a:pt x="11894" y="14369"/>
                </a:lnTo>
                <a:cubicBezTo>
                  <a:pt x="9984" y="14369"/>
                  <a:pt x="8450" y="15918"/>
                  <a:pt x="8436" y="17813"/>
                </a:cubicBezTo>
                <a:lnTo>
                  <a:pt x="8436" y="18102"/>
                </a:lnTo>
                <a:cubicBezTo>
                  <a:pt x="8450" y="19998"/>
                  <a:pt x="9984" y="21546"/>
                  <a:pt x="11894" y="21546"/>
                </a:cubicBezTo>
                <a:lnTo>
                  <a:pt x="11894" y="21546"/>
                </a:lnTo>
                <a:cubicBezTo>
                  <a:pt x="13790" y="21546"/>
                  <a:pt x="15338" y="19998"/>
                  <a:pt x="15338" y="18102"/>
                </a:cubicBezTo>
                <a:lnTo>
                  <a:pt x="15338" y="17813"/>
                </a:lnTo>
                <a:cubicBezTo>
                  <a:pt x="15338" y="15918"/>
                  <a:pt x="13790" y="14369"/>
                  <a:pt x="11894" y="143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6" name="Google Shape;1826;p38"/>
          <p:cNvGrpSpPr/>
          <p:nvPr/>
        </p:nvGrpSpPr>
        <p:grpSpPr>
          <a:xfrm>
            <a:off x="1229637" y="1266132"/>
            <a:ext cx="838522" cy="1937532"/>
            <a:chOff x="2936583" y="3029488"/>
            <a:chExt cx="518598" cy="1198227"/>
          </a:xfrm>
        </p:grpSpPr>
        <p:sp>
          <p:nvSpPr>
            <p:cNvPr id="1827" name="Google Shape;1827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38"/>
          <p:cNvGrpSpPr/>
          <p:nvPr/>
        </p:nvGrpSpPr>
        <p:grpSpPr>
          <a:xfrm>
            <a:off x="4600573" y="1135295"/>
            <a:ext cx="1989815" cy="1947044"/>
            <a:chOff x="6050625" y="2266175"/>
            <a:chExt cx="1322400" cy="1293975"/>
          </a:xfrm>
        </p:grpSpPr>
        <p:sp>
          <p:nvSpPr>
            <p:cNvPr id="1830" name="Google Shape;1830;p38"/>
            <p:cNvSpPr/>
            <p:nvPr/>
          </p:nvSpPr>
          <p:spPr>
            <a:xfrm>
              <a:off x="6676325" y="3212050"/>
              <a:ext cx="133500" cy="75750"/>
            </a:xfrm>
            <a:custGeom>
              <a:avLst/>
              <a:gdLst/>
              <a:ahLst/>
              <a:cxnLst/>
              <a:rect l="l" t="t" r="r" b="b"/>
              <a:pathLst>
                <a:path w="5340" h="3030" extrusionOk="0">
                  <a:moveTo>
                    <a:pt x="4717" y="0"/>
                  </a:moveTo>
                  <a:cubicBezTo>
                    <a:pt x="4662" y="0"/>
                    <a:pt x="4605" y="12"/>
                    <a:pt x="4552" y="36"/>
                  </a:cubicBezTo>
                  <a:lnTo>
                    <a:pt x="571" y="1780"/>
                  </a:lnTo>
                  <a:cubicBezTo>
                    <a:pt x="186" y="1950"/>
                    <a:pt x="0" y="2397"/>
                    <a:pt x="170" y="2783"/>
                  </a:cubicBezTo>
                  <a:lnTo>
                    <a:pt x="278" y="3030"/>
                  </a:lnTo>
                  <a:lnTo>
                    <a:pt x="5339" y="808"/>
                  </a:lnTo>
                  <a:lnTo>
                    <a:pt x="5077" y="237"/>
                  </a:lnTo>
                  <a:cubicBezTo>
                    <a:pt x="5020" y="89"/>
                    <a:pt x="4872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6745650" y="3251175"/>
              <a:ext cx="16725" cy="32000"/>
            </a:xfrm>
            <a:custGeom>
              <a:avLst/>
              <a:gdLst/>
              <a:ahLst/>
              <a:cxnLst/>
              <a:rect l="l" t="t" r="r" b="b"/>
              <a:pathLst>
                <a:path w="669" h="1280" extrusionOk="0">
                  <a:moveTo>
                    <a:pt x="66" y="0"/>
                  </a:moveTo>
                  <a:cubicBezTo>
                    <a:pt x="33" y="0"/>
                    <a:pt x="0" y="30"/>
                    <a:pt x="20" y="61"/>
                  </a:cubicBezTo>
                  <a:lnTo>
                    <a:pt x="576" y="1249"/>
                  </a:lnTo>
                  <a:cubicBezTo>
                    <a:pt x="576" y="1264"/>
                    <a:pt x="591" y="1280"/>
                    <a:pt x="622" y="1280"/>
                  </a:cubicBezTo>
                  <a:cubicBezTo>
                    <a:pt x="622" y="1280"/>
                    <a:pt x="622" y="1280"/>
                    <a:pt x="637" y="1264"/>
                  </a:cubicBezTo>
                  <a:cubicBezTo>
                    <a:pt x="653" y="1264"/>
                    <a:pt x="668" y="1233"/>
                    <a:pt x="653" y="1202"/>
                  </a:cubicBezTo>
                  <a:lnTo>
                    <a:pt x="113" y="30"/>
                  </a:lnTo>
                  <a:cubicBezTo>
                    <a:pt x="102" y="8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6604950" y="3130775"/>
              <a:ext cx="192900" cy="130850"/>
            </a:xfrm>
            <a:custGeom>
              <a:avLst/>
              <a:gdLst/>
              <a:ahLst/>
              <a:cxnLst/>
              <a:rect l="l" t="t" r="r" b="b"/>
              <a:pathLst>
                <a:path w="7716" h="5234" extrusionOk="0">
                  <a:moveTo>
                    <a:pt x="6667" y="1"/>
                  </a:moveTo>
                  <a:lnTo>
                    <a:pt x="4476" y="325"/>
                  </a:lnTo>
                  <a:cubicBezTo>
                    <a:pt x="4476" y="325"/>
                    <a:pt x="4105" y="803"/>
                    <a:pt x="3689" y="1312"/>
                  </a:cubicBezTo>
                  <a:cubicBezTo>
                    <a:pt x="3673" y="1328"/>
                    <a:pt x="3658" y="1343"/>
                    <a:pt x="3658" y="1359"/>
                  </a:cubicBezTo>
                  <a:cubicBezTo>
                    <a:pt x="3565" y="1451"/>
                    <a:pt x="3488" y="1559"/>
                    <a:pt x="3411" y="1652"/>
                  </a:cubicBezTo>
                  <a:lnTo>
                    <a:pt x="3380" y="1698"/>
                  </a:lnTo>
                  <a:cubicBezTo>
                    <a:pt x="3272" y="1821"/>
                    <a:pt x="3164" y="1929"/>
                    <a:pt x="3071" y="2038"/>
                  </a:cubicBezTo>
                  <a:cubicBezTo>
                    <a:pt x="3056" y="2053"/>
                    <a:pt x="3041" y="2068"/>
                    <a:pt x="3041" y="2084"/>
                  </a:cubicBezTo>
                  <a:cubicBezTo>
                    <a:pt x="2933" y="2192"/>
                    <a:pt x="2825" y="2300"/>
                    <a:pt x="2747" y="2377"/>
                  </a:cubicBezTo>
                  <a:cubicBezTo>
                    <a:pt x="2439" y="2624"/>
                    <a:pt x="2130" y="2840"/>
                    <a:pt x="1791" y="3040"/>
                  </a:cubicBezTo>
                  <a:cubicBezTo>
                    <a:pt x="1775" y="3040"/>
                    <a:pt x="1760" y="3056"/>
                    <a:pt x="1744" y="3056"/>
                  </a:cubicBezTo>
                  <a:cubicBezTo>
                    <a:pt x="942" y="3565"/>
                    <a:pt x="1" y="4182"/>
                    <a:pt x="16" y="4722"/>
                  </a:cubicBezTo>
                  <a:cubicBezTo>
                    <a:pt x="16" y="4846"/>
                    <a:pt x="78" y="4954"/>
                    <a:pt x="171" y="5016"/>
                  </a:cubicBezTo>
                  <a:cubicBezTo>
                    <a:pt x="186" y="5046"/>
                    <a:pt x="217" y="5062"/>
                    <a:pt x="232" y="5062"/>
                  </a:cubicBezTo>
                  <a:lnTo>
                    <a:pt x="248" y="5077"/>
                  </a:lnTo>
                  <a:cubicBezTo>
                    <a:pt x="450" y="5188"/>
                    <a:pt x="779" y="5233"/>
                    <a:pt x="1182" y="5233"/>
                  </a:cubicBezTo>
                  <a:cubicBezTo>
                    <a:pt x="2010" y="5233"/>
                    <a:pt x="3150" y="5043"/>
                    <a:pt x="4136" y="4846"/>
                  </a:cubicBezTo>
                  <a:cubicBezTo>
                    <a:pt x="5911" y="4491"/>
                    <a:pt x="7361" y="3704"/>
                    <a:pt x="7700" y="3395"/>
                  </a:cubicBezTo>
                  <a:cubicBezTo>
                    <a:pt x="7716" y="3364"/>
                    <a:pt x="7700" y="3256"/>
                    <a:pt x="7670" y="3087"/>
                  </a:cubicBezTo>
                  <a:cubicBezTo>
                    <a:pt x="7670" y="3071"/>
                    <a:pt x="7670" y="3056"/>
                    <a:pt x="7654" y="3040"/>
                  </a:cubicBezTo>
                  <a:cubicBezTo>
                    <a:pt x="7531" y="2485"/>
                    <a:pt x="7160" y="1420"/>
                    <a:pt x="6913" y="711"/>
                  </a:cubicBezTo>
                  <a:cubicBezTo>
                    <a:pt x="6913" y="680"/>
                    <a:pt x="6898" y="664"/>
                    <a:pt x="6898" y="649"/>
                  </a:cubicBezTo>
                  <a:cubicBezTo>
                    <a:pt x="6759" y="263"/>
                    <a:pt x="6667" y="1"/>
                    <a:pt x="6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6716825" y="3130400"/>
              <a:ext cx="54800" cy="17950"/>
            </a:xfrm>
            <a:custGeom>
              <a:avLst/>
              <a:gdLst/>
              <a:ahLst/>
              <a:cxnLst/>
              <a:rect l="l" t="t" r="r" b="b"/>
              <a:pathLst>
                <a:path w="2192" h="718" extrusionOk="0">
                  <a:moveTo>
                    <a:pt x="2192" y="0"/>
                  </a:moveTo>
                  <a:lnTo>
                    <a:pt x="1" y="324"/>
                  </a:lnTo>
                  <a:cubicBezTo>
                    <a:pt x="1" y="324"/>
                    <a:pt x="47" y="633"/>
                    <a:pt x="556" y="695"/>
                  </a:cubicBezTo>
                  <a:cubicBezTo>
                    <a:pt x="647" y="710"/>
                    <a:pt x="738" y="718"/>
                    <a:pt x="828" y="718"/>
                  </a:cubicBezTo>
                  <a:cubicBezTo>
                    <a:pt x="1365" y="718"/>
                    <a:pt x="1874" y="450"/>
                    <a:pt x="219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6608825" y="3206600"/>
              <a:ext cx="188650" cy="50975"/>
            </a:xfrm>
            <a:custGeom>
              <a:avLst/>
              <a:gdLst/>
              <a:ahLst/>
              <a:cxnLst/>
              <a:rect l="l" t="t" r="r" b="b"/>
              <a:pathLst>
                <a:path w="7546" h="2039" extrusionOk="0">
                  <a:moveTo>
                    <a:pt x="7514" y="1"/>
                  </a:moveTo>
                  <a:cubicBezTo>
                    <a:pt x="7509" y="1"/>
                    <a:pt x="7504" y="2"/>
                    <a:pt x="7499" y="7"/>
                  </a:cubicBezTo>
                  <a:cubicBezTo>
                    <a:pt x="6265" y="702"/>
                    <a:pt x="4938" y="1211"/>
                    <a:pt x="3549" y="1520"/>
                  </a:cubicBezTo>
                  <a:cubicBezTo>
                    <a:pt x="1767" y="1936"/>
                    <a:pt x="679" y="1988"/>
                    <a:pt x="246" y="1988"/>
                  </a:cubicBezTo>
                  <a:cubicBezTo>
                    <a:pt x="102" y="1988"/>
                    <a:pt x="31" y="1983"/>
                    <a:pt x="31" y="1983"/>
                  </a:cubicBezTo>
                  <a:cubicBezTo>
                    <a:pt x="16" y="1983"/>
                    <a:pt x="0" y="1998"/>
                    <a:pt x="0" y="2013"/>
                  </a:cubicBezTo>
                  <a:cubicBezTo>
                    <a:pt x="0" y="2013"/>
                    <a:pt x="16" y="2029"/>
                    <a:pt x="16" y="2029"/>
                  </a:cubicBezTo>
                  <a:cubicBezTo>
                    <a:pt x="142" y="2035"/>
                    <a:pt x="268" y="2038"/>
                    <a:pt x="394" y="2038"/>
                  </a:cubicBezTo>
                  <a:cubicBezTo>
                    <a:pt x="885" y="2038"/>
                    <a:pt x="1376" y="1991"/>
                    <a:pt x="1867" y="1905"/>
                  </a:cubicBezTo>
                  <a:cubicBezTo>
                    <a:pt x="2330" y="1828"/>
                    <a:pt x="2901" y="1720"/>
                    <a:pt x="3564" y="1566"/>
                  </a:cubicBezTo>
                  <a:cubicBezTo>
                    <a:pt x="4953" y="1257"/>
                    <a:pt x="6280" y="748"/>
                    <a:pt x="7530" y="38"/>
                  </a:cubicBezTo>
                  <a:cubicBezTo>
                    <a:pt x="7530" y="38"/>
                    <a:pt x="7545" y="23"/>
                    <a:pt x="7530" y="7"/>
                  </a:cubicBezTo>
                  <a:cubicBezTo>
                    <a:pt x="7530" y="7"/>
                    <a:pt x="7523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6760800" y="3146975"/>
              <a:ext cx="17000" cy="72550"/>
            </a:xfrm>
            <a:custGeom>
              <a:avLst/>
              <a:gdLst/>
              <a:ahLst/>
              <a:cxnLst/>
              <a:rect l="l" t="t" r="r" b="b"/>
              <a:pathLst>
                <a:path w="680" h="2902" extrusionOk="0">
                  <a:moveTo>
                    <a:pt x="664" y="1"/>
                  </a:moveTo>
                  <a:cubicBezTo>
                    <a:pt x="664" y="1"/>
                    <a:pt x="649" y="1"/>
                    <a:pt x="649" y="16"/>
                  </a:cubicBezTo>
                  <a:cubicBezTo>
                    <a:pt x="649" y="32"/>
                    <a:pt x="1" y="1590"/>
                    <a:pt x="479" y="2871"/>
                  </a:cubicBezTo>
                  <a:cubicBezTo>
                    <a:pt x="479" y="2886"/>
                    <a:pt x="494" y="2886"/>
                    <a:pt x="494" y="2886"/>
                  </a:cubicBezTo>
                  <a:cubicBezTo>
                    <a:pt x="494" y="2902"/>
                    <a:pt x="510" y="2902"/>
                    <a:pt x="510" y="2902"/>
                  </a:cubicBezTo>
                  <a:lnTo>
                    <a:pt x="525" y="2902"/>
                  </a:lnTo>
                  <a:cubicBezTo>
                    <a:pt x="525" y="2902"/>
                    <a:pt x="541" y="2886"/>
                    <a:pt x="525" y="2871"/>
                  </a:cubicBezTo>
                  <a:cubicBezTo>
                    <a:pt x="525" y="2871"/>
                    <a:pt x="525" y="2855"/>
                    <a:pt x="525" y="2855"/>
                  </a:cubicBezTo>
                  <a:cubicBezTo>
                    <a:pt x="93" y="1683"/>
                    <a:pt x="602" y="263"/>
                    <a:pt x="679" y="63"/>
                  </a:cubicBezTo>
                  <a:cubicBezTo>
                    <a:pt x="679" y="32"/>
                    <a:pt x="664" y="16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6648250" y="3206125"/>
              <a:ext cx="27700" cy="44275"/>
            </a:xfrm>
            <a:custGeom>
              <a:avLst/>
              <a:gdLst/>
              <a:ahLst/>
              <a:cxnLst/>
              <a:rect l="l" t="t" r="r" b="b"/>
              <a:pathLst>
                <a:path w="1108" h="1771" extrusionOk="0">
                  <a:moveTo>
                    <a:pt x="30" y="1"/>
                  </a:moveTo>
                  <a:cubicBezTo>
                    <a:pt x="16" y="1"/>
                    <a:pt x="1" y="30"/>
                    <a:pt x="12" y="42"/>
                  </a:cubicBezTo>
                  <a:cubicBezTo>
                    <a:pt x="491" y="536"/>
                    <a:pt x="846" y="1107"/>
                    <a:pt x="1062" y="1755"/>
                  </a:cubicBezTo>
                  <a:cubicBezTo>
                    <a:pt x="1062" y="1770"/>
                    <a:pt x="1077" y="1770"/>
                    <a:pt x="1093" y="1770"/>
                  </a:cubicBezTo>
                  <a:cubicBezTo>
                    <a:pt x="1108" y="1770"/>
                    <a:pt x="1108" y="1755"/>
                    <a:pt x="1108" y="1739"/>
                  </a:cubicBezTo>
                  <a:cubicBezTo>
                    <a:pt x="892" y="1091"/>
                    <a:pt x="522" y="505"/>
                    <a:pt x="43" y="11"/>
                  </a:cubicBezTo>
                  <a:cubicBezTo>
                    <a:pt x="40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6680950" y="3181700"/>
              <a:ext cx="18550" cy="15075"/>
            </a:xfrm>
            <a:custGeom>
              <a:avLst/>
              <a:gdLst/>
              <a:ahLst/>
              <a:cxnLst/>
              <a:rect l="l" t="t" r="r" b="b"/>
              <a:pathLst>
                <a:path w="742" h="603" extrusionOk="0">
                  <a:moveTo>
                    <a:pt x="31" y="1"/>
                  </a:moveTo>
                  <a:cubicBezTo>
                    <a:pt x="16" y="16"/>
                    <a:pt x="1" y="31"/>
                    <a:pt x="1" y="47"/>
                  </a:cubicBezTo>
                  <a:cubicBezTo>
                    <a:pt x="139" y="78"/>
                    <a:pt x="386" y="186"/>
                    <a:pt x="695" y="587"/>
                  </a:cubicBezTo>
                  <a:cubicBezTo>
                    <a:pt x="710" y="602"/>
                    <a:pt x="710" y="602"/>
                    <a:pt x="726" y="602"/>
                  </a:cubicBezTo>
                  <a:cubicBezTo>
                    <a:pt x="726" y="602"/>
                    <a:pt x="726" y="602"/>
                    <a:pt x="726" y="587"/>
                  </a:cubicBezTo>
                  <a:cubicBezTo>
                    <a:pt x="741" y="587"/>
                    <a:pt x="741" y="571"/>
                    <a:pt x="741" y="556"/>
                  </a:cubicBezTo>
                  <a:cubicBezTo>
                    <a:pt x="433" y="170"/>
                    <a:pt x="186" y="47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6689425" y="3172050"/>
              <a:ext cx="17400" cy="14700"/>
            </a:xfrm>
            <a:custGeom>
              <a:avLst/>
              <a:gdLst/>
              <a:ahLst/>
              <a:cxnLst/>
              <a:rect l="l" t="t" r="r" b="b"/>
              <a:pathLst>
                <a:path w="696" h="588" extrusionOk="0">
                  <a:moveTo>
                    <a:pt x="32" y="1"/>
                  </a:moveTo>
                  <a:lnTo>
                    <a:pt x="1" y="47"/>
                  </a:lnTo>
                  <a:cubicBezTo>
                    <a:pt x="263" y="155"/>
                    <a:pt x="495" y="340"/>
                    <a:pt x="649" y="572"/>
                  </a:cubicBezTo>
                  <a:cubicBezTo>
                    <a:pt x="664" y="587"/>
                    <a:pt x="664" y="587"/>
                    <a:pt x="680" y="587"/>
                  </a:cubicBezTo>
                  <a:cubicBezTo>
                    <a:pt x="695" y="572"/>
                    <a:pt x="695" y="556"/>
                    <a:pt x="695" y="556"/>
                  </a:cubicBezTo>
                  <a:cubicBezTo>
                    <a:pt x="526" y="309"/>
                    <a:pt x="294" y="12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696375" y="3163575"/>
              <a:ext cx="17000" cy="14675"/>
            </a:xfrm>
            <a:custGeom>
              <a:avLst/>
              <a:gdLst/>
              <a:ahLst/>
              <a:cxnLst/>
              <a:rect l="l" t="t" r="r" b="b"/>
              <a:pathLst>
                <a:path w="680" h="587" extrusionOk="0">
                  <a:moveTo>
                    <a:pt x="32" y="0"/>
                  </a:moveTo>
                  <a:cubicBezTo>
                    <a:pt x="16" y="16"/>
                    <a:pt x="1" y="31"/>
                    <a:pt x="1" y="47"/>
                  </a:cubicBezTo>
                  <a:cubicBezTo>
                    <a:pt x="248" y="155"/>
                    <a:pt x="479" y="340"/>
                    <a:pt x="633" y="571"/>
                  </a:cubicBezTo>
                  <a:cubicBezTo>
                    <a:pt x="633" y="587"/>
                    <a:pt x="649" y="587"/>
                    <a:pt x="649" y="587"/>
                  </a:cubicBezTo>
                  <a:cubicBezTo>
                    <a:pt x="664" y="587"/>
                    <a:pt x="664" y="587"/>
                    <a:pt x="664" y="571"/>
                  </a:cubicBezTo>
                  <a:cubicBezTo>
                    <a:pt x="680" y="571"/>
                    <a:pt x="680" y="556"/>
                    <a:pt x="664" y="540"/>
                  </a:cubicBezTo>
                  <a:cubicBezTo>
                    <a:pt x="510" y="309"/>
                    <a:pt x="278" y="124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6561375" y="2739625"/>
              <a:ext cx="287400" cy="400825"/>
            </a:xfrm>
            <a:custGeom>
              <a:avLst/>
              <a:gdLst/>
              <a:ahLst/>
              <a:cxnLst/>
              <a:rect l="l" t="t" r="r" b="b"/>
              <a:pathLst>
                <a:path w="11496" h="16033" extrusionOk="0">
                  <a:moveTo>
                    <a:pt x="9305" y="1"/>
                  </a:moveTo>
                  <a:cubicBezTo>
                    <a:pt x="9305" y="1"/>
                    <a:pt x="756" y="3395"/>
                    <a:pt x="371" y="5093"/>
                  </a:cubicBezTo>
                  <a:cubicBezTo>
                    <a:pt x="0" y="6790"/>
                    <a:pt x="3642" y="11280"/>
                    <a:pt x="4182" y="12360"/>
                  </a:cubicBezTo>
                  <a:cubicBezTo>
                    <a:pt x="4706" y="13425"/>
                    <a:pt x="6095" y="16032"/>
                    <a:pt x="6095" y="16032"/>
                  </a:cubicBezTo>
                  <a:lnTo>
                    <a:pt x="8487" y="15786"/>
                  </a:lnTo>
                  <a:cubicBezTo>
                    <a:pt x="8487" y="15786"/>
                    <a:pt x="8610" y="13579"/>
                    <a:pt x="7160" y="10632"/>
                  </a:cubicBezTo>
                  <a:cubicBezTo>
                    <a:pt x="5709" y="7669"/>
                    <a:pt x="5000" y="6481"/>
                    <a:pt x="5000" y="6481"/>
                  </a:cubicBezTo>
                  <a:lnTo>
                    <a:pt x="11496" y="4784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6561375" y="2739625"/>
              <a:ext cx="287400" cy="400825"/>
            </a:xfrm>
            <a:custGeom>
              <a:avLst/>
              <a:gdLst/>
              <a:ahLst/>
              <a:cxnLst/>
              <a:rect l="l" t="t" r="r" b="b"/>
              <a:pathLst>
                <a:path w="11496" h="16033" extrusionOk="0">
                  <a:moveTo>
                    <a:pt x="9305" y="1"/>
                  </a:moveTo>
                  <a:cubicBezTo>
                    <a:pt x="9305" y="1"/>
                    <a:pt x="756" y="3395"/>
                    <a:pt x="371" y="5093"/>
                  </a:cubicBezTo>
                  <a:cubicBezTo>
                    <a:pt x="0" y="6790"/>
                    <a:pt x="3642" y="11280"/>
                    <a:pt x="4182" y="12360"/>
                  </a:cubicBezTo>
                  <a:cubicBezTo>
                    <a:pt x="4706" y="13425"/>
                    <a:pt x="6095" y="16032"/>
                    <a:pt x="6095" y="16032"/>
                  </a:cubicBezTo>
                  <a:lnTo>
                    <a:pt x="8487" y="15786"/>
                  </a:lnTo>
                  <a:cubicBezTo>
                    <a:pt x="8487" y="15786"/>
                    <a:pt x="8610" y="13579"/>
                    <a:pt x="7160" y="10632"/>
                  </a:cubicBezTo>
                  <a:cubicBezTo>
                    <a:pt x="5709" y="7669"/>
                    <a:pt x="5000" y="6481"/>
                    <a:pt x="5000" y="6481"/>
                  </a:cubicBezTo>
                  <a:lnTo>
                    <a:pt x="11496" y="4784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656250" y="2819325"/>
              <a:ext cx="177475" cy="313800"/>
            </a:xfrm>
            <a:custGeom>
              <a:avLst/>
              <a:gdLst/>
              <a:ahLst/>
              <a:cxnLst/>
              <a:rect l="l" t="t" r="r" b="b"/>
              <a:pathLst>
                <a:path w="7099" h="12552" extrusionOk="0">
                  <a:moveTo>
                    <a:pt x="7081" y="0"/>
                  </a:moveTo>
                  <a:cubicBezTo>
                    <a:pt x="7077" y="0"/>
                    <a:pt x="7073" y="2"/>
                    <a:pt x="7068" y="7"/>
                  </a:cubicBezTo>
                  <a:cubicBezTo>
                    <a:pt x="5047" y="670"/>
                    <a:pt x="3072" y="1488"/>
                    <a:pt x="1189" y="2491"/>
                  </a:cubicBezTo>
                  <a:cubicBezTo>
                    <a:pt x="695" y="2753"/>
                    <a:pt x="171" y="3093"/>
                    <a:pt x="78" y="3633"/>
                  </a:cubicBezTo>
                  <a:cubicBezTo>
                    <a:pt x="1" y="4142"/>
                    <a:pt x="340" y="4620"/>
                    <a:pt x="634" y="5006"/>
                  </a:cubicBezTo>
                  <a:cubicBezTo>
                    <a:pt x="2269" y="7259"/>
                    <a:pt x="3442" y="9820"/>
                    <a:pt x="4059" y="12536"/>
                  </a:cubicBezTo>
                  <a:cubicBezTo>
                    <a:pt x="4059" y="12536"/>
                    <a:pt x="4059" y="12551"/>
                    <a:pt x="4075" y="12551"/>
                  </a:cubicBezTo>
                  <a:cubicBezTo>
                    <a:pt x="4090" y="12551"/>
                    <a:pt x="4105" y="12536"/>
                    <a:pt x="4090" y="12520"/>
                  </a:cubicBezTo>
                  <a:cubicBezTo>
                    <a:pt x="3488" y="9805"/>
                    <a:pt x="2316" y="7228"/>
                    <a:pt x="664" y="4991"/>
                  </a:cubicBezTo>
                  <a:cubicBezTo>
                    <a:pt x="387" y="4605"/>
                    <a:pt x="47" y="4126"/>
                    <a:pt x="124" y="3633"/>
                  </a:cubicBezTo>
                  <a:cubicBezTo>
                    <a:pt x="202" y="3124"/>
                    <a:pt x="726" y="2784"/>
                    <a:pt x="1220" y="2522"/>
                  </a:cubicBezTo>
                  <a:cubicBezTo>
                    <a:pt x="3102" y="1534"/>
                    <a:pt x="5062" y="701"/>
                    <a:pt x="7083" y="37"/>
                  </a:cubicBezTo>
                  <a:cubicBezTo>
                    <a:pt x="7099" y="37"/>
                    <a:pt x="7099" y="22"/>
                    <a:pt x="7099" y="22"/>
                  </a:cubicBezTo>
                  <a:cubicBezTo>
                    <a:pt x="7099" y="11"/>
                    <a:pt x="7091" y="0"/>
                    <a:pt x="7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6866100" y="2962975"/>
              <a:ext cx="262350" cy="325975"/>
            </a:xfrm>
            <a:custGeom>
              <a:avLst/>
              <a:gdLst/>
              <a:ahLst/>
              <a:cxnLst/>
              <a:rect l="l" t="t" r="r" b="b"/>
              <a:pathLst>
                <a:path w="10494" h="13039" extrusionOk="0">
                  <a:moveTo>
                    <a:pt x="618" y="1"/>
                  </a:moveTo>
                  <a:lnTo>
                    <a:pt x="1" y="479"/>
                  </a:lnTo>
                  <a:lnTo>
                    <a:pt x="9753" y="12900"/>
                  </a:lnTo>
                  <a:cubicBezTo>
                    <a:pt x="9825" y="12990"/>
                    <a:pt x="9933" y="13038"/>
                    <a:pt x="10042" y="13038"/>
                  </a:cubicBezTo>
                  <a:cubicBezTo>
                    <a:pt x="10120" y="13038"/>
                    <a:pt x="10198" y="13013"/>
                    <a:pt x="10262" y="12962"/>
                  </a:cubicBezTo>
                  <a:lnTo>
                    <a:pt x="10308" y="12931"/>
                  </a:lnTo>
                  <a:cubicBezTo>
                    <a:pt x="10463" y="12808"/>
                    <a:pt x="10493" y="12576"/>
                    <a:pt x="10370" y="12406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6874225" y="2963600"/>
              <a:ext cx="9150" cy="23325"/>
            </a:xfrm>
            <a:custGeom>
              <a:avLst/>
              <a:gdLst/>
              <a:ahLst/>
              <a:cxnLst/>
              <a:rect l="l" t="t" r="r" b="b"/>
              <a:pathLst>
                <a:path w="366" h="933" extrusionOk="0">
                  <a:moveTo>
                    <a:pt x="345" y="0"/>
                  </a:moveTo>
                  <a:cubicBezTo>
                    <a:pt x="342" y="0"/>
                    <a:pt x="339" y="2"/>
                    <a:pt x="339" y="6"/>
                  </a:cubicBezTo>
                  <a:lnTo>
                    <a:pt x="0" y="917"/>
                  </a:lnTo>
                  <a:cubicBezTo>
                    <a:pt x="0" y="932"/>
                    <a:pt x="0" y="932"/>
                    <a:pt x="0" y="932"/>
                  </a:cubicBezTo>
                  <a:lnTo>
                    <a:pt x="15" y="932"/>
                  </a:lnTo>
                  <a:lnTo>
                    <a:pt x="355" y="22"/>
                  </a:lnTo>
                  <a:cubicBezTo>
                    <a:pt x="366" y="11"/>
                    <a:pt x="354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6814800" y="3277375"/>
              <a:ext cx="314425" cy="26250"/>
            </a:xfrm>
            <a:custGeom>
              <a:avLst/>
              <a:gdLst/>
              <a:ahLst/>
              <a:cxnLst/>
              <a:rect l="l" t="t" r="r" b="b"/>
              <a:pathLst>
                <a:path w="12577" h="1050" extrusionOk="0">
                  <a:moveTo>
                    <a:pt x="16" y="0"/>
                  </a:moveTo>
                  <a:lnTo>
                    <a:pt x="1" y="803"/>
                  </a:lnTo>
                  <a:lnTo>
                    <a:pt x="12561" y="1049"/>
                  </a:lnTo>
                  <a:lnTo>
                    <a:pt x="12576" y="24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6769675" y="2866550"/>
              <a:ext cx="145450" cy="360700"/>
            </a:xfrm>
            <a:custGeom>
              <a:avLst/>
              <a:gdLst/>
              <a:ahLst/>
              <a:cxnLst/>
              <a:rect l="l" t="t" r="r" b="b"/>
              <a:pathLst>
                <a:path w="5818" h="14428" extrusionOk="0">
                  <a:moveTo>
                    <a:pt x="5062" y="0"/>
                  </a:moveTo>
                  <a:lnTo>
                    <a:pt x="0" y="14165"/>
                  </a:lnTo>
                  <a:lnTo>
                    <a:pt x="757" y="14427"/>
                  </a:lnTo>
                  <a:lnTo>
                    <a:pt x="5818" y="324"/>
                  </a:lnTo>
                  <a:lnTo>
                    <a:pt x="5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6436775" y="2848800"/>
              <a:ext cx="80650" cy="173600"/>
            </a:xfrm>
            <a:custGeom>
              <a:avLst/>
              <a:gdLst/>
              <a:ahLst/>
              <a:cxnLst/>
              <a:rect l="l" t="t" r="r" b="b"/>
              <a:pathLst>
                <a:path w="3226" h="6944" extrusionOk="0">
                  <a:moveTo>
                    <a:pt x="2068" y="0"/>
                  </a:moveTo>
                  <a:lnTo>
                    <a:pt x="0" y="6527"/>
                  </a:lnTo>
                  <a:lnTo>
                    <a:pt x="1296" y="6944"/>
                  </a:lnTo>
                  <a:lnTo>
                    <a:pt x="3055" y="1389"/>
                  </a:lnTo>
                  <a:cubicBezTo>
                    <a:pt x="3225" y="849"/>
                    <a:pt x="2932" y="278"/>
                    <a:pt x="2407" y="108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6331450" y="3010800"/>
              <a:ext cx="137750" cy="315775"/>
            </a:xfrm>
            <a:custGeom>
              <a:avLst/>
              <a:gdLst/>
              <a:ahLst/>
              <a:cxnLst/>
              <a:rect l="l" t="t" r="r" b="b"/>
              <a:pathLst>
                <a:path w="5510" h="12631" extrusionOk="0">
                  <a:moveTo>
                    <a:pt x="4229" y="1"/>
                  </a:moveTo>
                  <a:lnTo>
                    <a:pt x="124" y="11728"/>
                  </a:lnTo>
                  <a:cubicBezTo>
                    <a:pt x="1" y="12083"/>
                    <a:pt x="186" y="12468"/>
                    <a:pt x="541" y="12592"/>
                  </a:cubicBezTo>
                  <a:cubicBezTo>
                    <a:pt x="615" y="12618"/>
                    <a:pt x="691" y="12630"/>
                    <a:pt x="766" y="12630"/>
                  </a:cubicBezTo>
                  <a:cubicBezTo>
                    <a:pt x="1046" y="12630"/>
                    <a:pt x="1307" y="12456"/>
                    <a:pt x="1405" y="12175"/>
                  </a:cubicBezTo>
                  <a:lnTo>
                    <a:pt x="5509" y="448"/>
                  </a:lnTo>
                  <a:lnTo>
                    <a:pt x="4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6166750" y="3003175"/>
              <a:ext cx="423575" cy="192050"/>
            </a:xfrm>
            <a:custGeom>
              <a:avLst/>
              <a:gdLst/>
              <a:ahLst/>
              <a:cxnLst/>
              <a:rect l="l" t="t" r="r" b="b"/>
              <a:pathLst>
                <a:path w="16943" h="7682" extrusionOk="0">
                  <a:moveTo>
                    <a:pt x="5952" y="0"/>
                  </a:moveTo>
                  <a:cubicBezTo>
                    <a:pt x="4562" y="0"/>
                    <a:pt x="3349" y="212"/>
                    <a:pt x="2454" y="460"/>
                  </a:cubicBezTo>
                  <a:cubicBezTo>
                    <a:pt x="1543" y="723"/>
                    <a:pt x="0" y="1340"/>
                    <a:pt x="170" y="2512"/>
                  </a:cubicBezTo>
                  <a:lnTo>
                    <a:pt x="494" y="3608"/>
                  </a:lnTo>
                  <a:cubicBezTo>
                    <a:pt x="494" y="3608"/>
                    <a:pt x="3451" y="2042"/>
                    <a:pt x="6789" y="2042"/>
                  </a:cubicBezTo>
                  <a:cubicBezTo>
                    <a:pt x="7536" y="2042"/>
                    <a:pt x="8302" y="2120"/>
                    <a:pt x="9058" y="2312"/>
                  </a:cubicBezTo>
                  <a:cubicBezTo>
                    <a:pt x="12761" y="3269"/>
                    <a:pt x="15492" y="7682"/>
                    <a:pt x="15492" y="7682"/>
                  </a:cubicBezTo>
                  <a:cubicBezTo>
                    <a:pt x="16634" y="7435"/>
                    <a:pt x="16942" y="6694"/>
                    <a:pt x="16433" y="5784"/>
                  </a:cubicBezTo>
                  <a:cubicBezTo>
                    <a:pt x="15199" y="3546"/>
                    <a:pt x="13748" y="2590"/>
                    <a:pt x="13748" y="2590"/>
                  </a:cubicBezTo>
                  <a:cubicBezTo>
                    <a:pt x="11094" y="591"/>
                    <a:pt x="8276" y="0"/>
                    <a:pt x="5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6327975" y="3051325"/>
              <a:ext cx="3125" cy="491850"/>
            </a:xfrm>
            <a:custGeom>
              <a:avLst/>
              <a:gdLst/>
              <a:ahLst/>
              <a:cxnLst/>
              <a:rect l="l" t="t" r="r" b="b"/>
              <a:pathLst>
                <a:path w="125" h="19674" extrusionOk="0">
                  <a:moveTo>
                    <a:pt x="1" y="0"/>
                  </a:moveTo>
                  <a:lnTo>
                    <a:pt x="1" y="19674"/>
                  </a:lnTo>
                  <a:lnTo>
                    <a:pt x="124" y="196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6081875" y="3293950"/>
              <a:ext cx="495325" cy="3125"/>
            </a:xfrm>
            <a:custGeom>
              <a:avLst/>
              <a:gdLst/>
              <a:ahLst/>
              <a:cxnLst/>
              <a:rect l="l" t="t" r="r" b="b"/>
              <a:pathLst>
                <a:path w="1981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19813" y="124"/>
                  </a:lnTo>
                  <a:lnTo>
                    <a:pt x="19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6171375" y="3100700"/>
              <a:ext cx="313250" cy="387300"/>
            </a:xfrm>
            <a:custGeom>
              <a:avLst/>
              <a:gdLst/>
              <a:ahLst/>
              <a:cxnLst/>
              <a:rect l="l" t="t" r="r" b="b"/>
              <a:pathLst>
                <a:path w="12530" h="15492" extrusionOk="0">
                  <a:moveTo>
                    <a:pt x="12422" y="0"/>
                  </a:moveTo>
                  <a:lnTo>
                    <a:pt x="0" y="15415"/>
                  </a:lnTo>
                  <a:lnTo>
                    <a:pt x="93" y="15492"/>
                  </a:lnTo>
                  <a:lnTo>
                    <a:pt x="12530" y="77"/>
                  </a:lnTo>
                  <a:lnTo>
                    <a:pt x="12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6171375" y="3103400"/>
              <a:ext cx="316350" cy="384600"/>
            </a:xfrm>
            <a:custGeom>
              <a:avLst/>
              <a:gdLst/>
              <a:ahLst/>
              <a:cxnLst/>
              <a:rect l="l" t="t" r="r" b="b"/>
              <a:pathLst>
                <a:path w="12654" h="15384" extrusionOk="0">
                  <a:moveTo>
                    <a:pt x="93" y="0"/>
                  </a:moveTo>
                  <a:lnTo>
                    <a:pt x="0" y="77"/>
                  </a:lnTo>
                  <a:lnTo>
                    <a:pt x="12560" y="15384"/>
                  </a:lnTo>
                  <a:lnTo>
                    <a:pt x="12653" y="1530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6240600" y="3219950"/>
              <a:ext cx="174975" cy="151100"/>
            </a:xfrm>
            <a:custGeom>
              <a:avLst/>
              <a:gdLst/>
              <a:ahLst/>
              <a:cxnLst/>
              <a:rect l="l" t="t" r="r" b="b"/>
              <a:pathLst>
                <a:path w="6999" h="6044" extrusionOk="0">
                  <a:moveTo>
                    <a:pt x="3553" y="0"/>
                  </a:moveTo>
                  <a:cubicBezTo>
                    <a:pt x="1626" y="0"/>
                    <a:pt x="0" y="1911"/>
                    <a:pt x="703" y="3994"/>
                  </a:cubicBezTo>
                  <a:cubicBezTo>
                    <a:pt x="1153" y="5345"/>
                    <a:pt x="2350" y="6044"/>
                    <a:pt x="3554" y="6044"/>
                  </a:cubicBezTo>
                  <a:cubicBezTo>
                    <a:pt x="4620" y="6044"/>
                    <a:pt x="5693" y="5495"/>
                    <a:pt x="6258" y="4365"/>
                  </a:cubicBezTo>
                  <a:cubicBezTo>
                    <a:pt x="6999" y="2884"/>
                    <a:pt x="6397" y="1063"/>
                    <a:pt x="4900" y="322"/>
                  </a:cubicBezTo>
                  <a:cubicBezTo>
                    <a:pt x="4451" y="101"/>
                    <a:pt x="3994" y="0"/>
                    <a:pt x="3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6281950" y="3255175"/>
              <a:ext cx="93500" cy="80800"/>
            </a:xfrm>
            <a:custGeom>
              <a:avLst/>
              <a:gdLst/>
              <a:ahLst/>
              <a:cxnLst/>
              <a:rect l="l" t="t" r="r" b="b"/>
              <a:pathLst>
                <a:path w="3740" h="3232" extrusionOk="0">
                  <a:moveTo>
                    <a:pt x="1896" y="1"/>
                  </a:moveTo>
                  <a:cubicBezTo>
                    <a:pt x="864" y="1"/>
                    <a:pt x="1" y="1024"/>
                    <a:pt x="376" y="2138"/>
                  </a:cubicBezTo>
                  <a:cubicBezTo>
                    <a:pt x="614" y="2859"/>
                    <a:pt x="1255" y="3231"/>
                    <a:pt x="1902" y="3231"/>
                  </a:cubicBezTo>
                  <a:cubicBezTo>
                    <a:pt x="2474" y="3231"/>
                    <a:pt x="3050" y="2940"/>
                    <a:pt x="3354" y="2339"/>
                  </a:cubicBezTo>
                  <a:cubicBezTo>
                    <a:pt x="3740" y="1536"/>
                    <a:pt x="3416" y="564"/>
                    <a:pt x="2629" y="178"/>
                  </a:cubicBezTo>
                  <a:cubicBezTo>
                    <a:pt x="2384" y="56"/>
                    <a:pt x="2136" y="1"/>
                    <a:pt x="1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6050625" y="3044525"/>
              <a:ext cx="535850" cy="515625"/>
            </a:xfrm>
            <a:custGeom>
              <a:avLst/>
              <a:gdLst/>
              <a:ahLst/>
              <a:cxnLst/>
              <a:rect l="l" t="t" r="r" b="b"/>
              <a:pathLst>
                <a:path w="21434" h="20625" extrusionOk="0">
                  <a:moveTo>
                    <a:pt x="11126" y="473"/>
                  </a:moveTo>
                  <a:cubicBezTo>
                    <a:pt x="16557" y="473"/>
                    <a:pt x="20955" y="4886"/>
                    <a:pt x="20970" y="10302"/>
                  </a:cubicBezTo>
                  <a:cubicBezTo>
                    <a:pt x="20970" y="14283"/>
                    <a:pt x="18563" y="17862"/>
                    <a:pt x="14891" y="19390"/>
                  </a:cubicBezTo>
                  <a:cubicBezTo>
                    <a:pt x="13675" y="19896"/>
                    <a:pt x="12399" y="20141"/>
                    <a:pt x="11133" y="20141"/>
                  </a:cubicBezTo>
                  <a:cubicBezTo>
                    <a:pt x="8575" y="20141"/>
                    <a:pt x="6061" y="19139"/>
                    <a:pt x="4182" y="17261"/>
                  </a:cubicBezTo>
                  <a:cubicBezTo>
                    <a:pt x="1359" y="14452"/>
                    <a:pt x="525" y="10225"/>
                    <a:pt x="2038" y="6537"/>
                  </a:cubicBezTo>
                  <a:cubicBezTo>
                    <a:pt x="3565" y="2864"/>
                    <a:pt x="7145" y="473"/>
                    <a:pt x="11126" y="473"/>
                  </a:cubicBezTo>
                  <a:close/>
                  <a:moveTo>
                    <a:pt x="11135" y="0"/>
                  </a:moveTo>
                  <a:cubicBezTo>
                    <a:pt x="8451" y="0"/>
                    <a:pt x="5815" y="1046"/>
                    <a:pt x="3843" y="3019"/>
                  </a:cubicBezTo>
                  <a:cubicBezTo>
                    <a:pt x="896" y="5966"/>
                    <a:pt x="1" y="10394"/>
                    <a:pt x="1605" y="14252"/>
                  </a:cubicBezTo>
                  <a:cubicBezTo>
                    <a:pt x="3195" y="18109"/>
                    <a:pt x="6960" y="20624"/>
                    <a:pt x="11126" y="20624"/>
                  </a:cubicBezTo>
                  <a:cubicBezTo>
                    <a:pt x="16820" y="20609"/>
                    <a:pt x="21433" y="15995"/>
                    <a:pt x="21433" y="10302"/>
                  </a:cubicBezTo>
                  <a:cubicBezTo>
                    <a:pt x="21433" y="6136"/>
                    <a:pt x="18933" y="2371"/>
                    <a:pt x="15076" y="781"/>
                  </a:cubicBezTo>
                  <a:cubicBezTo>
                    <a:pt x="13800" y="256"/>
                    <a:pt x="12462" y="0"/>
                    <a:pt x="1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6954825" y="3005325"/>
              <a:ext cx="418200" cy="189900"/>
            </a:xfrm>
            <a:custGeom>
              <a:avLst/>
              <a:gdLst/>
              <a:ahLst/>
              <a:cxnLst/>
              <a:rect l="l" t="t" r="r" b="b"/>
              <a:pathLst>
                <a:path w="16728" h="7596" extrusionOk="0">
                  <a:moveTo>
                    <a:pt x="6305" y="1"/>
                  </a:moveTo>
                  <a:cubicBezTo>
                    <a:pt x="4913" y="1"/>
                    <a:pt x="3693" y="245"/>
                    <a:pt x="2747" y="513"/>
                  </a:cubicBezTo>
                  <a:cubicBezTo>
                    <a:pt x="2115" y="683"/>
                    <a:pt x="1081" y="1300"/>
                    <a:pt x="464" y="1825"/>
                  </a:cubicBezTo>
                  <a:cubicBezTo>
                    <a:pt x="140" y="2118"/>
                    <a:pt x="1" y="2565"/>
                    <a:pt x="124" y="2997"/>
                  </a:cubicBezTo>
                  <a:lnTo>
                    <a:pt x="279" y="3522"/>
                  </a:lnTo>
                  <a:cubicBezTo>
                    <a:pt x="279" y="3522"/>
                    <a:pt x="3246" y="1956"/>
                    <a:pt x="6580" y="1956"/>
                  </a:cubicBezTo>
                  <a:cubicBezTo>
                    <a:pt x="7325" y="1956"/>
                    <a:pt x="8089" y="2034"/>
                    <a:pt x="8842" y="2226"/>
                  </a:cubicBezTo>
                  <a:cubicBezTo>
                    <a:pt x="12546" y="3183"/>
                    <a:pt x="15277" y="7596"/>
                    <a:pt x="15277" y="7596"/>
                  </a:cubicBezTo>
                  <a:cubicBezTo>
                    <a:pt x="16419" y="7349"/>
                    <a:pt x="16727" y="6608"/>
                    <a:pt x="16233" y="5698"/>
                  </a:cubicBezTo>
                  <a:cubicBezTo>
                    <a:pt x="14999" y="3460"/>
                    <a:pt x="13533" y="2504"/>
                    <a:pt x="13533" y="2504"/>
                  </a:cubicBezTo>
                  <a:cubicBezTo>
                    <a:pt x="10967" y="572"/>
                    <a:pt x="8435" y="1"/>
                    <a:pt x="6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7110675" y="3051325"/>
              <a:ext cx="3125" cy="491850"/>
            </a:xfrm>
            <a:custGeom>
              <a:avLst/>
              <a:gdLst/>
              <a:ahLst/>
              <a:cxnLst/>
              <a:rect l="l" t="t" r="r" b="b"/>
              <a:pathLst>
                <a:path w="125" h="19674" extrusionOk="0">
                  <a:moveTo>
                    <a:pt x="1" y="0"/>
                  </a:moveTo>
                  <a:lnTo>
                    <a:pt x="1" y="19674"/>
                  </a:lnTo>
                  <a:lnTo>
                    <a:pt x="124" y="196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6864575" y="3293950"/>
              <a:ext cx="495325" cy="3125"/>
            </a:xfrm>
            <a:custGeom>
              <a:avLst/>
              <a:gdLst/>
              <a:ahLst/>
              <a:cxnLst/>
              <a:rect l="l" t="t" r="r" b="b"/>
              <a:pathLst>
                <a:path w="19813" h="125" extrusionOk="0">
                  <a:moveTo>
                    <a:pt x="0" y="1"/>
                  </a:moveTo>
                  <a:lnTo>
                    <a:pt x="0" y="124"/>
                  </a:lnTo>
                  <a:lnTo>
                    <a:pt x="19812" y="124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6954075" y="3100700"/>
              <a:ext cx="313250" cy="387300"/>
            </a:xfrm>
            <a:custGeom>
              <a:avLst/>
              <a:gdLst/>
              <a:ahLst/>
              <a:cxnLst/>
              <a:rect l="l" t="t" r="r" b="b"/>
              <a:pathLst>
                <a:path w="12530" h="15492" extrusionOk="0">
                  <a:moveTo>
                    <a:pt x="12437" y="0"/>
                  </a:moveTo>
                  <a:lnTo>
                    <a:pt x="0" y="15415"/>
                  </a:lnTo>
                  <a:lnTo>
                    <a:pt x="93" y="15492"/>
                  </a:lnTo>
                  <a:lnTo>
                    <a:pt x="12529" y="77"/>
                  </a:lnTo>
                  <a:lnTo>
                    <a:pt x="12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6954075" y="3103400"/>
              <a:ext cx="316325" cy="384600"/>
            </a:xfrm>
            <a:custGeom>
              <a:avLst/>
              <a:gdLst/>
              <a:ahLst/>
              <a:cxnLst/>
              <a:rect l="l" t="t" r="r" b="b"/>
              <a:pathLst>
                <a:path w="12653" h="15384" extrusionOk="0">
                  <a:moveTo>
                    <a:pt x="93" y="0"/>
                  </a:moveTo>
                  <a:lnTo>
                    <a:pt x="0" y="77"/>
                  </a:lnTo>
                  <a:lnTo>
                    <a:pt x="12560" y="15384"/>
                  </a:lnTo>
                  <a:lnTo>
                    <a:pt x="12653" y="1530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7023250" y="3219900"/>
              <a:ext cx="171550" cy="151325"/>
            </a:xfrm>
            <a:custGeom>
              <a:avLst/>
              <a:gdLst/>
              <a:ahLst/>
              <a:cxnLst/>
              <a:rect l="l" t="t" r="r" b="b"/>
              <a:pathLst>
                <a:path w="6862" h="6053" extrusionOk="0">
                  <a:moveTo>
                    <a:pt x="3570" y="1"/>
                  </a:moveTo>
                  <a:cubicBezTo>
                    <a:pt x="1670" y="1"/>
                    <a:pt x="0" y="1883"/>
                    <a:pt x="705" y="3996"/>
                  </a:cubicBezTo>
                  <a:cubicBezTo>
                    <a:pt x="1161" y="5366"/>
                    <a:pt x="2359" y="6053"/>
                    <a:pt x="3558" y="6053"/>
                  </a:cubicBezTo>
                  <a:cubicBezTo>
                    <a:pt x="4750" y="6053"/>
                    <a:pt x="5945" y="5374"/>
                    <a:pt x="6414" y="4012"/>
                  </a:cubicBezTo>
                  <a:cubicBezTo>
                    <a:pt x="6861" y="2716"/>
                    <a:pt x="6383" y="1296"/>
                    <a:pt x="5241" y="525"/>
                  </a:cubicBezTo>
                  <a:cubicBezTo>
                    <a:pt x="4700" y="162"/>
                    <a:pt x="4125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7063900" y="3255200"/>
              <a:ext cx="92325" cy="80850"/>
            </a:xfrm>
            <a:custGeom>
              <a:avLst/>
              <a:gdLst/>
              <a:ahLst/>
              <a:cxnLst/>
              <a:rect l="l" t="t" r="r" b="b"/>
              <a:pathLst>
                <a:path w="3693" h="3234" extrusionOk="0">
                  <a:moveTo>
                    <a:pt x="1933" y="0"/>
                  </a:moveTo>
                  <a:cubicBezTo>
                    <a:pt x="902" y="0"/>
                    <a:pt x="0" y="1037"/>
                    <a:pt x="421" y="2168"/>
                  </a:cubicBezTo>
                  <a:cubicBezTo>
                    <a:pt x="684" y="2882"/>
                    <a:pt x="1313" y="3233"/>
                    <a:pt x="1939" y="3233"/>
                  </a:cubicBezTo>
                  <a:cubicBezTo>
                    <a:pt x="2599" y="3233"/>
                    <a:pt x="3255" y="2843"/>
                    <a:pt x="3476" y="2075"/>
                  </a:cubicBezTo>
                  <a:cubicBezTo>
                    <a:pt x="3692" y="1396"/>
                    <a:pt x="3415" y="656"/>
                    <a:pt x="2813" y="270"/>
                  </a:cubicBezTo>
                  <a:cubicBezTo>
                    <a:pt x="2527" y="83"/>
                    <a:pt x="2225" y="0"/>
                    <a:pt x="1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6833700" y="3044525"/>
              <a:ext cx="535850" cy="515625"/>
            </a:xfrm>
            <a:custGeom>
              <a:avLst/>
              <a:gdLst/>
              <a:ahLst/>
              <a:cxnLst/>
              <a:rect l="l" t="t" r="r" b="b"/>
              <a:pathLst>
                <a:path w="21434" h="20625" extrusionOk="0">
                  <a:moveTo>
                    <a:pt x="11126" y="473"/>
                  </a:moveTo>
                  <a:cubicBezTo>
                    <a:pt x="16542" y="473"/>
                    <a:pt x="20939" y="4886"/>
                    <a:pt x="20955" y="10302"/>
                  </a:cubicBezTo>
                  <a:cubicBezTo>
                    <a:pt x="20955" y="14283"/>
                    <a:pt x="18563" y="17862"/>
                    <a:pt x="14875" y="19390"/>
                  </a:cubicBezTo>
                  <a:cubicBezTo>
                    <a:pt x="13660" y="19896"/>
                    <a:pt x="12383" y="20141"/>
                    <a:pt x="11117" y="20141"/>
                  </a:cubicBezTo>
                  <a:cubicBezTo>
                    <a:pt x="8560" y="20141"/>
                    <a:pt x="6046" y="19139"/>
                    <a:pt x="4167" y="17261"/>
                  </a:cubicBezTo>
                  <a:cubicBezTo>
                    <a:pt x="1359" y="14452"/>
                    <a:pt x="510" y="10225"/>
                    <a:pt x="2038" y="6537"/>
                  </a:cubicBezTo>
                  <a:cubicBezTo>
                    <a:pt x="3550" y="2864"/>
                    <a:pt x="7145" y="473"/>
                    <a:pt x="11126" y="473"/>
                  </a:cubicBezTo>
                  <a:close/>
                  <a:moveTo>
                    <a:pt x="11127" y="0"/>
                  </a:moveTo>
                  <a:cubicBezTo>
                    <a:pt x="8443" y="0"/>
                    <a:pt x="5800" y="1046"/>
                    <a:pt x="3828" y="3019"/>
                  </a:cubicBezTo>
                  <a:cubicBezTo>
                    <a:pt x="880" y="5966"/>
                    <a:pt x="1" y="10394"/>
                    <a:pt x="1590" y="14252"/>
                  </a:cubicBezTo>
                  <a:cubicBezTo>
                    <a:pt x="3195" y="18109"/>
                    <a:pt x="6944" y="20624"/>
                    <a:pt x="11126" y="20624"/>
                  </a:cubicBezTo>
                  <a:cubicBezTo>
                    <a:pt x="16804" y="20609"/>
                    <a:pt x="21418" y="15995"/>
                    <a:pt x="21433" y="10302"/>
                  </a:cubicBezTo>
                  <a:cubicBezTo>
                    <a:pt x="21433" y="6136"/>
                    <a:pt x="18918" y="2371"/>
                    <a:pt x="15061" y="781"/>
                  </a:cubicBezTo>
                  <a:cubicBezTo>
                    <a:pt x="13790" y="256"/>
                    <a:pt x="12453" y="0"/>
                    <a:pt x="1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6741125" y="3261550"/>
              <a:ext cx="32825" cy="27750"/>
            </a:xfrm>
            <a:custGeom>
              <a:avLst/>
              <a:gdLst/>
              <a:ahLst/>
              <a:cxnLst/>
              <a:rect l="l" t="t" r="r" b="b"/>
              <a:pathLst>
                <a:path w="1313" h="1110" extrusionOk="0">
                  <a:moveTo>
                    <a:pt x="757" y="1"/>
                  </a:moveTo>
                  <a:cubicBezTo>
                    <a:pt x="263" y="1"/>
                    <a:pt x="1" y="602"/>
                    <a:pt x="356" y="942"/>
                  </a:cubicBezTo>
                  <a:cubicBezTo>
                    <a:pt x="471" y="1058"/>
                    <a:pt x="613" y="1109"/>
                    <a:pt x="752" y="1109"/>
                  </a:cubicBezTo>
                  <a:cubicBezTo>
                    <a:pt x="1039" y="1109"/>
                    <a:pt x="1312" y="889"/>
                    <a:pt x="1312" y="556"/>
                  </a:cubicBezTo>
                  <a:cubicBezTo>
                    <a:pt x="1312" y="247"/>
                    <a:pt x="1065" y="1"/>
                    <a:pt x="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6659350" y="3201750"/>
              <a:ext cx="171300" cy="146775"/>
            </a:xfrm>
            <a:custGeom>
              <a:avLst/>
              <a:gdLst/>
              <a:ahLst/>
              <a:cxnLst/>
              <a:rect l="l" t="t" r="r" b="b"/>
              <a:pathLst>
                <a:path w="6852" h="5871" extrusionOk="0">
                  <a:moveTo>
                    <a:pt x="3907" y="725"/>
                  </a:moveTo>
                  <a:cubicBezTo>
                    <a:pt x="5046" y="725"/>
                    <a:pt x="6142" y="1606"/>
                    <a:pt x="6142" y="2933"/>
                  </a:cubicBezTo>
                  <a:cubicBezTo>
                    <a:pt x="6142" y="4152"/>
                    <a:pt x="5154" y="5139"/>
                    <a:pt x="3935" y="5155"/>
                  </a:cubicBezTo>
                  <a:cubicBezTo>
                    <a:pt x="1960" y="5155"/>
                    <a:pt x="973" y="2763"/>
                    <a:pt x="2361" y="1374"/>
                  </a:cubicBezTo>
                  <a:cubicBezTo>
                    <a:pt x="2810" y="926"/>
                    <a:pt x="3363" y="725"/>
                    <a:pt x="3907" y="725"/>
                  </a:cubicBezTo>
                  <a:close/>
                  <a:moveTo>
                    <a:pt x="3935" y="1"/>
                  </a:moveTo>
                  <a:cubicBezTo>
                    <a:pt x="1312" y="1"/>
                    <a:pt x="0" y="3164"/>
                    <a:pt x="1852" y="5000"/>
                  </a:cubicBezTo>
                  <a:cubicBezTo>
                    <a:pt x="2453" y="5601"/>
                    <a:pt x="3191" y="5871"/>
                    <a:pt x="3913" y="5871"/>
                  </a:cubicBezTo>
                  <a:cubicBezTo>
                    <a:pt x="5415" y="5871"/>
                    <a:pt x="6851" y="4704"/>
                    <a:pt x="6851" y="2933"/>
                  </a:cubicBezTo>
                  <a:cubicBezTo>
                    <a:pt x="6851" y="1312"/>
                    <a:pt x="5540" y="1"/>
                    <a:pt x="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6724550" y="3217950"/>
              <a:ext cx="72925" cy="114600"/>
            </a:xfrm>
            <a:custGeom>
              <a:avLst/>
              <a:gdLst/>
              <a:ahLst/>
              <a:cxnLst/>
              <a:rect l="l" t="t" r="r" b="b"/>
              <a:pathLst>
                <a:path w="2917" h="4584" extrusionOk="0">
                  <a:moveTo>
                    <a:pt x="278" y="1"/>
                  </a:moveTo>
                  <a:lnTo>
                    <a:pt x="0" y="171"/>
                  </a:lnTo>
                  <a:lnTo>
                    <a:pt x="2639" y="4584"/>
                  </a:lnTo>
                  <a:lnTo>
                    <a:pt x="2916" y="4414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6709875" y="3228375"/>
              <a:ext cx="95300" cy="100700"/>
            </a:xfrm>
            <a:custGeom>
              <a:avLst/>
              <a:gdLst/>
              <a:ahLst/>
              <a:cxnLst/>
              <a:rect l="l" t="t" r="r" b="b"/>
              <a:pathLst>
                <a:path w="3812" h="4028" extrusionOk="0">
                  <a:moveTo>
                    <a:pt x="3581" y="1"/>
                  </a:moveTo>
                  <a:lnTo>
                    <a:pt x="1" y="3796"/>
                  </a:lnTo>
                  <a:lnTo>
                    <a:pt x="232" y="4028"/>
                  </a:lnTo>
                  <a:lnTo>
                    <a:pt x="3812" y="217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6694075" y="3271200"/>
              <a:ext cx="131175" cy="8125"/>
            </a:xfrm>
            <a:custGeom>
              <a:avLst/>
              <a:gdLst/>
              <a:ahLst/>
              <a:cxnLst/>
              <a:rect l="l" t="t" r="r" b="b"/>
              <a:pathLst>
                <a:path w="5247" h="325" extrusionOk="0">
                  <a:moveTo>
                    <a:pt x="0" y="0"/>
                  </a:moveTo>
                  <a:lnTo>
                    <a:pt x="0" y="324"/>
                  </a:lnTo>
                  <a:lnTo>
                    <a:pt x="5246" y="324"/>
                  </a:lnTo>
                  <a:lnTo>
                    <a:pt x="5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6697150" y="3325775"/>
              <a:ext cx="143900" cy="53075"/>
            </a:xfrm>
            <a:custGeom>
              <a:avLst/>
              <a:gdLst/>
              <a:ahLst/>
              <a:cxnLst/>
              <a:rect l="l" t="t" r="r" b="b"/>
              <a:pathLst>
                <a:path w="5756" h="2123" extrusionOk="0">
                  <a:moveTo>
                    <a:pt x="5206" y="0"/>
                  </a:moveTo>
                  <a:cubicBezTo>
                    <a:pt x="5179" y="0"/>
                    <a:pt x="5151" y="3"/>
                    <a:pt x="5123" y="8"/>
                  </a:cubicBezTo>
                  <a:lnTo>
                    <a:pt x="710" y="919"/>
                  </a:lnTo>
                  <a:cubicBezTo>
                    <a:pt x="278" y="1011"/>
                    <a:pt x="1" y="1428"/>
                    <a:pt x="93" y="1860"/>
                  </a:cubicBezTo>
                  <a:lnTo>
                    <a:pt x="139" y="2122"/>
                  </a:lnTo>
                  <a:lnTo>
                    <a:pt x="5756" y="980"/>
                  </a:lnTo>
                  <a:lnTo>
                    <a:pt x="5633" y="348"/>
                  </a:lnTo>
                  <a:cubicBezTo>
                    <a:pt x="5592" y="144"/>
                    <a:pt x="5408" y="0"/>
                    <a:pt x="5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6761750" y="3279475"/>
              <a:ext cx="13725" cy="68125"/>
            </a:xfrm>
            <a:custGeom>
              <a:avLst/>
              <a:gdLst/>
              <a:ahLst/>
              <a:cxnLst/>
              <a:rect l="l" t="t" r="r" b="b"/>
              <a:pathLst>
                <a:path w="549" h="2725" extrusionOk="0">
                  <a:moveTo>
                    <a:pt x="59" y="0"/>
                  </a:moveTo>
                  <a:cubicBezTo>
                    <a:pt x="30" y="0"/>
                    <a:pt x="0" y="20"/>
                    <a:pt x="9" y="55"/>
                  </a:cubicBezTo>
                  <a:lnTo>
                    <a:pt x="441" y="2678"/>
                  </a:lnTo>
                  <a:cubicBezTo>
                    <a:pt x="441" y="2709"/>
                    <a:pt x="472" y="2724"/>
                    <a:pt x="487" y="2724"/>
                  </a:cubicBezTo>
                  <a:lnTo>
                    <a:pt x="503" y="2724"/>
                  </a:lnTo>
                  <a:cubicBezTo>
                    <a:pt x="518" y="2709"/>
                    <a:pt x="549" y="2694"/>
                    <a:pt x="533" y="2663"/>
                  </a:cubicBezTo>
                  <a:lnTo>
                    <a:pt x="101" y="40"/>
                  </a:lnTo>
                  <a:cubicBezTo>
                    <a:pt x="101" y="13"/>
                    <a:pt x="81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6476875" y="2947925"/>
              <a:ext cx="242675" cy="277775"/>
            </a:xfrm>
            <a:custGeom>
              <a:avLst/>
              <a:gdLst/>
              <a:ahLst/>
              <a:cxnLst/>
              <a:rect l="l" t="t" r="r" b="b"/>
              <a:pathLst>
                <a:path w="9707" h="11111" extrusionOk="0">
                  <a:moveTo>
                    <a:pt x="603" y="1"/>
                  </a:moveTo>
                  <a:lnTo>
                    <a:pt x="1" y="525"/>
                  </a:lnTo>
                  <a:lnTo>
                    <a:pt x="9105" y="11111"/>
                  </a:lnTo>
                  <a:lnTo>
                    <a:pt x="9707" y="10601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6485375" y="2948925"/>
              <a:ext cx="7350" cy="22575"/>
            </a:xfrm>
            <a:custGeom>
              <a:avLst/>
              <a:gdLst/>
              <a:ahLst/>
              <a:cxnLst/>
              <a:rect l="l" t="t" r="r" b="b"/>
              <a:pathLst>
                <a:path w="294" h="903" extrusionOk="0">
                  <a:moveTo>
                    <a:pt x="283" y="0"/>
                  </a:moveTo>
                  <a:cubicBezTo>
                    <a:pt x="278" y="0"/>
                    <a:pt x="278" y="7"/>
                    <a:pt x="278" y="7"/>
                  </a:cubicBezTo>
                  <a:lnTo>
                    <a:pt x="0" y="887"/>
                  </a:lnTo>
                  <a:cubicBezTo>
                    <a:pt x="0" y="887"/>
                    <a:pt x="0" y="887"/>
                    <a:pt x="16" y="902"/>
                  </a:cubicBezTo>
                  <a:cubicBezTo>
                    <a:pt x="16" y="902"/>
                    <a:pt x="16" y="887"/>
                    <a:pt x="31" y="887"/>
                  </a:cubicBezTo>
                  <a:lnTo>
                    <a:pt x="294" y="23"/>
                  </a:lnTo>
                  <a:cubicBezTo>
                    <a:pt x="294" y="7"/>
                    <a:pt x="294" y="7"/>
                    <a:pt x="294" y="7"/>
                  </a:cubicBezTo>
                  <a:cubicBezTo>
                    <a:pt x="288" y="2"/>
                    <a:pt x="285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6490775" y="2919000"/>
              <a:ext cx="388475" cy="20075"/>
            </a:xfrm>
            <a:custGeom>
              <a:avLst/>
              <a:gdLst/>
              <a:ahLst/>
              <a:cxnLst/>
              <a:rect l="l" t="t" r="r" b="b"/>
              <a:pathLst>
                <a:path w="15539" h="803" extrusionOk="0">
                  <a:moveTo>
                    <a:pt x="0" y="1"/>
                  </a:moveTo>
                  <a:lnTo>
                    <a:pt x="0" y="803"/>
                  </a:lnTo>
                  <a:lnTo>
                    <a:pt x="15539" y="803"/>
                  </a:lnTo>
                  <a:lnTo>
                    <a:pt x="155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6496550" y="2919225"/>
              <a:ext cx="7375" cy="19850"/>
            </a:xfrm>
            <a:custGeom>
              <a:avLst/>
              <a:gdLst/>
              <a:ahLst/>
              <a:cxnLst/>
              <a:rect l="l" t="t" r="r" b="b"/>
              <a:pathLst>
                <a:path w="295" h="794" extrusionOk="0">
                  <a:moveTo>
                    <a:pt x="276" y="1"/>
                  </a:moveTo>
                  <a:cubicBezTo>
                    <a:pt x="272" y="1"/>
                    <a:pt x="268" y="3"/>
                    <a:pt x="263" y="7"/>
                  </a:cubicBezTo>
                  <a:lnTo>
                    <a:pt x="1" y="779"/>
                  </a:lnTo>
                  <a:cubicBezTo>
                    <a:pt x="1" y="779"/>
                    <a:pt x="1" y="794"/>
                    <a:pt x="1" y="794"/>
                  </a:cubicBezTo>
                  <a:lnTo>
                    <a:pt x="16" y="794"/>
                  </a:lnTo>
                  <a:lnTo>
                    <a:pt x="294" y="22"/>
                  </a:lnTo>
                  <a:cubicBezTo>
                    <a:pt x="294" y="12"/>
                    <a:pt x="286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6869200" y="2918625"/>
              <a:ext cx="7725" cy="21225"/>
            </a:xfrm>
            <a:custGeom>
              <a:avLst/>
              <a:gdLst/>
              <a:ahLst/>
              <a:cxnLst/>
              <a:rect l="l" t="t" r="r" b="b"/>
              <a:pathLst>
                <a:path w="309" h="849" extrusionOk="0">
                  <a:moveTo>
                    <a:pt x="309" y="0"/>
                  </a:moveTo>
                  <a:cubicBezTo>
                    <a:pt x="294" y="0"/>
                    <a:pt x="294" y="0"/>
                    <a:pt x="294" y="16"/>
                  </a:cubicBezTo>
                  <a:lnTo>
                    <a:pt x="0" y="833"/>
                  </a:lnTo>
                  <a:cubicBezTo>
                    <a:pt x="0" y="833"/>
                    <a:pt x="0" y="849"/>
                    <a:pt x="16" y="849"/>
                  </a:cubicBezTo>
                  <a:cubicBezTo>
                    <a:pt x="16" y="849"/>
                    <a:pt x="16" y="833"/>
                    <a:pt x="31" y="833"/>
                  </a:cubicBezTo>
                  <a:lnTo>
                    <a:pt x="309" y="16"/>
                  </a:lnTo>
                  <a:cubicBezTo>
                    <a:pt x="309" y="16"/>
                    <a:pt x="309" y="16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6849525" y="2831825"/>
              <a:ext cx="193275" cy="55100"/>
            </a:xfrm>
            <a:custGeom>
              <a:avLst/>
              <a:gdLst/>
              <a:ahLst/>
              <a:cxnLst/>
              <a:rect l="l" t="t" r="r" b="b"/>
              <a:pathLst>
                <a:path w="7731" h="2204" extrusionOk="0">
                  <a:moveTo>
                    <a:pt x="6379" y="0"/>
                  </a:moveTo>
                  <a:cubicBezTo>
                    <a:pt x="5752" y="0"/>
                    <a:pt x="5071" y="184"/>
                    <a:pt x="4506" y="278"/>
                  </a:cubicBezTo>
                  <a:cubicBezTo>
                    <a:pt x="3395" y="479"/>
                    <a:pt x="2300" y="772"/>
                    <a:pt x="1204" y="1019"/>
                  </a:cubicBezTo>
                  <a:cubicBezTo>
                    <a:pt x="1003" y="1050"/>
                    <a:pt x="818" y="1111"/>
                    <a:pt x="664" y="1235"/>
                  </a:cubicBezTo>
                  <a:cubicBezTo>
                    <a:pt x="0" y="1852"/>
                    <a:pt x="1358" y="2176"/>
                    <a:pt x="1713" y="2191"/>
                  </a:cubicBezTo>
                  <a:cubicBezTo>
                    <a:pt x="1868" y="2199"/>
                    <a:pt x="2014" y="2203"/>
                    <a:pt x="2143" y="2203"/>
                  </a:cubicBezTo>
                  <a:cubicBezTo>
                    <a:pt x="2273" y="2203"/>
                    <a:pt x="2384" y="2199"/>
                    <a:pt x="2469" y="2191"/>
                  </a:cubicBezTo>
                  <a:cubicBezTo>
                    <a:pt x="3133" y="2176"/>
                    <a:pt x="3796" y="2099"/>
                    <a:pt x="4460" y="2068"/>
                  </a:cubicBezTo>
                  <a:cubicBezTo>
                    <a:pt x="5185" y="2022"/>
                    <a:pt x="7731" y="1975"/>
                    <a:pt x="7669" y="849"/>
                  </a:cubicBezTo>
                  <a:cubicBezTo>
                    <a:pt x="7654" y="463"/>
                    <a:pt x="7283" y="155"/>
                    <a:pt x="6944" y="62"/>
                  </a:cubicBezTo>
                  <a:cubicBezTo>
                    <a:pt x="6764" y="18"/>
                    <a:pt x="6574" y="0"/>
                    <a:pt x="6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6820600" y="2768175"/>
              <a:ext cx="195200" cy="645775"/>
            </a:xfrm>
            <a:custGeom>
              <a:avLst/>
              <a:gdLst/>
              <a:ahLst/>
              <a:cxnLst/>
              <a:rect l="l" t="t" r="r" b="b"/>
              <a:pathLst>
                <a:path w="7808" h="25831" extrusionOk="0">
                  <a:moveTo>
                    <a:pt x="7762" y="0"/>
                  </a:moveTo>
                  <a:lnTo>
                    <a:pt x="0" y="3333"/>
                  </a:lnTo>
                  <a:cubicBezTo>
                    <a:pt x="0" y="3333"/>
                    <a:pt x="293" y="8672"/>
                    <a:pt x="139" y="10508"/>
                  </a:cubicBezTo>
                  <a:cubicBezTo>
                    <a:pt x="16" y="12036"/>
                    <a:pt x="185" y="13563"/>
                    <a:pt x="617" y="15029"/>
                  </a:cubicBezTo>
                  <a:cubicBezTo>
                    <a:pt x="988" y="16449"/>
                    <a:pt x="2222" y="19705"/>
                    <a:pt x="2361" y="22667"/>
                  </a:cubicBezTo>
                  <a:cubicBezTo>
                    <a:pt x="2500" y="25645"/>
                    <a:pt x="2592" y="25830"/>
                    <a:pt x="2592" y="25830"/>
                  </a:cubicBezTo>
                  <a:lnTo>
                    <a:pt x="5000" y="25830"/>
                  </a:lnTo>
                  <a:cubicBezTo>
                    <a:pt x="5000" y="25830"/>
                    <a:pt x="5570" y="22050"/>
                    <a:pt x="5478" y="18563"/>
                  </a:cubicBezTo>
                  <a:cubicBezTo>
                    <a:pt x="5385" y="15076"/>
                    <a:pt x="4537" y="12730"/>
                    <a:pt x="4537" y="12730"/>
                  </a:cubicBezTo>
                  <a:cubicBezTo>
                    <a:pt x="4537" y="12730"/>
                    <a:pt x="5941" y="6450"/>
                    <a:pt x="6604" y="5046"/>
                  </a:cubicBezTo>
                  <a:cubicBezTo>
                    <a:pt x="7268" y="3627"/>
                    <a:pt x="7808" y="2300"/>
                    <a:pt x="7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6886175" y="2800375"/>
              <a:ext cx="51700" cy="612800"/>
            </a:xfrm>
            <a:custGeom>
              <a:avLst/>
              <a:gdLst/>
              <a:ahLst/>
              <a:cxnLst/>
              <a:rect l="l" t="t" r="r" b="b"/>
              <a:pathLst>
                <a:path w="2068" h="24512" extrusionOk="0">
                  <a:moveTo>
                    <a:pt x="2045" y="1"/>
                  </a:moveTo>
                  <a:cubicBezTo>
                    <a:pt x="2033" y="1"/>
                    <a:pt x="2022" y="9"/>
                    <a:pt x="2022" y="24"/>
                  </a:cubicBezTo>
                  <a:lnTo>
                    <a:pt x="402" y="8449"/>
                  </a:lnTo>
                  <a:cubicBezTo>
                    <a:pt x="216" y="9483"/>
                    <a:pt x="0" y="10547"/>
                    <a:pt x="16" y="11612"/>
                  </a:cubicBezTo>
                  <a:cubicBezTo>
                    <a:pt x="62" y="12507"/>
                    <a:pt x="170" y="13402"/>
                    <a:pt x="355" y="14297"/>
                  </a:cubicBezTo>
                  <a:lnTo>
                    <a:pt x="386" y="14436"/>
                  </a:lnTo>
                  <a:cubicBezTo>
                    <a:pt x="834" y="16920"/>
                    <a:pt x="1235" y="19450"/>
                    <a:pt x="1559" y="21950"/>
                  </a:cubicBezTo>
                  <a:cubicBezTo>
                    <a:pt x="1682" y="22799"/>
                    <a:pt x="1729" y="23647"/>
                    <a:pt x="1698" y="24496"/>
                  </a:cubicBezTo>
                  <a:cubicBezTo>
                    <a:pt x="1698" y="24512"/>
                    <a:pt x="1713" y="24512"/>
                    <a:pt x="1713" y="24512"/>
                  </a:cubicBezTo>
                  <a:cubicBezTo>
                    <a:pt x="1729" y="24512"/>
                    <a:pt x="1744" y="24512"/>
                    <a:pt x="1744" y="24496"/>
                  </a:cubicBezTo>
                  <a:cubicBezTo>
                    <a:pt x="1775" y="23647"/>
                    <a:pt x="1729" y="22799"/>
                    <a:pt x="1605" y="21950"/>
                  </a:cubicBezTo>
                  <a:cubicBezTo>
                    <a:pt x="1281" y="19450"/>
                    <a:pt x="880" y="16920"/>
                    <a:pt x="432" y="14420"/>
                  </a:cubicBezTo>
                  <a:lnTo>
                    <a:pt x="402" y="14281"/>
                  </a:lnTo>
                  <a:cubicBezTo>
                    <a:pt x="216" y="13402"/>
                    <a:pt x="93" y="12507"/>
                    <a:pt x="62" y="11612"/>
                  </a:cubicBezTo>
                  <a:cubicBezTo>
                    <a:pt x="47" y="10547"/>
                    <a:pt x="247" y="9483"/>
                    <a:pt x="448" y="8464"/>
                  </a:cubicBezTo>
                  <a:lnTo>
                    <a:pt x="2068" y="24"/>
                  </a:lnTo>
                  <a:cubicBezTo>
                    <a:pt x="2068" y="9"/>
                    <a:pt x="2056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6881925" y="2820625"/>
              <a:ext cx="33575" cy="98400"/>
            </a:xfrm>
            <a:custGeom>
              <a:avLst/>
              <a:gdLst/>
              <a:ahLst/>
              <a:cxnLst/>
              <a:rect l="l" t="t" r="r" b="b"/>
              <a:pathLst>
                <a:path w="1343" h="3936" extrusionOk="0">
                  <a:moveTo>
                    <a:pt x="16" y="1"/>
                  </a:moveTo>
                  <a:cubicBezTo>
                    <a:pt x="1" y="1"/>
                    <a:pt x="1" y="16"/>
                    <a:pt x="1" y="32"/>
                  </a:cubicBezTo>
                  <a:cubicBezTo>
                    <a:pt x="186" y="1050"/>
                    <a:pt x="479" y="2069"/>
                    <a:pt x="849" y="3041"/>
                  </a:cubicBezTo>
                  <a:cubicBezTo>
                    <a:pt x="880" y="3102"/>
                    <a:pt x="896" y="3164"/>
                    <a:pt x="926" y="3226"/>
                  </a:cubicBezTo>
                  <a:cubicBezTo>
                    <a:pt x="988" y="3488"/>
                    <a:pt x="1127" y="3735"/>
                    <a:pt x="1297" y="3936"/>
                  </a:cubicBezTo>
                  <a:lnTo>
                    <a:pt x="1312" y="3936"/>
                  </a:lnTo>
                  <a:cubicBezTo>
                    <a:pt x="1343" y="3936"/>
                    <a:pt x="1343" y="3905"/>
                    <a:pt x="1328" y="3905"/>
                  </a:cubicBezTo>
                  <a:cubicBezTo>
                    <a:pt x="1158" y="3704"/>
                    <a:pt x="1034" y="3473"/>
                    <a:pt x="957" y="3210"/>
                  </a:cubicBezTo>
                  <a:cubicBezTo>
                    <a:pt x="942" y="3149"/>
                    <a:pt x="926" y="3087"/>
                    <a:pt x="896" y="3025"/>
                  </a:cubicBezTo>
                  <a:cubicBezTo>
                    <a:pt x="525" y="2053"/>
                    <a:pt x="232" y="1050"/>
                    <a:pt x="47" y="16"/>
                  </a:cubicBezTo>
                  <a:cubicBezTo>
                    <a:pt x="31" y="1"/>
                    <a:pt x="31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6882700" y="3396175"/>
              <a:ext cx="65600" cy="1950"/>
            </a:xfrm>
            <a:custGeom>
              <a:avLst/>
              <a:gdLst/>
              <a:ahLst/>
              <a:cxnLst/>
              <a:rect l="l" t="t" r="r" b="b"/>
              <a:pathLst>
                <a:path w="2624" h="78" extrusionOk="0">
                  <a:moveTo>
                    <a:pt x="2593" y="1"/>
                  </a:moveTo>
                  <a:lnTo>
                    <a:pt x="31" y="32"/>
                  </a:lnTo>
                  <a:cubicBezTo>
                    <a:pt x="0" y="32"/>
                    <a:pt x="0" y="62"/>
                    <a:pt x="31" y="78"/>
                  </a:cubicBezTo>
                  <a:lnTo>
                    <a:pt x="2593" y="47"/>
                  </a:lnTo>
                  <a:cubicBezTo>
                    <a:pt x="2624" y="47"/>
                    <a:pt x="2624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6763500" y="3413150"/>
              <a:ext cx="195600" cy="113450"/>
            </a:xfrm>
            <a:custGeom>
              <a:avLst/>
              <a:gdLst/>
              <a:ahLst/>
              <a:cxnLst/>
              <a:rect l="l" t="t" r="r" b="b"/>
              <a:pathLst>
                <a:path w="7824" h="4538" extrusionOk="0">
                  <a:moveTo>
                    <a:pt x="7222" y="1"/>
                  </a:moveTo>
                  <a:lnTo>
                    <a:pt x="5015" y="31"/>
                  </a:lnTo>
                  <a:cubicBezTo>
                    <a:pt x="5015" y="31"/>
                    <a:pt x="4846" y="201"/>
                    <a:pt x="4599" y="448"/>
                  </a:cubicBezTo>
                  <a:cubicBezTo>
                    <a:pt x="4599" y="448"/>
                    <a:pt x="4583" y="463"/>
                    <a:pt x="4568" y="479"/>
                  </a:cubicBezTo>
                  <a:cubicBezTo>
                    <a:pt x="4475" y="556"/>
                    <a:pt x="4383" y="649"/>
                    <a:pt x="4290" y="741"/>
                  </a:cubicBezTo>
                  <a:cubicBezTo>
                    <a:pt x="4275" y="757"/>
                    <a:pt x="4259" y="772"/>
                    <a:pt x="4244" y="787"/>
                  </a:cubicBezTo>
                  <a:cubicBezTo>
                    <a:pt x="4198" y="834"/>
                    <a:pt x="4151" y="880"/>
                    <a:pt x="4090" y="926"/>
                  </a:cubicBezTo>
                  <a:cubicBezTo>
                    <a:pt x="4090" y="926"/>
                    <a:pt x="4074" y="942"/>
                    <a:pt x="4059" y="957"/>
                  </a:cubicBezTo>
                  <a:cubicBezTo>
                    <a:pt x="4012" y="1004"/>
                    <a:pt x="3966" y="1050"/>
                    <a:pt x="3920" y="1096"/>
                  </a:cubicBezTo>
                  <a:cubicBezTo>
                    <a:pt x="3904" y="1096"/>
                    <a:pt x="3889" y="1112"/>
                    <a:pt x="3889" y="1127"/>
                  </a:cubicBezTo>
                  <a:cubicBezTo>
                    <a:pt x="3843" y="1158"/>
                    <a:pt x="3812" y="1189"/>
                    <a:pt x="3781" y="1220"/>
                  </a:cubicBezTo>
                  <a:cubicBezTo>
                    <a:pt x="3766" y="1235"/>
                    <a:pt x="3750" y="1235"/>
                    <a:pt x="3735" y="1250"/>
                  </a:cubicBezTo>
                  <a:cubicBezTo>
                    <a:pt x="3627" y="1358"/>
                    <a:pt x="3503" y="1466"/>
                    <a:pt x="3395" y="1559"/>
                  </a:cubicBezTo>
                  <a:cubicBezTo>
                    <a:pt x="3380" y="1559"/>
                    <a:pt x="3364" y="1574"/>
                    <a:pt x="3349" y="1590"/>
                  </a:cubicBezTo>
                  <a:cubicBezTo>
                    <a:pt x="3241" y="1698"/>
                    <a:pt x="3117" y="1775"/>
                    <a:pt x="3025" y="1852"/>
                  </a:cubicBezTo>
                  <a:cubicBezTo>
                    <a:pt x="2871" y="1960"/>
                    <a:pt x="2716" y="2037"/>
                    <a:pt x="2547" y="2114"/>
                  </a:cubicBezTo>
                  <a:cubicBezTo>
                    <a:pt x="2531" y="2130"/>
                    <a:pt x="2516" y="2130"/>
                    <a:pt x="2500" y="2145"/>
                  </a:cubicBezTo>
                  <a:cubicBezTo>
                    <a:pt x="2346" y="2222"/>
                    <a:pt x="2176" y="2300"/>
                    <a:pt x="1991" y="2377"/>
                  </a:cubicBezTo>
                  <a:cubicBezTo>
                    <a:pt x="1976" y="2377"/>
                    <a:pt x="1960" y="2392"/>
                    <a:pt x="1945" y="2392"/>
                  </a:cubicBezTo>
                  <a:cubicBezTo>
                    <a:pt x="1081" y="2793"/>
                    <a:pt x="62" y="3272"/>
                    <a:pt x="1" y="3812"/>
                  </a:cubicBezTo>
                  <a:cubicBezTo>
                    <a:pt x="1" y="3843"/>
                    <a:pt x="1" y="3858"/>
                    <a:pt x="1" y="3889"/>
                  </a:cubicBezTo>
                  <a:cubicBezTo>
                    <a:pt x="1" y="3904"/>
                    <a:pt x="16" y="3920"/>
                    <a:pt x="16" y="3951"/>
                  </a:cubicBezTo>
                  <a:cubicBezTo>
                    <a:pt x="31" y="4012"/>
                    <a:pt x="78" y="4074"/>
                    <a:pt x="124" y="4120"/>
                  </a:cubicBezTo>
                  <a:cubicBezTo>
                    <a:pt x="139" y="4151"/>
                    <a:pt x="170" y="4167"/>
                    <a:pt x="186" y="4182"/>
                  </a:cubicBezTo>
                  <a:cubicBezTo>
                    <a:pt x="547" y="4455"/>
                    <a:pt x="1407" y="4537"/>
                    <a:pt x="2369" y="4537"/>
                  </a:cubicBezTo>
                  <a:cubicBezTo>
                    <a:pt x="2929" y="4537"/>
                    <a:pt x="3523" y="4509"/>
                    <a:pt x="4074" y="4475"/>
                  </a:cubicBezTo>
                  <a:cubicBezTo>
                    <a:pt x="5895" y="4352"/>
                    <a:pt x="7438" y="3766"/>
                    <a:pt x="7793" y="3503"/>
                  </a:cubicBezTo>
                  <a:cubicBezTo>
                    <a:pt x="7824" y="3488"/>
                    <a:pt x="7824" y="3426"/>
                    <a:pt x="7824" y="3333"/>
                  </a:cubicBezTo>
                  <a:cubicBezTo>
                    <a:pt x="7824" y="3318"/>
                    <a:pt x="7824" y="3303"/>
                    <a:pt x="7824" y="3287"/>
                  </a:cubicBezTo>
                  <a:cubicBezTo>
                    <a:pt x="7824" y="3256"/>
                    <a:pt x="7824" y="3225"/>
                    <a:pt x="7824" y="3195"/>
                  </a:cubicBezTo>
                  <a:cubicBezTo>
                    <a:pt x="7808" y="3179"/>
                    <a:pt x="7808" y="3164"/>
                    <a:pt x="7808" y="3148"/>
                  </a:cubicBezTo>
                  <a:cubicBezTo>
                    <a:pt x="7762" y="2670"/>
                    <a:pt x="7608" y="1837"/>
                    <a:pt x="7469" y="1142"/>
                  </a:cubicBezTo>
                  <a:cubicBezTo>
                    <a:pt x="7469" y="1127"/>
                    <a:pt x="7469" y="1112"/>
                    <a:pt x="7453" y="1096"/>
                  </a:cubicBezTo>
                  <a:cubicBezTo>
                    <a:pt x="7438" y="973"/>
                    <a:pt x="7407" y="849"/>
                    <a:pt x="7376" y="741"/>
                  </a:cubicBezTo>
                  <a:cubicBezTo>
                    <a:pt x="7376" y="726"/>
                    <a:pt x="7376" y="695"/>
                    <a:pt x="7376" y="679"/>
                  </a:cubicBezTo>
                  <a:cubicBezTo>
                    <a:pt x="7284" y="278"/>
                    <a:pt x="7222" y="1"/>
                    <a:pt x="7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6888875" y="3413150"/>
              <a:ext cx="55575" cy="13375"/>
            </a:xfrm>
            <a:custGeom>
              <a:avLst/>
              <a:gdLst/>
              <a:ahLst/>
              <a:cxnLst/>
              <a:rect l="l" t="t" r="r" b="b"/>
              <a:pathLst>
                <a:path w="2223" h="535" extrusionOk="0">
                  <a:moveTo>
                    <a:pt x="2222" y="1"/>
                  </a:moveTo>
                  <a:lnTo>
                    <a:pt x="0" y="31"/>
                  </a:lnTo>
                  <a:cubicBezTo>
                    <a:pt x="0" y="31"/>
                    <a:pt x="16" y="340"/>
                    <a:pt x="510" y="463"/>
                  </a:cubicBezTo>
                  <a:cubicBezTo>
                    <a:pt x="669" y="511"/>
                    <a:pt x="832" y="534"/>
                    <a:pt x="992" y="534"/>
                  </a:cubicBezTo>
                  <a:cubicBezTo>
                    <a:pt x="1454" y="534"/>
                    <a:pt x="1902" y="344"/>
                    <a:pt x="222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6762725" y="3495250"/>
              <a:ext cx="197050" cy="25175"/>
            </a:xfrm>
            <a:custGeom>
              <a:avLst/>
              <a:gdLst/>
              <a:ahLst/>
              <a:cxnLst/>
              <a:rect l="l" t="t" r="r" b="b"/>
              <a:pathLst>
                <a:path w="7882" h="1007" extrusionOk="0">
                  <a:moveTo>
                    <a:pt x="7851" y="0"/>
                  </a:moveTo>
                  <a:cubicBezTo>
                    <a:pt x="7848" y="0"/>
                    <a:pt x="7844" y="1"/>
                    <a:pt x="7839" y="3"/>
                  </a:cubicBezTo>
                  <a:cubicBezTo>
                    <a:pt x="7453" y="204"/>
                    <a:pt x="7052" y="373"/>
                    <a:pt x="6651" y="497"/>
                  </a:cubicBezTo>
                  <a:cubicBezTo>
                    <a:pt x="5988" y="651"/>
                    <a:pt x="5309" y="759"/>
                    <a:pt x="4645" y="806"/>
                  </a:cubicBezTo>
                  <a:lnTo>
                    <a:pt x="3658" y="914"/>
                  </a:lnTo>
                  <a:cubicBezTo>
                    <a:pt x="3457" y="929"/>
                    <a:pt x="3241" y="944"/>
                    <a:pt x="3040" y="960"/>
                  </a:cubicBezTo>
                  <a:cubicBezTo>
                    <a:pt x="2716" y="960"/>
                    <a:pt x="2408" y="960"/>
                    <a:pt x="2099" y="929"/>
                  </a:cubicBezTo>
                  <a:cubicBezTo>
                    <a:pt x="1405" y="914"/>
                    <a:pt x="710" y="806"/>
                    <a:pt x="32" y="605"/>
                  </a:cubicBezTo>
                  <a:cubicBezTo>
                    <a:pt x="32" y="605"/>
                    <a:pt x="16" y="605"/>
                    <a:pt x="1" y="620"/>
                  </a:cubicBezTo>
                  <a:cubicBezTo>
                    <a:pt x="1" y="636"/>
                    <a:pt x="16" y="651"/>
                    <a:pt x="16" y="651"/>
                  </a:cubicBezTo>
                  <a:cubicBezTo>
                    <a:pt x="340" y="759"/>
                    <a:pt x="680" y="836"/>
                    <a:pt x="1019" y="883"/>
                  </a:cubicBezTo>
                  <a:cubicBezTo>
                    <a:pt x="1389" y="929"/>
                    <a:pt x="1760" y="960"/>
                    <a:pt x="2099" y="975"/>
                  </a:cubicBezTo>
                  <a:cubicBezTo>
                    <a:pt x="2408" y="1006"/>
                    <a:pt x="2716" y="1006"/>
                    <a:pt x="3040" y="1006"/>
                  </a:cubicBezTo>
                  <a:cubicBezTo>
                    <a:pt x="3241" y="991"/>
                    <a:pt x="3457" y="975"/>
                    <a:pt x="3658" y="960"/>
                  </a:cubicBezTo>
                  <a:lnTo>
                    <a:pt x="4645" y="852"/>
                  </a:lnTo>
                  <a:cubicBezTo>
                    <a:pt x="5324" y="806"/>
                    <a:pt x="6003" y="698"/>
                    <a:pt x="6651" y="528"/>
                  </a:cubicBezTo>
                  <a:cubicBezTo>
                    <a:pt x="7068" y="420"/>
                    <a:pt x="7484" y="250"/>
                    <a:pt x="7855" y="49"/>
                  </a:cubicBezTo>
                  <a:cubicBezTo>
                    <a:pt x="7881" y="36"/>
                    <a:pt x="7873" y="0"/>
                    <a:pt x="7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6826000" y="3466000"/>
              <a:ext cx="28175" cy="52875"/>
            </a:xfrm>
            <a:custGeom>
              <a:avLst/>
              <a:gdLst/>
              <a:ahLst/>
              <a:cxnLst/>
              <a:rect l="l" t="t" r="r" b="b"/>
              <a:pathLst>
                <a:path w="1127" h="2115" extrusionOk="0">
                  <a:moveTo>
                    <a:pt x="47" y="0"/>
                  </a:moveTo>
                  <a:cubicBezTo>
                    <a:pt x="31" y="16"/>
                    <a:pt x="16" y="16"/>
                    <a:pt x="0" y="31"/>
                  </a:cubicBezTo>
                  <a:cubicBezTo>
                    <a:pt x="371" y="247"/>
                    <a:pt x="664" y="571"/>
                    <a:pt x="818" y="973"/>
                  </a:cubicBezTo>
                  <a:cubicBezTo>
                    <a:pt x="880" y="1158"/>
                    <a:pt x="941" y="1358"/>
                    <a:pt x="972" y="1543"/>
                  </a:cubicBezTo>
                  <a:lnTo>
                    <a:pt x="1080" y="2084"/>
                  </a:lnTo>
                  <a:lnTo>
                    <a:pt x="1080" y="2099"/>
                  </a:lnTo>
                  <a:cubicBezTo>
                    <a:pt x="1096" y="2099"/>
                    <a:pt x="1096" y="2114"/>
                    <a:pt x="1111" y="2114"/>
                  </a:cubicBezTo>
                  <a:cubicBezTo>
                    <a:pt x="1127" y="2114"/>
                    <a:pt x="1127" y="2099"/>
                    <a:pt x="1127" y="2084"/>
                  </a:cubicBezTo>
                  <a:lnTo>
                    <a:pt x="1019" y="1543"/>
                  </a:lnTo>
                  <a:cubicBezTo>
                    <a:pt x="988" y="1343"/>
                    <a:pt x="926" y="1158"/>
                    <a:pt x="864" y="957"/>
                  </a:cubicBezTo>
                  <a:cubicBezTo>
                    <a:pt x="710" y="556"/>
                    <a:pt x="417" y="217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6934000" y="3440550"/>
              <a:ext cx="16625" cy="65375"/>
            </a:xfrm>
            <a:custGeom>
              <a:avLst/>
              <a:gdLst/>
              <a:ahLst/>
              <a:cxnLst/>
              <a:rect l="l" t="t" r="r" b="b"/>
              <a:pathLst>
                <a:path w="665" h="2615" extrusionOk="0">
                  <a:moveTo>
                    <a:pt x="649" y="0"/>
                  </a:moveTo>
                  <a:cubicBezTo>
                    <a:pt x="633" y="0"/>
                    <a:pt x="618" y="0"/>
                    <a:pt x="618" y="16"/>
                  </a:cubicBezTo>
                  <a:cubicBezTo>
                    <a:pt x="232" y="648"/>
                    <a:pt x="16" y="1373"/>
                    <a:pt x="16" y="2099"/>
                  </a:cubicBezTo>
                  <a:cubicBezTo>
                    <a:pt x="16" y="2129"/>
                    <a:pt x="16" y="2160"/>
                    <a:pt x="16" y="2191"/>
                  </a:cubicBezTo>
                  <a:cubicBezTo>
                    <a:pt x="1" y="2330"/>
                    <a:pt x="32" y="2469"/>
                    <a:pt x="93" y="2608"/>
                  </a:cubicBezTo>
                  <a:lnTo>
                    <a:pt x="109" y="2608"/>
                  </a:lnTo>
                  <a:cubicBezTo>
                    <a:pt x="109" y="2613"/>
                    <a:pt x="110" y="2615"/>
                    <a:pt x="113" y="2615"/>
                  </a:cubicBezTo>
                  <a:cubicBezTo>
                    <a:pt x="117" y="2615"/>
                    <a:pt x="124" y="2608"/>
                    <a:pt x="124" y="2608"/>
                  </a:cubicBezTo>
                  <a:cubicBezTo>
                    <a:pt x="140" y="2608"/>
                    <a:pt x="140" y="2592"/>
                    <a:pt x="140" y="2577"/>
                  </a:cubicBezTo>
                  <a:cubicBezTo>
                    <a:pt x="78" y="2453"/>
                    <a:pt x="47" y="2330"/>
                    <a:pt x="62" y="2191"/>
                  </a:cubicBezTo>
                  <a:cubicBezTo>
                    <a:pt x="62" y="2160"/>
                    <a:pt x="62" y="2129"/>
                    <a:pt x="62" y="2114"/>
                  </a:cubicBezTo>
                  <a:cubicBezTo>
                    <a:pt x="62" y="1373"/>
                    <a:pt x="278" y="664"/>
                    <a:pt x="649" y="46"/>
                  </a:cubicBezTo>
                  <a:cubicBezTo>
                    <a:pt x="664" y="31"/>
                    <a:pt x="649" y="16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6860700" y="3440550"/>
              <a:ext cx="21650" cy="23150"/>
            </a:xfrm>
            <a:custGeom>
              <a:avLst/>
              <a:gdLst/>
              <a:ahLst/>
              <a:cxnLst/>
              <a:rect l="l" t="t" r="r" b="b"/>
              <a:pathLst>
                <a:path w="866" h="926" extrusionOk="0">
                  <a:moveTo>
                    <a:pt x="32" y="0"/>
                  </a:moveTo>
                  <a:cubicBezTo>
                    <a:pt x="16" y="0"/>
                    <a:pt x="1" y="16"/>
                    <a:pt x="1" y="31"/>
                  </a:cubicBezTo>
                  <a:cubicBezTo>
                    <a:pt x="356" y="232"/>
                    <a:pt x="649" y="540"/>
                    <a:pt x="819" y="910"/>
                  </a:cubicBezTo>
                  <a:cubicBezTo>
                    <a:pt x="834" y="926"/>
                    <a:pt x="850" y="926"/>
                    <a:pt x="850" y="926"/>
                  </a:cubicBezTo>
                  <a:cubicBezTo>
                    <a:pt x="865" y="926"/>
                    <a:pt x="865" y="910"/>
                    <a:pt x="865" y="895"/>
                  </a:cubicBezTo>
                  <a:cubicBezTo>
                    <a:pt x="680" y="509"/>
                    <a:pt x="402" y="201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6869575" y="3431675"/>
              <a:ext cx="23175" cy="24325"/>
            </a:xfrm>
            <a:custGeom>
              <a:avLst/>
              <a:gdLst/>
              <a:ahLst/>
              <a:cxnLst/>
              <a:rect l="l" t="t" r="r" b="b"/>
              <a:pathLst>
                <a:path w="927" h="973" extrusionOk="0">
                  <a:moveTo>
                    <a:pt x="32" y="0"/>
                  </a:moveTo>
                  <a:cubicBezTo>
                    <a:pt x="32" y="16"/>
                    <a:pt x="16" y="31"/>
                    <a:pt x="1" y="31"/>
                  </a:cubicBezTo>
                  <a:cubicBezTo>
                    <a:pt x="387" y="232"/>
                    <a:pt x="695" y="556"/>
                    <a:pt x="880" y="957"/>
                  </a:cubicBezTo>
                  <a:cubicBezTo>
                    <a:pt x="896" y="957"/>
                    <a:pt x="896" y="972"/>
                    <a:pt x="911" y="972"/>
                  </a:cubicBezTo>
                  <a:cubicBezTo>
                    <a:pt x="927" y="957"/>
                    <a:pt x="927" y="941"/>
                    <a:pt x="927" y="941"/>
                  </a:cubicBezTo>
                  <a:cubicBezTo>
                    <a:pt x="741" y="540"/>
                    <a:pt x="433" y="216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6876925" y="3423575"/>
              <a:ext cx="25400" cy="25200"/>
            </a:xfrm>
            <a:custGeom>
              <a:avLst/>
              <a:gdLst/>
              <a:ahLst/>
              <a:cxnLst/>
              <a:rect l="l" t="t" r="r" b="b"/>
              <a:pathLst>
                <a:path w="1016" h="1008" extrusionOk="0">
                  <a:moveTo>
                    <a:pt x="31" y="0"/>
                  </a:moveTo>
                  <a:cubicBezTo>
                    <a:pt x="15" y="0"/>
                    <a:pt x="15" y="0"/>
                    <a:pt x="0" y="16"/>
                  </a:cubicBezTo>
                  <a:cubicBezTo>
                    <a:pt x="0" y="31"/>
                    <a:pt x="0" y="46"/>
                    <a:pt x="15" y="46"/>
                  </a:cubicBezTo>
                  <a:cubicBezTo>
                    <a:pt x="432" y="247"/>
                    <a:pt x="772" y="587"/>
                    <a:pt x="957" y="1003"/>
                  </a:cubicBezTo>
                  <a:lnTo>
                    <a:pt x="988" y="1003"/>
                  </a:lnTo>
                  <a:cubicBezTo>
                    <a:pt x="990" y="1006"/>
                    <a:pt x="993" y="1007"/>
                    <a:pt x="996" y="1007"/>
                  </a:cubicBezTo>
                  <a:cubicBezTo>
                    <a:pt x="1008" y="1007"/>
                    <a:pt x="1015" y="985"/>
                    <a:pt x="1003" y="972"/>
                  </a:cubicBezTo>
                  <a:cubicBezTo>
                    <a:pt x="802" y="556"/>
                    <a:pt x="463" y="21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6611525" y="2266175"/>
              <a:ext cx="140825" cy="108950"/>
            </a:xfrm>
            <a:custGeom>
              <a:avLst/>
              <a:gdLst/>
              <a:ahLst/>
              <a:cxnLst/>
              <a:rect l="l" t="t" r="r" b="b"/>
              <a:pathLst>
                <a:path w="5633" h="4358" extrusionOk="0">
                  <a:moveTo>
                    <a:pt x="2091" y="1"/>
                  </a:moveTo>
                  <a:cubicBezTo>
                    <a:pt x="925" y="1"/>
                    <a:pt x="21" y="719"/>
                    <a:pt x="0" y="762"/>
                  </a:cubicBezTo>
                  <a:lnTo>
                    <a:pt x="4552" y="4357"/>
                  </a:lnTo>
                  <a:cubicBezTo>
                    <a:pt x="4876" y="3709"/>
                    <a:pt x="5632" y="1904"/>
                    <a:pt x="3765" y="561"/>
                  </a:cubicBezTo>
                  <a:cubicBezTo>
                    <a:pt x="3191" y="145"/>
                    <a:pt x="2615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6611525" y="2266175"/>
              <a:ext cx="140825" cy="108950"/>
            </a:xfrm>
            <a:custGeom>
              <a:avLst/>
              <a:gdLst/>
              <a:ahLst/>
              <a:cxnLst/>
              <a:rect l="l" t="t" r="r" b="b"/>
              <a:pathLst>
                <a:path w="5633" h="4358" extrusionOk="0">
                  <a:moveTo>
                    <a:pt x="2091" y="1"/>
                  </a:moveTo>
                  <a:cubicBezTo>
                    <a:pt x="925" y="1"/>
                    <a:pt x="21" y="719"/>
                    <a:pt x="0" y="762"/>
                  </a:cubicBezTo>
                  <a:lnTo>
                    <a:pt x="4552" y="4357"/>
                  </a:lnTo>
                  <a:cubicBezTo>
                    <a:pt x="4876" y="3709"/>
                    <a:pt x="5632" y="1904"/>
                    <a:pt x="3765" y="561"/>
                  </a:cubicBezTo>
                  <a:cubicBezTo>
                    <a:pt x="3191" y="145"/>
                    <a:pt x="2615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6531675" y="2269000"/>
              <a:ext cx="240725" cy="161325"/>
            </a:xfrm>
            <a:custGeom>
              <a:avLst/>
              <a:gdLst/>
              <a:ahLst/>
              <a:cxnLst/>
              <a:rect l="l" t="t" r="r" b="b"/>
              <a:pathLst>
                <a:path w="9629" h="6453" extrusionOk="0">
                  <a:moveTo>
                    <a:pt x="1957" y="0"/>
                  </a:moveTo>
                  <a:cubicBezTo>
                    <a:pt x="1367" y="0"/>
                    <a:pt x="908" y="170"/>
                    <a:pt x="664" y="526"/>
                  </a:cubicBezTo>
                  <a:cubicBezTo>
                    <a:pt x="0" y="1498"/>
                    <a:pt x="540" y="4352"/>
                    <a:pt x="3117" y="5324"/>
                  </a:cubicBezTo>
                  <a:cubicBezTo>
                    <a:pt x="4655" y="5900"/>
                    <a:pt x="6159" y="6452"/>
                    <a:pt x="7310" y="6452"/>
                  </a:cubicBezTo>
                  <a:cubicBezTo>
                    <a:pt x="8041" y="6452"/>
                    <a:pt x="8630" y="6230"/>
                    <a:pt x="8996" y="5648"/>
                  </a:cubicBezTo>
                  <a:cubicBezTo>
                    <a:pt x="9628" y="4645"/>
                    <a:pt x="8085" y="3025"/>
                    <a:pt x="5879" y="1513"/>
                  </a:cubicBezTo>
                  <a:cubicBezTo>
                    <a:pt x="4467" y="536"/>
                    <a:pt x="3005" y="0"/>
                    <a:pt x="19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6668225" y="2349500"/>
              <a:ext cx="54400" cy="84625"/>
            </a:xfrm>
            <a:custGeom>
              <a:avLst/>
              <a:gdLst/>
              <a:ahLst/>
              <a:cxnLst/>
              <a:rect l="l" t="t" r="r" b="b"/>
              <a:pathLst>
                <a:path w="2176" h="3385" extrusionOk="0">
                  <a:moveTo>
                    <a:pt x="1202" y="0"/>
                  </a:moveTo>
                  <a:cubicBezTo>
                    <a:pt x="1163" y="0"/>
                    <a:pt x="1122" y="7"/>
                    <a:pt x="1080" y="21"/>
                  </a:cubicBezTo>
                  <a:cubicBezTo>
                    <a:pt x="772" y="145"/>
                    <a:pt x="741" y="592"/>
                    <a:pt x="479" y="777"/>
                  </a:cubicBezTo>
                  <a:cubicBezTo>
                    <a:pt x="355" y="854"/>
                    <a:pt x="247" y="962"/>
                    <a:pt x="185" y="1086"/>
                  </a:cubicBezTo>
                  <a:cubicBezTo>
                    <a:pt x="139" y="1225"/>
                    <a:pt x="124" y="1364"/>
                    <a:pt x="139" y="1502"/>
                  </a:cubicBezTo>
                  <a:cubicBezTo>
                    <a:pt x="124" y="1672"/>
                    <a:pt x="77" y="1811"/>
                    <a:pt x="47" y="1981"/>
                  </a:cubicBezTo>
                  <a:cubicBezTo>
                    <a:pt x="0" y="2289"/>
                    <a:pt x="62" y="2629"/>
                    <a:pt x="216" y="2907"/>
                  </a:cubicBezTo>
                  <a:cubicBezTo>
                    <a:pt x="340" y="3184"/>
                    <a:pt x="602" y="3370"/>
                    <a:pt x="911" y="3385"/>
                  </a:cubicBezTo>
                  <a:cubicBezTo>
                    <a:pt x="1096" y="3354"/>
                    <a:pt x="1281" y="3292"/>
                    <a:pt x="1435" y="3169"/>
                  </a:cubicBezTo>
                  <a:cubicBezTo>
                    <a:pt x="1636" y="3092"/>
                    <a:pt x="1790" y="2937"/>
                    <a:pt x="1898" y="2752"/>
                  </a:cubicBezTo>
                  <a:cubicBezTo>
                    <a:pt x="1960" y="2583"/>
                    <a:pt x="1914" y="2397"/>
                    <a:pt x="1960" y="2228"/>
                  </a:cubicBezTo>
                  <a:cubicBezTo>
                    <a:pt x="1991" y="2135"/>
                    <a:pt x="2037" y="2043"/>
                    <a:pt x="2083" y="1950"/>
                  </a:cubicBezTo>
                  <a:cubicBezTo>
                    <a:pt x="2176" y="1703"/>
                    <a:pt x="2176" y="1425"/>
                    <a:pt x="2068" y="1178"/>
                  </a:cubicBezTo>
                  <a:cubicBezTo>
                    <a:pt x="1945" y="978"/>
                    <a:pt x="1837" y="762"/>
                    <a:pt x="1759" y="561"/>
                  </a:cubicBezTo>
                  <a:cubicBezTo>
                    <a:pt x="1705" y="371"/>
                    <a:pt x="1494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6570250" y="2305475"/>
              <a:ext cx="123850" cy="175025"/>
            </a:xfrm>
            <a:custGeom>
              <a:avLst/>
              <a:gdLst/>
              <a:ahLst/>
              <a:cxnLst/>
              <a:rect l="l" t="t" r="r" b="b"/>
              <a:pathLst>
                <a:path w="4954" h="7001" extrusionOk="0">
                  <a:moveTo>
                    <a:pt x="2426" y="1"/>
                  </a:moveTo>
                  <a:cubicBezTo>
                    <a:pt x="2239" y="1"/>
                    <a:pt x="2052" y="23"/>
                    <a:pt x="1867" y="69"/>
                  </a:cubicBezTo>
                  <a:cubicBezTo>
                    <a:pt x="1250" y="239"/>
                    <a:pt x="725" y="625"/>
                    <a:pt x="401" y="1165"/>
                  </a:cubicBezTo>
                  <a:cubicBezTo>
                    <a:pt x="386" y="1196"/>
                    <a:pt x="386" y="1227"/>
                    <a:pt x="370" y="1242"/>
                  </a:cubicBezTo>
                  <a:cubicBezTo>
                    <a:pt x="124" y="1705"/>
                    <a:pt x="0" y="2214"/>
                    <a:pt x="16" y="2739"/>
                  </a:cubicBezTo>
                  <a:cubicBezTo>
                    <a:pt x="0" y="3341"/>
                    <a:pt x="93" y="3942"/>
                    <a:pt x="262" y="4529"/>
                  </a:cubicBezTo>
                  <a:cubicBezTo>
                    <a:pt x="417" y="5100"/>
                    <a:pt x="664" y="5640"/>
                    <a:pt x="957" y="6149"/>
                  </a:cubicBezTo>
                  <a:cubicBezTo>
                    <a:pt x="1219" y="6550"/>
                    <a:pt x="1574" y="6905"/>
                    <a:pt x="2052" y="6982"/>
                  </a:cubicBezTo>
                  <a:cubicBezTo>
                    <a:pt x="2129" y="6994"/>
                    <a:pt x="2206" y="7000"/>
                    <a:pt x="2282" y="7000"/>
                  </a:cubicBezTo>
                  <a:cubicBezTo>
                    <a:pt x="2497" y="7000"/>
                    <a:pt x="2707" y="6954"/>
                    <a:pt x="2901" y="6874"/>
                  </a:cubicBezTo>
                  <a:cubicBezTo>
                    <a:pt x="3734" y="6535"/>
                    <a:pt x="4382" y="5887"/>
                    <a:pt x="4706" y="5053"/>
                  </a:cubicBezTo>
                  <a:cubicBezTo>
                    <a:pt x="4783" y="4853"/>
                    <a:pt x="4830" y="4637"/>
                    <a:pt x="4861" y="4421"/>
                  </a:cubicBezTo>
                  <a:cubicBezTo>
                    <a:pt x="4938" y="4004"/>
                    <a:pt x="4953" y="3557"/>
                    <a:pt x="4953" y="3140"/>
                  </a:cubicBezTo>
                  <a:cubicBezTo>
                    <a:pt x="4938" y="2739"/>
                    <a:pt x="4876" y="2369"/>
                    <a:pt x="4783" y="1983"/>
                  </a:cubicBezTo>
                  <a:cubicBezTo>
                    <a:pt x="4614" y="1335"/>
                    <a:pt x="4213" y="748"/>
                    <a:pt x="3657" y="363"/>
                  </a:cubicBezTo>
                  <a:cubicBezTo>
                    <a:pt x="3289" y="125"/>
                    <a:pt x="2861" y="1"/>
                    <a:pt x="242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6630800" y="2388025"/>
              <a:ext cx="62725" cy="53450"/>
            </a:xfrm>
            <a:custGeom>
              <a:avLst/>
              <a:gdLst/>
              <a:ahLst/>
              <a:cxnLst/>
              <a:rect l="l" t="t" r="r" b="b"/>
              <a:pathLst>
                <a:path w="2509" h="2138" extrusionOk="0">
                  <a:moveTo>
                    <a:pt x="1217" y="1"/>
                  </a:moveTo>
                  <a:cubicBezTo>
                    <a:pt x="1093" y="1"/>
                    <a:pt x="964" y="22"/>
                    <a:pt x="834" y="70"/>
                  </a:cubicBezTo>
                  <a:cubicBezTo>
                    <a:pt x="278" y="286"/>
                    <a:pt x="1" y="934"/>
                    <a:pt x="232" y="1489"/>
                  </a:cubicBezTo>
                  <a:cubicBezTo>
                    <a:pt x="417" y="1921"/>
                    <a:pt x="815" y="2137"/>
                    <a:pt x="1212" y="2137"/>
                  </a:cubicBezTo>
                  <a:cubicBezTo>
                    <a:pt x="1609" y="2137"/>
                    <a:pt x="2007" y="1921"/>
                    <a:pt x="2192" y="1489"/>
                  </a:cubicBezTo>
                  <a:cubicBezTo>
                    <a:pt x="2508" y="751"/>
                    <a:pt x="1946" y="1"/>
                    <a:pt x="1217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6573325" y="2403625"/>
              <a:ext cx="30875" cy="44775"/>
            </a:xfrm>
            <a:custGeom>
              <a:avLst/>
              <a:gdLst/>
              <a:ahLst/>
              <a:cxnLst/>
              <a:rect l="l" t="t" r="r" b="b"/>
              <a:pathLst>
                <a:path w="1235" h="1791" extrusionOk="0">
                  <a:moveTo>
                    <a:pt x="1" y="1"/>
                  </a:moveTo>
                  <a:cubicBezTo>
                    <a:pt x="109" y="541"/>
                    <a:pt x="263" y="1066"/>
                    <a:pt x="479" y="1575"/>
                  </a:cubicBezTo>
                  <a:cubicBezTo>
                    <a:pt x="510" y="1637"/>
                    <a:pt x="541" y="1714"/>
                    <a:pt x="571" y="1791"/>
                  </a:cubicBezTo>
                  <a:cubicBezTo>
                    <a:pt x="1235" y="1189"/>
                    <a:pt x="895" y="94"/>
                    <a:pt x="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6606500" y="2431800"/>
              <a:ext cx="31650" cy="11600"/>
            </a:xfrm>
            <a:custGeom>
              <a:avLst/>
              <a:gdLst/>
              <a:ahLst/>
              <a:cxnLst/>
              <a:rect l="l" t="t" r="r" b="b"/>
              <a:pathLst>
                <a:path w="1266" h="464" extrusionOk="0">
                  <a:moveTo>
                    <a:pt x="1250" y="0"/>
                  </a:moveTo>
                  <a:cubicBezTo>
                    <a:pt x="1237" y="0"/>
                    <a:pt x="807" y="429"/>
                    <a:pt x="253" y="429"/>
                  </a:cubicBezTo>
                  <a:cubicBezTo>
                    <a:pt x="176" y="429"/>
                    <a:pt x="97" y="420"/>
                    <a:pt x="16" y="402"/>
                  </a:cubicBezTo>
                  <a:cubicBezTo>
                    <a:pt x="1" y="402"/>
                    <a:pt x="1" y="417"/>
                    <a:pt x="1" y="417"/>
                  </a:cubicBezTo>
                  <a:cubicBezTo>
                    <a:pt x="1" y="417"/>
                    <a:pt x="1" y="432"/>
                    <a:pt x="1" y="432"/>
                  </a:cubicBezTo>
                  <a:cubicBezTo>
                    <a:pt x="78" y="448"/>
                    <a:pt x="170" y="463"/>
                    <a:pt x="247" y="463"/>
                  </a:cubicBezTo>
                  <a:cubicBezTo>
                    <a:pt x="633" y="432"/>
                    <a:pt x="988" y="278"/>
                    <a:pt x="1266" y="16"/>
                  </a:cubicBezTo>
                  <a:cubicBezTo>
                    <a:pt x="1266" y="16"/>
                    <a:pt x="1266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6614600" y="2443750"/>
              <a:ext cx="16225" cy="6200"/>
            </a:xfrm>
            <a:custGeom>
              <a:avLst/>
              <a:gdLst/>
              <a:ahLst/>
              <a:cxnLst/>
              <a:rect l="l" t="t" r="r" b="b"/>
              <a:pathLst>
                <a:path w="649" h="248" extrusionOk="0">
                  <a:moveTo>
                    <a:pt x="649" y="1"/>
                  </a:moveTo>
                  <a:cubicBezTo>
                    <a:pt x="503" y="146"/>
                    <a:pt x="302" y="223"/>
                    <a:pt x="101" y="223"/>
                  </a:cubicBezTo>
                  <a:cubicBezTo>
                    <a:pt x="68" y="223"/>
                    <a:pt x="34" y="221"/>
                    <a:pt x="1" y="217"/>
                  </a:cubicBezTo>
                  <a:cubicBezTo>
                    <a:pt x="1" y="217"/>
                    <a:pt x="1" y="217"/>
                    <a:pt x="1" y="232"/>
                  </a:cubicBezTo>
                  <a:cubicBezTo>
                    <a:pt x="47" y="248"/>
                    <a:pt x="78" y="248"/>
                    <a:pt x="124" y="248"/>
                  </a:cubicBezTo>
                  <a:cubicBezTo>
                    <a:pt x="325" y="232"/>
                    <a:pt x="510" y="155"/>
                    <a:pt x="649" y="16"/>
                  </a:cubicBezTo>
                  <a:cubicBezTo>
                    <a:pt x="649" y="1"/>
                    <a:pt x="649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6581050" y="2396650"/>
              <a:ext cx="10050" cy="8400"/>
            </a:xfrm>
            <a:custGeom>
              <a:avLst/>
              <a:gdLst/>
              <a:ahLst/>
              <a:cxnLst/>
              <a:rect l="l" t="t" r="r" b="b"/>
              <a:pathLst>
                <a:path w="402" h="336" extrusionOk="0">
                  <a:moveTo>
                    <a:pt x="240" y="0"/>
                  </a:moveTo>
                  <a:cubicBezTo>
                    <a:pt x="232" y="0"/>
                    <a:pt x="224" y="1"/>
                    <a:pt x="216" y="2"/>
                  </a:cubicBezTo>
                  <a:cubicBezTo>
                    <a:pt x="62" y="2"/>
                    <a:pt x="0" y="187"/>
                    <a:pt x="108" y="295"/>
                  </a:cubicBezTo>
                  <a:cubicBezTo>
                    <a:pt x="140" y="323"/>
                    <a:pt x="179" y="335"/>
                    <a:pt x="218" y="335"/>
                  </a:cubicBezTo>
                  <a:cubicBezTo>
                    <a:pt x="310" y="335"/>
                    <a:pt x="401" y="265"/>
                    <a:pt x="401" y="157"/>
                  </a:cubicBezTo>
                  <a:cubicBezTo>
                    <a:pt x="387" y="72"/>
                    <a:pt x="322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6627325" y="2388950"/>
              <a:ext cx="10350" cy="8725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188" y="1"/>
                  </a:moveTo>
                  <a:cubicBezTo>
                    <a:pt x="183" y="1"/>
                    <a:pt x="177" y="1"/>
                    <a:pt x="170" y="2"/>
                  </a:cubicBezTo>
                  <a:cubicBezTo>
                    <a:pt x="78" y="2"/>
                    <a:pt x="1" y="79"/>
                    <a:pt x="1" y="171"/>
                  </a:cubicBezTo>
                  <a:cubicBezTo>
                    <a:pt x="11" y="284"/>
                    <a:pt x="95" y="349"/>
                    <a:pt x="182" y="349"/>
                  </a:cubicBezTo>
                  <a:cubicBezTo>
                    <a:pt x="227" y="349"/>
                    <a:pt x="273" y="331"/>
                    <a:pt x="309" y="295"/>
                  </a:cubicBezTo>
                  <a:cubicBezTo>
                    <a:pt x="413" y="176"/>
                    <a:pt x="332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6682875" y="2363500"/>
              <a:ext cx="39975" cy="50775"/>
            </a:xfrm>
            <a:custGeom>
              <a:avLst/>
              <a:gdLst/>
              <a:ahLst/>
              <a:cxnLst/>
              <a:rect l="l" t="t" r="r" b="b"/>
              <a:pathLst>
                <a:path w="1599" h="2031" extrusionOk="0">
                  <a:moveTo>
                    <a:pt x="684" y="1"/>
                  </a:moveTo>
                  <a:cubicBezTo>
                    <a:pt x="677" y="1"/>
                    <a:pt x="671" y="1"/>
                    <a:pt x="664" y="1"/>
                  </a:cubicBezTo>
                  <a:cubicBezTo>
                    <a:pt x="109" y="32"/>
                    <a:pt x="47" y="804"/>
                    <a:pt x="1" y="912"/>
                  </a:cubicBezTo>
                  <a:lnTo>
                    <a:pt x="140" y="1976"/>
                  </a:lnTo>
                  <a:cubicBezTo>
                    <a:pt x="140" y="1976"/>
                    <a:pt x="226" y="2031"/>
                    <a:pt x="377" y="2031"/>
                  </a:cubicBezTo>
                  <a:cubicBezTo>
                    <a:pt x="538" y="2031"/>
                    <a:pt x="771" y="1969"/>
                    <a:pt x="1050" y="1714"/>
                  </a:cubicBezTo>
                  <a:cubicBezTo>
                    <a:pt x="1599" y="1226"/>
                    <a:pt x="1214" y="1"/>
                    <a:pt x="68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6690200" y="2370550"/>
              <a:ext cx="22400" cy="34275"/>
            </a:xfrm>
            <a:custGeom>
              <a:avLst/>
              <a:gdLst/>
              <a:ahLst/>
              <a:cxnLst/>
              <a:rect l="l" t="t" r="r" b="b"/>
              <a:pathLst>
                <a:path w="896" h="1371" extrusionOk="0">
                  <a:moveTo>
                    <a:pt x="303" y="1"/>
                  </a:moveTo>
                  <a:cubicBezTo>
                    <a:pt x="258" y="1"/>
                    <a:pt x="213" y="10"/>
                    <a:pt x="171" y="28"/>
                  </a:cubicBezTo>
                  <a:cubicBezTo>
                    <a:pt x="32" y="90"/>
                    <a:pt x="16" y="275"/>
                    <a:pt x="1" y="414"/>
                  </a:cubicBezTo>
                  <a:cubicBezTo>
                    <a:pt x="1" y="429"/>
                    <a:pt x="1" y="429"/>
                    <a:pt x="16" y="429"/>
                  </a:cubicBezTo>
                  <a:cubicBezTo>
                    <a:pt x="16" y="429"/>
                    <a:pt x="16" y="429"/>
                    <a:pt x="16" y="414"/>
                  </a:cubicBezTo>
                  <a:cubicBezTo>
                    <a:pt x="32" y="275"/>
                    <a:pt x="63" y="105"/>
                    <a:pt x="186" y="43"/>
                  </a:cubicBezTo>
                  <a:cubicBezTo>
                    <a:pt x="219" y="32"/>
                    <a:pt x="254" y="27"/>
                    <a:pt x="289" y="27"/>
                  </a:cubicBezTo>
                  <a:cubicBezTo>
                    <a:pt x="353" y="27"/>
                    <a:pt x="419" y="44"/>
                    <a:pt x="479" y="74"/>
                  </a:cubicBezTo>
                  <a:cubicBezTo>
                    <a:pt x="741" y="259"/>
                    <a:pt x="865" y="568"/>
                    <a:pt x="819" y="877"/>
                  </a:cubicBezTo>
                  <a:cubicBezTo>
                    <a:pt x="819" y="1015"/>
                    <a:pt x="757" y="1139"/>
                    <a:pt x="680" y="1231"/>
                  </a:cubicBezTo>
                  <a:cubicBezTo>
                    <a:pt x="610" y="1313"/>
                    <a:pt x="522" y="1351"/>
                    <a:pt x="423" y="1351"/>
                  </a:cubicBezTo>
                  <a:cubicBezTo>
                    <a:pt x="391" y="1351"/>
                    <a:pt x="359" y="1347"/>
                    <a:pt x="325" y="1339"/>
                  </a:cubicBezTo>
                  <a:cubicBezTo>
                    <a:pt x="248" y="1309"/>
                    <a:pt x="186" y="1231"/>
                    <a:pt x="140" y="1154"/>
                  </a:cubicBezTo>
                  <a:cubicBezTo>
                    <a:pt x="140" y="1154"/>
                    <a:pt x="109" y="1154"/>
                    <a:pt x="124" y="1170"/>
                  </a:cubicBezTo>
                  <a:cubicBezTo>
                    <a:pt x="171" y="1247"/>
                    <a:pt x="232" y="1324"/>
                    <a:pt x="325" y="1355"/>
                  </a:cubicBezTo>
                  <a:cubicBezTo>
                    <a:pt x="356" y="1370"/>
                    <a:pt x="387" y="1370"/>
                    <a:pt x="417" y="1370"/>
                  </a:cubicBezTo>
                  <a:cubicBezTo>
                    <a:pt x="525" y="1370"/>
                    <a:pt x="633" y="1324"/>
                    <a:pt x="695" y="1247"/>
                  </a:cubicBezTo>
                  <a:cubicBezTo>
                    <a:pt x="788" y="1154"/>
                    <a:pt x="834" y="1015"/>
                    <a:pt x="850" y="877"/>
                  </a:cubicBezTo>
                  <a:cubicBezTo>
                    <a:pt x="896" y="568"/>
                    <a:pt x="757" y="244"/>
                    <a:pt x="495" y="59"/>
                  </a:cubicBezTo>
                  <a:cubicBezTo>
                    <a:pt x="439" y="21"/>
                    <a:pt x="371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6694450" y="2370700"/>
              <a:ext cx="5050" cy="32575"/>
            </a:xfrm>
            <a:custGeom>
              <a:avLst/>
              <a:gdLst/>
              <a:ahLst/>
              <a:cxnLst/>
              <a:rect l="l" t="t" r="r" b="b"/>
              <a:pathLst>
                <a:path w="202" h="1303" extrusionOk="0">
                  <a:moveTo>
                    <a:pt x="183" y="0"/>
                  </a:moveTo>
                  <a:cubicBezTo>
                    <a:pt x="179" y="0"/>
                    <a:pt x="175" y="2"/>
                    <a:pt x="170" y="6"/>
                  </a:cubicBezTo>
                  <a:cubicBezTo>
                    <a:pt x="124" y="114"/>
                    <a:pt x="78" y="222"/>
                    <a:pt x="62" y="330"/>
                  </a:cubicBezTo>
                  <a:cubicBezTo>
                    <a:pt x="1" y="654"/>
                    <a:pt x="1" y="979"/>
                    <a:pt x="62" y="1287"/>
                  </a:cubicBezTo>
                  <a:cubicBezTo>
                    <a:pt x="62" y="1303"/>
                    <a:pt x="62" y="1303"/>
                    <a:pt x="78" y="1303"/>
                  </a:cubicBezTo>
                  <a:cubicBezTo>
                    <a:pt x="78" y="1303"/>
                    <a:pt x="93" y="1303"/>
                    <a:pt x="78" y="1287"/>
                  </a:cubicBezTo>
                  <a:cubicBezTo>
                    <a:pt x="16" y="979"/>
                    <a:pt x="16" y="654"/>
                    <a:pt x="78" y="346"/>
                  </a:cubicBezTo>
                  <a:cubicBezTo>
                    <a:pt x="109" y="222"/>
                    <a:pt x="139" y="114"/>
                    <a:pt x="201" y="22"/>
                  </a:cubicBezTo>
                  <a:cubicBezTo>
                    <a:pt x="201" y="11"/>
                    <a:pt x="193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6594150" y="2387050"/>
              <a:ext cx="17775" cy="44375"/>
            </a:xfrm>
            <a:custGeom>
              <a:avLst/>
              <a:gdLst/>
              <a:ahLst/>
              <a:cxnLst/>
              <a:rect l="l" t="t" r="r" b="b"/>
              <a:pathLst>
                <a:path w="711" h="1775" extrusionOk="0">
                  <a:moveTo>
                    <a:pt x="1" y="0"/>
                  </a:moveTo>
                  <a:cubicBezTo>
                    <a:pt x="1" y="0"/>
                    <a:pt x="1" y="16"/>
                    <a:pt x="1" y="16"/>
                  </a:cubicBezTo>
                  <a:cubicBezTo>
                    <a:pt x="201" y="217"/>
                    <a:pt x="325" y="463"/>
                    <a:pt x="356" y="741"/>
                  </a:cubicBezTo>
                  <a:cubicBezTo>
                    <a:pt x="371" y="849"/>
                    <a:pt x="387" y="973"/>
                    <a:pt x="356" y="1096"/>
                  </a:cubicBezTo>
                  <a:cubicBezTo>
                    <a:pt x="356" y="1111"/>
                    <a:pt x="340" y="1142"/>
                    <a:pt x="325" y="1173"/>
                  </a:cubicBezTo>
                  <a:cubicBezTo>
                    <a:pt x="309" y="1235"/>
                    <a:pt x="294" y="1297"/>
                    <a:pt x="294" y="1343"/>
                  </a:cubicBezTo>
                  <a:cubicBezTo>
                    <a:pt x="309" y="1451"/>
                    <a:pt x="356" y="1544"/>
                    <a:pt x="448" y="1605"/>
                  </a:cubicBezTo>
                  <a:cubicBezTo>
                    <a:pt x="479" y="1636"/>
                    <a:pt x="525" y="1667"/>
                    <a:pt x="572" y="1682"/>
                  </a:cubicBezTo>
                  <a:cubicBezTo>
                    <a:pt x="618" y="1713"/>
                    <a:pt x="649" y="1744"/>
                    <a:pt x="695" y="1775"/>
                  </a:cubicBezTo>
                  <a:lnTo>
                    <a:pt x="711" y="1775"/>
                  </a:lnTo>
                  <a:cubicBezTo>
                    <a:pt x="711" y="1775"/>
                    <a:pt x="711" y="1760"/>
                    <a:pt x="711" y="1760"/>
                  </a:cubicBezTo>
                  <a:cubicBezTo>
                    <a:pt x="664" y="1729"/>
                    <a:pt x="618" y="1698"/>
                    <a:pt x="587" y="1667"/>
                  </a:cubicBezTo>
                  <a:cubicBezTo>
                    <a:pt x="541" y="1652"/>
                    <a:pt x="495" y="1621"/>
                    <a:pt x="464" y="1590"/>
                  </a:cubicBezTo>
                  <a:cubicBezTo>
                    <a:pt x="371" y="1528"/>
                    <a:pt x="325" y="1451"/>
                    <a:pt x="309" y="1343"/>
                  </a:cubicBezTo>
                  <a:cubicBezTo>
                    <a:pt x="309" y="1297"/>
                    <a:pt x="325" y="1235"/>
                    <a:pt x="356" y="1189"/>
                  </a:cubicBezTo>
                  <a:cubicBezTo>
                    <a:pt x="356" y="1158"/>
                    <a:pt x="371" y="1127"/>
                    <a:pt x="371" y="1096"/>
                  </a:cubicBezTo>
                  <a:cubicBezTo>
                    <a:pt x="402" y="973"/>
                    <a:pt x="402" y="849"/>
                    <a:pt x="371" y="741"/>
                  </a:cubicBezTo>
                  <a:cubicBezTo>
                    <a:pt x="340" y="463"/>
                    <a:pt x="217" y="20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6614175" y="2367225"/>
              <a:ext cx="33625" cy="13675"/>
            </a:xfrm>
            <a:custGeom>
              <a:avLst/>
              <a:gdLst/>
              <a:ahLst/>
              <a:cxnLst/>
              <a:rect l="l" t="t" r="r" b="b"/>
              <a:pathLst>
                <a:path w="1345" h="547" extrusionOk="0">
                  <a:moveTo>
                    <a:pt x="483" y="0"/>
                  </a:moveTo>
                  <a:cubicBezTo>
                    <a:pt x="227" y="0"/>
                    <a:pt x="1" y="86"/>
                    <a:pt x="18" y="392"/>
                  </a:cubicBezTo>
                  <a:cubicBezTo>
                    <a:pt x="18" y="439"/>
                    <a:pt x="48" y="485"/>
                    <a:pt x="79" y="516"/>
                  </a:cubicBezTo>
                  <a:cubicBezTo>
                    <a:pt x="126" y="547"/>
                    <a:pt x="156" y="547"/>
                    <a:pt x="203" y="547"/>
                  </a:cubicBezTo>
                  <a:lnTo>
                    <a:pt x="1144" y="500"/>
                  </a:lnTo>
                  <a:cubicBezTo>
                    <a:pt x="1158" y="505"/>
                    <a:pt x="1171" y="507"/>
                    <a:pt x="1184" y="507"/>
                  </a:cubicBezTo>
                  <a:cubicBezTo>
                    <a:pt x="1216" y="507"/>
                    <a:pt x="1246" y="496"/>
                    <a:pt x="1267" y="485"/>
                  </a:cubicBezTo>
                  <a:cubicBezTo>
                    <a:pt x="1345" y="423"/>
                    <a:pt x="1345" y="315"/>
                    <a:pt x="1283" y="238"/>
                  </a:cubicBezTo>
                  <a:cubicBezTo>
                    <a:pt x="1221" y="161"/>
                    <a:pt x="1144" y="115"/>
                    <a:pt x="1051" y="99"/>
                  </a:cubicBezTo>
                  <a:cubicBezTo>
                    <a:pt x="920" y="58"/>
                    <a:pt x="691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6570625" y="2374125"/>
              <a:ext cx="20475" cy="16425"/>
            </a:xfrm>
            <a:custGeom>
              <a:avLst/>
              <a:gdLst/>
              <a:ahLst/>
              <a:cxnLst/>
              <a:rect l="l" t="t" r="r" b="b"/>
              <a:pathLst>
                <a:path w="819" h="657" extrusionOk="0">
                  <a:moveTo>
                    <a:pt x="469" y="1"/>
                  </a:moveTo>
                  <a:cubicBezTo>
                    <a:pt x="321" y="1"/>
                    <a:pt x="147" y="70"/>
                    <a:pt x="1" y="147"/>
                  </a:cubicBezTo>
                  <a:cubicBezTo>
                    <a:pt x="1" y="193"/>
                    <a:pt x="1" y="240"/>
                    <a:pt x="1" y="271"/>
                  </a:cubicBezTo>
                  <a:lnTo>
                    <a:pt x="1" y="332"/>
                  </a:lnTo>
                  <a:cubicBezTo>
                    <a:pt x="16" y="394"/>
                    <a:pt x="16" y="440"/>
                    <a:pt x="16" y="502"/>
                  </a:cubicBezTo>
                  <a:cubicBezTo>
                    <a:pt x="31" y="564"/>
                    <a:pt x="31" y="610"/>
                    <a:pt x="31" y="656"/>
                  </a:cubicBezTo>
                  <a:cubicBezTo>
                    <a:pt x="247" y="595"/>
                    <a:pt x="463" y="533"/>
                    <a:pt x="664" y="471"/>
                  </a:cubicBezTo>
                  <a:cubicBezTo>
                    <a:pt x="710" y="456"/>
                    <a:pt x="741" y="440"/>
                    <a:pt x="772" y="409"/>
                  </a:cubicBezTo>
                  <a:cubicBezTo>
                    <a:pt x="803" y="363"/>
                    <a:pt x="818" y="317"/>
                    <a:pt x="787" y="271"/>
                  </a:cubicBezTo>
                  <a:cubicBezTo>
                    <a:pt x="741" y="70"/>
                    <a:pt x="618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6641600" y="2304275"/>
              <a:ext cx="67925" cy="81250"/>
            </a:xfrm>
            <a:custGeom>
              <a:avLst/>
              <a:gdLst/>
              <a:ahLst/>
              <a:cxnLst/>
              <a:rect l="l" t="t" r="r" b="b"/>
              <a:pathLst>
                <a:path w="2717" h="3250" extrusionOk="0">
                  <a:moveTo>
                    <a:pt x="688" y="1"/>
                  </a:moveTo>
                  <a:cubicBezTo>
                    <a:pt x="484" y="1"/>
                    <a:pt x="313" y="112"/>
                    <a:pt x="155" y="349"/>
                  </a:cubicBezTo>
                  <a:cubicBezTo>
                    <a:pt x="32" y="519"/>
                    <a:pt x="1" y="750"/>
                    <a:pt x="47" y="966"/>
                  </a:cubicBezTo>
                  <a:cubicBezTo>
                    <a:pt x="124" y="1167"/>
                    <a:pt x="294" y="1367"/>
                    <a:pt x="248" y="1583"/>
                  </a:cubicBezTo>
                  <a:cubicBezTo>
                    <a:pt x="201" y="1768"/>
                    <a:pt x="1" y="1923"/>
                    <a:pt x="16" y="2108"/>
                  </a:cubicBezTo>
                  <a:cubicBezTo>
                    <a:pt x="32" y="2231"/>
                    <a:pt x="109" y="2324"/>
                    <a:pt x="217" y="2370"/>
                  </a:cubicBezTo>
                  <a:cubicBezTo>
                    <a:pt x="325" y="2432"/>
                    <a:pt x="433" y="2478"/>
                    <a:pt x="525" y="2540"/>
                  </a:cubicBezTo>
                  <a:cubicBezTo>
                    <a:pt x="741" y="2694"/>
                    <a:pt x="818" y="2957"/>
                    <a:pt x="1004" y="3142"/>
                  </a:cubicBezTo>
                  <a:cubicBezTo>
                    <a:pt x="1050" y="3203"/>
                    <a:pt x="1127" y="3250"/>
                    <a:pt x="1204" y="3250"/>
                  </a:cubicBezTo>
                  <a:cubicBezTo>
                    <a:pt x="1405" y="3234"/>
                    <a:pt x="1405" y="2926"/>
                    <a:pt x="1575" y="2833"/>
                  </a:cubicBezTo>
                  <a:cubicBezTo>
                    <a:pt x="1608" y="2817"/>
                    <a:pt x="1643" y="2811"/>
                    <a:pt x="1679" y="2811"/>
                  </a:cubicBezTo>
                  <a:cubicBezTo>
                    <a:pt x="1771" y="2811"/>
                    <a:pt x="1870" y="2848"/>
                    <a:pt x="1963" y="2848"/>
                  </a:cubicBezTo>
                  <a:cubicBezTo>
                    <a:pt x="2005" y="2848"/>
                    <a:pt x="2046" y="2841"/>
                    <a:pt x="2084" y="2818"/>
                  </a:cubicBezTo>
                  <a:cubicBezTo>
                    <a:pt x="2207" y="2741"/>
                    <a:pt x="2192" y="2571"/>
                    <a:pt x="2238" y="2432"/>
                  </a:cubicBezTo>
                  <a:cubicBezTo>
                    <a:pt x="2284" y="2309"/>
                    <a:pt x="2716" y="2185"/>
                    <a:pt x="2655" y="2062"/>
                  </a:cubicBezTo>
                  <a:cubicBezTo>
                    <a:pt x="2547" y="1861"/>
                    <a:pt x="2300" y="1630"/>
                    <a:pt x="2161" y="1414"/>
                  </a:cubicBezTo>
                  <a:cubicBezTo>
                    <a:pt x="2037" y="1228"/>
                    <a:pt x="1960" y="1028"/>
                    <a:pt x="1852" y="843"/>
                  </a:cubicBezTo>
                  <a:cubicBezTo>
                    <a:pt x="1667" y="519"/>
                    <a:pt x="1389" y="256"/>
                    <a:pt x="1065" y="102"/>
                  </a:cubicBezTo>
                  <a:cubicBezTo>
                    <a:pt x="927" y="36"/>
                    <a:pt x="802" y="1"/>
                    <a:pt x="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6545175" y="2287875"/>
              <a:ext cx="119975" cy="76775"/>
            </a:xfrm>
            <a:custGeom>
              <a:avLst/>
              <a:gdLst/>
              <a:ahLst/>
              <a:cxnLst/>
              <a:rect l="l" t="t" r="r" b="b"/>
              <a:pathLst>
                <a:path w="4799" h="3071" extrusionOk="0">
                  <a:moveTo>
                    <a:pt x="2812" y="0"/>
                  </a:moveTo>
                  <a:cubicBezTo>
                    <a:pt x="2365" y="0"/>
                    <a:pt x="1924" y="105"/>
                    <a:pt x="1589" y="388"/>
                  </a:cubicBezTo>
                  <a:cubicBezTo>
                    <a:pt x="1343" y="588"/>
                    <a:pt x="1173" y="866"/>
                    <a:pt x="911" y="1051"/>
                  </a:cubicBezTo>
                  <a:cubicBezTo>
                    <a:pt x="648" y="1236"/>
                    <a:pt x="247" y="1206"/>
                    <a:pt x="108" y="1560"/>
                  </a:cubicBezTo>
                  <a:cubicBezTo>
                    <a:pt x="16" y="1776"/>
                    <a:pt x="0" y="2147"/>
                    <a:pt x="185" y="2316"/>
                  </a:cubicBezTo>
                  <a:cubicBezTo>
                    <a:pt x="278" y="2424"/>
                    <a:pt x="401" y="2471"/>
                    <a:pt x="463" y="2610"/>
                  </a:cubicBezTo>
                  <a:cubicBezTo>
                    <a:pt x="525" y="2749"/>
                    <a:pt x="509" y="2903"/>
                    <a:pt x="648" y="3011"/>
                  </a:cubicBezTo>
                  <a:cubicBezTo>
                    <a:pt x="713" y="3052"/>
                    <a:pt x="787" y="3071"/>
                    <a:pt x="860" y="3071"/>
                  </a:cubicBezTo>
                  <a:cubicBezTo>
                    <a:pt x="926" y="3071"/>
                    <a:pt x="991" y="3055"/>
                    <a:pt x="1049" y="3026"/>
                  </a:cubicBezTo>
                  <a:cubicBezTo>
                    <a:pt x="1265" y="2903"/>
                    <a:pt x="1420" y="2702"/>
                    <a:pt x="1528" y="2486"/>
                  </a:cubicBezTo>
                  <a:cubicBezTo>
                    <a:pt x="1589" y="2316"/>
                    <a:pt x="1697" y="2178"/>
                    <a:pt x="1821" y="2039"/>
                  </a:cubicBezTo>
                  <a:cubicBezTo>
                    <a:pt x="1949" y="1910"/>
                    <a:pt x="2084" y="1871"/>
                    <a:pt x="2229" y="1871"/>
                  </a:cubicBezTo>
                  <a:cubicBezTo>
                    <a:pt x="2310" y="1871"/>
                    <a:pt x="2395" y="1883"/>
                    <a:pt x="2484" y="1900"/>
                  </a:cubicBezTo>
                  <a:cubicBezTo>
                    <a:pt x="2546" y="1915"/>
                    <a:pt x="2608" y="1915"/>
                    <a:pt x="2670" y="1931"/>
                  </a:cubicBezTo>
                  <a:cubicBezTo>
                    <a:pt x="2760" y="1943"/>
                    <a:pt x="2851" y="1949"/>
                    <a:pt x="2942" y="1949"/>
                  </a:cubicBezTo>
                  <a:cubicBezTo>
                    <a:pt x="3301" y="1949"/>
                    <a:pt x="3658" y="1853"/>
                    <a:pt x="3966" y="1668"/>
                  </a:cubicBezTo>
                  <a:cubicBezTo>
                    <a:pt x="4351" y="1422"/>
                    <a:pt x="4799" y="897"/>
                    <a:pt x="4367" y="496"/>
                  </a:cubicBezTo>
                  <a:cubicBezTo>
                    <a:pt x="4105" y="264"/>
                    <a:pt x="3781" y="110"/>
                    <a:pt x="3441" y="64"/>
                  </a:cubicBezTo>
                  <a:cubicBezTo>
                    <a:pt x="3237" y="24"/>
                    <a:pt x="3024" y="0"/>
                    <a:pt x="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6643525" y="2412125"/>
              <a:ext cx="60975" cy="90675"/>
            </a:xfrm>
            <a:custGeom>
              <a:avLst/>
              <a:gdLst/>
              <a:ahLst/>
              <a:cxnLst/>
              <a:rect l="l" t="t" r="r" b="b"/>
              <a:pathLst>
                <a:path w="2439" h="3627" extrusionOk="0">
                  <a:moveTo>
                    <a:pt x="1852" y="0"/>
                  </a:moveTo>
                  <a:lnTo>
                    <a:pt x="1" y="2500"/>
                  </a:lnTo>
                  <a:cubicBezTo>
                    <a:pt x="1" y="2500"/>
                    <a:pt x="32" y="2531"/>
                    <a:pt x="93" y="2577"/>
                  </a:cubicBezTo>
                  <a:cubicBezTo>
                    <a:pt x="248" y="2732"/>
                    <a:pt x="387" y="2901"/>
                    <a:pt x="525" y="3071"/>
                  </a:cubicBezTo>
                  <a:cubicBezTo>
                    <a:pt x="649" y="3241"/>
                    <a:pt x="772" y="3426"/>
                    <a:pt x="880" y="3627"/>
                  </a:cubicBezTo>
                  <a:cubicBezTo>
                    <a:pt x="1606" y="3025"/>
                    <a:pt x="2130" y="2253"/>
                    <a:pt x="2439" y="1358"/>
                  </a:cubicBezTo>
                  <a:lnTo>
                    <a:pt x="1852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6645850" y="2442975"/>
              <a:ext cx="37050" cy="45950"/>
            </a:xfrm>
            <a:custGeom>
              <a:avLst/>
              <a:gdLst/>
              <a:ahLst/>
              <a:cxnLst/>
              <a:rect l="l" t="t" r="r" b="b"/>
              <a:pathLst>
                <a:path w="1482" h="1838" extrusionOk="0">
                  <a:moveTo>
                    <a:pt x="1482" y="1"/>
                  </a:moveTo>
                  <a:cubicBezTo>
                    <a:pt x="1096" y="556"/>
                    <a:pt x="587" y="1019"/>
                    <a:pt x="0" y="1343"/>
                  </a:cubicBezTo>
                  <a:cubicBezTo>
                    <a:pt x="155" y="1498"/>
                    <a:pt x="294" y="1667"/>
                    <a:pt x="432" y="1837"/>
                  </a:cubicBezTo>
                  <a:cubicBezTo>
                    <a:pt x="849" y="1405"/>
                    <a:pt x="1435" y="78"/>
                    <a:pt x="148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6644700" y="2485800"/>
              <a:ext cx="24700" cy="35900"/>
            </a:xfrm>
            <a:custGeom>
              <a:avLst/>
              <a:gdLst/>
              <a:ahLst/>
              <a:cxnLst/>
              <a:rect l="l" t="t" r="r" b="b"/>
              <a:pathLst>
                <a:path w="988" h="1436" extrusionOk="0">
                  <a:moveTo>
                    <a:pt x="417" y="1"/>
                  </a:moveTo>
                  <a:lnTo>
                    <a:pt x="0" y="664"/>
                  </a:lnTo>
                  <a:lnTo>
                    <a:pt x="633" y="1436"/>
                  </a:lnTo>
                  <a:lnTo>
                    <a:pt x="988" y="726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6472650" y="2599225"/>
              <a:ext cx="208700" cy="258075"/>
            </a:xfrm>
            <a:custGeom>
              <a:avLst/>
              <a:gdLst/>
              <a:ahLst/>
              <a:cxnLst/>
              <a:rect l="l" t="t" r="r" b="b"/>
              <a:pathLst>
                <a:path w="8348" h="10323" extrusionOk="0">
                  <a:moveTo>
                    <a:pt x="6080" y="0"/>
                  </a:moveTo>
                  <a:cubicBezTo>
                    <a:pt x="6080" y="0"/>
                    <a:pt x="4382" y="2839"/>
                    <a:pt x="4182" y="3086"/>
                  </a:cubicBezTo>
                  <a:cubicBezTo>
                    <a:pt x="3981" y="3333"/>
                    <a:pt x="2207" y="5910"/>
                    <a:pt x="1374" y="7345"/>
                  </a:cubicBezTo>
                  <a:cubicBezTo>
                    <a:pt x="525" y="8764"/>
                    <a:pt x="0" y="9196"/>
                    <a:pt x="0" y="9196"/>
                  </a:cubicBezTo>
                  <a:lnTo>
                    <a:pt x="926" y="10323"/>
                  </a:lnTo>
                  <a:cubicBezTo>
                    <a:pt x="926" y="10323"/>
                    <a:pt x="3349" y="8502"/>
                    <a:pt x="4444" y="7067"/>
                  </a:cubicBezTo>
                  <a:cubicBezTo>
                    <a:pt x="5555" y="5632"/>
                    <a:pt x="6450" y="4120"/>
                    <a:pt x="7083" y="3287"/>
                  </a:cubicBezTo>
                  <a:cubicBezTo>
                    <a:pt x="7731" y="2453"/>
                    <a:pt x="8348" y="1667"/>
                    <a:pt x="8348" y="1667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6402425" y="2829125"/>
              <a:ext cx="94925" cy="86150"/>
            </a:xfrm>
            <a:custGeom>
              <a:avLst/>
              <a:gdLst/>
              <a:ahLst/>
              <a:cxnLst/>
              <a:rect l="l" t="t" r="r" b="b"/>
              <a:pathLst>
                <a:path w="3797" h="3446" extrusionOk="0">
                  <a:moveTo>
                    <a:pt x="2840" y="0"/>
                  </a:moveTo>
                  <a:lnTo>
                    <a:pt x="2439" y="386"/>
                  </a:lnTo>
                  <a:cubicBezTo>
                    <a:pt x="2439" y="386"/>
                    <a:pt x="2358" y="383"/>
                    <a:pt x="2228" y="383"/>
                  </a:cubicBezTo>
                  <a:cubicBezTo>
                    <a:pt x="1793" y="383"/>
                    <a:pt x="813" y="420"/>
                    <a:pt x="587" y="741"/>
                  </a:cubicBezTo>
                  <a:cubicBezTo>
                    <a:pt x="279" y="1142"/>
                    <a:pt x="1" y="2824"/>
                    <a:pt x="124" y="3179"/>
                  </a:cubicBezTo>
                  <a:cubicBezTo>
                    <a:pt x="185" y="3360"/>
                    <a:pt x="592" y="3445"/>
                    <a:pt x="1038" y="3445"/>
                  </a:cubicBezTo>
                  <a:cubicBezTo>
                    <a:pt x="1503" y="3445"/>
                    <a:pt x="2010" y="3352"/>
                    <a:pt x="2207" y="3179"/>
                  </a:cubicBezTo>
                  <a:cubicBezTo>
                    <a:pt x="2207" y="3179"/>
                    <a:pt x="3149" y="3102"/>
                    <a:pt x="3226" y="2423"/>
                  </a:cubicBezTo>
                  <a:cubicBezTo>
                    <a:pt x="3241" y="2130"/>
                    <a:pt x="3288" y="1837"/>
                    <a:pt x="3349" y="1543"/>
                  </a:cubicBezTo>
                  <a:lnTo>
                    <a:pt x="3797" y="1050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6472650" y="2599225"/>
              <a:ext cx="208700" cy="258075"/>
            </a:xfrm>
            <a:custGeom>
              <a:avLst/>
              <a:gdLst/>
              <a:ahLst/>
              <a:cxnLst/>
              <a:rect l="l" t="t" r="r" b="b"/>
              <a:pathLst>
                <a:path w="8348" h="10323" extrusionOk="0">
                  <a:moveTo>
                    <a:pt x="6080" y="0"/>
                  </a:moveTo>
                  <a:cubicBezTo>
                    <a:pt x="6080" y="0"/>
                    <a:pt x="4382" y="2839"/>
                    <a:pt x="4182" y="3086"/>
                  </a:cubicBezTo>
                  <a:cubicBezTo>
                    <a:pt x="3981" y="3333"/>
                    <a:pt x="2207" y="5910"/>
                    <a:pt x="1374" y="7345"/>
                  </a:cubicBezTo>
                  <a:cubicBezTo>
                    <a:pt x="525" y="8764"/>
                    <a:pt x="0" y="9196"/>
                    <a:pt x="0" y="9196"/>
                  </a:cubicBezTo>
                  <a:lnTo>
                    <a:pt x="926" y="10323"/>
                  </a:lnTo>
                  <a:cubicBezTo>
                    <a:pt x="926" y="10323"/>
                    <a:pt x="3349" y="8502"/>
                    <a:pt x="4444" y="7067"/>
                  </a:cubicBezTo>
                  <a:cubicBezTo>
                    <a:pt x="5555" y="5632"/>
                    <a:pt x="6450" y="4120"/>
                    <a:pt x="7083" y="3287"/>
                  </a:cubicBezTo>
                  <a:cubicBezTo>
                    <a:pt x="7731" y="2453"/>
                    <a:pt x="8348" y="1667"/>
                    <a:pt x="8348" y="1667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402425" y="2829125"/>
              <a:ext cx="94925" cy="86150"/>
            </a:xfrm>
            <a:custGeom>
              <a:avLst/>
              <a:gdLst/>
              <a:ahLst/>
              <a:cxnLst/>
              <a:rect l="l" t="t" r="r" b="b"/>
              <a:pathLst>
                <a:path w="3797" h="3446" extrusionOk="0">
                  <a:moveTo>
                    <a:pt x="2840" y="0"/>
                  </a:moveTo>
                  <a:lnTo>
                    <a:pt x="2439" y="386"/>
                  </a:lnTo>
                  <a:cubicBezTo>
                    <a:pt x="2439" y="386"/>
                    <a:pt x="2358" y="383"/>
                    <a:pt x="2228" y="383"/>
                  </a:cubicBezTo>
                  <a:cubicBezTo>
                    <a:pt x="1793" y="383"/>
                    <a:pt x="813" y="420"/>
                    <a:pt x="587" y="741"/>
                  </a:cubicBezTo>
                  <a:cubicBezTo>
                    <a:pt x="279" y="1142"/>
                    <a:pt x="1" y="2824"/>
                    <a:pt x="124" y="3179"/>
                  </a:cubicBezTo>
                  <a:cubicBezTo>
                    <a:pt x="185" y="3360"/>
                    <a:pt x="592" y="3445"/>
                    <a:pt x="1038" y="3445"/>
                  </a:cubicBezTo>
                  <a:cubicBezTo>
                    <a:pt x="1503" y="3445"/>
                    <a:pt x="2010" y="3352"/>
                    <a:pt x="2207" y="3179"/>
                  </a:cubicBezTo>
                  <a:cubicBezTo>
                    <a:pt x="2207" y="3179"/>
                    <a:pt x="3149" y="3102"/>
                    <a:pt x="3226" y="2423"/>
                  </a:cubicBezTo>
                  <a:cubicBezTo>
                    <a:pt x="3241" y="2130"/>
                    <a:pt x="3288" y="1837"/>
                    <a:pt x="3349" y="1543"/>
                  </a:cubicBezTo>
                  <a:lnTo>
                    <a:pt x="3797" y="1050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472650" y="2599225"/>
              <a:ext cx="208700" cy="258075"/>
            </a:xfrm>
            <a:custGeom>
              <a:avLst/>
              <a:gdLst/>
              <a:ahLst/>
              <a:cxnLst/>
              <a:rect l="l" t="t" r="r" b="b"/>
              <a:pathLst>
                <a:path w="8348" h="10323" extrusionOk="0">
                  <a:moveTo>
                    <a:pt x="6080" y="0"/>
                  </a:moveTo>
                  <a:cubicBezTo>
                    <a:pt x="6080" y="0"/>
                    <a:pt x="4382" y="2839"/>
                    <a:pt x="4182" y="3086"/>
                  </a:cubicBezTo>
                  <a:cubicBezTo>
                    <a:pt x="3981" y="3333"/>
                    <a:pt x="2207" y="5910"/>
                    <a:pt x="1374" y="7345"/>
                  </a:cubicBezTo>
                  <a:cubicBezTo>
                    <a:pt x="525" y="8764"/>
                    <a:pt x="0" y="9196"/>
                    <a:pt x="0" y="9196"/>
                  </a:cubicBezTo>
                  <a:lnTo>
                    <a:pt x="926" y="10323"/>
                  </a:lnTo>
                  <a:cubicBezTo>
                    <a:pt x="926" y="10323"/>
                    <a:pt x="3349" y="8502"/>
                    <a:pt x="4444" y="7067"/>
                  </a:cubicBezTo>
                  <a:cubicBezTo>
                    <a:pt x="5555" y="5632"/>
                    <a:pt x="6450" y="4120"/>
                    <a:pt x="7083" y="3287"/>
                  </a:cubicBezTo>
                  <a:cubicBezTo>
                    <a:pt x="7731" y="2453"/>
                    <a:pt x="8348" y="1667"/>
                    <a:pt x="8348" y="1667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402425" y="2829125"/>
              <a:ext cx="94925" cy="86150"/>
            </a:xfrm>
            <a:custGeom>
              <a:avLst/>
              <a:gdLst/>
              <a:ahLst/>
              <a:cxnLst/>
              <a:rect l="l" t="t" r="r" b="b"/>
              <a:pathLst>
                <a:path w="3797" h="3446" extrusionOk="0">
                  <a:moveTo>
                    <a:pt x="2840" y="0"/>
                  </a:moveTo>
                  <a:lnTo>
                    <a:pt x="2439" y="386"/>
                  </a:lnTo>
                  <a:cubicBezTo>
                    <a:pt x="2439" y="386"/>
                    <a:pt x="2358" y="383"/>
                    <a:pt x="2228" y="383"/>
                  </a:cubicBezTo>
                  <a:cubicBezTo>
                    <a:pt x="1793" y="383"/>
                    <a:pt x="813" y="420"/>
                    <a:pt x="587" y="741"/>
                  </a:cubicBezTo>
                  <a:cubicBezTo>
                    <a:pt x="279" y="1142"/>
                    <a:pt x="1" y="2824"/>
                    <a:pt x="124" y="3179"/>
                  </a:cubicBezTo>
                  <a:cubicBezTo>
                    <a:pt x="185" y="3360"/>
                    <a:pt x="592" y="3445"/>
                    <a:pt x="1038" y="3445"/>
                  </a:cubicBezTo>
                  <a:cubicBezTo>
                    <a:pt x="1503" y="3445"/>
                    <a:pt x="2010" y="3352"/>
                    <a:pt x="2207" y="3179"/>
                  </a:cubicBezTo>
                  <a:cubicBezTo>
                    <a:pt x="2207" y="3179"/>
                    <a:pt x="3149" y="3102"/>
                    <a:pt x="3226" y="2423"/>
                  </a:cubicBezTo>
                  <a:cubicBezTo>
                    <a:pt x="3241" y="2130"/>
                    <a:pt x="3288" y="1837"/>
                    <a:pt x="3349" y="1543"/>
                  </a:cubicBezTo>
                  <a:lnTo>
                    <a:pt x="3797" y="1050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6425975" y="2860750"/>
              <a:ext cx="47850" cy="47850"/>
            </a:xfrm>
            <a:custGeom>
              <a:avLst/>
              <a:gdLst/>
              <a:ahLst/>
              <a:cxnLst/>
              <a:rect l="l" t="t" r="r" b="b"/>
              <a:pathLst>
                <a:path w="1914" h="1914" extrusionOk="0">
                  <a:moveTo>
                    <a:pt x="957" y="1"/>
                  </a:moveTo>
                  <a:cubicBezTo>
                    <a:pt x="432" y="1"/>
                    <a:pt x="0" y="433"/>
                    <a:pt x="0" y="957"/>
                  </a:cubicBezTo>
                  <a:cubicBezTo>
                    <a:pt x="0" y="1497"/>
                    <a:pt x="432" y="1914"/>
                    <a:pt x="957" y="1914"/>
                  </a:cubicBezTo>
                  <a:cubicBezTo>
                    <a:pt x="1497" y="1914"/>
                    <a:pt x="1914" y="1497"/>
                    <a:pt x="1914" y="957"/>
                  </a:cubicBezTo>
                  <a:cubicBezTo>
                    <a:pt x="1914" y="433"/>
                    <a:pt x="1497" y="1"/>
                    <a:pt x="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6619625" y="2510100"/>
              <a:ext cx="90675" cy="116525"/>
            </a:xfrm>
            <a:custGeom>
              <a:avLst/>
              <a:gdLst/>
              <a:ahLst/>
              <a:cxnLst/>
              <a:rect l="l" t="t" r="r" b="b"/>
              <a:pathLst>
                <a:path w="3627" h="4661" extrusionOk="0">
                  <a:moveTo>
                    <a:pt x="1250" y="1"/>
                  </a:moveTo>
                  <a:lnTo>
                    <a:pt x="0" y="3519"/>
                  </a:lnTo>
                  <a:lnTo>
                    <a:pt x="2145" y="4661"/>
                  </a:lnTo>
                  <a:lnTo>
                    <a:pt x="3626" y="163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6644300" y="2485625"/>
              <a:ext cx="13925" cy="33775"/>
            </a:xfrm>
            <a:custGeom>
              <a:avLst/>
              <a:gdLst/>
              <a:ahLst/>
              <a:cxnLst/>
              <a:rect l="l" t="t" r="r" b="b"/>
              <a:pathLst>
                <a:path w="557" h="1351" extrusionOk="0">
                  <a:moveTo>
                    <a:pt x="429" y="1"/>
                  </a:moveTo>
                  <a:cubicBezTo>
                    <a:pt x="424" y="1"/>
                    <a:pt x="417" y="8"/>
                    <a:pt x="417" y="8"/>
                  </a:cubicBezTo>
                  <a:lnTo>
                    <a:pt x="1" y="671"/>
                  </a:lnTo>
                  <a:cubicBezTo>
                    <a:pt x="1" y="671"/>
                    <a:pt x="1" y="671"/>
                    <a:pt x="16" y="687"/>
                  </a:cubicBezTo>
                  <a:lnTo>
                    <a:pt x="541" y="1335"/>
                  </a:lnTo>
                  <a:cubicBezTo>
                    <a:pt x="541" y="1350"/>
                    <a:pt x="541" y="1350"/>
                    <a:pt x="556" y="1350"/>
                  </a:cubicBezTo>
                  <a:cubicBezTo>
                    <a:pt x="556" y="1335"/>
                    <a:pt x="556" y="1335"/>
                    <a:pt x="556" y="1335"/>
                  </a:cubicBezTo>
                  <a:lnTo>
                    <a:pt x="525" y="933"/>
                  </a:lnTo>
                  <a:lnTo>
                    <a:pt x="510" y="933"/>
                  </a:lnTo>
                  <a:lnTo>
                    <a:pt x="541" y="1304"/>
                  </a:lnTo>
                  <a:lnTo>
                    <a:pt x="32" y="671"/>
                  </a:lnTo>
                  <a:lnTo>
                    <a:pt x="433" y="23"/>
                  </a:lnTo>
                  <a:cubicBezTo>
                    <a:pt x="433" y="8"/>
                    <a:pt x="433" y="8"/>
                    <a:pt x="433" y="8"/>
                  </a:cubicBezTo>
                  <a:cubicBezTo>
                    <a:pt x="433" y="2"/>
                    <a:pt x="431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6478825" y="2604225"/>
              <a:ext cx="208700" cy="258100"/>
            </a:xfrm>
            <a:custGeom>
              <a:avLst/>
              <a:gdLst/>
              <a:ahLst/>
              <a:cxnLst/>
              <a:rect l="l" t="t" r="r" b="b"/>
              <a:pathLst>
                <a:path w="8348" h="10324" extrusionOk="0">
                  <a:moveTo>
                    <a:pt x="6080" y="1"/>
                  </a:moveTo>
                  <a:cubicBezTo>
                    <a:pt x="6080" y="1"/>
                    <a:pt x="4382" y="2840"/>
                    <a:pt x="4182" y="3087"/>
                  </a:cubicBezTo>
                  <a:cubicBezTo>
                    <a:pt x="3981" y="3334"/>
                    <a:pt x="2207" y="5910"/>
                    <a:pt x="1373" y="7345"/>
                  </a:cubicBezTo>
                  <a:cubicBezTo>
                    <a:pt x="525" y="8765"/>
                    <a:pt x="0" y="9197"/>
                    <a:pt x="0" y="9197"/>
                  </a:cubicBezTo>
                  <a:lnTo>
                    <a:pt x="926" y="10323"/>
                  </a:lnTo>
                  <a:cubicBezTo>
                    <a:pt x="926" y="10323"/>
                    <a:pt x="3348" y="8503"/>
                    <a:pt x="4444" y="7068"/>
                  </a:cubicBezTo>
                  <a:cubicBezTo>
                    <a:pt x="5555" y="5633"/>
                    <a:pt x="6450" y="4120"/>
                    <a:pt x="7083" y="3287"/>
                  </a:cubicBezTo>
                  <a:cubicBezTo>
                    <a:pt x="7731" y="2454"/>
                    <a:pt x="8348" y="1652"/>
                    <a:pt x="8348" y="1652"/>
                  </a:cubicBezTo>
                  <a:lnTo>
                    <a:pt x="6080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6408600" y="2834125"/>
              <a:ext cx="95325" cy="89050"/>
            </a:xfrm>
            <a:custGeom>
              <a:avLst/>
              <a:gdLst/>
              <a:ahLst/>
              <a:cxnLst/>
              <a:rect l="l" t="t" r="r" b="b"/>
              <a:pathLst>
                <a:path w="3813" h="3562" extrusionOk="0">
                  <a:moveTo>
                    <a:pt x="2840" y="1"/>
                  </a:moveTo>
                  <a:lnTo>
                    <a:pt x="2439" y="387"/>
                  </a:lnTo>
                  <a:cubicBezTo>
                    <a:pt x="2439" y="387"/>
                    <a:pt x="2357" y="384"/>
                    <a:pt x="2228" y="384"/>
                  </a:cubicBezTo>
                  <a:cubicBezTo>
                    <a:pt x="1792" y="384"/>
                    <a:pt x="813" y="420"/>
                    <a:pt x="587" y="742"/>
                  </a:cubicBezTo>
                  <a:cubicBezTo>
                    <a:pt x="279" y="1143"/>
                    <a:pt x="1" y="2825"/>
                    <a:pt x="124" y="3180"/>
                  </a:cubicBezTo>
                  <a:cubicBezTo>
                    <a:pt x="194" y="3388"/>
                    <a:pt x="585" y="3562"/>
                    <a:pt x="1022" y="3562"/>
                  </a:cubicBezTo>
                  <a:cubicBezTo>
                    <a:pt x="1361" y="3562"/>
                    <a:pt x="1728" y="3456"/>
                    <a:pt x="1991" y="3180"/>
                  </a:cubicBezTo>
                  <a:cubicBezTo>
                    <a:pt x="1991" y="3180"/>
                    <a:pt x="3149" y="3102"/>
                    <a:pt x="3226" y="2408"/>
                  </a:cubicBezTo>
                  <a:cubicBezTo>
                    <a:pt x="3241" y="2130"/>
                    <a:pt x="3287" y="1837"/>
                    <a:pt x="3349" y="1544"/>
                  </a:cubicBezTo>
                  <a:lnTo>
                    <a:pt x="3812" y="1050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6425200" y="2871175"/>
              <a:ext cx="28175" cy="44375"/>
            </a:xfrm>
            <a:custGeom>
              <a:avLst/>
              <a:gdLst/>
              <a:ahLst/>
              <a:cxnLst/>
              <a:rect l="l" t="t" r="r" b="b"/>
              <a:pathLst>
                <a:path w="1127" h="1775" extrusionOk="0">
                  <a:moveTo>
                    <a:pt x="139" y="0"/>
                  </a:moveTo>
                  <a:cubicBezTo>
                    <a:pt x="78" y="340"/>
                    <a:pt x="31" y="664"/>
                    <a:pt x="31" y="1003"/>
                  </a:cubicBezTo>
                  <a:cubicBezTo>
                    <a:pt x="0" y="1219"/>
                    <a:pt x="62" y="1420"/>
                    <a:pt x="201" y="1590"/>
                  </a:cubicBezTo>
                  <a:cubicBezTo>
                    <a:pt x="309" y="1667"/>
                    <a:pt x="448" y="1728"/>
                    <a:pt x="587" y="1744"/>
                  </a:cubicBezTo>
                  <a:lnTo>
                    <a:pt x="633" y="1759"/>
                  </a:lnTo>
                  <a:cubicBezTo>
                    <a:pt x="695" y="1775"/>
                    <a:pt x="741" y="1775"/>
                    <a:pt x="803" y="1775"/>
                  </a:cubicBezTo>
                  <a:cubicBezTo>
                    <a:pt x="926" y="1775"/>
                    <a:pt x="1080" y="1759"/>
                    <a:pt x="1111" y="1698"/>
                  </a:cubicBezTo>
                  <a:cubicBezTo>
                    <a:pt x="1127" y="1698"/>
                    <a:pt x="1111" y="1682"/>
                    <a:pt x="1111" y="1682"/>
                  </a:cubicBezTo>
                  <a:lnTo>
                    <a:pt x="1096" y="1682"/>
                  </a:lnTo>
                  <a:cubicBezTo>
                    <a:pt x="1075" y="1735"/>
                    <a:pt x="924" y="1759"/>
                    <a:pt x="791" y="1759"/>
                  </a:cubicBezTo>
                  <a:cubicBezTo>
                    <a:pt x="730" y="1759"/>
                    <a:pt x="672" y="1754"/>
                    <a:pt x="633" y="1744"/>
                  </a:cubicBezTo>
                  <a:lnTo>
                    <a:pt x="587" y="1728"/>
                  </a:lnTo>
                  <a:cubicBezTo>
                    <a:pt x="463" y="1713"/>
                    <a:pt x="324" y="1651"/>
                    <a:pt x="216" y="1574"/>
                  </a:cubicBezTo>
                  <a:cubicBezTo>
                    <a:pt x="78" y="1420"/>
                    <a:pt x="16" y="1204"/>
                    <a:pt x="47" y="1003"/>
                  </a:cubicBezTo>
                  <a:cubicBezTo>
                    <a:pt x="47" y="679"/>
                    <a:pt x="93" y="340"/>
                    <a:pt x="155" y="16"/>
                  </a:cubicBezTo>
                  <a:cubicBezTo>
                    <a:pt x="170" y="0"/>
                    <a:pt x="155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6417100" y="2878500"/>
              <a:ext cx="20475" cy="44775"/>
            </a:xfrm>
            <a:custGeom>
              <a:avLst/>
              <a:gdLst/>
              <a:ahLst/>
              <a:cxnLst/>
              <a:rect l="l" t="t" r="r" b="b"/>
              <a:pathLst>
                <a:path w="819" h="1791" extrusionOk="0">
                  <a:moveTo>
                    <a:pt x="62" y="0"/>
                  </a:moveTo>
                  <a:cubicBezTo>
                    <a:pt x="62" y="0"/>
                    <a:pt x="47" y="16"/>
                    <a:pt x="47" y="16"/>
                  </a:cubicBezTo>
                  <a:lnTo>
                    <a:pt x="16" y="710"/>
                  </a:lnTo>
                  <a:cubicBezTo>
                    <a:pt x="0" y="942"/>
                    <a:pt x="16" y="1173"/>
                    <a:pt x="93" y="1389"/>
                  </a:cubicBezTo>
                  <a:cubicBezTo>
                    <a:pt x="170" y="1605"/>
                    <a:pt x="556" y="1790"/>
                    <a:pt x="787" y="1790"/>
                  </a:cubicBezTo>
                  <a:lnTo>
                    <a:pt x="803" y="1790"/>
                  </a:lnTo>
                  <a:cubicBezTo>
                    <a:pt x="818" y="1790"/>
                    <a:pt x="818" y="1790"/>
                    <a:pt x="818" y="1775"/>
                  </a:cubicBezTo>
                  <a:lnTo>
                    <a:pt x="787" y="1775"/>
                  </a:lnTo>
                  <a:cubicBezTo>
                    <a:pt x="556" y="1775"/>
                    <a:pt x="185" y="1574"/>
                    <a:pt x="108" y="1374"/>
                  </a:cubicBezTo>
                  <a:cubicBezTo>
                    <a:pt x="47" y="1158"/>
                    <a:pt x="16" y="942"/>
                    <a:pt x="47" y="710"/>
                  </a:cubicBezTo>
                  <a:lnTo>
                    <a:pt x="77" y="16"/>
                  </a:lnTo>
                  <a:cubicBezTo>
                    <a:pt x="77" y="16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6432150" y="2865775"/>
              <a:ext cx="47850" cy="47850"/>
            </a:xfrm>
            <a:custGeom>
              <a:avLst/>
              <a:gdLst/>
              <a:ahLst/>
              <a:cxnLst/>
              <a:rect l="l" t="t" r="r" b="b"/>
              <a:pathLst>
                <a:path w="1914" h="1914" extrusionOk="0">
                  <a:moveTo>
                    <a:pt x="957" y="0"/>
                  </a:moveTo>
                  <a:cubicBezTo>
                    <a:pt x="432" y="0"/>
                    <a:pt x="0" y="432"/>
                    <a:pt x="0" y="957"/>
                  </a:cubicBezTo>
                  <a:cubicBezTo>
                    <a:pt x="0" y="1497"/>
                    <a:pt x="432" y="1914"/>
                    <a:pt x="957" y="1914"/>
                  </a:cubicBezTo>
                  <a:cubicBezTo>
                    <a:pt x="1497" y="1914"/>
                    <a:pt x="1913" y="1497"/>
                    <a:pt x="1913" y="957"/>
                  </a:cubicBezTo>
                  <a:cubicBezTo>
                    <a:pt x="1913" y="432"/>
                    <a:pt x="1497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652800" y="2446075"/>
              <a:ext cx="386150" cy="408300"/>
            </a:xfrm>
            <a:custGeom>
              <a:avLst/>
              <a:gdLst/>
              <a:ahLst/>
              <a:cxnLst/>
              <a:rect l="l" t="t" r="r" b="b"/>
              <a:pathLst>
                <a:path w="15446" h="16332" extrusionOk="0">
                  <a:moveTo>
                    <a:pt x="2068" y="0"/>
                  </a:moveTo>
                  <a:lnTo>
                    <a:pt x="509" y="2269"/>
                  </a:lnTo>
                  <a:cubicBezTo>
                    <a:pt x="509" y="2269"/>
                    <a:pt x="0" y="4614"/>
                    <a:pt x="957" y="6342"/>
                  </a:cubicBezTo>
                  <a:cubicBezTo>
                    <a:pt x="1898" y="8070"/>
                    <a:pt x="3148" y="9104"/>
                    <a:pt x="4089" y="10925"/>
                  </a:cubicBezTo>
                  <a:cubicBezTo>
                    <a:pt x="5030" y="12746"/>
                    <a:pt x="5941" y="16048"/>
                    <a:pt x="5941" y="16048"/>
                  </a:cubicBezTo>
                  <a:cubicBezTo>
                    <a:pt x="5941" y="16048"/>
                    <a:pt x="6755" y="16331"/>
                    <a:pt x="7942" y="16331"/>
                  </a:cubicBezTo>
                  <a:cubicBezTo>
                    <a:pt x="9168" y="16331"/>
                    <a:pt x="10792" y="16029"/>
                    <a:pt x="12329" y="14798"/>
                  </a:cubicBezTo>
                  <a:cubicBezTo>
                    <a:pt x="15353" y="12375"/>
                    <a:pt x="15446" y="12098"/>
                    <a:pt x="15446" y="12098"/>
                  </a:cubicBezTo>
                  <a:cubicBezTo>
                    <a:pt x="15446" y="12098"/>
                    <a:pt x="11727" y="6882"/>
                    <a:pt x="9783" y="4676"/>
                  </a:cubicBezTo>
                  <a:cubicBezTo>
                    <a:pt x="7839" y="2469"/>
                    <a:pt x="5817" y="741"/>
                    <a:pt x="4783" y="401"/>
                  </a:cubicBezTo>
                  <a:cubicBezTo>
                    <a:pt x="3750" y="62"/>
                    <a:pt x="2068" y="0"/>
                    <a:pt x="2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654325" y="2431800"/>
              <a:ext cx="58275" cy="83350"/>
            </a:xfrm>
            <a:custGeom>
              <a:avLst/>
              <a:gdLst/>
              <a:ahLst/>
              <a:cxnLst/>
              <a:rect l="l" t="t" r="r" b="b"/>
              <a:pathLst>
                <a:path w="2331" h="3334" extrusionOk="0">
                  <a:moveTo>
                    <a:pt x="1806" y="0"/>
                  </a:moveTo>
                  <a:cubicBezTo>
                    <a:pt x="1498" y="556"/>
                    <a:pt x="1" y="2531"/>
                    <a:pt x="1" y="2531"/>
                  </a:cubicBezTo>
                  <a:lnTo>
                    <a:pt x="464" y="3333"/>
                  </a:lnTo>
                  <a:lnTo>
                    <a:pt x="2331" y="571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49700" y="2431400"/>
              <a:ext cx="50175" cy="82200"/>
            </a:xfrm>
            <a:custGeom>
              <a:avLst/>
              <a:gdLst/>
              <a:ahLst/>
              <a:cxnLst/>
              <a:rect l="l" t="t" r="r" b="b"/>
              <a:pathLst>
                <a:path w="2007" h="3288" extrusionOk="0">
                  <a:moveTo>
                    <a:pt x="1976" y="1"/>
                  </a:moveTo>
                  <a:lnTo>
                    <a:pt x="1" y="2794"/>
                  </a:lnTo>
                  <a:cubicBezTo>
                    <a:pt x="1" y="2794"/>
                    <a:pt x="1" y="2794"/>
                    <a:pt x="1" y="2809"/>
                  </a:cubicBezTo>
                  <a:lnTo>
                    <a:pt x="479" y="3288"/>
                  </a:lnTo>
                  <a:lnTo>
                    <a:pt x="494" y="3288"/>
                  </a:lnTo>
                  <a:cubicBezTo>
                    <a:pt x="510" y="3288"/>
                    <a:pt x="510" y="3272"/>
                    <a:pt x="494" y="3272"/>
                  </a:cubicBezTo>
                  <a:lnTo>
                    <a:pt x="16" y="2794"/>
                  </a:lnTo>
                  <a:lnTo>
                    <a:pt x="1991" y="16"/>
                  </a:lnTo>
                  <a:cubicBezTo>
                    <a:pt x="2007" y="1"/>
                    <a:pt x="1991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6705650" y="2446075"/>
              <a:ext cx="7350" cy="20075"/>
            </a:xfrm>
            <a:custGeom>
              <a:avLst/>
              <a:gdLst/>
              <a:ahLst/>
              <a:cxnLst/>
              <a:rect l="l" t="t" r="r" b="b"/>
              <a:pathLst>
                <a:path w="294" h="803" extrusionOk="0">
                  <a:moveTo>
                    <a:pt x="278" y="0"/>
                  </a:moveTo>
                  <a:cubicBezTo>
                    <a:pt x="201" y="278"/>
                    <a:pt x="123" y="540"/>
                    <a:pt x="0" y="787"/>
                  </a:cubicBezTo>
                  <a:cubicBezTo>
                    <a:pt x="0" y="787"/>
                    <a:pt x="0" y="803"/>
                    <a:pt x="15" y="803"/>
                  </a:cubicBezTo>
                  <a:lnTo>
                    <a:pt x="31" y="803"/>
                  </a:lnTo>
                  <a:cubicBezTo>
                    <a:pt x="139" y="540"/>
                    <a:pt x="232" y="278"/>
                    <a:pt x="293" y="16"/>
                  </a:cubicBezTo>
                  <a:cubicBezTo>
                    <a:pt x="293" y="0"/>
                    <a:pt x="29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633500" y="2469575"/>
              <a:ext cx="156250" cy="206050"/>
            </a:xfrm>
            <a:custGeom>
              <a:avLst/>
              <a:gdLst/>
              <a:ahLst/>
              <a:cxnLst/>
              <a:rect l="l" t="t" r="r" b="b"/>
              <a:pathLst>
                <a:path w="6250" h="8242" extrusionOk="0">
                  <a:moveTo>
                    <a:pt x="3305" y="0"/>
                  </a:moveTo>
                  <a:cubicBezTo>
                    <a:pt x="2132" y="0"/>
                    <a:pt x="1281" y="1329"/>
                    <a:pt x="1281" y="1329"/>
                  </a:cubicBezTo>
                  <a:lnTo>
                    <a:pt x="1" y="5433"/>
                  </a:lnTo>
                  <a:lnTo>
                    <a:pt x="3534" y="8241"/>
                  </a:lnTo>
                  <a:cubicBezTo>
                    <a:pt x="3534" y="8241"/>
                    <a:pt x="5972" y="4044"/>
                    <a:pt x="6080" y="2964"/>
                  </a:cubicBezTo>
                  <a:cubicBezTo>
                    <a:pt x="6250" y="1313"/>
                    <a:pt x="4553" y="32"/>
                    <a:pt x="3364" y="2"/>
                  </a:cubicBezTo>
                  <a:cubicBezTo>
                    <a:pt x="3344" y="1"/>
                    <a:pt x="3325" y="0"/>
                    <a:pt x="3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627725" y="2469725"/>
              <a:ext cx="158550" cy="133750"/>
            </a:xfrm>
            <a:custGeom>
              <a:avLst/>
              <a:gdLst/>
              <a:ahLst/>
              <a:cxnLst/>
              <a:rect l="l" t="t" r="r" b="b"/>
              <a:pathLst>
                <a:path w="6342" h="5350" extrusionOk="0">
                  <a:moveTo>
                    <a:pt x="3327" y="1"/>
                  </a:moveTo>
                  <a:cubicBezTo>
                    <a:pt x="3031" y="1"/>
                    <a:pt x="2754" y="60"/>
                    <a:pt x="2500" y="181"/>
                  </a:cubicBezTo>
                  <a:cubicBezTo>
                    <a:pt x="1991" y="428"/>
                    <a:pt x="1620" y="875"/>
                    <a:pt x="1466" y="1431"/>
                  </a:cubicBezTo>
                  <a:cubicBezTo>
                    <a:pt x="1127" y="2572"/>
                    <a:pt x="16" y="5303"/>
                    <a:pt x="0" y="5334"/>
                  </a:cubicBezTo>
                  <a:cubicBezTo>
                    <a:pt x="0" y="5334"/>
                    <a:pt x="0" y="5334"/>
                    <a:pt x="16" y="5350"/>
                  </a:cubicBezTo>
                  <a:cubicBezTo>
                    <a:pt x="16" y="5350"/>
                    <a:pt x="16" y="5334"/>
                    <a:pt x="31" y="5334"/>
                  </a:cubicBezTo>
                  <a:cubicBezTo>
                    <a:pt x="31" y="5303"/>
                    <a:pt x="1157" y="2572"/>
                    <a:pt x="1497" y="1446"/>
                  </a:cubicBezTo>
                  <a:cubicBezTo>
                    <a:pt x="1636" y="890"/>
                    <a:pt x="2006" y="443"/>
                    <a:pt x="2515" y="196"/>
                  </a:cubicBezTo>
                  <a:cubicBezTo>
                    <a:pt x="2761" y="83"/>
                    <a:pt x="3031" y="28"/>
                    <a:pt x="3323" y="28"/>
                  </a:cubicBezTo>
                  <a:cubicBezTo>
                    <a:pt x="3710" y="28"/>
                    <a:pt x="4134" y="126"/>
                    <a:pt x="4583" y="320"/>
                  </a:cubicBezTo>
                  <a:cubicBezTo>
                    <a:pt x="5246" y="613"/>
                    <a:pt x="5786" y="1168"/>
                    <a:pt x="6064" y="1832"/>
                  </a:cubicBezTo>
                  <a:cubicBezTo>
                    <a:pt x="6203" y="2140"/>
                    <a:pt x="6280" y="2480"/>
                    <a:pt x="6311" y="2804"/>
                  </a:cubicBezTo>
                  <a:cubicBezTo>
                    <a:pt x="6311" y="2819"/>
                    <a:pt x="6327" y="2819"/>
                    <a:pt x="6327" y="2819"/>
                  </a:cubicBezTo>
                  <a:cubicBezTo>
                    <a:pt x="6342" y="2819"/>
                    <a:pt x="6342" y="2819"/>
                    <a:pt x="6342" y="2804"/>
                  </a:cubicBezTo>
                  <a:cubicBezTo>
                    <a:pt x="6311" y="2464"/>
                    <a:pt x="6219" y="2140"/>
                    <a:pt x="6080" y="1832"/>
                  </a:cubicBezTo>
                  <a:cubicBezTo>
                    <a:pt x="5802" y="1153"/>
                    <a:pt x="5262" y="597"/>
                    <a:pt x="4583" y="304"/>
                  </a:cubicBezTo>
                  <a:cubicBezTo>
                    <a:pt x="4137" y="103"/>
                    <a:pt x="3715" y="1"/>
                    <a:pt x="3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720675" y="2566050"/>
              <a:ext cx="57900" cy="108400"/>
            </a:xfrm>
            <a:custGeom>
              <a:avLst/>
              <a:gdLst/>
              <a:ahLst/>
              <a:cxnLst/>
              <a:rect l="l" t="t" r="r" b="b"/>
              <a:pathLst>
                <a:path w="2316" h="4336" extrusionOk="0">
                  <a:moveTo>
                    <a:pt x="2315" y="0"/>
                  </a:moveTo>
                  <a:cubicBezTo>
                    <a:pt x="2300" y="0"/>
                    <a:pt x="2300" y="0"/>
                    <a:pt x="2300" y="15"/>
                  </a:cubicBezTo>
                  <a:cubicBezTo>
                    <a:pt x="1729" y="1435"/>
                    <a:pt x="32" y="4290"/>
                    <a:pt x="16" y="4320"/>
                  </a:cubicBezTo>
                  <a:cubicBezTo>
                    <a:pt x="1" y="4336"/>
                    <a:pt x="1" y="4336"/>
                    <a:pt x="16" y="4336"/>
                  </a:cubicBezTo>
                  <a:lnTo>
                    <a:pt x="32" y="4336"/>
                  </a:lnTo>
                  <a:cubicBezTo>
                    <a:pt x="47" y="4305"/>
                    <a:pt x="1760" y="1450"/>
                    <a:pt x="2315" y="15"/>
                  </a:cubicBezTo>
                  <a:cubicBezTo>
                    <a:pt x="2315" y="15"/>
                    <a:pt x="2315" y="15"/>
                    <a:pt x="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760425" y="2579625"/>
              <a:ext cx="23925" cy="26175"/>
            </a:xfrm>
            <a:custGeom>
              <a:avLst/>
              <a:gdLst/>
              <a:ahLst/>
              <a:cxnLst/>
              <a:rect l="l" t="t" r="r" b="b"/>
              <a:pathLst>
                <a:path w="957" h="1047" extrusionOk="0">
                  <a:moveTo>
                    <a:pt x="949" y="1"/>
                  </a:moveTo>
                  <a:cubicBezTo>
                    <a:pt x="945" y="1"/>
                    <a:pt x="941" y="5"/>
                    <a:pt x="941" y="13"/>
                  </a:cubicBezTo>
                  <a:cubicBezTo>
                    <a:pt x="710" y="244"/>
                    <a:pt x="0" y="1016"/>
                    <a:pt x="0" y="1016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46"/>
                    <a:pt x="0" y="1046"/>
                    <a:pt x="16" y="1046"/>
                  </a:cubicBezTo>
                  <a:cubicBezTo>
                    <a:pt x="16" y="1046"/>
                    <a:pt x="16" y="1046"/>
                    <a:pt x="16" y="1031"/>
                  </a:cubicBezTo>
                  <a:cubicBezTo>
                    <a:pt x="31" y="1031"/>
                    <a:pt x="725" y="259"/>
                    <a:pt x="957" y="28"/>
                  </a:cubicBezTo>
                  <a:cubicBezTo>
                    <a:pt x="957" y="13"/>
                    <a:pt x="957" y="13"/>
                    <a:pt x="957" y="13"/>
                  </a:cubicBezTo>
                  <a:cubicBezTo>
                    <a:pt x="957" y="5"/>
                    <a:pt x="95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632450" y="2591725"/>
              <a:ext cx="97525" cy="68475"/>
            </a:xfrm>
            <a:custGeom>
              <a:avLst/>
              <a:gdLst/>
              <a:ahLst/>
              <a:cxnLst/>
              <a:rect l="l" t="t" r="r" b="b"/>
              <a:pathLst>
                <a:path w="3901" h="2739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lnTo>
                    <a:pt x="3885" y="2738"/>
                  </a:lnTo>
                  <a:lnTo>
                    <a:pt x="3900" y="2738"/>
                  </a:lnTo>
                  <a:cubicBezTo>
                    <a:pt x="3900" y="2738"/>
                    <a:pt x="3900" y="2723"/>
                    <a:pt x="3885" y="2723"/>
                  </a:cubicBezTo>
                  <a:lnTo>
                    <a:pt x="27" y="7"/>
                  </a:ln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6771225" y="2594200"/>
              <a:ext cx="136575" cy="218750"/>
            </a:xfrm>
            <a:custGeom>
              <a:avLst/>
              <a:gdLst/>
              <a:ahLst/>
              <a:cxnLst/>
              <a:rect l="l" t="t" r="r" b="b"/>
              <a:pathLst>
                <a:path w="5463" h="8750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cubicBezTo>
                    <a:pt x="46" y="78"/>
                    <a:pt x="4197" y="5740"/>
                    <a:pt x="5447" y="8749"/>
                  </a:cubicBezTo>
                  <a:lnTo>
                    <a:pt x="5462" y="8749"/>
                  </a:lnTo>
                  <a:cubicBezTo>
                    <a:pt x="5462" y="8749"/>
                    <a:pt x="5462" y="8749"/>
                    <a:pt x="5462" y="8734"/>
                  </a:cubicBezTo>
                  <a:cubicBezTo>
                    <a:pt x="4213" y="5725"/>
                    <a:pt x="62" y="62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6680575" y="2461650"/>
              <a:ext cx="159725" cy="44225"/>
            </a:xfrm>
            <a:custGeom>
              <a:avLst/>
              <a:gdLst/>
              <a:ahLst/>
              <a:cxnLst/>
              <a:rect l="l" t="t" r="r" b="b"/>
              <a:pathLst>
                <a:path w="6389" h="1769" extrusionOk="0">
                  <a:moveTo>
                    <a:pt x="2230" y="1"/>
                  </a:moveTo>
                  <a:cubicBezTo>
                    <a:pt x="757" y="1"/>
                    <a:pt x="0" y="704"/>
                    <a:pt x="0" y="704"/>
                  </a:cubicBezTo>
                  <a:cubicBezTo>
                    <a:pt x="380" y="447"/>
                    <a:pt x="884" y="346"/>
                    <a:pt x="1442" y="346"/>
                  </a:cubicBezTo>
                  <a:cubicBezTo>
                    <a:pt x="3533" y="346"/>
                    <a:pt x="6388" y="1769"/>
                    <a:pt x="6388" y="1769"/>
                  </a:cubicBezTo>
                  <a:lnTo>
                    <a:pt x="6357" y="1105"/>
                  </a:lnTo>
                  <a:cubicBezTo>
                    <a:pt x="6357" y="1105"/>
                    <a:pt x="6357" y="1028"/>
                    <a:pt x="3842" y="257"/>
                  </a:cubicBezTo>
                  <a:cubicBezTo>
                    <a:pt x="3234" y="71"/>
                    <a:pt x="2696" y="1"/>
                    <a:pt x="2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6750375" y="2540575"/>
              <a:ext cx="132725" cy="87600"/>
            </a:xfrm>
            <a:custGeom>
              <a:avLst/>
              <a:gdLst/>
              <a:ahLst/>
              <a:cxnLst/>
              <a:rect l="l" t="t" r="r" b="b"/>
              <a:pathLst>
                <a:path w="5309" h="3504" extrusionOk="0">
                  <a:moveTo>
                    <a:pt x="5000" y="1"/>
                  </a:moveTo>
                  <a:cubicBezTo>
                    <a:pt x="5077" y="78"/>
                    <a:pt x="4198" y="973"/>
                    <a:pt x="4121" y="1065"/>
                  </a:cubicBezTo>
                  <a:cubicBezTo>
                    <a:pt x="3288" y="1911"/>
                    <a:pt x="2203" y="2834"/>
                    <a:pt x="967" y="2834"/>
                  </a:cubicBezTo>
                  <a:cubicBezTo>
                    <a:pt x="737" y="2834"/>
                    <a:pt x="503" y="2802"/>
                    <a:pt x="263" y="2732"/>
                  </a:cubicBezTo>
                  <a:lnTo>
                    <a:pt x="16" y="3256"/>
                  </a:lnTo>
                  <a:cubicBezTo>
                    <a:pt x="1" y="3256"/>
                    <a:pt x="418" y="3380"/>
                    <a:pt x="433" y="3380"/>
                  </a:cubicBezTo>
                  <a:cubicBezTo>
                    <a:pt x="772" y="3457"/>
                    <a:pt x="1127" y="3503"/>
                    <a:pt x="1467" y="3503"/>
                  </a:cubicBezTo>
                  <a:cubicBezTo>
                    <a:pt x="1914" y="3488"/>
                    <a:pt x="2362" y="3380"/>
                    <a:pt x="2763" y="3179"/>
                  </a:cubicBezTo>
                  <a:cubicBezTo>
                    <a:pt x="3133" y="2979"/>
                    <a:pt x="3457" y="2716"/>
                    <a:pt x="3735" y="2408"/>
                  </a:cubicBezTo>
                  <a:cubicBezTo>
                    <a:pt x="4136" y="2007"/>
                    <a:pt x="4507" y="1575"/>
                    <a:pt x="4831" y="1096"/>
                  </a:cubicBezTo>
                  <a:cubicBezTo>
                    <a:pt x="4954" y="926"/>
                    <a:pt x="5263" y="602"/>
                    <a:pt x="5293" y="371"/>
                  </a:cubicBezTo>
                  <a:cubicBezTo>
                    <a:pt x="5309" y="232"/>
                    <a:pt x="5108" y="109"/>
                    <a:pt x="5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799000" y="2421175"/>
              <a:ext cx="195600" cy="214325"/>
            </a:xfrm>
            <a:custGeom>
              <a:avLst/>
              <a:gdLst/>
              <a:ahLst/>
              <a:cxnLst/>
              <a:rect l="l" t="t" r="r" b="b"/>
              <a:pathLst>
                <a:path w="7824" h="8573" extrusionOk="0">
                  <a:moveTo>
                    <a:pt x="2649" y="1"/>
                  </a:moveTo>
                  <a:cubicBezTo>
                    <a:pt x="2301" y="1"/>
                    <a:pt x="1952" y="82"/>
                    <a:pt x="1636" y="240"/>
                  </a:cubicBezTo>
                  <a:cubicBezTo>
                    <a:pt x="1265" y="441"/>
                    <a:pt x="926" y="688"/>
                    <a:pt x="648" y="996"/>
                  </a:cubicBezTo>
                  <a:cubicBezTo>
                    <a:pt x="478" y="1197"/>
                    <a:pt x="0" y="1660"/>
                    <a:pt x="46" y="1953"/>
                  </a:cubicBezTo>
                  <a:cubicBezTo>
                    <a:pt x="93" y="2200"/>
                    <a:pt x="602" y="2416"/>
                    <a:pt x="787" y="2570"/>
                  </a:cubicBezTo>
                  <a:cubicBezTo>
                    <a:pt x="1049" y="2786"/>
                    <a:pt x="1312" y="3018"/>
                    <a:pt x="1559" y="3265"/>
                  </a:cubicBezTo>
                  <a:cubicBezTo>
                    <a:pt x="2068" y="3774"/>
                    <a:pt x="2546" y="4314"/>
                    <a:pt x="2994" y="4885"/>
                  </a:cubicBezTo>
                  <a:cubicBezTo>
                    <a:pt x="3889" y="5996"/>
                    <a:pt x="4722" y="7184"/>
                    <a:pt x="5756" y="8171"/>
                  </a:cubicBezTo>
                  <a:cubicBezTo>
                    <a:pt x="5910" y="8326"/>
                    <a:pt x="6080" y="8434"/>
                    <a:pt x="6265" y="8526"/>
                  </a:cubicBezTo>
                  <a:cubicBezTo>
                    <a:pt x="6354" y="8558"/>
                    <a:pt x="6445" y="8572"/>
                    <a:pt x="6535" y="8572"/>
                  </a:cubicBezTo>
                  <a:cubicBezTo>
                    <a:pt x="6974" y="8572"/>
                    <a:pt x="7402" y="8226"/>
                    <a:pt x="7607" y="7816"/>
                  </a:cubicBezTo>
                  <a:cubicBezTo>
                    <a:pt x="7746" y="7539"/>
                    <a:pt x="7823" y="7245"/>
                    <a:pt x="7823" y="6937"/>
                  </a:cubicBezTo>
                  <a:cubicBezTo>
                    <a:pt x="7823" y="5949"/>
                    <a:pt x="7129" y="5132"/>
                    <a:pt x="6527" y="4345"/>
                  </a:cubicBezTo>
                  <a:cubicBezTo>
                    <a:pt x="5972" y="3619"/>
                    <a:pt x="5462" y="2832"/>
                    <a:pt x="5030" y="2030"/>
                  </a:cubicBezTo>
                  <a:cubicBezTo>
                    <a:pt x="4660" y="1351"/>
                    <a:pt x="4305" y="595"/>
                    <a:pt x="3611" y="225"/>
                  </a:cubicBezTo>
                  <a:cubicBezTo>
                    <a:pt x="3310" y="74"/>
                    <a:pt x="2980" y="1"/>
                    <a:pt x="2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803225" y="2419175"/>
              <a:ext cx="27025" cy="33100"/>
            </a:xfrm>
            <a:custGeom>
              <a:avLst/>
              <a:gdLst/>
              <a:ahLst/>
              <a:cxnLst/>
              <a:rect l="l" t="t" r="r" b="b"/>
              <a:pathLst>
                <a:path w="1081" h="1324" extrusionOk="0">
                  <a:moveTo>
                    <a:pt x="375" y="0"/>
                  </a:moveTo>
                  <a:cubicBezTo>
                    <a:pt x="267" y="0"/>
                    <a:pt x="162" y="41"/>
                    <a:pt x="93" y="120"/>
                  </a:cubicBezTo>
                  <a:cubicBezTo>
                    <a:pt x="16" y="243"/>
                    <a:pt x="1" y="397"/>
                    <a:pt x="47" y="536"/>
                  </a:cubicBezTo>
                  <a:cubicBezTo>
                    <a:pt x="124" y="814"/>
                    <a:pt x="248" y="1076"/>
                    <a:pt x="402" y="1323"/>
                  </a:cubicBezTo>
                  <a:lnTo>
                    <a:pt x="479" y="1277"/>
                  </a:lnTo>
                  <a:cubicBezTo>
                    <a:pt x="325" y="1030"/>
                    <a:pt x="217" y="783"/>
                    <a:pt x="140" y="521"/>
                  </a:cubicBezTo>
                  <a:cubicBezTo>
                    <a:pt x="93" y="397"/>
                    <a:pt x="93" y="274"/>
                    <a:pt x="155" y="181"/>
                  </a:cubicBezTo>
                  <a:cubicBezTo>
                    <a:pt x="215" y="122"/>
                    <a:pt x="294" y="88"/>
                    <a:pt x="376" y="88"/>
                  </a:cubicBezTo>
                  <a:cubicBezTo>
                    <a:pt x="421" y="88"/>
                    <a:pt x="466" y="98"/>
                    <a:pt x="510" y="120"/>
                  </a:cubicBezTo>
                  <a:cubicBezTo>
                    <a:pt x="634" y="197"/>
                    <a:pt x="742" y="289"/>
                    <a:pt x="819" y="413"/>
                  </a:cubicBezTo>
                  <a:lnTo>
                    <a:pt x="1004" y="660"/>
                  </a:lnTo>
                  <a:lnTo>
                    <a:pt x="1081" y="598"/>
                  </a:lnTo>
                  <a:lnTo>
                    <a:pt x="896" y="367"/>
                  </a:lnTo>
                  <a:cubicBezTo>
                    <a:pt x="803" y="228"/>
                    <a:pt x="680" y="120"/>
                    <a:pt x="556" y="42"/>
                  </a:cubicBezTo>
                  <a:cubicBezTo>
                    <a:pt x="500" y="14"/>
                    <a:pt x="437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832550" y="2431325"/>
              <a:ext cx="117675" cy="88450"/>
            </a:xfrm>
            <a:custGeom>
              <a:avLst/>
              <a:gdLst/>
              <a:ahLst/>
              <a:cxnLst/>
              <a:rect l="l" t="t" r="r" b="b"/>
              <a:pathLst>
                <a:path w="4707" h="3538" extrusionOk="0">
                  <a:moveTo>
                    <a:pt x="127" y="1"/>
                  </a:moveTo>
                  <a:cubicBezTo>
                    <a:pt x="90" y="1"/>
                    <a:pt x="53" y="2"/>
                    <a:pt x="16" y="4"/>
                  </a:cubicBezTo>
                  <a:cubicBezTo>
                    <a:pt x="1" y="4"/>
                    <a:pt x="1" y="19"/>
                    <a:pt x="1" y="19"/>
                  </a:cubicBezTo>
                  <a:cubicBezTo>
                    <a:pt x="1" y="35"/>
                    <a:pt x="1" y="35"/>
                    <a:pt x="16" y="35"/>
                  </a:cubicBezTo>
                  <a:cubicBezTo>
                    <a:pt x="65" y="30"/>
                    <a:pt x="114" y="28"/>
                    <a:pt x="163" y="28"/>
                  </a:cubicBezTo>
                  <a:cubicBezTo>
                    <a:pt x="631" y="28"/>
                    <a:pt x="1067" y="230"/>
                    <a:pt x="1528" y="621"/>
                  </a:cubicBezTo>
                  <a:cubicBezTo>
                    <a:pt x="1960" y="1022"/>
                    <a:pt x="2330" y="1470"/>
                    <a:pt x="2639" y="1964"/>
                  </a:cubicBezTo>
                  <a:lnTo>
                    <a:pt x="2655" y="1979"/>
                  </a:lnTo>
                  <a:cubicBezTo>
                    <a:pt x="2979" y="2473"/>
                    <a:pt x="3364" y="2936"/>
                    <a:pt x="3796" y="3321"/>
                  </a:cubicBezTo>
                  <a:cubicBezTo>
                    <a:pt x="3920" y="3445"/>
                    <a:pt x="4090" y="3522"/>
                    <a:pt x="4259" y="3537"/>
                  </a:cubicBezTo>
                  <a:cubicBezTo>
                    <a:pt x="4398" y="3537"/>
                    <a:pt x="4537" y="3476"/>
                    <a:pt x="4630" y="3383"/>
                  </a:cubicBezTo>
                  <a:cubicBezTo>
                    <a:pt x="4676" y="3337"/>
                    <a:pt x="4707" y="3275"/>
                    <a:pt x="4707" y="3213"/>
                  </a:cubicBezTo>
                  <a:cubicBezTo>
                    <a:pt x="4707" y="3213"/>
                    <a:pt x="4691" y="3198"/>
                    <a:pt x="4691" y="3198"/>
                  </a:cubicBezTo>
                  <a:cubicBezTo>
                    <a:pt x="4676" y="3198"/>
                    <a:pt x="4676" y="3213"/>
                    <a:pt x="4676" y="3213"/>
                  </a:cubicBezTo>
                  <a:cubicBezTo>
                    <a:pt x="4676" y="3275"/>
                    <a:pt x="4660" y="3321"/>
                    <a:pt x="4614" y="3368"/>
                  </a:cubicBezTo>
                  <a:cubicBezTo>
                    <a:pt x="4522" y="3460"/>
                    <a:pt x="4398" y="3507"/>
                    <a:pt x="4259" y="3522"/>
                  </a:cubicBezTo>
                  <a:cubicBezTo>
                    <a:pt x="4090" y="3507"/>
                    <a:pt x="3935" y="3429"/>
                    <a:pt x="3812" y="3306"/>
                  </a:cubicBezTo>
                  <a:cubicBezTo>
                    <a:pt x="3380" y="2920"/>
                    <a:pt x="2994" y="2457"/>
                    <a:pt x="2670" y="1964"/>
                  </a:cubicBezTo>
                  <a:lnTo>
                    <a:pt x="2655" y="1948"/>
                  </a:lnTo>
                  <a:cubicBezTo>
                    <a:pt x="2346" y="1454"/>
                    <a:pt x="1976" y="1007"/>
                    <a:pt x="1544" y="606"/>
                  </a:cubicBezTo>
                  <a:cubicBezTo>
                    <a:pt x="1070" y="190"/>
                    <a:pt x="611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819825" y="2441050"/>
              <a:ext cx="115750" cy="116925"/>
            </a:xfrm>
            <a:custGeom>
              <a:avLst/>
              <a:gdLst/>
              <a:ahLst/>
              <a:cxnLst/>
              <a:rect l="l" t="t" r="r" b="b"/>
              <a:pathLst>
                <a:path w="4630" h="4677" extrusionOk="0">
                  <a:moveTo>
                    <a:pt x="0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525" y="278"/>
                    <a:pt x="1003" y="587"/>
                    <a:pt x="1435" y="973"/>
                  </a:cubicBezTo>
                  <a:cubicBezTo>
                    <a:pt x="1636" y="1158"/>
                    <a:pt x="1837" y="1359"/>
                    <a:pt x="2006" y="1528"/>
                  </a:cubicBezTo>
                  <a:cubicBezTo>
                    <a:pt x="2948" y="2500"/>
                    <a:pt x="3827" y="3550"/>
                    <a:pt x="4614" y="4661"/>
                  </a:cubicBezTo>
                  <a:cubicBezTo>
                    <a:pt x="4614" y="4676"/>
                    <a:pt x="4614" y="4676"/>
                    <a:pt x="4614" y="4676"/>
                  </a:cubicBezTo>
                  <a:cubicBezTo>
                    <a:pt x="4629" y="4676"/>
                    <a:pt x="4629" y="4661"/>
                    <a:pt x="4629" y="4661"/>
                  </a:cubicBezTo>
                  <a:cubicBezTo>
                    <a:pt x="3842" y="3534"/>
                    <a:pt x="2963" y="2485"/>
                    <a:pt x="2022" y="1513"/>
                  </a:cubicBezTo>
                  <a:cubicBezTo>
                    <a:pt x="1852" y="1343"/>
                    <a:pt x="1651" y="1143"/>
                    <a:pt x="1451" y="957"/>
                  </a:cubicBezTo>
                  <a:cubicBezTo>
                    <a:pt x="1019" y="572"/>
                    <a:pt x="525" y="2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902375" y="2532700"/>
              <a:ext cx="63550" cy="48400"/>
            </a:xfrm>
            <a:custGeom>
              <a:avLst/>
              <a:gdLst/>
              <a:ahLst/>
              <a:cxnLst/>
              <a:rect l="l" t="t" r="r" b="b"/>
              <a:pathLst>
                <a:path w="2542" h="1936" extrusionOk="0">
                  <a:moveTo>
                    <a:pt x="2528" y="1"/>
                  </a:moveTo>
                  <a:cubicBezTo>
                    <a:pt x="2525" y="1"/>
                    <a:pt x="2520" y="3"/>
                    <a:pt x="2516" y="7"/>
                  </a:cubicBezTo>
                  <a:cubicBezTo>
                    <a:pt x="1744" y="717"/>
                    <a:pt x="911" y="1365"/>
                    <a:pt x="16" y="1920"/>
                  </a:cubicBezTo>
                  <a:cubicBezTo>
                    <a:pt x="0" y="1920"/>
                    <a:pt x="0" y="1920"/>
                    <a:pt x="16" y="1936"/>
                  </a:cubicBezTo>
                  <a:cubicBezTo>
                    <a:pt x="911" y="1380"/>
                    <a:pt x="1759" y="732"/>
                    <a:pt x="2531" y="23"/>
                  </a:cubicBezTo>
                  <a:cubicBezTo>
                    <a:pt x="2542" y="12"/>
                    <a:pt x="2537" y="1"/>
                    <a:pt x="2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944425" y="2505350"/>
              <a:ext cx="12750" cy="15200"/>
            </a:xfrm>
            <a:custGeom>
              <a:avLst/>
              <a:gdLst/>
              <a:ahLst/>
              <a:cxnLst/>
              <a:rect l="l" t="t" r="r" b="b"/>
              <a:pathLst>
                <a:path w="510" h="608" extrusionOk="0">
                  <a:moveTo>
                    <a:pt x="122" y="0"/>
                  </a:moveTo>
                  <a:cubicBezTo>
                    <a:pt x="112" y="0"/>
                    <a:pt x="102" y="2"/>
                    <a:pt x="93" y="6"/>
                  </a:cubicBezTo>
                  <a:cubicBezTo>
                    <a:pt x="0" y="52"/>
                    <a:pt x="47" y="206"/>
                    <a:pt x="93" y="268"/>
                  </a:cubicBezTo>
                  <a:cubicBezTo>
                    <a:pt x="170" y="391"/>
                    <a:pt x="278" y="499"/>
                    <a:pt x="386" y="576"/>
                  </a:cubicBezTo>
                  <a:cubicBezTo>
                    <a:pt x="401" y="592"/>
                    <a:pt x="432" y="607"/>
                    <a:pt x="463" y="607"/>
                  </a:cubicBezTo>
                  <a:cubicBezTo>
                    <a:pt x="479" y="592"/>
                    <a:pt x="509" y="576"/>
                    <a:pt x="509" y="546"/>
                  </a:cubicBezTo>
                  <a:cubicBezTo>
                    <a:pt x="509" y="515"/>
                    <a:pt x="509" y="499"/>
                    <a:pt x="494" y="468"/>
                  </a:cubicBezTo>
                  <a:cubicBezTo>
                    <a:pt x="448" y="360"/>
                    <a:pt x="386" y="252"/>
                    <a:pt x="324" y="144"/>
                  </a:cubicBezTo>
                  <a:cubicBezTo>
                    <a:pt x="284" y="90"/>
                    <a:pt x="195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6806700" y="2476925"/>
              <a:ext cx="34350" cy="27800"/>
            </a:xfrm>
            <a:custGeom>
              <a:avLst/>
              <a:gdLst/>
              <a:ahLst/>
              <a:cxnLst/>
              <a:rect l="l" t="t" r="r" b="b"/>
              <a:pathLst>
                <a:path w="1374" h="1112" extrusionOk="0">
                  <a:moveTo>
                    <a:pt x="1" y="1"/>
                  </a:moveTo>
                  <a:cubicBezTo>
                    <a:pt x="1" y="16"/>
                    <a:pt x="1" y="16"/>
                    <a:pt x="1" y="32"/>
                  </a:cubicBezTo>
                  <a:cubicBezTo>
                    <a:pt x="16" y="32"/>
                    <a:pt x="1173" y="896"/>
                    <a:pt x="1359" y="1112"/>
                  </a:cubicBezTo>
                  <a:lnTo>
                    <a:pt x="1374" y="1112"/>
                  </a:lnTo>
                  <a:cubicBezTo>
                    <a:pt x="1374" y="1096"/>
                    <a:pt x="1374" y="1096"/>
                    <a:pt x="1374" y="1096"/>
                  </a:cubicBezTo>
                  <a:cubicBezTo>
                    <a:pt x="1189" y="880"/>
                    <a:pt x="62" y="47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873450" y="2542900"/>
              <a:ext cx="8900" cy="10425"/>
            </a:xfrm>
            <a:custGeom>
              <a:avLst/>
              <a:gdLst/>
              <a:ahLst/>
              <a:cxnLst/>
              <a:rect l="l" t="t" r="r" b="b"/>
              <a:pathLst>
                <a:path w="356" h="417" extrusionOk="0">
                  <a:moveTo>
                    <a:pt x="0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340" y="417"/>
                  </a:lnTo>
                  <a:lnTo>
                    <a:pt x="355" y="417"/>
                  </a:lnTo>
                  <a:cubicBezTo>
                    <a:pt x="355" y="417"/>
                    <a:pt x="355" y="401"/>
                    <a:pt x="355" y="40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38"/>
          <p:cNvGrpSpPr/>
          <p:nvPr/>
        </p:nvGrpSpPr>
        <p:grpSpPr>
          <a:xfrm>
            <a:off x="2553463" y="1140127"/>
            <a:ext cx="1899834" cy="1937376"/>
            <a:chOff x="4711300" y="2264100"/>
            <a:chExt cx="1262600" cy="1287550"/>
          </a:xfrm>
        </p:grpSpPr>
        <p:sp>
          <p:nvSpPr>
            <p:cNvPr id="1947" name="Google Shape;1947;p38"/>
            <p:cNvSpPr/>
            <p:nvPr/>
          </p:nvSpPr>
          <p:spPr>
            <a:xfrm>
              <a:off x="5343550" y="2867700"/>
              <a:ext cx="181325" cy="435150"/>
            </a:xfrm>
            <a:custGeom>
              <a:avLst/>
              <a:gdLst/>
              <a:ahLst/>
              <a:cxnLst/>
              <a:rect l="l" t="t" r="r" b="b"/>
              <a:pathLst>
                <a:path w="7253" h="17406" extrusionOk="0">
                  <a:moveTo>
                    <a:pt x="1482" y="0"/>
                  </a:moveTo>
                  <a:cubicBezTo>
                    <a:pt x="1482" y="0"/>
                    <a:pt x="864" y="7283"/>
                    <a:pt x="818" y="8950"/>
                  </a:cubicBezTo>
                  <a:cubicBezTo>
                    <a:pt x="772" y="10616"/>
                    <a:pt x="0" y="16866"/>
                    <a:pt x="0" y="16866"/>
                  </a:cubicBezTo>
                  <a:lnTo>
                    <a:pt x="2207" y="17406"/>
                  </a:lnTo>
                  <a:lnTo>
                    <a:pt x="7253" y="47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343550" y="2867700"/>
              <a:ext cx="181325" cy="435150"/>
            </a:xfrm>
            <a:custGeom>
              <a:avLst/>
              <a:gdLst/>
              <a:ahLst/>
              <a:cxnLst/>
              <a:rect l="l" t="t" r="r" b="b"/>
              <a:pathLst>
                <a:path w="7253" h="17406" extrusionOk="0">
                  <a:moveTo>
                    <a:pt x="1482" y="0"/>
                  </a:moveTo>
                  <a:cubicBezTo>
                    <a:pt x="1482" y="0"/>
                    <a:pt x="864" y="7283"/>
                    <a:pt x="818" y="8950"/>
                  </a:cubicBezTo>
                  <a:cubicBezTo>
                    <a:pt x="772" y="10616"/>
                    <a:pt x="0" y="16866"/>
                    <a:pt x="0" y="16866"/>
                  </a:cubicBezTo>
                  <a:lnTo>
                    <a:pt x="2207" y="17406"/>
                  </a:lnTo>
                  <a:lnTo>
                    <a:pt x="7253" y="47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225900" y="3343725"/>
              <a:ext cx="172050" cy="96075"/>
            </a:xfrm>
            <a:custGeom>
              <a:avLst/>
              <a:gdLst/>
              <a:ahLst/>
              <a:cxnLst/>
              <a:rect l="l" t="t" r="r" b="b"/>
              <a:pathLst>
                <a:path w="6882" h="3843" extrusionOk="0">
                  <a:moveTo>
                    <a:pt x="6496" y="0"/>
                  </a:moveTo>
                  <a:cubicBezTo>
                    <a:pt x="6496" y="0"/>
                    <a:pt x="5115" y="339"/>
                    <a:pt x="4269" y="339"/>
                  </a:cubicBezTo>
                  <a:cubicBezTo>
                    <a:pt x="4002" y="339"/>
                    <a:pt x="3788" y="305"/>
                    <a:pt x="3688" y="216"/>
                  </a:cubicBezTo>
                  <a:cubicBezTo>
                    <a:pt x="3688" y="216"/>
                    <a:pt x="3518" y="340"/>
                    <a:pt x="3271" y="494"/>
                  </a:cubicBezTo>
                  <a:cubicBezTo>
                    <a:pt x="3256" y="509"/>
                    <a:pt x="3241" y="525"/>
                    <a:pt x="3225" y="525"/>
                  </a:cubicBezTo>
                  <a:cubicBezTo>
                    <a:pt x="3163" y="571"/>
                    <a:pt x="3086" y="617"/>
                    <a:pt x="3024" y="664"/>
                  </a:cubicBezTo>
                  <a:cubicBezTo>
                    <a:pt x="3009" y="679"/>
                    <a:pt x="2994" y="679"/>
                    <a:pt x="2978" y="695"/>
                  </a:cubicBezTo>
                  <a:cubicBezTo>
                    <a:pt x="2886" y="741"/>
                    <a:pt x="2808" y="803"/>
                    <a:pt x="2716" y="864"/>
                  </a:cubicBezTo>
                  <a:cubicBezTo>
                    <a:pt x="2700" y="864"/>
                    <a:pt x="2685" y="880"/>
                    <a:pt x="2670" y="880"/>
                  </a:cubicBezTo>
                  <a:cubicBezTo>
                    <a:pt x="2392" y="1065"/>
                    <a:pt x="2099" y="1250"/>
                    <a:pt x="1914" y="1358"/>
                  </a:cubicBezTo>
                  <a:cubicBezTo>
                    <a:pt x="1790" y="1420"/>
                    <a:pt x="1636" y="1481"/>
                    <a:pt x="1466" y="1559"/>
                  </a:cubicBezTo>
                  <a:cubicBezTo>
                    <a:pt x="1451" y="1574"/>
                    <a:pt x="1435" y="1574"/>
                    <a:pt x="1420" y="1589"/>
                  </a:cubicBezTo>
                  <a:cubicBezTo>
                    <a:pt x="818" y="1852"/>
                    <a:pt x="77" y="2191"/>
                    <a:pt x="31" y="2592"/>
                  </a:cubicBezTo>
                  <a:cubicBezTo>
                    <a:pt x="0" y="2994"/>
                    <a:pt x="309" y="3426"/>
                    <a:pt x="587" y="3673"/>
                  </a:cubicBezTo>
                  <a:cubicBezTo>
                    <a:pt x="602" y="3688"/>
                    <a:pt x="617" y="3703"/>
                    <a:pt x="633" y="3703"/>
                  </a:cubicBezTo>
                  <a:cubicBezTo>
                    <a:pt x="695" y="3750"/>
                    <a:pt x="756" y="3796"/>
                    <a:pt x="833" y="3827"/>
                  </a:cubicBezTo>
                  <a:cubicBezTo>
                    <a:pt x="859" y="3838"/>
                    <a:pt x="899" y="3843"/>
                    <a:pt x="949" y="3843"/>
                  </a:cubicBezTo>
                  <a:cubicBezTo>
                    <a:pt x="1469" y="3843"/>
                    <a:pt x="3180" y="3314"/>
                    <a:pt x="3827" y="3271"/>
                  </a:cubicBezTo>
                  <a:cubicBezTo>
                    <a:pt x="4537" y="3225"/>
                    <a:pt x="6357" y="2793"/>
                    <a:pt x="6728" y="2592"/>
                  </a:cubicBezTo>
                  <a:cubicBezTo>
                    <a:pt x="6820" y="2546"/>
                    <a:pt x="6867" y="2376"/>
                    <a:pt x="6867" y="2145"/>
                  </a:cubicBezTo>
                  <a:lnTo>
                    <a:pt x="6882" y="2083"/>
                  </a:lnTo>
                  <a:cubicBezTo>
                    <a:pt x="6851" y="1574"/>
                    <a:pt x="6774" y="1049"/>
                    <a:pt x="6651" y="556"/>
                  </a:cubicBezTo>
                  <a:cubicBezTo>
                    <a:pt x="6651" y="540"/>
                    <a:pt x="6651" y="540"/>
                    <a:pt x="6651" y="540"/>
                  </a:cubicBezTo>
                  <a:cubicBezTo>
                    <a:pt x="6604" y="355"/>
                    <a:pt x="6558" y="170"/>
                    <a:pt x="6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240550" y="3395800"/>
              <a:ext cx="157400" cy="40525"/>
            </a:xfrm>
            <a:custGeom>
              <a:avLst/>
              <a:gdLst/>
              <a:ahLst/>
              <a:cxnLst/>
              <a:rect l="l" t="t" r="r" b="b"/>
              <a:pathLst>
                <a:path w="6296" h="1621" extrusionOk="0">
                  <a:moveTo>
                    <a:pt x="6296" y="0"/>
                  </a:moveTo>
                  <a:cubicBezTo>
                    <a:pt x="6281" y="0"/>
                    <a:pt x="6203" y="108"/>
                    <a:pt x="5602" y="340"/>
                  </a:cubicBezTo>
                  <a:cubicBezTo>
                    <a:pt x="5586" y="340"/>
                    <a:pt x="5571" y="355"/>
                    <a:pt x="5555" y="355"/>
                  </a:cubicBezTo>
                  <a:cubicBezTo>
                    <a:pt x="5447" y="401"/>
                    <a:pt x="5308" y="448"/>
                    <a:pt x="5139" y="509"/>
                  </a:cubicBezTo>
                  <a:cubicBezTo>
                    <a:pt x="4614" y="679"/>
                    <a:pt x="3318" y="941"/>
                    <a:pt x="2145" y="1173"/>
                  </a:cubicBezTo>
                  <a:cubicBezTo>
                    <a:pt x="2130" y="1188"/>
                    <a:pt x="2114" y="1188"/>
                    <a:pt x="2099" y="1188"/>
                  </a:cubicBezTo>
                  <a:cubicBezTo>
                    <a:pt x="1111" y="1389"/>
                    <a:pt x="217" y="1543"/>
                    <a:pt x="1" y="1590"/>
                  </a:cubicBezTo>
                  <a:cubicBezTo>
                    <a:pt x="16" y="1605"/>
                    <a:pt x="31" y="1605"/>
                    <a:pt x="47" y="1620"/>
                  </a:cubicBezTo>
                  <a:cubicBezTo>
                    <a:pt x="649" y="1512"/>
                    <a:pt x="4198" y="864"/>
                    <a:pt x="5154" y="540"/>
                  </a:cubicBezTo>
                  <a:cubicBezTo>
                    <a:pt x="5941" y="278"/>
                    <a:pt x="6203" y="124"/>
                    <a:pt x="6281" y="62"/>
                  </a:cubicBezTo>
                  <a:lnTo>
                    <a:pt x="6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261000" y="3382300"/>
              <a:ext cx="33575" cy="44000"/>
            </a:xfrm>
            <a:custGeom>
              <a:avLst/>
              <a:gdLst/>
              <a:ahLst/>
              <a:cxnLst/>
              <a:rect l="l" t="t" r="r" b="b"/>
              <a:pathLst>
                <a:path w="1343" h="1760" extrusionOk="0">
                  <a:moveTo>
                    <a:pt x="31" y="0"/>
                  </a:moveTo>
                  <a:lnTo>
                    <a:pt x="0" y="46"/>
                  </a:lnTo>
                  <a:cubicBezTo>
                    <a:pt x="16" y="46"/>
                    <a:pt x="803" y="509"/>
                    <a:pt x="1296" y="1759"/>
                  </a:cubicBezTo>
                  <a:lnTo>
                    <a:pt x="1343" y="1744"/>
                  </a:lnTo>
                  <a:cubicBezTo>
                    <a:pt x="849" y="478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374025" y="3356450"/>
              <a:ext cx="18525" cy="48250"/>
            </a:xfrm>
            <a:custGeom>
              <a:avLst/>
              <a:gdLst/>
              <a:ahLst/>
              <a:cxnLst/>
              <a:rect l="l" t="t" r="r" b="b"/>
              <a:pathLst>
                <a:path w="741" h="1930" extrusionOk="0">
                  <a:moveTo>
                    <a:pt x="695" y="0"/>
                  </a:moveTo>
                  <a:cubicBezTo>
                    <a:pt x="695" y="16"/>
                    <a:pt x="0" y="1080"/>
                    <a:pt x="216" y="1929"/>
                  </a:cubicBezTo>
                  <a:lnTo>
                    <a:pt x="263" y="1914"/>
                  </a:lnTo>
                  <a:cubicBezTo>
                    <a:pt x="47" y="1096"/>
                    <a:pt x="726" y="47"/>
                    <a:pt x="741" y="31"/>
                  </a:cubicBezTo>
                  <a:lnTo>
                    <a:pt x="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292625" y="3364925"/>
              <a:ext cx="20850" cy="19700"/>
            </a:xfrm>
            <a:custGeom>
              <a:avLst/>
              <a:gdLst/>
              <a:ahLst/>
              <a:cxnLst/>
              <a:rect l="l" t="t" r="r" b="b"/>
              <a:pathLst>
                <a:path w="834" h="788" extrusionOk="0">
                  <a:moveTo>
                    <a:pt x="47" y="1"/>
                  </a:moveTo>
                  <a:cubicBezTo>
                    <a:pt x="31" y="16"/>
                    <a:pt x="16" y="32"/>
                    <a:pt x="1" y="32"/>
                  </a:cubicBezTo>
                  <a:cubicBezTo>
                    <a:pt x="340" y="186"/>
                    <a:pt x="618" y="448"/>
                    <a:pt x="788" y="772"/>
                  </a:cubicBezTo>
                  <a:cubicBezTo>
                    <a:pt x="788" y="772"/>
                    <a:pt x="803" y="788"/>
                    <a:pt x="818" y="788"/>
                  </a:cubicBezTo>
                  <a:cubicBezTo>
                    <a:pt x="818" y="788"/>
                    <a:pt x="818" y="772"/>
                    <a:pt x="818" y="772"/>
                  </a:cubicBezTo>
                  <a:cubicBezTo>
                    <a:pt x="834" y="772"/>
                    <a:pt x="834" y="757"/>
                    <a:pt x="834" y="741"/>
                  </a:cubicBezTo>
                  <a:cubicBezTo>
                    <a:pt x="664" y="417"/>
                    <a:pt x="386" y="17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5300350" y="3360300"/>
              <a:ext cx="18925" cy="18550"/>
            </a:xfrm>
            <a:custGeom>
              <a:avLst/>
              <a:gdLst/>
              <a:ahLst/>
              <a:cxnLst/>
              <a:rect l="l" t="t" r="r" b="b"/>
              <a:pathLst>
                <a:path w="757" h="742" extrusionOk="0">
                  <a:moveTo>
                    <a:pt x="46" y="1"/>
                  </a:moveTo>
                  <a:cubicBezTo>
                    <a:pt x="31" y="16"/>
                    <a:pt x="16" y="16"/>
                    <a:pt x="0" y="32"/>
                  </a:cubicBezTo>
                  <a:cubicBezTo>
                    <a:pt x="293" y="186"/>
                    <a:pt x="540" y="433"/>
                    <a:pt x="710" y="726"/>
                  </a:cubicBezTo>
                  <a:cubicBezTo>
                    <a:pt x="710" y="741"/>
                    <a:pt x="725" y="741"/>
                    <a:pt x="725" y="741"/>
                  </a:cubicBezTo>
                  <a:lnTo>
                    <a:pt x="741" y="741"/>
                  </a:lnTo>
                  <a:cubicBezTo>
                    <a:pt x="756" y="726"/>
                    <a:pt x="756" y="710"/>
                    <a:pt x="741" y="710"/>
                  </a:cubicBezTo>
                  <a:cubicBezTo>
                    <a:pt x="587" y="402"/>
                    <a:pt x="340" y="170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5306525" y="335605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46" y="1"/>
                  </a:moveTo>
                  <a:cubicBezTo>
                    <a:pt x="31" y="16"/>
                    <a:pt x="16" y="32"/>
                    <a:pt x="0" y="32"/>
                  </a:cubicBezTo>
                  <a:cubicBezTo>
                    <a:pt x="278" y="186"/>
                    <a:pt x="509" y="418"/>
                    <a:pt x="664" y="695"/>
                  </a:cubicBezTo>
                  <a:cubicBezTo>
                    <a:pt x="664" y="711"/>
                    <a:pt x="664" y="711"/>
                    <a:pt x="679" y="711"/>
                  </a:cubicBezTo>
                  <a:lnTo>
                    <a:pt x="694" y="711"/>
                  </a:lnTo>
                  <a:cubicBezTo>
                    <a:pt x="694" y="711"/>
                    <a:pt x="710" y="695"/>
                    <a:pt x="694" y="680"/>
                  </a:cubicBezTo>
                  <a:cubicBezTo>
                    <a:pt x="540" y="402"/>
                    <a:pt x="324" y="17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5318075" y="3290475"/>
              <a:ext cx="77575" cy="69550"/>
            </a:xfrm>
            <a:custGeom>
              <a:avLst/>
              <a:gdLst/>
              <a:ahLst/>
              <a:cxnLst/>
              <a:rect l="l" t="t" r="r" b="b"/>
              <a:pathLst>
                <a:path w="3103" h="2782" extrusionOk="0">
                  <a:moveTo>
                    <a:pt x="1220" y="1"/>
                  </a:moveTo>
                  <a:cubicBezTo>
                    <a:pt x="1220" y="1"/>
                    <a:pt x="942" y="1281"/>
                    <a:pt x="526" y="1729"/>
                  </a:cubicBezTo>
                  <a:cubicBezTo>
                    <a:pt x="124" y="2176"/>
                    <a:pt x="1" y="2346"/>
                    <a:pt x="1" y="2346"/>
                  </a:cubicBezTo>
                  <a:cubicBezTo>
                    <a:pt x="1" y="2346"/>
                    <a:pt x="921" y="2781"/>
                    <a:pt x="1711" y="2781"/>
                  </a:cubicBezTo>
                  <a:cubicBezTo>
                    <a:pt x="1802" y="2781"/>
                    <a:pt x="1891" y="2775"/>
                    <a:pt x="1976" y="2763"/>
                  </a:cubicBezTo>
                  <a:cubicBezTo>
                    <a:pt x="2362" y="2716"/>
                    <a:pt x="2670" y="2470"/>
                    <a:pt x="2809" y="2130"/>
                  </a:cubicBezTo>
                  <a:lnTo>
                    <a:pt x="3102" y="464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458875" y="2943700"/>
              <a:ext cx="282025" cy="347950"/>
            </a:xfrm>
            <a:custGeom>
              <a:avLst/>
              <a:gdLst/>
              <a:ahLst/>
              <a:cxnLst/>
              <a:rect l="l" t="t" r="r" b="b"/>
              <a:pathLst>
                <a:path w="11281" h="13918" extrusionOk="0">
                  <a:moveTo>
                    <a:pt x="587" y="0"/>
                  </a:moveTo>
                  <a:lnTo>
                    <a:pt x="1" y="463"/>
                  </a:lnTo>
                  <a:lnTo>
                    <a:pt x="10571" y="13779"/>
                  </a:lnTo>
                  <a:cubicBezTo>
                    <a:pt x="10642" y="13869"/>
                    <a:pt x="10756" y="13917"/>
                    <a:pt x="10869" y="13917"/>
                  </a:cubicBezTo>
                  <a:cubicBezTo>
                    <a:pt x="10950" y="13917"/>
                    <a:pt x="11031" y="13892"/>
                    <a:pt x="11095" y="13841"/>
                  </a:cubicBezTo>
                  <a:cubicBezTo>
                    <a:pt x="11250" y="13702"/>
                    <a:pt x="11280" y="13471"/>
                    <a:pt x="11157" y="13316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475475" y="2953725"/>
              <a:ext cx="6200" cy="23550"/>
            </a:xfrm>
            <a:custGeom>
              <a:avLst/>
              <a:gdLst/>
              <a:ahLst/>
              <a:cxnLst/>
              <a:rect l="l" t="t" r="r" b="b"/>
              <a:pathLst>
                <a:path w="248" h="942" extrusionOk="0">
                  <a:moveTo>
                    <a:pt x="247" y="0"/>
                  </a:moveTo>
                  <a:cubicBezTo>
                    <a:pt x="232" y="0"/>
                    <a:pt x="232" y="16"/>
                    <a:pt x="232" y="16"/>
                  </a:cubicBezTo>
                  <a:lnTo>
                    <a:pt x="0" y="926"/>
                  </a:lnTo>
                  <a:cubicBezTo>
                    <a:pt x="0" y="926"/>
                    <a:pt x="16" y="926"/>
                    <a:pt x="16" y="942"/>
                  </a:cubicBezTo>
                  <a:cubicBezTo>
                    <a:pt x="31" y="942"/>
                    <a:pt x="31" y="926"/>
                    <a:pt x="31" y="926"/>
                  </a:cubicBezTo>
                  <a:lnTo>
                    <a:pt x="247" y="16"/>
                  </a:lnTo>
                  <a:cubicBezTo>
                    <a:pt x="247" y="16"/>
                    <a:pt x="247" y="16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5441925" y="3281225"/>
              <a:ext cx="300525" cy="24700"/>
            </a:xfrm>
            <a:custGeom>
              <a:avLst/>
              <a:gdLst/>
              <a:ahLst/>
              <a:cxnLst/>
              <a:rect l="l" t="t" r="r" b="b"/>
              <a:pathLst>
                <a:path w="12021" h="988" extrusionOk="0">
                  <a:moveTo>
                    <a:pt x="15" y="0"/>
                  </a:moveTo>
                  <a:lnTo>
                    <a:pt x="0" y="772"/>
                  </a:lnTo>
                  <a:lnTo>
                    <a:pt x="12005" y="988"/>
                  </a:lnTo>
                  <a:lnTo>
                    <a:pt x="12020" y="2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5327725" y="3334625"/>
              <a:ext cx="132350" cy="48850"/>
            </a:xfrm>
            <a:custGeom>
              <a:avLst/>
              <a:gdLst/>
              <a:ahLst/>
              <a:cxnLst/>
              <a:rect l="l" t="t" r="r" b="b"/>
              <a:pathLst>
                <a:path w="5294" h="1954" extrusionOk="0">
                  <a:moveTo>
                    <a:pt x="4801" y="0"/>
                  </a:moveTo>
                  <a:cubicBezTo>
                    <a:pt x="4775" y="0"/>
                    <a:pt x="4748" y="3"/>
                    <a:pt x="4722" y="9"/>
                  </a:cubicBezTo>
                  <a:lnTo>
                    <a:pt x="649" y="842"/>
                  </a:lnTo>
                  <a:cubicBezTo>
                    <a:pt x="263" y="920"/>
                    <a:pt x="1" y="1305"/>
                    <a:pt x="78" y="1707"/>
                  </a:cubicBezTo>
                  <a:lnTo>
                    <a:pt x="140" y="1953"/>
                  </a:lnTo>
                  <a:lnTo>
                    <a:pt x="5293" y="904"/>
                  </a:lnTo>
                  <a:lnTo>
                    <a:pt x="5170" y="318"/>
                  </a:lnTo>
                  <a:cubicBezTo>
                    <a:pt x="5143" y="130"/>
                    <a:pt x="4976" y="0"/>
                    <a:pt x="4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5387125" y="3291825"/>
              <a:ext cx="12375" cy="62725"/>
            </a:xfrm>
            <a:custGeom>
              <a:avLst/>
              <a:gdLst/>
              <a:ahLst/>
              <a:cxnLst/>
              <a:rect l="l" t="t" r="r" b="b"/>
              <a:pathLst>
                <a:path w="495" h="2509" extrusionOk="0">
                  <a:moveTo>
                    <a:pt x="56" y="0"/>
                  </a:moveTo>
                  <a:cubicBezTo>
                    <a:pt x="30" y="0"/>
                    <a:pt x="1" y="20"/>
                    <a:pt x="1" y="55"/>
                  </a:cubicBezTo>
                  <a:lnTo>
                    <a:pt x="402" y="2477"/>
                  </a:lnTo>
                  <a:cubicBezTo>
                    <a:pt x="402" y="2493"/>
                    <a:pt x="433" y="2508"/>
                    <a:pt x="448" y="2508"/>
                  </a:cubicBezTo>
                  <a:lnTo>
                    <a:pt x="464" y="2508"/>
                  </a:lnTo>
                  <a:cubicBezTo>
                    <a:pt x="479" y="2508"/>
                    <a:pt x="495" y="2493"/>
                    <a:pt x="495" y="2462"/>
                  </a:cubicBezTo>
                  <a:lnTo>
                    <a:pt x="94" y="39"/>
                  </a:lnTo>
                  <a:cubicBezTo>
                    <a:pt x="94" y="12"/>
                    <a:pt x="76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5395625" y="2890850"/>
              <a:ext cx="100325" cy="327525"/>
            </a:xfrm>
            <a:custGeom>
              <a:avLst/>
              <a:gdLst/>
              <a:ahLst/>
              <a:cxnLst/>
              <a:rect l="l" t="t" r="r" b="b"/>
              <a:pathLst>
                <a:path w="4013" h="13101" extrusionOk="0">
                  <a:moveTo>
                    <a:pt x="3272" y="0"/>
                  </a:moveTo>
                  <a:lnTo>
                    <a:pt x="0" y="12915"/>
                  </a:lnTo>
                  <a:lnTo>
                    <a:pt x="741" y="13100"/>
                  </a:lnTo>
                  <a:lnTo>
                    <a:pt x="4012" y="185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5079700" y="2872700"/>
              <a:ext cx="77175" cy="165525"/>
            </a:xfrm>
            <a:custGeom>
              <a:avLst/>
              <a:gdLst/>
              <a:ahLst/>
              <a:cxnLst/>
              <a:rect l="l" t="t" r="r" b="b"/>
              <a:pathLst>
                <a:path w="3087" h="6621" extrusionOk="0">
                  <a:moveTo>
                    <a:pt x="1991" y="1"/>
                  </a:moveTo>
                  <a:lnTo>
                    <a:pt x="0" y="6235"/>
                  </a:lnTo>
                  <a:lnTo>
                    <a:pt x="1250" y="6621"/>
                  </a:lnTo>
                  <a:lnTo>
                    <a:pt x="2932" y="1313"/>
                  </a:lnTo>
                  <a:cubicBezTo>
                    <a:pt x="3086" y="803"/>
                    <a:pt x="2808" y="263"/>
                    <a:pt x="2299" y="94"/>
                  </a:cubicBezTo>
                  <a:lnTo>
                    <a:pt x="1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4979400" y="3027025"/>
              <a:ext cx="131175" cy="301475"/>
            </a:xfrm>
            <a:custGeom>
              <a:avLst/>
              <a:gdLst/>
              <a:ahLst/>
              <a:cxnLst/>
              <a:rect l="l" t="t" r="r" b="b"/>
              <a:pathLst>
                <a:path w="5247" h="12059" extrusionOk="0">
                  <a:moveTo>
                    <a:pt x="4028" y="0"/>
                  </a:moveTo>
                  <a:lnTo>
                    <a:pt x="124" y="11187"/>
                  </a:lnTo>
                  <a:cubicBezTo>
                    <a:pt x="0" y="11526"/>
                    <a:pt x="170" y="11897"/>
                    <a:pt x="510" y="12020"/>
                  </a:cubicBezTo>
                  <a:cubicBezTo>
                    <a:pt x="581" y="12046"/>
                    <a:pt x="654" y="12058"/>
                    <a:pt x="726" y="12058"/>
                  </a:cubicBezTo>
                  <a:cubicBezTo>
                    <a:pt x="994" y="12058"/>
                    <a:pt x="1245" y="11887"/>
                    <a:pt x="1343" y="11619"/>
                  </a:cubicBezTo>
                  <a:lnTo>
                    <a:pt x="5247" y="432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4822000" y="3019700"/>
              <a:ext cx="404700" cy="183625"/>
            </a:xfrm>
            <a:custGeom>
              <a:avLst/>
              <a:gdLst/>
              <a:ahLst/>
              <a:cxnLst/>
              <a:rect l="l" t="t" r="r" b="b"/>
              <a:pathLst>
                <a:path w="16188" h="7345" extrusionOk="0">
                  <a:moveTo>
                    <a:pt x="5690" y="1"/>
                  </a:moveTo>
                  <a:cubicBezTo>
                    <a:pt x="4361" y="1"/>
                    <a:pt x="3202" y="204"/>
                    <a:pt x="2346" y="447"/>
                  </a:cubicBezTo>
                  <a:cubicBezTo>
                    <a:pt x="1482" y="694"/>
                    <a:pt x="1" y="1281"/>
                    <a:pt x="171" y="2407"/>
                  </a:cubicBezTo>
                  <a:lnTo>
                    <a:pt x="464" y="3441"/>
                  </a:lnTo>
                  <a:cubicBezTo>
                    <a:pt x="464" y="3441"/>
                    <a:pt x="3280" y="1956"/>
                    <a:pt x="6459" y="1956"/>
                  </a:cubicBezTo>
                  <a:cubicBezTo>
                    <a:pt x="7182" y="1956"/>
                    <a:pt x="7925" y="2033"/>
                    <a:pt x="8657" y="2222"/>
                  </a:cubicBezTo>
                  <a:cubicBezTo>
                    <a:pt x="12191" y="3132"/>
                    <a:pt x="14798" y="7345"/>
                    <a:pt x="14798" y="7345"/>
                  </a:cubicBezTo>
                  <a:cubicBezTo>
                    <a:pt x="15878" y="7113"/>
                    <a:pt x="16187" y="6388"/>
                    <a:pt x="15693" y="5524"/>
                  </a:cubicBezTo>
                  <a:cubicBezTo>
                    <a:pt x="14521" y="3394"/>
                    <a:pt x="13132" y="2469"/>
                    <a:pt x="13132" y="2469"/>
                  </a:cubicBezTo>
                  <a:cubicBezTo>
                    <a:pt x="10595" y="568"/>
                    <a:pt x="7906" y="1"/>
                    <a:pt x="5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4975925" y="3065975"/>
              <a:ext cx="3100" cy="469475"/>
            </a:xfrm>
            <a:custGeom>
              <a:avLst/>
              <a:gdLst/>
              <a:ahLst/>
              <a:cxnLst/>
              <a:rect l="l" t="t" r="r" b="b"/>
              <a:pathLst>
                <a:path w="124" h="18779" extrusionOk="0">
                  <a:moveTo>
                    <a:pt x="0" y="0"/>
                  </a:moveTo>
                  <a:lnTo>
                    <a:pt x="0" y="18779"/>
                  </a:lnTo>
                  <a:lnTo>
                    <a:pt x="124" y="1877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4741000" y="3297425"/>
              <a:ext cx="472950" cy="3100"/>
            </a:xfrm>
            <a:custGeom>
              <a:avLst/>
              <a:gdLst/>
              <a:ahLst/>
              <a:cxnLst/>
              <a:rect l="l" t="t" r="r" b="b"/>
              <a:pathLst>
                <a:path w="18918" h="124" extrusionOk="0">
                  <a:moveTo>
                    <a:pt x="1" y="1"/>
                  </a:moveTo>
                  <a:lnTo>
                    <a:pt x="1" y="124"/>
                  </a:lnTo>
                  <a:lnTo>
                    <a:pt x="18918" y="124"/>
                  </a:lnTo>
                  <a:lnTo>
                    <a:pt x="18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4826250" y="3113025"/>
              <a:ext cx="298975" cy="369575"/>
            </a:xfrm>
            <a:custGeom>
              <a:avLst/>
              <a:gdLst/>
              <a:ahLst/>
              <a:cxnLst/>
              <a:rect l="l" t="t" r="r" b="b"/>
              <a:pathLst>
                <a:path w="11959" h="14783" extrusionOk="0">
                  <a:moveTo>
                    <a:pt x="11882" y="1"/>
                  </a:moveTo>
                  <a:lnTo>
                    <a:pt x="1" y="14721"/>
                  </a:lnTo>
                  <a:lnTo>
                    <a:pt x="93" y="14783"/>
                  </a:lnTo>
                  <a:lnTo>
                    <a:pt x="11959" y="63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4826250" y="3115350"/>
              <a:ext cx="302450" cy="367250"/>
            </a:xfrm>
            <a:custGeom>
              <a:avLst/>
              <a:gdLst/>
              <a:ahLst/>
              <a:cxnLst/>
              <a:rect l="l" t="t" r="r" b="b"/>
              <a:pathLst>
                <a:path w="12098" h="14690" extrusionOk="0">
                  <a:moveTo>
                    <a:pt x="93" y="1"/>
                  </a:moveTo>
                  <a:lnTo>
                    <a:pt x="1" y="78"/>
                  </a:lnTo>
                  <a:lnTo>
                    <a:pt x="12005" y="14690"/>
                  </a:lnTo>
                  <a:lnTo>
                    <a:pt x="12098" y="1462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4892550" y="3226800"/>
              <a:ext cx="167100" cy="144200"/>
            </a:xfrm>
            <a:custGeom>
              <a:avLst/>
              <a:gdLst/>
              <a:ahLst/>
              <a:cxnLst/>
              <a:rect l="l" t="t" r="r" b="b"/>
              <a:pathLst>
                <a:path w="6684" h="5768" extrusionOk="0">
                  <a:moveTo>
                    <a:pt x="3389" y="1"/>
                  </a:moveTo>
                  <a:cubicBezTo>
                    <a:pt x="1550" y="1"/>
                    <a:pt x="1" y="1830"/>
                    <a:pt x="666" y="3813"/>
                  </a:cubicBezTo>
                  <a:cubicBezTo>
                    <a:pt x="1100" y="5099"/>
                    <a:pt x="2248" y="5768"/>
                    <a:pt x="3400" y="5768"/>
                  </a:cubicBezTo>
                  <a:cubicBezTo>
                    <a:pt x="4418" y="5768"/>
                    <a:pt x="5438" y="5246"/>
                    <a:pt x="5974" y="4168"/>
                  </a:cubicBezTo>
                  <a:cubicBezTo>
                    <a:pt x="6684" y="2748"/>
                    <a:pt x="6097" y="1020"/>
                    <a:pt x="4678" y="310"/>
                  </a:cubicBezTo>
                  <a:cubicBezTo>
                    <a:pt x="4249" y="97"/>
                    <a:pt x="3811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4932050" y="3260450"/>
              <a:ext cx="89425" cy="77075"/>
            </a:xfrm>
            <a:custGeom>
              <a:avLst/>
              <a:gdLst/>
              <a:ahLst/>
              <a:cxnLst/>
              <a:rect l="l" t="t" r="r" b="b"/>
              <a:pathLst>
                <a:path w="3577" h="3083" extrusionOk="0">
                  <a:moveTo>
                    <a:pt x="1809" y="0"/>
                  </a:moveTo>
                  <a:cubicBezTo>
                    <a:pt x="831" y="0"/>
                    <a:pt x="0" y="982"/>
                    <a:pt x="351" y="2035"/>
                  </a:cubicBezTo>
                  <a:cubicBezTo>
                    <a:pt x="589" y="2725"/>
                    <a:pt x="1208" y="3082"/>
                    <a:pt x="1825" y="3082"/>
                  </a:cubicBezTo>
                  <a:cubicBezTo>
                    <a:pt x="2367" y="3082"/>
                    <a:pt x="2909" y="2806"/>
                    <a:pt x="3190" y="2236"/>
                  </a:cubicBezTo>
                  <a:cubicBezTo>
                    <a:pt x="3576" y="1464"/>
                    <a:pt x="3268" y="538"/>
                    <a:pt x="2496" y="168"/>
                  </a:cubicBezTo>
                  <a:cubicBezTo>
                    <a:pt x="2268" y="52"/>
                    <a:pt x="2034" y="0"/>
                    <a:pt x="1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4711300" y="3059150"/>
              <a:ext cx="511925" cy="492500"/>
            </a:xfrm>
            <a:custGeom>
              <a:avLst/>
              <a:gdLst/>
              <a:ahLst/>
              <a:cxnLst/>
              <a:rect l="l" t="t" r="r" b="b"/>
              <a:pathLst>
                <a:path w="20477" h="19700" extrusionOk="0">
                  <a:moveTo>
                    <a:pt x="10616" y="459"/>
                  </a:moveTo>
                  <a:cubicBezTo>
                    <a:pt x="15801" y="459"/>
                    <a:pt x="19998" y="4671"/>
                    <a:pt x="20013" y="9840"/>
                  </a:cubicBezTo>
                  <a:cubicBezTo>
                    <a:pt x="20013" y="13636"/>
                    <a:pt x="17714" y="17061"/>
                    <a:pt x="14212" y="18512"/>
                  </a:cubicBezTo>
                  <a:cubicBezTo>
                    <a:pt x="13047" y="18999"/>
                    <a:pt x="11822" y="19236"/>
                    <a:pt x="10608" y="19236"/>
                  </a:cubicBezTo>
                  <a:cubicBezTo>
                    <a:pt x="8170" y="19236"/>
                    <a:pt x="5773" y="18283"/>
                    <a:pt x="3981" y="16491"/>
                  </a:cubicBezTo>
                  <a:cubicBezTo>
                    <a:pt x="1297" y="13806"/>
                    <a:pt x="494" y="9763"/>
                    <a:pt x="1945" y="6260"/>
                  </a:cubicBezTo>
                  <a:cubicBezTo>
                    <a:pt x="3410" y="2742"/>
                    <a:pt x="6821" y="459"/>
                    <a:pt x="10616" y="459"/>
                  </a:cubicBezTo>
                  <a:close/>
                  <a:moveTo>
                    <a:pt x="10627" y="1"/>
                  </a:moveTo>
                  <a:cubicBezTo>
                    <a:pt x="8064" y="1"/>
                    <a:pt x="5546" y="1003"/>
                    <a:pt x="3657" y="2881"/>
                  </a:cubicBezTo>
                  <a:cubicBezTo>
                    <a:pt x="849" y="5705"/>
                    <a:pt x="0" y="9933"/>
                    <a:pt x="1528" y="13621"/>
                  </a:cubicBezTo>
                  <a:cubicBezTo>
                    <a:pt x="3056" y="17293"/>
                    <a:pt x="6635" y="19700"/>
                    <a:pt x="10616" y="19700"/>
                  </a:cubicBezTo>
                  <a:cubicBezTo>
                    <a:pt x="16063" y="19685"/>
                    <a:pt x="20461" y="15287"/>
                    <a:pt x="20476" y="9840"/>
                  </a:cubicBezTo>
                  <a:cubicBezTo>
                    <a:pt x="20476" y="5859"/>
                    <a:pt x="18069" y="2279"/>
                    <a:pt x="14397" y="752"/>
                  </a:cubicBezTo>
                  <a:cubicBezTo>
                    <a:pt x="13176" y="246"/>
                    <a:pt x="11896" y="1"/>
                    <a:pt x="10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5574600" y="3021775"/>
              <a:ext cx="399300" cy="181550"/>
            </a:xfrm>
            <a:custGeom>
              <a:avLst/>
              <a:gdLst/>
              <a:ahLst/>
              <a:cxnLst/>
              <a:rect l="l" t="t" r="r" b="b"/>
              <a:pathLst>
                <a:path w="15972" h="7262" extrusionOk="0">
                  <a:moveTo>
                    <a:pt x="6015" y="0"/>
                  </a:moveTo>
                  <a:cubicBezTo>
                    <a:pt x="4688" y="0"/>
                    <a:pt x="3525" y="232"/>
                    <a:pt x="2624" y="488"/>
                  </a:cubicBezTo>
                  <a:cubicBezTo>
                    <a:pt x="2022" y="658"/>
                    <a:pt x="1035" y="1244"/>
                    <a:pt x="448" y="1753"/>
                  </a:cubicBezTo>
                  <a:cubicBezTo>
                    <a:pt x="124" y="2031"/>
                    <a:pt x="1" y="2463"/>
                    <a:pt x="124" y="2864"/>
                  </a:cubicBezTo>
                  <a:lnTo>
                    <a:pt x="263" y="3358"/>
                  </a:lnTo>
                  <a:cubicBezTo>
                    <a:pt x="263" y="3358"/>
                    <a:pt x="3079" y="1873"/>
                    <a:pt x="6250" y="1873"/>
                  </a:cubicBezTo>
                  <a:cubicBezTo>
                    <a:pt x="6972" y="1873"/>
                    <a:pt x="7712" y="1950"/>
                    <a:pt x="8441" y="2139"/>
                  </a:cubicBezTo>
                  <a:cubicBezTo>
                    <a:pt x="11990" y="3049"/>
                    <a:pt x="14582" y="7262"/>
                    <a:pt x="14582" y="7262"/>
                  </a:cubicBezTo>
                  <a:cubicBezTo>
                    <a:pt x="15678" y="7030"/>
                    <a:pt x="15971" y="6305"/>
                    <a:pt x="15493" y="5441"/>
                  </a:cubicBezTo>
                  <a:cubicBezTo>
                    <a:pt x="14320" y="3311"/>
                    <a:pt x="12916" y="2386"/>
                    <a:pt x="12916" y="2386"/>
                  </a:cubicBezTo>
                  <a:cubicBezTo>
                    <a:pt x="10469" y="546"/>
                    <a:pt x="8050" y="0"/>
                    <a:pt x="6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5723525" y="3065975"/>
              <a:ext cx="2725" cy="469475"/>
            </a:xfrm>
            <a:custGeom>
              <a:avLst/>
              <a:gdLst/>
              <a:ahLst/>
              <a:cxnLst/>
              <a:rect l="l" t="t" r="r" b="b"/>
              <a:pathLst>
                <a:path w="109" h="18779" extrusionOk="0">
                  <a:moveTo>
                    <a:pt x="0" y="0"/>
                  </a:moveTo>
                  <a:lnTo>
                    <a:pt x="0" y="18779"/>
                  </a:lnTo>
                  <a:lnTo>
                    <a:pt x="108" y="1877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5488600" y="3297425"/>
              <a:ext cx="472550" cy="3100"/>
            </a:xfrm>
            <a:custGeom>
              <a:avLst/>
              <a:gdLst/>
              <a:ahLst/>
              <a:cxnLst/>
              <a:rect l="l" t="t" r="r" b="b"/>
              <a:pathLst>
                <a:path w="18902" h="124" extrusionOk="0">
                  <a:moveTo>
                    <a:pt x="0" y="1"/>
                  </a:moveTo>
                  <a:lnTo>
                    <a:pt x="0" y="124"/>
                  </a:lnTo>
                  <a:lnTo>
                    <a:pt x="18902" y="124"/>
                  </a:lnTo>
                  <a:lnTo>
                    <a:pt x="1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5573850" y="3113025"/>
              <a:ext cx="298975" cy="369575"/>
            </a:xfrm>
            <a:custGeom>
              <a:avLst/>
              <a:gdLst/>
              <a:ahLst/>
              <a:cxnLst/>
              <a:rect l="l" t="t" r="r" b="b"/>
              <a:pathLst>
                <a:path w="11959" h="14783" extrusionOk="0">
                  <a:moveTo>
                    <a:pt x="11866" y="1"/>
                  </a:moveTo>
                  <a:lnTo>
                    <a:pt x="0" y="14721"/>
                  </a:lnTo>
                  <a:lnTo>
                    <a:pt x="93" y="14783"/>
                  </a:lnTo>
                  <a:lnTo>
                    <a:pt x="11958" y="63"/>
                  </a:lnTo>
                  <a:lnTo>
                    <a:pt x="11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5573850" y="3115350"/>
              <a:ext cx="302050" cy="367250"/>
            </a:xfrm>
            <a:custGeom>
              <a:avLst/>
              <a:gdLst/>
              <a:ahLst/>
              <a:cxnLst/>
              <a:rect l="l" t="t" r="r" b="b"/>
              <a:pathLst>
                <a:path w="12082" h="14690" extrusionOk="0">
                  <a:moveTo>
                    <a:pt x="93" y="1"/>
                  </a:moveTo>
                  <a:lnTo>
                    <a:pt x="0" y="78"/>
                  </a:lnTo>
                  <a:lnTo>
                    <a:pt x="12005" y="14690"/>
                  </a:lnTo>
                  <a:lnTo>
                    <a:pt x="12082" y="1462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5639750" y="3226725"/>
              <a:ext cx="164025" cy="144500"/>
            </a:xfrm>
            <a:custGeom>
              <a:avLst/>
              <a:gdLst/>
              <a:ahLst/>
              <a:cxnLst/>
              <a:rect l="l" t="t" r="r" b="b"/>
              <a:pathLst>
                <a:path w="6561" h="5780" extrusionOk="0">
                  <a:moveTo>
                    <a:pt x="3422" y="1"/>
                  </a:moveTo>
                  <a:cubicBezTo>
                    <a:pt x="1604" y="1"/>
                    <a:pt x="1" y="1797"/>
                    <a:pt x="682" y="3816"/>
                  </a:cubicBezTo>
                  <a:cubicBezTo>
                    <a:pt x="1115" y="5124"/>
                    <a:pt x="2258" y="5780"/>
                    <a:pt x="3404" y="5780"/>
                  </a:cubicBezTo>
                  <a:cubicBezTo>
                    <a:pt x="4542" y="5780"/>
                    <a:pt x="5682" y="5131"/>
                    <a:pt x="6128" y="3831"/>
                  </a:cubicBezTo>
                  <a:cubicBezTo>
                    <a:pt x="6560" y="2597"/>
                    <a:pt x="6098" y="1224"/>
                    <a:pt x="5017" y="499"/>
                  </a:cubicBezTo>
                  <a:cubicBezTo>
                    <a:pt x="4502" y="154"/>
                    <a:pt x="3953" y="1"/>
                    <a:pt x="3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5678900" y="3260400"/>
              <a:ext cx="87850" cy="77275"/>
            </a:xfrm>
            <a:custGeom>
              <a:avLst/>
              <a:gdLst/>
              <a:ahLst/>
              <a:cxnLst/>
              <a:rect l="l" t="t" r="r" b="b"/>
              <a:pathLst>
                <a:path w="3514" h="3091" extrusionOk="0">
                  <a:moveTo>
                    <a:pt x="1837" y="1"/>
                  </a:moveTo>
                  <a:cubicBezTo>
                    <a:pt x="856" y="1"/>
                    <a:pt x="0" y="991"/>
                    <a:pt x="396" y="2083"/>
                  </a:cubicBezTo>
                  <a:cubicBezTo>
                    <a:pt x="644" y="2759"/>
                    <a:pt x="1242" y="3091"/>
                    <a:pt x="1839" y="3091"/>
                  </a:cubicBezTo>
                  <a:cubicBezTo>
                    <a:pt x="2469" y="3091"/>
                    <a:pt x="3099" y="2720"/>
                    <a:pt x="3313" y="1991"/>
                  </a:cubicBezTo>
                  <a:cubicBezTo>
                    <a:pt x="3513" y="1327"/>
                    <a:pt x="3251" y="633"/>
                    <a:pt x="2680" y="263"/>
                  </a:cubicBezTo>
                  <a:cubicBezTo>
                    <a:pt x="2406" y="81"/>
                    <a:pt x="2116" y="1"/>
                    <a:pt x="1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5458875" y="3059150"/>
              <a:ext cx="511550" cy="492500"/>
            </a:xfrm>
            <a:custGeom>
              <a:avLst/>
              <a:gdLst/>
              <a:ahLst/>
              <a:cxnLst/>
              <a:rect l="l" t="t" r="r" b="b"/>
              <a:pathLst>
                <a:path w="20462" h="19700" extrusionOk="0">
                  <a:moveTo>
                    <a:pt x="10617" y="459"/>
                  </a:moveTo>
                  <a:cubicBezTo>
                    <a:pt x="15801" y="459"/>
                    <a:pt x="19998" y="4671"/>
                    <a:pt x="19998" y="9840"/>
                  </a:cubicBezTo>
                  <a:cubicBezTo>
                    <a:pt x="19998" y="13636"/>
                    <a:pt x="17715" y="17061"/>
                    <a:pt x="14212" y="18512"/>
                  </a:cubicBezTo>
                  <a:cubicBezTo>
                    <a:pt x="13047" y="18999"/>
                    <a:pt x="11823" y="19236"/>
                    <a:pt x="10609" y="19236"/>
                  </a:cubicBezTo>
                  <a:cubicBezTo>
                    <a:pt x="8171" y="19236"/>
                    <a:pt x="5774" y="18283"/>
                    <a:pt x="3982" y="16491"/>
                  </a:cubicBezTo>
                  <a:cubicBezTo>
                    <a:pt x="1297" y="13806"/>
                    <a:pt x="495" y="9763"/>
                    <a:pt x="1945" y="6260"/>
                  </a:cubicBezTo>
                  <a:cubicBezTo>
                    <a:pt x="3396" y="2742"/>
                    <a:pt x="6821" y="459"/>
                    <a:pt x="10617" y="459"/>
                  </a:cubicBezTo>
                  <a:close/>
                  <a:moveTo>
                    <a:pt x="10620" y="1"/>
                  </a:moveTo>
                  <a:cubicBezTo>
                    <a:pt x="8057" y="1"/>
                    <a:pt x="5537" y="1003"/>
                    <a:pt x="3658" y="2881"/>
                  </a:cubicBezTo>
                  <a:cubicBezTo>
                    <a:pt x="834" y="5705"/>
                    <a:pt x="1" y="9933"/>
                    <a:pt x="1513" y="13621"/>
                  </a:cubicBezTo>
                  <a:cubicBezTo>
                    <a:pt x="3041" y="17293"/>
                    <a:pt x="6636" y="19700"/>
                    <a:pt x="10617" y="19700"/>
                  </a:cubicBezTo>
                  <a:cubicBezTo>
                    <a:pt x="16048" y="19685"/>
                    <a:pt x="20461" y="15287"/>
                    <a:pt x="20461" y="9840"/>
                  </a:cubicBezTo>
                  <a:cubicBezTo>
                    <a:pt x="20461" y="5859"/>
                    <a:pt x="18070" y="2279"/>
                    <a:pt x="14382" y="752"/>
                  </a:cubicBezTo>
                  <a:cubicBezTo>
                    <a:pt x="13166" y="246"/>
                    <a:pt x="11888" y="1"/>
                    <a:pt x="10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5370550" y="3266575"/>
              <a:ext cx="31275" cy="26425"/>
            </a:xfrm>
            <a:custGeom>
              <a:avLst/>
              <a:gdLst/>
              <a:ahLst/>
              <a:cxnLst/>
              <a:rect l="l" t="t" r="r" b="b"/>
              <a:pathLst>
                <a:path w="1251" h="1057" extrusionOk="0">
                  <a:moveTo>
                    <a:pt x="710" y="0"/>
                  </a:moveTo>
                  <a:cubicBezTo>
                    <a:pt x="247" y="0"/>
                    <a:pt x="0" y="571"/>
                    <a:pt x="340" y="895"/>
                  </a:cubicBezTo>
                  <a:cubicBezTo>
                    <a:pt x="451" y="1006"/>
                    <a:pt x="587" y="1056"/>
                    <a:pt x="720" y="1056"/>
                  </a:cubicBezTo>
                  <a:cubicBezTo>
                    <a:pt x="992" y="1056"/>
                    <a:pt x="1250" y="846"/>
                    <a:pt x="1250" y="525"/>
                  </a:cubicBezTo>
                  <a:cubicBezTo>
                    <a:pt x="1250" y="232"/>
                    <a:pt x="1003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5292625" y="3209475"/>
              <a:ext cx="163575" cy="140175"/>
            </a:xfrm>
            <a:custGeom>
              <a:avLst/>
              <a:gdLst/>
              <a:ahLst/>
              <a:cxnLst/>
              <a:rect l="l" t="t" r="r" b="b"/>
              <a:pathLst>
                <a:path w="6543" h="5607" extrusionOk="0">
                  <a:moveTo>
                    <a:pt x="3721" y="691"/>
                  </a:moveTo>
                  <a:cubicBezTo>
                    <a:pt x="4809" y="691"/>
                    <a:pt x="5849" y="1534"/>
                    <a:pt x="5849" y="2809"/>
                  </a:cubicBezTo>
                  <a:cubicBezTo>
                    <a:pt x="5849" y="3966"/>
                    <a:pt x="4907" y="4907"/>
                    <a:pt x="3735" y="4907"/>
                  </a:cubicBezTo>
                  <a:cubicBezTo>
                    <a:pt x="3728" y="4907"/>
                    <a:pt x="3722" y="4907"/>
                    <a:pt x="3716" y="4907"/>
                  </a:cubicBezTo>
                  <a:cubicBezTo>
                    <a:pt x="1861" y="4907"/>
                    <a:pt x="915" y="2635"/>
                    <a:pt x="2238" y="1312"/>
                  </a:cubicBezTo>
                  <a:cubicBezTo>
                    <a:pt x="2672" y="883"/>
                    <a:pt x="3202" y="691"/>
                    <a:pt x="3721" y="691"/>
                  </a:cubicBezTo>
                  <a:close/>
                  <a:moveTo>
                    <a:pt x="3735" y="0"/>
                  </a:moveTo>
                  <a:cubicBezTo>
                    <a:pt x="1250" y="0"/>
                    <a:pt x="1" y="3009"/>
                    <a:pt x="1760" y="4784"/>
                  </a:cubicBezTo>
                  <a:cubicBezTo>
                    <a:pt x="2328" y="5352"/>
                    <a:pt x="3028" y="5606"/>
                    <a:pt x="3716" y="5606"/>
                  </a:cubicBezTo>
                  <a:cubicBezTo>
                    <a:pt x="5157" y="5606"/>
                    <a:pt x="6543" y="4490"/>
                    <a:pt x="6543" y="2809"/>
                  </a:cubicBezTo>
                  <a:cubicBezTo>
                    <a:pt x="6543" y="1250"/>
                    <a:pt x="5293" y="0"/>
                    <a:pt x="3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5354725" y="3224900"/>
              <a:ext cx="69475" cy="109575"/>
            </a:xfrm>
            <a:custGeom>
              <a:avLst/>
              <a:gdLst/>
              <a:ahLst/>
              <a:cxnLst/>
              <a:rect l="l" t="t" r="r" b="b"/>
              <a:pathLst>
                <a:path w="2779" h="4383" extrusionOk="0">
                  <a:moveTo>
                    <a:pt x="263" y="1"/>
                  </a:moveTo>
                  <a:lnTo>
                    <a:pt x="1" y="155"/>
                  </a:lnTo>
                  <a:lnTo>
                    <a:pt x="2516" y="4383"/>
                  </a:lnTo>
                  <a:lnTo>
                    <a:pt x="2778" y="421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5340850" y="3234550"/>
              <a:ext cx="91050" cy="96450"/>
            </a:xfrm>
            <a:custGeom>
              <a:avLst/>
              <a:gdLst/>
              <a:ahLst/>
              <a:cxnLst/>
              <a:rect l="l" t="t" r="r" b="b"/>
              <a:pathLst>
                <a:path w="3642" h="3858" extrusionOk="0">
                  <a:moveTo>
                    <a:pt x="3410" y="0"/>
                  </a:moveTo>
                  <a:lnTo>
                    <a:pt x="0" y="3642"/>
                  </a:lnTo>
                  <a:lnTo>
                    <a:pt x="216" y="3858"/>
                  </a:lnTo>
                  <a:lnTo>
                    <a:pt x="3642" y="216"/>
                  </a:lnTo>
                  <a:lnTo>
                    <a:pt x="3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5325425" y="3275450"/>
              <a:ext cx="125375" cy="8125"/>
            </a:xfrm>
            <a:custGeom>
              <a:avLst/>
              <a:gdLst/>
              <a:ahLst/>
              <a:cxnLst/>
              <a:rect l="l" t="t" r="r" b="b"/>
              <a:pathLst>
                <a:path w="5015" h="325" extrusionOk="0">
                  <a:moveTo>
                    <a:pt x="0" y="0"/>
                  </a:moveTo>
                  <a:lnTo>
                    <a:pt x="0" y="324"/>
                  </a:lnTo>
                  <a:lnTo>
                    <a:pt x="5015" y="324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5312300" y="3191450"/>
              <a:ext cx="104575" cy="106375"/>
            </a:xfrm>
            <a:custGeom>
              <a:avLst/>
              <a:gdLst/>
              <a:ahLst/>
              <a:cxnLst/>
              <a:rect l="l" t="t" r="r" b="b"/>
              <a:pathLst>
                <a:path w="4183" h="4255" extrusionOk="0">
                  <a:moveTo>
                    <a:pt x="3488" y="0"/>
                  </a:moveTo>
                  <a:cubicBezTo>
                    <a:pt x="3387" y="0"/>
                    <a:pt x="3287" y="35"/>
                    <a:pt x="3210" y="104"/>
                  </a:cubicBezTo>
                  <a:lnTo>
                    <a:pt x="278" y="3051"/>
                  </a:lnTo>
                  <a:cubicBezTo>
                    <a:pt x="1" y="3329"/>
                    <a:pt x="1" y="3792"/>
                    <a:pt x="278" y="4085"/>
                  </a:cubicBezTo>
                  <a:lnTo>
                    <a:pt x="463" y="4255"/>
                  </a:lnTo>
                  <a:lnTo>
                    <a:pt x="4182" y="536"/>
                  </a:lnTo>
                  <a:lnTo>
                    <a:pt x="3765" y="104"/>
                  </a:lnTo>
                  <a:cubicBezTo>
                    <a:pt x="3688" y="35"/>
                    <a:pt x="3588" y="0"/>
                    <a:pt x="3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5366900" y="3242950"/>
              <a:ext cx="24900" cy="39075"/>
            </a:xfrm>
            <a:custGeom>
              <a:avLst/>
              <a:gdLst/>
              <a:ahLst/>
              <a:cxnLst/>
              <a:rect l="l" t="t" r="r" b="b"/>
              <a:pathLst>
                <a:path w="996" h="1563" extrusionOk="0">
                  <a:moveTo>
                    <a:pt x="66" y="1"/>
                  </a:moveTo>
                  <a:cubicBezTo>
                    <a:pt x="34" y="1"/>
                    <a:pt x="1" y="37"/>
                    <a:pt x="23" y="81"/>
                  </a:cubicBezTo>
                  <a:lnTo>
                    <a:pt x="903" y="1531"/>
                  </a:lnTo>
                  <a:cubicBezTo>
                    <a:pt x="903" y="1547"/>
                    <a:pt x="918" y="1562"/>
                    <a:pt x="933" y="1562"/>
                  </a:cubicBezTo>
                  <a:cubicBezTo>
                    <a:pt x="964" y="1562"/>
                    <a:pt x="995" y="1516"/>
                    <a:pt x="980" y="1485"/>
                  </a:cubicBezTo>
                  <a:lnTo>
                    <a:pt x="100" y="19"/>
                  </a:lnTo>
                  <a:cubicBezTo>
                    <a:pt x="91" y="6"/>
                    <a:pt x="7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5118275" y="2967225"/>
              <a:ext cx="231475" cy="265025"/>
            </a:xfrm>
            <a:custGeom>
              <a:avLst/>
              <a:gdLst/>
              <a:ahLst/>
              <a:cxnLst/>
              <a:rect l="l" t="t" r="r" b="b"/>
              <a:pathLst>
                <a:path w="9259" h="10601" extrusionOk="0">
                  <a:moveTo>
                    <a:pt x="571" y="0"/>
                  </a:moveTo>
                  <a:lnTo>
                    <a:pt x="0" y="494"/>
                  </a:lnTo>
                  <a:lnTo>
                    <a:pt x="8687" y="10601"/>
                  </a:lnTo>
                  <a:lnTo>
                    <a:pt x="9258" y="10107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5126375" y="2968000"/>
              <a:ext cx="6950" cy="21625"/>
            </a:xfrm>
            <a:custGeom>
              <a:avLst/>
              <a:gdLst/>
              <a:ahLst/>
              <a:cxnLst/>
              <a:rect l="l" t="t" r="r" b="b"/>
              <a:pathLst>
                <a:path w="278" h="865" extrusionOk="0">
                  <a:moveTo>
                    <a:pt x="278" y="0"/>
                  </a:moveTo>
                  <a:cubicBezTo>
                    <a:pt x="263" y="0"/>
                    <a:pt x="263" y="0"/>
                    <a:pt x="263" y="16"/>
                  </a:cubicBezTo>
                  <a:lnTo>
                    <a:pt x="0" y="849"/>
                  </a:lnTo>
                  <a:cubicBezTo>
                    <a:pt x="0" y="849"/>
                    <a:pt x="0" y="849"/>
                    <a:pt x="0" y="864"/>
                  </a:cubicBezTo>
                  <a:lnTo>
                    <a:pt x="16" y="864"/>
                  </a:lnTo>
                  <a:cubicBezTo>
                    <a:pt x="16" y="864"/>
                    <a:pt x="16" y="849"/>
                    <a:pt x="16" y="849"/>
                  </a:cubicBezTo>
                  <a:lnTo>
                    <a:pt x="278" y="16"/>
                  </a:lnTo>
                  <a:cubicBezTo>
                    <a:pt x="278" y="16"/>
                    <a:pt x="278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5131375" y="2939450"/>
              <a:ext cx="333325" cy="19300"/>
            </a:xfrm>
            <a:custGeom>
              <a:avLst/>
              <a:gdLst/>
              <a:ahLst/>
              <a:cxnLst/>
              <a:rect l="l" t="t" r="r" b="b"/>
              <a:pathLst>
                <a:path w="13333" h="772" extrusionOk="0">
                  <a:moveTo>
                    <a:pt x="1" y="0"/>
                  </a:moveTo>
                  <a:lnTo>
                    <a:pt x="1" y="772"/>
                  </a:lnTo>
                  <a:lnTo>
                    <a:pt x="13332" y="772"/>
                  </a:lnTo>
                  <a:lnTo>
                    <a:pt x="13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5136400" y="2939450"/>
              <a:ext cx="6575" cy="19300"/>
            </a:xfrm>
            <a:custGeom>
              <a:avLst/>
              <a:gdLst/>
              <a:ahLst/>
              <a:cxnLst/>
              <a:rect l="l" t="t" r="r" b="b"/>
              <a:pathLst>
                <a:path w="263" h="772" extrusionOk="0">
                  <a:moveTo>
                    <a:pt x="247" y="0"/>
                  </a:moveTo>
                  <a:cubicBezTo>
                    <a:pt x="247" y="0"/>
                    <a:pt x="232" y="16"/>
                    <a:pt x="232" y="16"/>
                  </a:cubicBezTo>
                  <a:lnTo>
                    <a:pt x="0" y="756"/>
                  </a:lnTo>
                  <a:cubicBezTo>
                    <a:pt x="0" y="756"/>
                    <a:pt x="0" y="756"/>
                    <a:pt x="0" y="772"/>
                  </a:cubicBezTo>
                  <a:lnTo>
                    <a:pt x="16" y="772"/>
                  </a:lnTo>
                  <a:cubicBezTo>
                    <a:pt x="16" y="772"/>
                    <a:pt x="16" y="756"/>
                    <a:pt x="16" y="756"/>
                  </a:cubicBezTo>
                  <a:lnTo>
                    <a:pt x="247" y="16"/>
                  </a:lnTo>
                  <a:cubicBezTo>
                    <a:pt x="263" y="16"/>
                    <a:pt x="247" y="16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5459650" y="2939050"/>
              <a:ext cx="5425" cy="20100"/>
            </a:xfrm>
            <a:custGeom>
              <a:avLst/>
              <a:gdLst/>
              <a:ahLst/>
              <a:cxnLst/>
              <a:rect l="l" t="t" r="r" b="b"/>
              <a:pathLst>
                <a:path w="217" h="804" extrusionOk="0">
                  <a:moveTo>
                    <a:pt x="217" y="1"/>
                  </a:moveTo>
                  <a:cubicBezTo>
                    <a:pt x="201" y="1"/>
                    <a:pt x="201" y="16"/>
                    <a:pt x="201" y="16"/>
                  </a:cubicBezTo>
                  <a:lnTo>
                    <a:pt x="1" y="788"/>
                  </a:lnTo>
                  <a:cubicBezTo>
                    <a:pt x="1" y="803"/>
                    <a:pt x="1" y="803"/>
                    <a:pt x="16" y="803"/>
                  </a:cubicBezTo>
                  <a:lnTo>
                    <a:pt x="32" y="803"/>
                  </a:lnTo>
                  <a:lnTo>
                    <a:pt x="217" y="16"/>
                  </a:lnTo>
                  <a:cubicBezTo>
                    <a:pt x="217" y="16"/>
                    <a:pt x="217" y="16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5384050" y="2844325"/>
              <a:ext cx="195225" cy="55575"/>
            </a:xfrm>
            <a:custGeom>
              <a:avLst/>
              <a:gdLst/>
              <a:ahLst/>
              <a:cxnLst/>
              <a:rect l="l" t="t" r="r" b="b"/>
              <a:pathLst>
                <a:path w="7809" h="2223" extrusionOk="0">
                  <a:moveTo>
                    <a:pt x="6408" y="1"/>
                  </a:moveTo>
                  <a:cubicBezTo>
                    <a:pt x="5785" y="1"/>
                    <a:pt x="5108" y="183"/>
                    <a:pt x="4552" y="287"/>
                  </a:cubicBezTo>
                  <a:cubicBezTo>
                    <a:pt x="3426" y="488"/>
                    <a:pt x="2330" y="781"/>
                    <a:pt x="1204" y="1028"/>
                  </a:cubicBezTo>
                  <a:cubicBezTo>
                    <a:pt x="1019" y="1059"/>
                    <a:pt x="834" y="1136"/>
                    <a:pt x="679" y="1244"/>
                  </a:cubicBezTo>
                  <a:cubicBezTo>
                    <a:pt x="1" y="1877"/>
                    <a:pt x="1374" y="2201"/>
                    <a:pt x="1729" y="2216"/>
                  </a:cubicBezTo>
                  <a:cubicBezTo>
                    <a:pt x="1832" y="2221"/>
                    <a:pt x="1931" y="2223"/>
                    <a:pt x="2024" y="2223"/>
                  </a:cubicBezTo>
                  <a:cubicBezTo>
                    <a:pt x="2210" y="2223"/>
                    <a:pt x="2372" y="2216"/>
                    <a:pt x="2485" y="2216"/>
                  </a:cubicBezTo>
                  <a:cubicBezTo>
                    <a:pt x="3164" y="2201"/>
                    <a:pt x="3827" y="2124"/>
                    <a:pt x="4506" y="2093"/>
                  </a:cubicBezTo>
                  <a:cubicBezTo>
                    <a:pt x="5231" y="2046"/>
                    <a:pt x="7808" y="2000"/>
                    <a:pt x="7746" y="858"/>
                  </a:cubicBezTo>
                  <a:cubicBezTo>
                    <a:pt x="7731" y="472"/>
                    <a:pt x="7345" y="164"/>
                    <a:pt x="7006" y="71"/>
                  </a:cubicBezTo>
                  <a:cubicBezTo>
                    <a:pt x="6817" y="21"/>
                    <a:pt x="6615" y="1"/>
                    <a:pt x="6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5116725" y="2793625"/>
              <a:ext cx="65600" cy="62900"/>
            </a:xfrm>
            <a:custGeom>
              <a:avLst/>
              <a:gdLst/>
              <a:ahLst/>
              <a:cxnLst/>
              <a:rect l="l" t="t" r="r" b="b"/>
              <a:pathLst>
                <a:path w="2624" h="2516" extrusionOk="0">
                  <a:moveTo>
                    <a:pt x="988" y="1"/>
                  </a:moveTo>
                  <a:lnTo>
                    <a:pt x="0" y="1467"/>
                  </a:lnTo>
                  <a:lnTo>
                    <a:pt x="1312" y="2516"/>
                  </a:lnTo>
                  <a:lnTo>
                    <a:pt x="2624" y="83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5032625" y="2830275"/>
              <a:ext cx="116925" cy="94575"/>
            </a:xfrm>
            <a:custGeom>
              <a:avLst/>
              <a:gdLst/>
              <a:ahLst/>
              <a:cxnLst/>
              <a:rect l="l" t="t" r="r" b="b"/>
              <a:pathLst>
                <a:path w="4677" h="3783" extrusionOk="0">
                  <a:moveTo>
                    <a:pt x="3364" y="1"/>
                  </a:moveTo>
                  <a:cubicBezTo>
                    <a:pt x="3364" y="1"/>
                    <a:pt x="1343" y="386"/>
                    <a:pt x="896" y="726"/>
                  </a:cubicBezTo>
                  <a:cubicBezTo>
                    <a:pt x="448" y="1050"/>
                    <a:pt x="1" y="2794"/>
                    <a:pt x="201" y="3241"/>
                  </a:cubicBezTo>
                  <a:cubicBezTo>
                    <a:pt x="312" y="3487"/>
                    <a:pt x="1433" y="3782"/>
                    <a:pt x="2149" y="3782"/>
                  </a:cubicBezTo>
                  <a:cubicBezTo>
                    <a:pt x="2331" y="3782"/>
                    <a:pt x="2487" y="3763"/>
                    <a:pt x="2593" y="3719"/>
                  </a:cubicBezTo>
                  <a:cubicBezTo>
                    <a:pt x="3102" y="3503"/>
                    <a:pt x="3087" y="3287"/>
                    <a:pt x="3087" y="3287"/>
                  </a:cubicBezTo>
                  <a:cubicBezTo>
                    <a:pt x="3087" y="3287"/>
                    <a:pt x="3966" y="3010"/>
                    <a:pt x="4043" y="2284"/>
                  </a:cubicBezTo>
                  <a:cubicBezTo>
                    <a:pt x="4105" y="1544"/>
                    <a:pt x="4182" y="1528"/>
                    <a:pt x="4182" y="1528"/>
                  </a:cubicBezTo>
                  <a:lnTo>
                    <a:pt x="4676" y="105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5065800" y="2857275"/>
              <a:ext cx="65225" cy="55950"/>
            </a:xfrm>
            <a:custGeom>
              <a:avLst/>
              <a:gdLst/>
              <a:ahLst/>
              <a:cxnLst/>
              <a:rect l="l" t="t" r="r" b="b"/>
              <a:pathLst>
                <a:path w="2609" h="2238" extrusionOk="0">
                  <a:moveTo>
                    <a:pt x="1497" y="1"/>
                  </a:moveTo>
                  <a:cubicBezTo>
                    <a:pt x="494" y="1"/>
                    <a:pt x="1" y="1204"/>
                    <a:pt x="710" y="1914"/>
                  </a:cubicBezTo>
                  <a:cubicBezTo>
                    <a:pt x="934" y="2138"/>
                    <a:pt x="1210" y="2238"/>
                    <a:pt x="1482" y="2238"/>
                  </a:cubicBezTo>
                  <a:cubicBezTo>
                    <a:pt x="2055" y="2238"/>
                    <a:pt x="2608" y="1792"/>
                    <a:pt x="2608" y="1112"/>
                  </a:cubicBezTo>
                  <a:cubicBezTo>
                    <a:pt x="2608" y="495"/>
                    <a:pt x="2115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5058475" y="2867900"/>
              <a:ext cx="51725" cy="55375"/>
            </a:xfrm>
            <a:custGeom>
              <a:avLst/>
              <a:gdLst/>
              <a:ahLst/>
              <a:cxnLst/>
              <a:rect l="l" t="t" r="r" b="b"/>
              <a:pathLst>
                <a:path w="2069" h="2215" extrusionOk="0">
                  <a:moveTo>
                    <a:pt x="144" y="1"/>
                  </a:moveTo>
                  <a:cubicBezTo>
                    <a:pt x="139" y="1"/>
                    <a:pt x="139" y="8"/>
                    <a:pt x="139" y="8"/>
                  </a:cubicBezTo>
                  <a:cubicBezTo>
                    <a:pt x="124" y="147"/>
                    <a:pt x="1" y="1335"/>
                    <a:pt x="109" y="1427"/>
                  </a:cubicBezTo>
                  <a:cubicBezTo>
                    <a:pt x="124" y="1427"/>
                    <a:pt x="139" y="1443"/>
                    <a:pt x="139" y="1458"/>
                  </a:cubicBezTo>
                  <a:cubicBezTo>
                    <a:pt x="525" y="1798"/>
                    <a:pt x="1081" y="2214"/>
                    <a:pt x="1574" y="2214"/>
                  </a:cubicBezTo>
                  <a:lnTo>
                    <a:pt x="1621" y="2214"/>
                  </a:lnTo>
                  <a:cubicBezTo>
                    <a:pt x="1837" y="2168"/>
                    <a:pt x="2006" y="1998"/>
                    <a:pt x="2068" y="1782"/>
                  </a:cubicBezTo>
                  <a:cubicBezTo>
                    <a:pt x="2068" y="1782"/>
                    <a:pt x="2053" y="1782"/>
                    <a:pt x="2053" y="1767"/>
                  </a:cubicBezTo>
                  <a:cubicBezTo>
                    <a:pt x="2053" y="1767"/>
                    <a:pt x="2037" y="1782"/>
                    <a:pt x="2037" y="1782"/>
                  </a:cubicBezTo>
                  <a:cubicBezTo>
                    <a:pt x="1991" y="1983"/>
                    <a:pt x="1821" y="2153"/>
                    <a:pt x="1621" y="2183"/>
                  </a:cubicBezTo>
                  <a:cubicBezTo>
                    <a:pt x="1605" y="2199"/>
                    <a:pt x="1590" y="2199"/>
                    <a:pt x="1574" y="2199"/>
                  </a:cubicBezTo>
                  <a:cubicBezTo>
                    <a:pt x="1081" y="2199"/>
                    <a:pt x="541" y="1782"/>
                    <a:pt x="155" y="1443"/>
                  </a:cubicBezTo>
                  <a:lnTo>
                    <a:pt x="124" y="1412"/>
                  </a:lnTo>
                  <a:cubicBezTo>
                    <a:pt x="62" y="1335"/>
                    <a:pt x="109" y="532"/>
                    <a:pt x="155" y="8"/>
                  </a:cubicBezTo>
                  <a:cubicBezTo>
                    <a:pt x="150" y="3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5047675" y="2874650"/>
              <a:ext cx="25475" cy="49400"/>
            </a:xfrm>
            <a:custGeom>
              <a:avLst/>
              <a:gdLst/>
              <a:ahLst/>
              <a:cxnLst/>
              <a:rect l="l" t="t" r="r" b="b"/>
              <a:pathLst>
                <a:path w="1019" h="1976" extrusionOk="0">
                  <a:moveTo>
                    <a:pt x="62" y="0"/>
                  </a:moveTo>
                  <a:cubicBezTo>
                    <a:pt x="62" y="0"/>
                    <a:pt x="62" y="16"/>
                    <a:pt x="62" y="16"/>
                  </a:cubicBezTo>
                  <a:cubicBezTo>
                    <a:pt x="16" y="432"/>
                    <a:pt x="0" y="849"/>
                    <a:pt x="16" y="1265"/>
                  </a:cubicBezTo>
                  <a:cubicBezTo>
                    <a:pt x="62" y="1497"/>
                    <a:pt x="479" y="1775"/>
                    <a:pt x="1003" y="1975"/>
                  </a:cubicBezTo>
                  <a:lnTo>
                    <a:pt x="1003" y="1960"/>
                  </a:lnTo>
                  <a:cubicBezTo>
                    <a:pt x="1019" y="1960"/>
                    <a:pt x="1019" y="1944"/>
                    <a:pt x="1003" y="1944"/>
                  </a:cubicBezTo>
                  <a:cubicBezTo>
                    <a:pt x="494" y="1759"/>
                    <a:pt x="93" y="1466"/>
                    <a:pt x="47" y="1265"/>
                  </a:cubicBezTo>
                  <a:cubicBezTo>
                    <a:pt x="31" y="849"/>
                    <a:pt x="47" y="432"/>
                    <a:pt x="78" y="16"/>
                  </a:cubicBezTo>
                  <a:cubicBezTo>
                    <a:pt x="78" y="16"/>
                    <a:pt x="78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4891450" y="2431800"/>
              <a:ext cx="109175" cy="62125"/>
            </a:xfrm>
            <a:custGeom>
              <a:avLst/>
              <a:gdLst/>
              <a:ahLst/>
              <a:cxnLst/>
              <a:rect l="l" t="t" r="r" b="b"/>
              <a:pathLst>
                <a:path w="4367" h="2485" extrusionOk="0">
                  <a:moveTo>
                    <a:pt x="371" y="0"/>
                  </a:moveTo>
                  <a:lnTo>
                    <a:pt x="0" y="1189"/>
                  </a:lnTo>
                  <a:lnTo>
                    <a:pt x="4151" y="2485"/>
                  </a:lnTo>
                  <a:lnTo>
                    <a:pt x="4367" y="618"/>
                  </a:lnTo>
                  <a:lnTo>
                    <a:pt x="4352" y="67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4759900" y="2387300"/>
              <a:ext cx="141225" cy="74225"/>
            </a:xfrm>
            <a:custGeom>
              <a:avLst/>
              <a:gdLst/>
              <a:ahLst/>
              <a:cxnLst/>
              <a:rect l="l" t="t" r="r" b="b"/>
              <a:pathLst>
                <a:path w="5649" h="2969" extrusionOk="0">
                  <a:moveTo>
                    <a:pt x="125" y="0"/>
                  </a:moveTo>
                  <a:cubicBezTo>
                    <a:pt x="109" y="0"/>
                    <a:pt x="98" y="2"/>
                    <a:pt x="93" y="6"/>
                  </a:cubicBezTo>
                  <a:cubicBezTo>
                    <a:pt x="1" y="99"/>
                    <a:pt x="47" y="345"/>
                    <a:pt x="572" y="577"/>
                  </a:cubicBezTo>
                  <a:cubicBezTo>
                    <a:pt x="1112" y="808"/>
                    <a:pt x="2932" y="1904"/>
                    <a:pt x="3056" y="2089"/>
                  </a:cubicBezTo>
                  <a:cubicBezTo>
                    <a:pt x="3179" y="2274"/>
                    <a:pt x="4136" y="2938"/>
                    <a:pt x="5278" y="2969"/>
                  </a:cubicBezTo>
                  <a:lnTo>
                    <a:pt x="5648" y="1796"/>
                  </a:lnTo>
                  <a:cubicBezTo>
                    <a:pt x="5648" y="1796"/>
                    <a:pt x="3843" y="870"/>
                    <a:pt x="3364" y="762"/>
                  </a:cubicBezTo>
                  <a:cubicBezTo>
                    <a:pt x="2910" y="674"/>
                    <a:pt x="447" y="0"/>
                    <a:pt x="12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4785375" y="2409050"/>
              <a:ext cx="69050" cy="37575"/>
            </a:xfrm>
            <a:custGeom>
              <a:avLst/>
              <a:gdLst/>
              <a:ahLst/>
              <a:cxnLst/>
              <a:rect l="l" t="t" r="r" b="b"/>
              <a:pathLst>
                <a:path w="2762" h="1503" extrusionOk="0">
                  <a:moveTo>
                    <a:pt x="1435" y="0"/>
                  </a:moveTo>
                  <a:cubicBezTo>
                    <a:pt x="1435" y="0"/>
                    <a:pt x="247" y="108"/>
                    <a:pt x="123" y="370"/>
                  </a:cubicBezTo>
                  <a:cubicBezTo>
                    <a:pt x="0" y="633"/>
                    <a:pt x="494" y="1342"/>
                    <a:pt x="1018" y="1466"/>
                  </a:cubicBezTo>
                  <a:cubicBezTo>
                    <a:pt x="1118" y="1491"/>
                    <a:pt x="1230" y="1502"/>
                    <a:pt x="1349" y="1502"/>
                  </a:cubicBezTo>
                  <a:cubicBezTo>
                    <a:pt x="1876" y="1502"/>
                    <a:pt x="2522" y="1286"/>
                    <a:pt x="2623" y="1173"/>
                  </a:cubicBezTo>
                  <a:cubicBezTo>
                    <a:pt x="2762" y="1049"/>
                    <a:pt x="1435" y="0"/>
                    <a:pt x="1435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4803875" y="2436750"/>
              <a:ext cx="65600" cy="21650"/>
            </a:xfrm>
            <a:custGeom>
              <a:avLst/>
              <a:gdLst/>
              <a:ahLst/>
              <a:cxnLst/>
              <a:rect l="l" t="t" r="r" b="b"/>
              <a:pathLst>
                <a:path w="2624" h="866" extrusionOk="0">
                  <a:moveTo>
                    <a:pt x="1254" y="0"/>
                  </a:moveTo>
                  <a:cubicBezTo>
                    <a:pt x="702" y="0"/>
                    <a:pt x="108" y="43"/>
                    <a:pt x="1" y="250"/>
                  </a:cubicBezTo>
                  <a:cubicBezTo>
                    <a:pt x="155" y="589"/>
                    <a:pt x="479" y="821"/>
                    <a:pt x="865" y="852"/>
                  </a:cubicBezTo>
                  <a:cubicBezTo>
                    <a:pt x="1004" y="861"/>
                    <a:pt x="1158" y="866"/>
                    <a:pt x="1314" y="866"/>
                  </a:cubicBezTo>
                  <a:cubicBezTo>
                    <a:pt x="1906" y="866"/>
                    <a:pt x="2541" y="805"/>
                    <a:pt x="2577" y="744"/>
                  </a:cubicBezTo>
                  <a:cubicBezTo>
                    <a:pt x="2623" y="652"/>
                    <a:pt x="2413" y="18"/>
                    <a:pt x="2259" y="18"/>
                  </a:cubicBezTo>
                  <a:cubicBezTo>
                    <a:pt x="2257" y="18"/>
                    <a:pt x="2255" y="18"/>
                    <a:pt x="2253" y="18"/>
                  </a:cubicBezTo>
                  <a:cubicBezTo>
                    <a:pt x="2240" y="21"/>
                    <a:pt x="2215" y="22"/>
                    <a:pt x="2179" y="22"/>
                  </a:cubicBezTo>
                  <a:cubicBezTo>
                    <a:pt x="2018" y="22"/>
                    <a:pt x="1647" y="0"/>
                    <a:pt x="125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4761050" y="2387425"/>
              <a:ext cx="80275" cy="47100"/>
            </a:xfrm>
            <a:custGeom>
              <a:avLst/>
              <a:gdLst/>
              <a:ahLst/>
              <a:cxnLst/>
              <a:rect l="l" t="t" r="r" b="b"/>
              <a:pathLst>
                <a:path w="3211" h="1884" extrusionOk="0">
                  <a:moveTo>
                    <a:pt x="32" y="1"/>
                  </a:moveTo>
                  <a:cubicBezTo>
                    <a:pt x="1" y="63"/>
                    <a:pt x="1" y="124"/>
                    <a:pt x="16" y="186"/>
                  </a:cubicBezTo>
                  <a:cubicBezTo>
                    <a:pt x="63" y="310"/>
                    <a:pt x="155" y="402"/>
                    <a:pt x="263" y="448"/>
                  </a:cubicBezTo>
                  <a:cubicBezTo>
                    <a:pt x="464" y="541"/>
                    <a:pt x="757" y="695"/>
                    <a:pt x="1035" y="819"/>
                  </a:cubicBezTo>
                  <a:cubicBezTo>
                    <a:pt x="1312" y="958"/>
                    <a:pt x="1575" y="1081"/>
                    <a:pt x="1714" y="1158"/>
                  </a:cubicBezTo>
                  <a:cubicBezTo>
                    <a:pt x="1806" y="1204"/>
                    <a:pt x="1961" y="1266"/>
                    <a:pt x="2146" y="1359"/>
                  </a:cubicBezTo>
                  <a:cubicBezTo>
                    <a:pt x="2516" y="1513"/>
                    <a:pt x="2871" y="1683"/>
                    <a:pt x="3210" y="1883"/>
                  </a:cubicBezTo>
                  <a:cubicBezTo>
                    <a:pt x="2871" y="1667"/>
                    <a:pt x="2516" y="1498"/>
                    <a:pt x="2161" y="1343"/>
                  </a:cubicBezTo>
                  <a:cubicBezTo>
                    <a:pt x="1976" y="1251"/>
                    <a:pt x="1806" y="1189"/>
                    <a:pt x="1729" y="1143"/>
                  </a:cubicBezTo>
                  <a:cubicBezTo>
                    <a:pt x="1590" y="1066"/>
                    <a:pt x="1328" y="942"/>
                    <a:pt x="1050" y="803"/>
                  </a:cubicBezTo>
                  <a:cubicBezTo>
                    <a:pt x="772" y="680"/>
                    <a:pt x="464" y="526"/>
                    <a:pt x="279" y="433"/>
                  </a:cubicBezTo>
                  <a:cubicBezTo>
                    <a:pt x="171" y="387"/>
                    <a:pt x="78" y="294"/>
                    <a:pt x="32" y="186"/>
                  </a:cubicBezTo>
                  <a:cubicBezTo>
                    <a:pt x="16" y="124"/>
                    <a:pt x="16" y="63"/>
                    <a:pt x="47" y="16"/>
                  </a:cubicBezTo>
                  <a:cubicBezTo>
                    <a:pt x="47" y="1"/>
                    <a:pt x="47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4804275" y="2427550"/>
              <a:ext cx="39350" cy="15600"/>
            </a:xfrm>
            <a:custGeom>
              <a:avLst/>
              <a:gdLst/>
              <a:ahLst/>
              <a:cxnLst/>
              <a:rect l="l" t="t" r="r" b="b"/>
              <a:pathLst>
                <a:path w="1574" h="624" extrusionOk="0">
                  <a:moveTo>
                    <a:pt x="1451" y="1"/>
                  </a:moveTo>
                  <a:cubicBezTo>
                    <a:pt x="1435" y="1"/>
                    <a:pt x="1435" y="16"/>
                    <a:pt x="1435" y="16"/>
                  </a:cubicBezTo>
                  <a:cubicBezTo>
                    <a:pt x="1435" y="16"/>
                    <a:pt x="1543" y="479"/>
                    <a:pt x="1358" y="572"/>
                  </a:cubicBezTo>
                  <a:cubicBezTo>
                    <a:pt x="1296" y="597"/>
                    <a:pt x="1128" y="606"/>
                    <a:pt x="931" y="606"/>
                  </a:cubicBezTo>
                  <a:cubicBezTo>
                    <a:pt x="537" y="606"/>
                    <a:pt x="26" y="572"/>
                    <a:pt x="16" y="572"/>
                  </a:cubicBezTo>
                  <a:lnTo>
                    <a:pt x="0" y="572"/>
                  </a:lnTo>
                  <a:cubicBezTo>
                    <a:pt x="0" y="572"/>
                    <a:pt x="16" y="587"/>
                    <a:pt x="16" y="587"/>
                  </a:cubicBezTo>
                  <a:cubicBezTo>
                    <a:pt x="46" y="587"/>
                    <a:pt x="540" y="618"/>
                    <a:pt x="926" y="618"/>
                  </a:cubicBezTo>
                  <a:cubicBezTo>
                    <a:pt x="967" y="622"/>
                    <a:pt x="1007" y="624"/>
                    <a:pt x="1047" y="624"/>
                  </a:cubicBezTo>
                  <a:cubicBezTo>
                    <a:pt x="1156" y="624"/>
                    <a:pt x="1260" y="610"/>
                    <a:pt x="1373" y="587"/>
                  </a:cubicBezTo>
                  <a:cubicBezTo>
                    <a:pt x="1574" y="494"/>
                    <a:pt x="1466" y="32"/>
                    <a:pt x="1451" y="16"/>
                  </a:cubicBezTo>
                  <a:cubicBezTo>
                    <a:pt x="1451" y="1"/>
                    <a:pt x="1451" y="1"/>
                    <a:pt x="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4809275" y="2418675"/>
              <a:ext cx="17000" cy="24325"/>
            </a:xfrm>
            <a:custGeom>
              <a:avLst/>
              <a:gdLst/>
              <a:ahLst/>
              <a:cxnLst/>
              <a:rect l="l" t="t" r="r" b="b"/>
              <a:pathLst>
                <a:path w="680" h="973" extrusionOk="0">
                  <a:moveTo>
                    <a:pt x="32" y="1"/>
                  </a:moveTo>
                  <a:cubicBezTo>
                    <a:pt x="1" y="32"/>
                    <a:pt x="1" y="62"/>
                    <a:pt x="1" y="93"/>
                  </a:cubicBezTo>
                  <a:cubicBezTo>
                    <a:pt x="1" y="232"/>
                    <a:pt x="124" y="495"/>
                    <a:pt x="664" y="973"/>
                  </a:cubicBezTo>
                  <a:lnTo>
                    <a:pt x="680" y="973"/>
                  </a:lnTo>
                  <a:cubicBezTo>
                    <a:pt x="680" y="973"/>
                    <a:pt x="680" y="957"/>
                    <a:pt x="680" y="957"/>
                  </a:cubicBezTo>
                  <a:cubicBezTo>
                    <a:pt x="109" y="464"/>
                    <a:pt x="16" y="201"/>
                    <a:pt x="16" y="93"/>
                  </a:cubicBezTo>
                  <a:cubicBezTo>
                    <a:pt x="16" y="78"/>
                    <a:pt x="16" y="47"/>
                    <a:pt x="32" y="16"/>
                  </a:cubicBezTo>
                  <a:cubicBezTo>
                    <a:pt x="47" y="16"/>
                    <a:pt x="47" y="16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4793475" y="2412500"/>
              <a:ext cx="18150" cy="30125"/>
            </a:xfrm>
            <a:custGeom>
              <a:avLst/>
              <a:gdLst/>
              <a:ahLst/>
              <a:cxnLst/>
              <a:rect l="l" t="t" r="r" b="b"/>
              <a:pathLst>
                <a:path w="726" h="1205" extrusionOk="0">
                  <a:moveTo>
                    <a:pt x="154" y="1"/>
                  </a:moveTo>
                  <a:cubicBezTo>
                    <a:pt x="15" y="155"/>
                    <a:pt x="0" y="356"/>
                    <a:pt x="77" y="526"/>
                  </a:cubicBezTo>
                  <a:cubicBezTo>
                    <a:pt x="247" y="788"/>
                    <a:pt x="463" y="1019"/>
                    <a:pt x="710" y="1204"/>
                  </a:cubicBezTo>
                  <a:lnTo>
                    <a:pt x="725" y="1204"/>
                  </a:lnTo>
                  <a:cubicBezTo>
                    <a:pt x="725" y="1189"/>
                    <a:pt x="725" y="1189"/>
                    <a:pt x="725" y="1189"/>
                  </a:cubicBezTo>
                  <a:cubicBezTo>
                    <a:pt x="478" y="1004"/>
                    <a:pt x="262" y="772"/>
                    <a:pt x="93" y="526"/>
                  </a:cubicBezTo>
                  <a:cubicBezTo>
                    <a:pt x="15" y="356"/>
                    <a:pt x="31" y="155"/>
                    <a:pt x="170" y="16"/>
                  </a:cubicBezTo>
                  <a:cubicBezTo>
                    <a:pt x="170" y="16"/>
                    <a:pt x="170" y="1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4995600" y="2445300"/>
              <a:ext cx="267725" cy="121925"/>
            </a:xfrm>
            <a:custGeom>
              <a:avLst/>
              <a:gdLst/>
              <a:ahLst/>
              <a:cxnLst/>
              <a:rect l="l" t="t" r="r" b="b"/>
              <a:pathLst>
                <a:path w="10709" h="4877" extrusionOk="0">
                  <a:moveTo>
                    <a:pt x="186" y="0"/>
                  </a:moveTo>
                  <a:lnTo>
                    <a:pt x="0" y="2022"/>
                  </a:lnTo>
                  <a:cubicBezTo>
                    <a:pt x="0" y="2022"/>
                    <a:pt x="2546" y="2577"/>
                    <a:pt x="4305" y="3102"/>
                  </a:cubicBezTo>
                  <a:cubicBezTo>
                    <a:pt x="6064" y="3627"/>
                    <a:pt x="10061" y="4876"/>
                    <a:pt x="10061" y="4876"/>
                  </a:cubicBezTo>
                  <a:cubicBezTo>
                    <a:pt x="10061" y="4876"/>
                    <a:pt x="10709" y="2145"/>
                    <a:pt x="10369" y="1574"/>
                  </a:cubicBezTo>
                  <a:cubicBezTo>
                    <a:pt x="10045" y="1003"/>
                    <a:pt x="9706" y="926"/>
                    <a:pt x="9706" y="926"/>
                  </a:cubicBezTo>
                  <a:cubicBezTo>
                    <a:pt x="9706" y="926"/>
                    <a:pt x="6111" y="695"/>
                    <a:pt x="5355" y="695"/>
                  </a:cubicBezTo>
                  <a:cubicBezTo>
                    <a:pt x="4583" y="695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4997150" y="2481950"/>
              <a:ext cx="234550" cy="65975"/>
            </a:xfrm>
            <a:custGeom>
              <a:avLst/>
              <a:gdLst/>
              <a:ahLst/>
              <a:cxnLst/>
              <a:rect l="l" t="t" r="r" b="b"/>
              <a:pathLst>
                <a:path w="9382" h="2639" extrusionOk="0">
                  <a:moveTo>
                    <a:pt x="16" y="0"/>
                  </a:moveTo>
                  <a:cubicBezTo>
                    <a:pt x="0" y="0"/>
                    <a:pt x="0" y="0"/>
                    <a:pt x="0" y="16"/>
                  </a:cubicBezTo>
                  <a:cubicBezTo>
                    <a:pt x="0" y="16"/>
                    <a:pt x="0" y="16"/>
                    <a:pt x="0" y="31"/>
                  </a:cubicBezTo>
                  <a:lnTo>
                    <a:pt x="9351" y="2639"/>
                  </a:lnTo>
                  <a:lnTo>
                    <a:pt x="9366" y="2639"/>
                  </a:lnTo>
                  <a:cubicBezTo>
                    <a:pt x="9382" y="2639"/>
                    <a:pt x="9382" y="2623"/>
                    <a:pt x="9366" y="262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5015275" y="2448775"/>
              <a:ext cx="6575" cy="52100"/>
            </a:xfrm>
            <a:custGeom>
              <a:avLst/>
              <a:gdLst/>
              <a:ahLst/>
              <a:cxnLst/>
              <a:rect l="l" t="t" r="r" b="b"/>
              <a:pathLst>
                <a:path w="263" h="2084" extrusionOk="0">
                  <a:moveTo>
                    <a:pt x="247" y="0"/>
                  </a:moveTo>
                  <a:lnTo>
                    <a:pt x="0" y="2083"/>
                  </a:lnTo>
                  <a:lnTo>
                    <a:pt x="31" y="2083"/>
                  </a:lnTo>
                  <a:lnTo>
                    <a:pt x="263" y="16"/>
                  </a:lnTo>
                  <a:cubicBezTo>
                    <a:pt x="263" y="0"/>
                    <a:pt x="26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5132925" y="2264100"/>
              <a:ext cx="257700" cy="241475"/>
            </a:xfrm>
            <a:custGeom>
              <a:avLst/>
              <a:gdLst/>
              <a:ahLst/>
              <a:cxnLst/>
              <a:rect l="l" t="t" r="r" b="b"/>
              <a:pathLst>
                <a:path w="10308" h="9659" extrusionOk="0">
                  <a:moveTo>
                    <a:pt x="5787" y="1555"/>
                  </a:moveTo>
                  <a:lnTo>
                    <a:pt x="5787" y="1555"/>
                  </a:lnTo>
                  <a:cubicBezTo>
                    <a:pt x="5818" y="1663"/>
                    <a:pt x="5849" y="1771"/>
                    <a:pt x="5895" y="1879"/>
                  </a:cubicBezTo>
                  <a:cubicBezTo>
                    <a:pt x="6018" y="2126"/>
                    <a:pt x="6173" y="2342"/>
                    <a:pt x="6373" y="2527"/>
                  </a:cubicBezTo>
                  <a:cubicBezTo>
                    <a:pt x="6713" y="2866"/>
                    <a:pt x="7083" y="3159"/>
                    <a:pt x="7422" y="3514"/>
                  </a:cubicBezTo>
                  <a:cubicBezTo>
                    <a:pt x="7453" y="3561"/>
                    <a:pt x="7500" y="3607"/>
                    <a:pt x="7530" y="3653"/>
                  </a:cubicBezTo>
                  <a:cubicBezTo>
                    <a:pt x="7453" y="3761"/>
                    <a:pt x="7361" y="3854"/>
                    <a:pt x="7253" y="3931"/>
                  </a:cubicBezTo>
                  <a:cubicBezTo>
                    <a:pt x="7114" y="4008"/>
                    <a:pt x="6975" y="4070"/>
                    <a:pt x="6821" y="4116"/>
                  </a:cubicBezTo>
                  <a:cubicBezTo>
                    <a:pt x="6466" y="4255"/>
                    <a:pt x="6157" y="4471"/>
                    <a:pt x="5910" y="4764"/>
                  </a:cubicBezTo>
                  <a:cubicBezTo>
                    <a:pt x="5926" y="4425"/>
                    <a:pt x="5926" y="4070"/>
                    <a:pt x="5926" y="3715"/>
                  </a:cubicBezTo>
                  <a:cubicBezTo>
                    <a:pt x="5910" y="3314"/>
                    <a:pt x="5895" y="2913"/>
                    <a:pt x="5864" y="2511"/>
                  </a:cubicBezTo>
                  <a:cubicBezTo>
                    <a:pt x="5849" y="2187"/>
                    <a:pt x="5787" y="1879"/>
                    <a:pt x="5787" y="1555"/>
                  </a:cubicBezTo>
                  <a:close/>
                  <a:moveTo>
                    <a:pt x="4306" y="1"/>
                  </a:moveTo>
                  <a:cubicBezTo>
                    <a:pt x="3874" y="1"/>
                    <a:pt x="3447" y="155"/>
                    <a:pt x="3102" y="428"/>
                  </a:cubicBezTo>
                  <a:cubicBezTo>
                    <a:pt x="3087" y="444"/>
                    <a:pt x="3071" y="459"/>
                    <a:pt x="3056" y="475"/>
                  </a:cubicBezTo>
                  <a:cubicBezTo>
                    <a:pt x="3040" y="490"/>
                    <a:pt x="3009" y="505"/>
                    <a:pt x="2994" y="536"/>
                  </a:cubicBezTo>
                  <a:cubicBezTo>
                    <a:pt x="2732" y="752"/>
                    <a:pt x="2562" y="1061"/>
                    <a:pt x="2300" y="1292"/>
                  </a:cubicBezTo>
                  <a:cubicBezTo>
                    <a:pt x="2053" y="1493"/>
                    <a:pt x="1760" y="1601"/>
                    <a:pt x="1513" y="1786"/>
                  </a:cubicBezTo>
                  <a:cubicBezTo>
                    <a:pt x="1081" y="2095"/>
                    <a:pt x="803" y="2542"/>
                    <a:pt x="679" y="3051"/>
                  </a:cubicBezTo>
                  <a:cubicBezTo>
                    <a:pt x="571" y="3545"/>
                    <a:pt x="602" y="4070"/>
                    <a:pt x="757" y="4564"/>
                  </a:cubicBezTo>
                  <a:cubicBezTo>
                    <a:pt x="849" y="4888"/>
                    <a:pt x="1003" y="5227"/>
                    <a:pt x="942" y="5551"/>
                  </a:cubicBezTo>
                  <a:cubicBezTo>
                    <a:pt x="880" y="5968"/>
                    <a:pt x="541" y="6276"/>
                    <a:pt x="325" y="6616"/>
                  </a:cubicBezTo>
                  <a:cubicBezTo>
                    <a:pt x="62" y="7032"/>
                    <a:pt x="1" y="7542"/>
                    <a:pt x="139" y="8005"/>
                  </a:cubicBezTo>
                  <a:cubicBezTo>
                    <a:pt x="294" y="8467"/>
                    <a:pt x="695" y="8807"/>
                    <a:pt x="1189" y="8869"/>
                  </a:cubicBezTo>
                  <a:cubicBezTo>
                    <a:pt x="1227" y="8873"/>
                    <a:pt x="1265" y="8874"/>
                    <a:pt x="1304" y="8874"/>
                  </a:cubicBezTo>
                  <a:cubicBezTo>
                    <a:pt x="1494" y="8874"/>
                    <a:pt x="1688" y="8834"/>
                    <a:pt x="1879" y="8834"/>
                  </a:cubicBezTo>
                  <a:cubicBezTo>
                    <a:pt x="1948" y="8834"/>
                    <a:pt x="2016" y="8839"/>
                    <a:pt x="2084" y="8853"/>
                  </a:cubicBezTo>
                  <a:cubicBezTo>
                    <a:pt x="2546" y="8930"/>
                    <a:pt x="2871" y="9362"/>
                    <a:pt x="3318" y="9548"/>
                  </a:cubicBezTo>
                  <a:cubicBezTo>
                    <a:pt x="3498" y="9625"/>
                    <a:pt x="3690" y="9659"/>
                    <a:pt x="3885" y="9659"/>
                  </a:cubicBezTo>
                  <a:cubicBezTo>
                    <a:pt x="4275" y="9659"/>
                    <a:pt x="4676" y="9522"/>
                    <a:pt x="5015" y="9316"/>
                  </a:cubicBezTo>
                  <a:cubicBezTo>
                    <a:pt x="5154" y="9239"/>
                    <a:pt x="5262" y="9146"/>
                    <a:pt x="5355" y="9023"/>
                  </a:cubicBezTo>
                  <a:cubicBezTo>
                    <a:pt x="5447" y="8869"/>
                    <a:pt x="5494" y="8714"/>
                    <a:pt x="5525" y="8545"/>
                  </a:cubicBezTo>
                  <a:cubicBezTo>
                    <a:pt x="5555" y="8359"/>
                    <a:pt x="5586" y="8174"/>
                    <a:pt x="5617" y="7974"/>
                  </a:cubicBezTo>
                  <a:cubicBezTo>
                    <a:pt x="5663" y="8066"/>
                    <a:pt x="5710" y="8143"/>
                    <a:pt x="5756" y="8236"/>
                  </a:cubicBezTo>
                  <a:cubicBezTo>
                    <a:pt x="5983" y="8598"/>
                    <a:pt x="6327" y="8946"/>
                    <a:pt x="6747" y="8946"/>
                  </a:cubicBezTo>
                  <a:cubicBezTo>
                    <a:pt x="6756" y="8946"/>
                    <a:pt x="6765" y="8946"/>
                    <a:pt x="6774" y="8946"/>
                  </a:cubicBezTo>
                  <a:cubicBezTo>
                    <a:pt x="7104" y="8932"/>
                    <a:pt x="7421" y="8687"/>
                    <a:pt x="7747" y="8687"/>
                  </a:cubicBezTo>
                  <a:cubicBezTo>
                    <a:pt x="7788" y="8687"/>
                    <a:pt x="7829" y="8690"/>
                    <a:pt x="7870" y="8699"/>
                  </a:cubicBezTo>
                  <a:cubicBezTo>
                    <a:pt x="7947" y="8730"/>
                    <a:pt x="8040" y="8761"/>
                    <a:pt x="8132" y="8776"/>
                  </a:cubicBezTo>
                  <a:cubicBezTo>
                    <a:pt x="8256" y="8776"/>
                    <a:pt x="8395" y="8745"/>
                    <a:pt x="8503" y="8683"/>
                  </a:cubicBezTo>
                  <a:cubicBezTo>
                    <a:pt x="8935" y="8467"/>
                    <a:pt x="9397" y="8221"/>
                    <a:pt x="9629" y="7788"/>
                  </a:cubicBezTo>
                  <a:cubicBezTo>
                    <a:pt x="9783" y="7495"/>
                    <a:pt x="9814" y="7140"/>
                    <a:pt x="9706" y="6832"/>
                  </a:cubicBezTo>
                  <a:cubicBezTo>
                    <a:pt x="9660" y="6693"/>
                    <a:pt x="9598" y="6570"/>
                    <a:pt x="9567" y="6431"/>
                  </a:cubicBezTo>
                  <a:cubicBezTo>
                    <a:pt x="9613" y="6122"/>
                    <a:pt x="9845" y="5875"/>
                    <a:pt x="9999" y="5597"/>
                  </a:cubicBezTo>
                  <a:cubicBezTo>
                    <a:pt x="10262" y="5165"/>
                    <a:pt x="10308" y="4548"/>
                    <a:pt x="9953" y="4193"/>
                  </a:cubicBezTo>
                  <a:cubicBezTo>
                    <a:pt x="9814" y="4085"/>
                    <a:pt x="9691" y="3962"/>
                    <a:pt x="9567" y="3823"/>
                  </a:cubicBezTo>
                  <a:cubicBezTo>
                    <a:pt x="9475" y="3638"/>
                    <a:pt x="9444" y="3437"/>
                    <a:pt x="9459" y="3221"/>
                  </a:cubicBezTo>
                  <a:cubicBezTo>
                    <a:pt x="9475" y="3005"/>
                    <a:pt x="9428" y="2789"/>
                    <a:pt x="9305" y="2604"/>
                  </a:cubicBezTo>
                  <a:cubicBezTo>
                    <a:pt x="9089" y="2295"/>
                    <a:pt x="8657" y="2295"/>
                    <a:pt x="8348" y="2079"/>
                  </a:cubicBezTo>
                  <a:cubicBezTo>
                    <a:pt x="7901" y="1786"/>
                    <a:pt x="7808" y="1107"/>
                    <a:pt x="7345" y="830"/>
                  </a:cubicBezTo>
                  <a:cubicBezTo>
                    <a:pt x="7184" y="729"/>
                    <a:pt x="7004" y="681"/>
                    <a:pt x="6821" y="681"/>
                  </a:cubicBezTo>
                  <a:cubicBezTo>
                    <a:pt x="6723" y="681"/>
                    <a:pt x="6624" y="695"/>
                    <a:pt x="6527" y="722"/>
                  </a:cubicBezTo>
                  <a:cubicBezTo>
                    <a:pt x="6373" y="752"/>
                    <a:pt x="6234" y="783"/>
                    <a:pt x="6095" y="845"/>
                  </a:cubicBezTo>
                  <a:cubicBezTo>
                    <a:pt x="6095" y="830"/>
                    <a:pt x="6080" y="830"/>
                    <a:pt x="6080" y="814"/>
                  </a:cubicBezTo>
                  <a:cubicBezTo>
                    <a:pt x="5802" y="397"/>
                    <a:pt x="5170" y="135"/>
                    <a:pt x="4691" y="43"/>
                  </a:cubicBezTo>
                  <a:cubicBezTo>
                    <a:pt x="4564" y="14"/>
                    <a:pt x="4435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5234375" y="2416750"/>
              <a:ext cx="60975" cy="78325"/>
            </a:xfrm>
            <a:custGeom>
              <a:avLst/>
              <a:gdLst/>
              <a:ahLst/>
              <a:cxnLst/>
              <a:rect l="l" t="t" r="r" b="b"/>
              <a:pathLst>
                <a:path w="2439" h="3133" extrusionOk="0">
                  <a:moveTo>
                    <a:pt x="2315" y="1"/>
                  </a:moveTo>
                  <a:lnTo>
                    <a:pt x="1744" y="356"/>
                  </a:lnTo>
                  <a:cubicBezTo>
                    <a:pt x="1590" y="479"/>
                    <a:pt x="1420" y="602"/>
                    <a:pt x="1250" y="710"/>
                  </a:cubicBezTo>
                  <a:cubicBezTo>
                    <a:pt x="1065" y="849"/>
                    <a:pt x="880" y="973"/>
                    <a:pt x="680" y="1096"/>
                  </a:cubicBezTo>
                  <a:cubicBezTo>
                    <a:pt x="494" y="1204"/>
                    <a:pt x="278" y="1297"/>
                    <a:pt x="93" y="1420"/>
                  </a:cubicBezTo>
                  <a:cubicBezTo>
                    <a:pt x="62" y="1436"/>
                    <a:pt x="32" y="1482"/>
                    <a:pt x="1" y="1528"/>
                  </a:cubicBezTo>
                  <a:cubicBezTo>
                    <a:pt x="47" y="1636"/>
                    <a:pt x="155" y="1899"/>
                    <a:pt x="248" y="2223"/>
                  </a:cubicBezTo>
                  <a:cubicBezTo>
                    <a:pt x="356" y="2516"/>
                    <a:pt x="433" y="2824"/>
                    <a:pt x="479" y="3133"/>
                  </a:cubicBezTo>
                  <a:cubicBezTo>
                    <a:pt x="479" y="3133"/>
                    <a:pt x="2253" y="2022"/>
                    <a:pt x="2439" y="680"/>
                  </a:cubicBezTo>
                  <a:lnTo>
                    <a:pt x="2315" y="16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5234375" y="2416750"/>
              <a:ext cx="57900" cy="55875"/>
            </a:xfrm>
            <a:custGeom>
              <a:avLst/>
              <a:gdLst/>
              <a:ahLst/>
              <a:cxnLst/>
              <a:rect l="l" t="t" r="r" b="b"/>
              <a:pathLst>
                <a:path w="2316" h="2235" extrusionOk="0">
                  <a:moveTo>
                    <a:pt x="2315" y="1"/>
                  </a:moveTo>
                  <a:lnTo>
                    <a:pt x="1744" y="356"/>
                  </a:lnTo>
                  <a:cubicBezTo>
                    <a:pt x="1590" y="479"/>
                    <a:pt x="1420" y="602"/>
                    <a:pt x="1250" y="710"/>
                  </a:cubicBezTo>
                  <a:cubicBezTo>
                    <a:pt x="1065" y="849"/>
                    <a:pt x="880" y="973"/>
                    <a:pt x="680" y="1096"/>
                  </a:cubicBezTo>
                  <a:cubicBezTo>
                    <a:pt x="494" y="1204"/>
                    <a:pt x="278" y="1297"/>
                    <a:pt x="93" y="1420"/>
                  </a:cubicBezTo>
                  <a:cubicBezTo>
                    <a:pt x="62" y="1436"/>
                    <a:pt x="32" y="1482"/>
                    <a:pt x="1" y="1528"/>
                  </a:cubicBezTo>
                  <a:cubicBezTo>
                    <a:pt x="47" y="1636"/>
                    <a:pt x="155" y="1899"/>
                    <a:pt x="248" y="2223"/>
                  </a:cubicBezTo>
                  <a:cubicBezTo>
                    <a:pt x="278" y="2230"/>
                    <a:pt x="305" y="2234"/>
                    <a:pt x="330" y="2234"/>
                  </a:cubicBezTo>
                  <a:cubicBezTo>
                    <a:pt x="356" y="2234"/>
                    <a:pt x="379" y="2230"/>
                    <a:pt x="402" y="2223"/>
                  </a:cubicBezTo>
                  <a:cubicBezTo>
                    <a:pt x="479" y="2192"/>
                    <a:pt x="556" y="2161"/>
                    <a:pt x="618" y="2115"/>
                  </a:cubicBezTo>
                  <a:cubicBezTo>
                    <a:pt x="1297" y="1652"/>
                    <a:pt x="1837" y="1019"/>
                    <a:pt x="2207" y="278"/>
                  </a:cubicBezTo>
                  <a:cubicBezTo>
                    <a:pt x="2253" y="201"/>
                    <a:pt x="2284" y="109"/>
                    <a:pt x="2315" y="16"/>
                  </a:cubicBezTo>
                  <a:lnTo>
                    <a:pt x="2315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5183850" y="2292400"/>
              <a:ext cx="120750" cy="164950"/>
            </a:xfrm>
            <a:custGeom>
              <a:avLst/>
              <a:gdLst/>
              <a:ahLst/>
              <a:cxnLst/>
              <a:rect l="l" t="t" r="r" b="b"/>
              <a:pathLst>
                <a:path w="4830" h="6598" extrusionOk="0">
                  <a:moveTo>
                    <a:pt x="2502" y="0"/>
                  </a:moveTo>
                  <a:cubicBezTo>
                    <a:pt x="2450" y="0"/>
                    <a:pt x="2398" y="2"/>
                    <a:pt x="2346" y="6"/>
                  </a:cubicBezTo>
                  <a:cubicBezTo>
                    <a:pt x="1728" y="52"/>
                    <a:pt x="1158" y="330"/>
                    <a:pt x="756" y="793"/>
                  </a:cubicBezTo>
                  <a:cubicBezTo>
                    <a:pt x="417" y="1210"/>
                    <a:pt x="185" y="1703"/>
                    <a:pt x="93" y="2243"/>
                  </a:cubicBezTo>
                  <a:cubicBezTo>
                    <a:pt x="77" y="2336"/>
                    <a:pt x="62" y="2413"/>
                    <a:pt x="47" y="2506"/>
                  </a:cubicBezTo>
                  <a:cubicBezTo>
                    <a:pt x="47" y="2521"/>
                    <a:pt x="47" y="2537"/>
                    <a:pt x="47" y="2552"/>
                  </a:cubicBezTo>
                  <a:cubicBezTo>
                    <a:pt x="47" y="2614"/>
                    <a:pt x="31" y="2676"/>
                    <a:pt x="31" y="2737"/>
                  </a:cubicBezTo>
                  <a:cubicBezTo>
                    <a:pt x="0" y="2953"/>
                    <a:pt x="0" y="3169"/>
                    <a:pt x="0" y="3385"/>
                  </a:cubicBezTo>
                  <a:lnTo>
                    <a:pt x="0" y="3401"/>
                  </a:lnTo>
                  <a:cubicBezTo>
                    <a:pt x="0" y="3925"/>
                    <a:pt x="62" y="4450"/>
                    <a:pt x="170" y="4975"/>
                  </a:cubicBezTo>
                  <a:cubicBezTo>
                    <a:pt x="185" y="5036"/>
                    <a:pt x="201" y="5113"/>
                    <a:pt x="232" y="5191"/>
                  </a:cubicBezTo>
                  <a:cubicBezTo>
                    <a:pt x="232" y="5191"/>
                    <a:pt x="232" y="5206"/>
                    <a:pt x="232" y="5206"/>
                  </a:cubicBezTo>
                  <a:cubicBezTo>
                    <a:pt x="386" y="5777"/>
                    <a:pt x="648" y="6471"/>
                    <a:pt x="1266" y="6579"/>
                  </a:cubicBezTo>
                  <a:cubicBezTo>
                    <a:pt x="1338" y="6592"/>
                    <a:pt x="1414" y="6598"/>
                    <a:pt x="1490" y="6598"/>
                  </a:cubicBezTo>
                  <a:cubicBezTo>
                    <a:pt x="1885" y="6598"/>
                    <a:pt x="2321" y="6449"/>
                    <a:pt x="2670" y="6332"/>
                  </a:cubicBezTo>
                  <a:cubicBezTo>
                    <a:pt x="2731" y="6302"/>
                    <a:pt x="2778" y="6286"/>
                    <a:pt x="2839" y="6255"/>
                  </a:cubicBezTo>
                  <a:cubicBezTo>
                    <a:pt x="3441" y="6024"/>
                    <a:pt x="3950" y="5607"/>
                    <a:pt x="4321" y="5067"/>
                  </a:cubicBezTo>
                  <a:cubicBezTo>
                    <a:pt x="4336" y="5052"/>
                    <a:pt x="4336" y="5052"/>
                    <a:pt x="4336" y="5036"/>
                  </a:cubicBezTo>
                  <a:cubicBezTo>
                    <a:pt x="4398" y="4789"/>
                    <a:pt x="4475" y="4543"/>
                    <a:pt x="4552" y="4296"/>
                  </a:cubicBezTo>
                  <a:cubicBezTo>
                    <a:pt x="4629" y="4033"/>
                    <a:pt x="4691" y="3756"/>
                    <a:pt x="4737" y="3493"/>
                  </a:cubicBezTo>
                  <a:cubicBezTo>
                    <a:pt x="4799" y="3123"/>
                    <a:pt x="4830" y="2737"/>
                    <a:pt x="4799" y="2367"/>
                  </a:cubicBezTo>
                  <a:cubicBezTo>
                    <a:pt x="4753" y="1703"/>
                    <a:pt x="4490" y="1071"/>
                    <a:pt x="4028" y="608"/>
                  </a:cubicBezTo>
                  <a:cubicBezTo>
                    <a:pt x="3604" y="226"/>
                    <a:pt x="3064" y="0"/>
                    <a:pt x="250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237475" y="2377400"/>
              <a:ext cx="62000" cy="52350"/>
            </a:xfrm>
            <a:custGeom>
              <a:avLst/>
              <a:gdLst/>
              <a:ahLst/>
              <a:cxnLst/>
              <a:rect l="l" t="t" r="r" b="b"/>
              <a:pathLst>
                <a:path w="2480" h="2094" extrusionOk="0">
                  <a:moveTo>
                    <a:pt x="1140" y="0"/>
                  </a:moveTo>
                  <a:cubicBezTo>
                    <a:pt x="1080" y="0"/>
                    <a:pt x="1019" y="5"/>
                    <a:pt x="957" y="16"/>
                  </a:cubicBezTo>
                  <a:cubicBezTo>
                    <a:pt x="370" y="140"/>
                    <a:pt x="0" y="695"/>
                    <a:pt x="124" y="1281"/>
                  </a:cubicBezTo>
                  <a:cubicBezTo>
                    <a:pt x="240" y="1802"/>
                    <a:pt x="686" y="2093"/>
                    <a:pt x="1139" y="2093"/>
                  </a:cubicBezTo>
                  <a:cubicBezTo>
                    <a:pt x="1465" y="2093"/>
                    <a:pt x="1793" y="1943"/>
                    <a:pt x="2006" y="1621"/>
                  </a:cubicBezTo>
                  <a:cubicBezTo>
                    <a:pt x="2480" y="917"/>
                    <a:pt x="1938" y="0"/>
                    <a:pt x="1140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183450" y="2377400"/>
              <a:ext cx="24725" cy="45175"/>
            </a:xfrm>
            <a:custGeom>
              <a:avLst/>
              <a:gdLst/>
              <a:ahLst/>
              <a:cxnLst/>
              <a:rect l="l" t="t" r="r" b="b"/>
              <a:pathLst>
                <a:path w="989" h="1807" extrusionOk="0">
                  <a:moveTo>
                    <a:pt x="16" y="1"/>
                  </a:moveTo>
                  <a:cubicBezTo>
                    <a:pt x="1" y="525"/>
                    <a:pt x="63" y="1065"/>
                    <a:pt x="186" y="1590"/>
                  </a:cubicBezTo>
                  <a:cubicBezTo>
                    <a:pt x="201" y="1652"/>
                    <a:pt x="217" y="1729"/>
                    <a:pt x="248" y="1806"/>
                  </a:cubicBezTo>
                  <a:cubicBezTo>
                    <a:pt x="988" y="1359"/>
                    <a:pt x="834" y="248"/>
                    <a:pt x="1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207750" y="2365450"/>
              <a:ext cx="8525" cy="47075"/>
            </a:xfrm>
            <a:custGeom>
              <a:avLst/>
              <a:gdLst/>
              <a:ahLst/>
              <a:cxnLst/>
              <a:rect l="l" t="t" r="r" b="b"/>
              <a:pathLst>
                <a:path w="341" h="1883" extrusionOk="0">
                  <a:moveTo>
                    <a:pt x="16" y="0"/>
                  </a:moveTo>
                  <a:cubicBezTo>
                    <a:pt x="16" y="0"/>
                    <a:pt x="1" y="16"/>
                    <a:pt x="16" y="31"/>
                  </a:cubicBezTo>
                  <a:cubicBezTo>
                    <a:pt x="78" y="247"/>
                    <a:pt x="140" y="463"/>
                    <a:pt x="186" y="695"/>
                  </a:cubicBezTo>
                  <a:cubicBezTo>
                    <a:pt x="248" y="911"/>
                    <a:pt x="232" y="1158"/>
                    <a:pt x="124" y="1358"/>
                  </a:cubicBezTo>
                  <a:cubicBezTo>
                    <a:pt x="124" y="1374"/>
                    <a:pt x="109" y="1374"/>
                    <a:pt x="94" y="1389"/>
                  </a:cubicBezTo>
                  <a:cubicBezTo>
                    <a:pt x="47" y="1451"/>
                    <a:pt x="16" y="1513"/>
                    <a:pt x="16" y="1590"/>
                  </a:cubicBezTo>
                  <a:cubicBezTo>
                    <a:pt x="32" y="1621"/>
                    <a:pt x="47" y="1651"/>
                    <a:pt x="63" y="1682"/>
                  </a:cubicBezTo>
                  <a:cubicBezTo>
                    <a:pt x="140" y="1759"/>
                    <a:pt x="217" y="1821"/>
                    <a:pt x="310" y="1867"/>
                  </a:cubicBezTo>
                  <a:cubicBezTo>
                    <a:pt x="310" y="1867"/>
                    <a:pt x="310" y="1867"/>
                    <a:pt x="310" y="1883"/>
                  </a:cubicBezTo>
                  <a:cubicBezTo>
                    <a:pt x="325" y="1883"/>
                    <a:pt x="325" y="1867"/>
                    <a:pt x="325" y="1867"/>
                  </a:cubicBezTo>
                  <a:cubicBezTo>
                    <a:pt x="340" y="1852"/>
                    <a:pt x="325" y="1837"/>
                    <a:pt x="325" y="1837"/>
                  </a:cubicBezTo>
                  <a:cubicBezTo>
                    <a:pt x="232" y="1790"/>
                    <a:pt x="155" y="1729"/>
                    <a:pt x="94" y="1651"/>
                  </a:cubicBezTo>
                  <a:cubicBezTo>
                    <a:pt x="78" y="1636"/>
                    <a:pt x="63" y="1605"/>
                    <a:pt x="63" y="1574"/>
                  </a:cubicBezTo>
                  <a:cubicBezTo>
                    <a:pt x="47" y="1528"/>
                    <a:pt x="94" y="1466"/>
                    <a:pt x="124" y="1420"/>
                  </a:cubicBezTo>
                  <a:cubicBezTo>
                    <a:pt x="140" y="1405"/>
                    <a:pt x="155" y="1389"/>
                    <a:pt x="155" y="1374"/>
                  </a:cubicBezTo>
                  <a:cubicBezTo>
                    <a:pt x="263" y="1173"/>
                    <a:pt x="294" y="911"/>
                    <a:pt x="217" y="695"/>
                  </a:cubicBezTo>
                  <a:cubicBezTo>
                    <a:pt x="171" y="463"/>
                    <a:pt x="124" y="232"/>
                    <a:pt x="47" y="16"/>
                  </a:cubicBezTo>
                  <a:cubicBezTo>
                    <a:pt x="47" y="0"/>
                    <a:pt x="32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5208150" y="2415600"/>
              <a:ext cx="32425" cy="6975"/>
            </a:xfrm>
            <a:custGeom>
              <a:avLst/>
              <a:gdLst/>
              <a:ahLst/>
              <a:cxnLst/>
              <a:rect l="l" t="t" r="r" b="b"/>
              <a:pathLst>
                <a:path w="1297" h="279" extrusionOk="0">
                  <a:moveTo>
                    <a:pt x="1281" y="0"/>
                  </a:moveTo>
                  <a:cubicBezTo>
                    <a:pt x="1281" y="12"/>
                    <a:pt x="909" y="263"/>
                    <a:pt x="467" y="263"/>
                  </a:cubicBezTo>
                  <a:cubicBezTo>
                    <a:pt x="325" y="263"/>
                    <a:pt x="177" y="237"/>
                    <a:pt x="31" y="170"/>
                  </a:cubicBezTo>
                  <a:cubicBezTo>
                    <a:pt x="16" y="170"/>
                    <a:pt x="0" y="185"/>
                    <a:pt x="16" y="201"/>
                  </a:cubicBezTo>
                  <a:cubicBezTo>
                    <a:pt x="155" y="247"/>
                    <a:pt x="309" y="278"/>
                    <a:pt x="448" y="278"/>
                  </a:cubicBezTo>
                  <a:cubicBezTo>
                    <a:pt x="756" y="278"/>
                    <a:pt x="1050" y="185"/>
                    <a:pt x="1297" y="16"/>
                  </a:cubicBezTo>
                  <a:cubicBezTo>
                    <a:pt x="1297" y="16"/>
                    <a:pt x="1297" y="16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5215100" y="2426000"/>
              <a:ext cx="16600" cy="3900"/>
            </a:xfrm>
            <a:custGeom>
              <a:avLst/>
              <a:gdLst/>
              <a:ahLst/>
              <a:cxnLst/>
              <a:rect l="l" t="t" r="r" b="b"/>
              <a:pathLst>
                <a:path w="664" h="156" extrusionOk="0">
                  <a:moveTo>
                    <a:pt x="648" y="1"/>
                  </a:moveTo>
                  <a:cubicBezTo>
                    <a:pt x="525" y="83"/>
                    <a:pt x="374" y="131"/>
                    <a:pt x="223" y="131"/>
                  </a:cubicBezTo>
                  <a:cubicBezTo>
                    <a:pt x="148" y="131"/>
                    <a:pt x="72" y="119"/>
                    <a:pt x="0" y="9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2" y="140"/>
                    <a:pt x="139" y="155"/>
                    <a:pt x="216" y="155"/>
                  </a:cubicBezTo>
                  <a:cubicBezTo>
                    <a:pt x="370" y="140"/>
                    <a:pt x="525" y="94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5228975" y="2356550"/>
              <a:ext cx="32750" cy="11350"/>
            </a:xfrm>
            <a:custGeom>
              <a:avLst/>
              <a:gdLst/>
              <a:ahLst/>
              <a:cxnLst/>
              <a:rect l="l" t="t" r="r" b="b"/>
              <a:pathLst>
                <a:path w="1310" h="454" extrusionOk="0">
                  <a:moveTo>
                    <a:pt x="575" y="1"/>
                  </a:moveTo>
                  <a:cubicBezTo>
                    <a:pt x="492" y="1"/>
                    <a:pt x="410" y="18"/>
                    <a:pt x="340" y="48"/>
                  </a:cubicBezTo>
                  <a:cubicBezTo>
                    <a:pt x="217" y="79"/>
                    <a:pt x="124" y="140"/>
                    <a:pt x="31" y="218"/>
                  </a:cubicBezTo>
                  <a:cubicBezTo>
                    <a:pt x="1" y="248"/>
                    <a:pt x="31" y="279"/>
                    <a:pt x="62" y="279"/>
                  </a:cubicBezTo>
                  <a:cubicBezTo>
                    <a:pt x="170" y="248"/>
                    <a:pt x="263" y="233"/>
                    <a:pt x="371" y="218"/>
                  </a:cubicBezTo>
                  <a:cubicBezTo>
                    <a:pt x="403" y="213"/>
                    <a:pt x="433" y="211"/>
                    <a:pt x="462" y="211"/>
                  </a:cubicBezTo>
                  <a:cubicBezTo>
                    <a:pt x="533" y="211"/>
                    <a:pt x="599" y="222"/>
                    <a:pt x="664" y="233"/>
                  </a:cubicBezTo>
                  <a:cubicBezTo>
                    <a:pt x="865" y="264"/>
                    <a:pt x="1065" y="341"/>
                    <a:pt x="1235" y="449"/>
                  </a:cubicBezTo>
                  <a:lnTo>
                    <a:pt x="1250" y="449"/>
                  </a:lnTo>
                  <a:cubicBezTo>
                    <a:pt x="1256" y="452"/>
                    <a:pt x="1262" y="453"/>
                    <a:pt x="1267" y="453"/>
                  </a:cubicBezTo>
                  <a:cubicBezTo>
                    <a:pt x="1291" y="453"/>
                    <a:pt x="1309" y="428"/>
                    <a:pt x="1297" y="403"/>
                  </a:cubicBezTo>
                  <a:cubicBezTo>
                    <a:pt x="1235" y="295"/>
                    <a:pt x="1142" y="218"/>
                    <a:pt x="1050" y="140"/>
                  </a:cubicBezTo>
                  <a:cubicBezTo>
                    <a:pt x="942" y="79"/>
                    <a:pt x="818" y="32"/>
                    <a:pt x="710" y="17"/>
                  </a:cubicBezTo>
                  <a:cubicBezTo>
                    <a:pt x="667" y="6"/>
                    <a:pt x="621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5184625" y="2354600"/>
              <a:ext cx="18925" cy="7775"/>
            </a:xfrm>
            <a:custGeom>
              <a:avLst/>
              <a:gdLst/>
              <a:ahLst/>
              <a:cxnLst/>
              <a:rect l="l" t="t" r="r" b="b"/>
              <a:pathLst>
                <a:path w="757" h="311" extrusionOk="0">
                  <a:moveTo>
                    <a:pt x="154" y="0"/>
                  </a:moveTo>
                  <a:cubicBezTo>
                    <a:pt x="134" y="0"/>
                    <a:pt x="113" y="1"/>
                    <a:pt x="93" y="2"/>
                  </a:cubicBezTo>
                  <a:cubicBezTo>
                    <a:pt x="62" y="18"/>
                    <a:pt x="46" y="18"/>
                    <a:pt x="16" y="18"/>
                  </a:cubicBezTo>
                  <a:cubicBezTo>
                    <a:pt x="16" y="33"/>
                    <a:pt x="16" y="49"/>
                    <a:pt x="16" y="64"/>
                  </a:cubicBezTo>
                  <a:cubicBezTo>
                    <a:pt x="16" y="126"/>
                    <a:pt x="0" y="188"/>
                    <a:pt x="0" y="249"/>
                  </a:cubicBezTo>
                  <a:cubicBezTo>
                    <a:pt x="31" y="234"/>
                    <a:pt x="77" y="234"/>
                    <a:pt x="108" y="218"/>
                  </a:cubicBezTo>
                  <a:cubicBezTo>
                    <a:pt x="216" y="218"/>
                    <a:pt x="309" y="218"/>
                    <a:pt x="401" y="234"/>
                  </a:cubicBezTo>
                  <a:cubicBezTo>
                    <a:pt x="509" y="249"/>
                    <a:pt x="617" y="265"/>
                    <a:pt x="710" y="296"/>
                  </a:cubicBezTo>
                  <a:lnTo>
                    <a:pt x="725" y="311"/>
                  </a:lnTo>
                  <a:cubicBezTo>
                    <a:pt x="725" y="311"/>
                    <a:pt x="741" y="296"/>
                    <a:pt x="741" y="296"/>
                  </a:cubicBezTo>
                  <a:cubicBezTo>
                    <a:pt x="756" y="280"/>
                    <a:pt x="756" y="265"/>
                    <a:pt x="756" y="249"/>
                  </a:cubicBezTo>
                  <a:cubicBezTo>
                    <a:pt x="601" y="79"/>
                    <a:pt x="380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5191650" y="2372750"/>
              <a:ext cx="9575" cy="8100"/>
            </a:xfrm>
            <a:custGeom>
              <a:avLst/>
              <a:gdLst/>
              <a:ahLst/>
              <a:cxnLst/>
              <a:rect l="l" t="t" r="r" b="b"/>
              <a:pathLst>
                <a:path w="383" h="324" extrusionOk="0">
                  <a:moveTo>
                    <a:pt x="209" y="1"/>
                  </a:moveTo>
                  <a:cubicBezTo>
                    <a:pt x="81" y="1"/>
                    <a:pt x="1" y="146"/>
                    <a:pt x="74" y="264"/>
                  </a:cubicBezTo>
                  <a:cubicBezTo>
                    <a:pt x="109" y="305"/>
                    <a:pt x="157" y="324"/>
                    <a:pt x="205" y="324"/>
                  </a:cubicBezTo>
                  <a:cubicBezTo>
                    <a:pt x="283" y="324"/>
                    <a:pt x="358" y="273"/>
                    <a:pt x="367" y="187"/>
                  </a:cubicBezTo>
                  <a:cubicBezTo>
                    <a:pt x="383" y="94"/>
                    <a:pt x="321" y="17"/>
                    <a:pt x="228" y="2"/>
                  </a:cubicBezTo>
                  <a:cubicBezTo>
                    <a:pt x="222" y="1"/>
                    <a:pt x="215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5236900" y="2373500"/>
              <a:ext cx="10225" cy="8650"/>
            </a:xfrm>
            <a:custGeom>
              <a:avLst/>
              <a:gdLst/>
              <a:ahLst/>
              <a:cxnLst/>
              <a:rect l="l" t="t" r="r" b="b"/>
              <a:pathLst>
                <a:path w="409" h="346" extrusionOk="0">
                  <a:moveTo>
                    <a:pt x="180" y="0"/>
                  </a:moveTo>
                  <a:cubicBezTo>
                    <a:pt x="100" y="0"/>
                    <a:pt x="37" y="58"/>
                    <a:pt x="23" y="141"/>
                  </a:cubicBezTo>
                  <a:cubicBezTo>
                    <a:pt x="0" y="256"/>
                    <a:pt x="88" y="345"/>
                    <a:pt x="186" y="345"/>
                  </a:cubicBezTo>
                  <a:cubicBezTo>
                    <a:pt x="219" y="345"/>
                    <a:pt x="254" y="335"/>
                    <a:pt x="285" y="311"/>
                  </a:cubicBezTo>
                  <a:cubicBezTo>
                    <a:pt x="409" y="218"/>
                    <a:pt x="363" y="18"/>
                    <a:pt x="208" y="2"/>
                  </a:cubicBezTo>
                  <a:cubicBezTo>
                    <a:pt x="199" y="1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5289925" y="2373950"/>
              <a:ext cx="39750" cy="46275"/>
            </a:xfrm>
            <a:custGeom>
              <a:avLst/>
              <a:gdLst/>
              <a:ahLst/>
              <a:cxnLst/>
              <a:rect l="l" t="t" r="r" b="b"/>
              <a:pathLst>
                <a:path w="1590" h="1851" extrusionOk="0">
                  <a:moveTo>
                    <a:pt x="946" y="1"/>
                  </a:moveTo>
                  <a:cubicBezTo>
                    <a:pt x="510" y="1"/>
                    <a:pt x="257" y="594"/>
                    <a:pt x="186" y="679"/>
                  </a:cubicBezTo>
                  <a:lnTo>
                    <a:pt x="1" y="1697"/>
                  </a:lnTo>
                  <a:cubicBezTo>
                    <a:pt x="1" y="1697"/>
                    <a:pt x="132" y="1851"/>
                    <a:pt x="426" y="1851"/>
                  </a:cubicBezTo>
                  <a:cubicBezTo>
                    <a:pt x="559" y="1851"/>
                    <a:pt x="725" y="1819"/>
                    <a:pt x="926" y="1728"/>
                  </a:cubicBezTo>
                  <a:cubicBezTo>
                    <a:pt x="1590" y="1419"/>
                    <a:pt x="1590" y="154"/>
                    <a:pt x="1065" y="15"/>
                  </a:cubicBezTo>
                  <a:cubicBezTo>
                    <a:pt x="1024" y="5"/>
                    <a:pt x="984" y="1"/>
                    <a:pt x="94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5300350" y="2380025"/>
              <a:ext cx="22400" cy="33675"/>
            </a:xfrm>
            <a:custGeom>
              <a:avLst/>
              <a:gdLst/>
              <a:ahLst/>
              <a:cxnLst/>
              <a:rect l="l" t="t" r="r" b="b"/>
              <a:pathLst>
                <a:path w="896" h="1347" extrusionOk="0">
                  <a:moveTo>
                    <a:pt x="427" y="1"/>
                  </a:moveTo>
                  <a:cubicBezTo>
                    <a:pt x="413" y="1"/>
                    <a:pt x="400" y="2"/>
                    <a:pt x="386" y="4"/>
                  </a:cubicBezTo>
                  <a:cubicBezTo>
                    <a:pt x="232" y="19"/>
                    <a:pt x="154" y="173"/>
                    <a:pt x="108" y="312"/>
                  </a:cubicBezTo>
                  <a:cubicBezTo>
                    <a:pt x="108" y="312"/>
                    <a:pt x="108" y="328"/>
                    <a:pt x="108" y="328"/>
                  </a:cubicBezTo>
                  <a:lnTo>
                    <a:pt x="124" y="328"/>
                  </a:lnTo>
                  <a:cubicBezTo>
                    <a:pt x="170" y="189"/>
                    <a:pt x="247" y="35"/>
                    <a:pt x="386" y="19"/>
                  </a:cubicBezTo>
                  <a:cubicBezTo>
                    <a:pt x="494" y="19"/>
                    <a:pt x="587" y="65"/>
                    <a:pt x="648" y="143"/>
                  </a:cubicBezTo>
                  <a:cubicBezTo>
                    <a:pt x="833" y="390"/>
                    <a:pt x="864" y="714"/>
                    <a:pt x="725" y="991"/>
                  </a:cubicBezTo>
                  <a:cubicBezTo>
                    <a:pt x="679" y="1099"/>
                    <a:pt x="602" y="1207"/>
                    <a:pt x="494" y="1269"/>
                  </a:cubicBezTo>
                  <a:cubicBezTo>
                    <a:pt x="443" y="1305"/>
                    <a:pt x="385" y="1321"/>
                    <a:pt x="327" y="1321"/>
                  </a:cubicBezTo>
                  <a:cubicBezTo>
                    <a:pt x="262" y="1321"/>
                    <a:pt x="196" y="1302"/>
                    <a:pt x="139" y="1269"/>
                  </a:cubicBezTo>
                  <a:cubicBezTo>
                    <a:pt x="77" y="1207"/>
                    <a:pt x="31" y="1130"/>
                    <a:pt x="16" y="1038"/>
                  </a:cubicBezTo>
                  <a:lnTo>
                    <a:pt x="0" y="1038"/>
                  </a:lnTo>
                  <a:cubicBezTo>
                    <a:pt x="0" y="1038"/>
                    <a:pt x="0" y="1038"/>
                    <a:pt x="0" y="1053"/>
                  </a:cubicBezTo>
                  <a:cubicBezTo>
                    <a:pt x="16" y="1146"/>
                    <a:pt x="62" y="1223"/>
                    <a:pt x="124" y="1284"/>
                  </a:cubicBezTo>
                  <a:cubicBezTo>
                    <a:pt x="185" y="1315"/>
                    <a:pt x="247" y="1346"/>
                    <a:pt x="324" y="1346"/>
                  </a:cubicBezTo>
                  <a:cubicBezTo>
                    <a:pt x="386" y="1346"/>
                    <a:pt x="448" y="1331"/>
                    <a:pt x="509" y="1300"/>
                  </a:cubicBezTo>
                  <a:cubicBezTo>
                    <a:pt x="617" y="1223"/>
                    <a:pt x="710" y="1115"/>
                    <a:pt x="756" y="991"/>
                  </a:cubicBezTo>
                  <a:cubicBezTo>
                    <a:pt x="895" y="714"/>
                    <a:pt x="849" y="374"/>
                    <a:pt x="664" y="127"/>
                  </a:cubicBezTo>
                  <a:cubicBezTo>
                    <a:pt x="610" y="46"/>
                    <a:pt x="52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5301875" y="2380875"/>
              <a:ext cx="12775" cy="29350"/>
            </a:xfrm>
            <a:custGeom>
              <a:avLst/>
              <a:gdLst/>
              <a:ahLst/>
              <a:cxnLst/>
              <a:rect l="l" t="t" r="r" b="b"/>
              <a:pathLst>
                <a:path w="511" h="1174" extrusionOk="0">
                  <a:moveTo>
                    <a:pt x="479" y="1"/>
                  </a:moveTo>
                  <a:cubicBezTo>
                    <a:pt x="402" y="78"/>
                    <a:pt x="340" y="170"/>
                    <a:pt x="279" y="278"/>
                  </a:cubicBezTo>
                  <a:cubicBezTo>
                    <a:pt x="124" y="541"/>
                    <a:pt x="32" y="849"/>
                    <a:pt x="1" y="1158"/>
                  </a:cubicBezTo>
                  <a:cubicBezTo>
                    <a:pt x="1" y="1173"/>
                    <a:pt x="1" y="1173"/>
                    <a:pt x="16" y="1173"/>
                  </a:cubicBezTo>
                  <a:cubicBezTo>
                    <a:pt x="47" y="865"/>
                    <a:pt x="155" y="556"/>
                    <a:pt x="294" y="278"/>
                  </a:cubicBezTo>
                  <a:cubicBezTo>
                    <a:pt x="356" y="186"/>
                    <a:pt x="418" y="93"/>
                    <a:pt x="495" y="16"/>
                  </a:cubicBezTo>
                  <a:cubicBezTo>
                    <a:pt x="510" y="16"/>
                    <a:pt x="495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5263175" y="2290100"/>
              <a:ext cx="74225" cy="91875"/>
            </a:xfrm>
            <a:custGeom>
              <a:avLst/>
              <a:gdLst/>
              <a:ahLst/>
              <a:cxnLst/>
              <a:rect l="l" t="t" r="r" b="b"/>
              <a:pathLst>
                <a:path w="2969" h="3675" extrusionOk="0">
                  <a:moveTo>
                    <a:pt x="711" y="0"/>
                  </a:moveTo>
                  <a:cubicBezTo>
                    <a:pt x="388" y="0"/>
                    <a:pt x="0" y="68"/>
                    <a:pt x="98" y="407"/>
                  </a:cubicBezTo>
                  <a:cubicBezTo>
                    <a:pt x="145" y="530"/>
                    <a:pt x="268" y="607"/>
                    <a:pt x="330" y="731"/>
                  </a:cubicBezTo>
                  <a:cubicBezTo>
                    <a:pt x="438" y="947"/>
                    <a:pt x="345" y="1209"/>
                    <a:pt x="268" y="1441"/>
                  </a:cubicBezTo>
                  <a:cubicBezTo>
                    <a:pt x="191" y="1672"/>
                    <a:pt x="114" y="1950"/>
                    <a:pt x="268" y="2135"/>
                  </a:cubicBezTo>
                  <a:cubicBezTo>
                    <a:pt x="376" y="2289"/>
                    <a:pt x="561" y="2335"/>
                    <a:pt x="700" y="2443"/>
                  </a:cubicBezTo>
                  <a:cubicBezTo>
                    <a:pt x="839" y="2552"/>
                    <a:pt x="916" y="2721"/>
                    <a:pt x="932" y="2891"/>
                  </a:cubicBezTo>
                  <a:cubicBezTo>
                    <a:pt x="932" y="3030"/>
                    <a:pt x="932" y="3169"/>
                    <a:pt x="932" y="3308"/>
                  </a:cubicBezTo>
                  <a:cubicBezTo>
                    <a:pt x="978" y="3493"/>
                    <a:pt x="1117" y="3632"/>
                    <a:pt x="1302" y="3662"/>
                  </a:cubicBezTo>
                  <a:cubicBezTo>
                    <a:pt x="1325" y="3670"/>
                    <a:pt x="1352" y="3674"/>
                    <a:pt x="1379" y="3674"/>
                  </a:cubicBezTo>
                  <a:cubicBezTo>
                    <a:pt x="1406" y="3674"/>
                    <a:pt x="1433" y="3670"/>
                    <a:pt x="1456" y="3662"/>
                  </a:cubicBezTo>
                  <a:cubicBezTo>
                    <a:pt x="1564" y="3632"/>
                    <a:pt x="1641" y="3524"/>
                    <a:pt x="1719" y="3462"/>
                  </a:cubicBezTo>
                  <a:cubicBezTo>
                    <a:pt x="2012" y="3230"/>
                    <a:pt x="2459" y="3338"/>
                    <a:pt x="2737" y="3092"/>
                  </a:cubicBezTo>
                  <a:cubicBezTo>
                    <a:pt x="2968" y="2906"/>
                    <a:pt x="2968" y="2552"/>
                    <a:pt x="2953" y="2258"/>
                  </a:cubicBezTo>
                  <a:cubicBezTo>
                    <a:pt x="2938" y="2058"/>
                    <a:pt x="2891" y="1857"/>
                    <a:pt x="2830" y="1657"/>
                  </a:cubicBezTo>
                  <a:cubicBezTo>
                    <a:pt x="2752" y="1471"/>
                    <a:pt x="2598" y="1317"/>
                    <a:pt x="2413" y="1240"/>
                  </a:cubicBezTo>
                  <a:cubicBezTo>
                    <a:pt x="2259" y="1209"/>
                    <a:pt x="2120" y="1163"/>
                    <a:pt x="1966" y="1101"/>
                  </a:cubicBezTo>
                  <a:cubicBezTo>
                    <a:pt x="1750" y="947"/>
                    <a:pt x="1765" y="623"/>
                    <a:pt x="1641" y="376"/>
                  </a:cubicBezTo>
                  <a:cubicBezTo>
                    <a:pt x="1503" y="175"/>
                    <a:pt x="1287" y="52"/>
                    <a:pt x="1040" y="21"/>
                  </a:cubicBezTo>
                  <a:cubicBezTo>
                    <a:pt x="967" y="12"/>
                    <a:pt x="845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5286850" y="2368000"/>
              <a:ext cx="20450" cy="23325"/>
            </a:xfrm>
            <a:custGeom>
              <a:avLst/>
              <a:gdLst/>
              <a:ahLst/>
              <a:cxnLst/>
              <a:rect l="l" t="t" r="r" b="b"/>
              <a:pathLst>
                <a:path w="818" h="933" extrusionOk="0">
                  <a:moveTo>
                    <a:pt x="490" y="1"/>
                  </a:moveTo>
                  <a:cubicBezTo>
                    <a:pt x="303" y="1"/>
                    <a:pt x="129" y="93"/>
                    <a:pt x="62" y="269"/>
                  </a:cubicBezTo>
                  <a:cubicBezTo>
                    <a:pt x="0" y="438"/>
                    <a:pt x="124" y="701"/>
                    <a:pt x="170" y="855"/>
                  </a:cubicBezTo>
                  <a:cubicBezTo>
                    <a:pt x="185" y="886"/>
                    <a:pt x="201" y="932"/>
                    <a:pt x="247" y="932"/>
                  </a:cubicBezTo>
                  <a:cubicBezTo>
                    <a:pt x="262" y="932"/>
                    <a:pt x="278" y="917"/>
                    <a:pt x="278" y="917"/>
                  </a:cubicBezTo>
                  <a:cubicBezTo>
                    <a:pt x="370" y="809"/>
                    <a:pt x="463" y="685"/>
                    <a:pt x="556" y="577"/>
                  </a:cubicBezTo>
                  <a:cubicBezTo>
                    <a:pt x="602" y="516"/>
                    <a:pt x="679" y="469"/>
                    <a:pt x="741" y="392"/>
                  </a:cubicBezTo>
                  <a:cubicBezTo>
                    <a:pt x="803" y="346"/>
                    <a:pt x="818" y="253"/>
                    <a:pt x="803" y="161"/>
                  </a:cubicBezTo>
                  <a:cubicBezTo>
                    <a:pt x="756" y="84"/>
                    <a:pt x="664" y="22"/>
                    <a:pt x="571" y="6"/>
                  </a:cubicBezTo>
                  <a:cubicBezTo>
                    <a:pt x="544" y="3"/>
                    <a:pt x="517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5156075" y="2281350"/>
              <a:ext cx="114600" cy="85050"/>
            </a:xfrm>
            <a:custGeom>
              <a:avLst/>
              <a:gdLst/>
              <a:ahLst/>
              <a:cxnLst/>
              <a:rect l="l" t="t" r="r" b="b"/>
              <a:pathLst>
                <a:path w="4584" h="3402" extrusionOk="0">
                  <a:moveTo>
                    <a:pt x="3349" y="1"/>
                  </a:moveTo>
                  <a:cubicBezTo>
                    <a:pt x="3117" y="32"/>
                    <a:pt x="2886" y="93"/>
                    <a:pt x="2670" y="170"/>
                  </a:cubicBezTo>
                  <a:cubicBezTo>
                    <a:pt x="2392" y="263"/>
                    <a:pt x="2114" y="371"/>
                    <a:pt x="1852" y="494"/>
                  </a:cubicBezTo>
                  <a:cubicBezTo>
                    <a:pt x="1173" y="834"/>
                    <a:pt x="618" y="1374"/>
                    <a:pt x="278" y="2053"/>
                  </a:cubicBezTo>
                  <a:cubicBezTo>
                    <a:pt x="93" y="2377"/>
                    <a:pt x="0" y="2747"/>
                    <a:pt x="16" y="3118"/>
                  </a:cubicBezTo>
                  <a:cubicBezTo>
                    <a:pt x="31" y="3241"/>
                    <a:pt x="77" y="3380"/>
                    <a:pt x="185" y="3395"/>
                  </a:cubicBezTo>
                  <a:cubicBezTo>
                    <a:pt x="200" y="3399"/>
                    <a:pt x="214" y="3401"/>
                    <a:pt x="228" y="3401"/>
                  </a:cubicBezTo>
                  <a:cubicBezTo>
                    <a:pt x="318" y="3401"/>
                    <a:pt x="394" y="3321"/>
                    <a:pt x="448" y="3241"/>
                  </a:cubicBezTo>
                  <a:cubicBezTo>
                    <a:pt x="510" y="3148"/>
                    <a:pt x="571" y="3040"/>
                    <a:pt x="618" y="2932"/>
                  </a:cubicBezTo>
                  <a:cubicBezTo>
                    <a:pt x="710" y="2701"/>
                    <a:pt x="772" y="2454"/>
                    <a:pt x="957" y="2284"/>
                  </a:cubicBezTo>
                  <a:cubicBezTo>
                    <a:pt x="1204" y="2068"/>
                    <a:pt x="1574" y="2099"/>
                    <a:pt x="1883" y="2007"/>
                  </a:cubicBezTo>
                  <a:cubicBezTo>
                    <a:pt x="1991" y="1991"/>
                    <a:pt x="2083" y="1945"/>
                    <a:pt x="2161" y="1883"/>
                  </a:cubicBezTo>
                  <a:cubicBezTo>
                    <a:pt x="2269" y="1791"/>
                    <a:pt x="2330" y="1683"/>
                    <a:pt x="2377" y="1575"/>
                  </a:cubicBezTo>
                  <a:cubicBezTo>
                    <a:pt x="2469" y="1312"/>
                    <a:pt x="2485" y="1019"/>
                    <a:pt x="2670" y="818"/>
                  </a:cubicBezTo>
                  <a:cubicBezTo>
                    <a:pt x="2825" y="691"/>
                    <a:pt x="3019" y="616"/>
                    <a:pt x="3217" y="616"/>
                  </a:cubicBezTo>
                  <a:cubicBezTo>
                    <a:pt x="3235" y="616"/>
                    <a:pt x="3253" y="617"/>
                    <a:pt x="3272" y="618"/>
                  </a:cubicBezTo>
                  <a:cubicBezTo>
                    <a:pt x="3488" y="633"/>
                    <a:pt x="3688" y="695"/>
                    <a:pt x="3904" y="726"/>
                  </a:cubicBezTo>
                  <a:cubicBezTo>
                    <a:pt x="3950" y="734"/>
                    <a:pt x="4010" y="740"/>
                    <a:pt x="4076" y="740"/>
                  </a:cubicBezTo>
                  <a:cubicBezTo>
                    <a:pt x="4257" y="740"/>
                    <a:pt x="4476" y="695"/>
                    <a:pt x="4521" y="525"/>
                  </a:cubicBezTo>
                  <a:cubicBezTo>
                    <a:pt x="4583" y="263"/>
                    <a:pt x="4290" y="124"/>
                    <a:pt x="4074" y="78"/>
                  </a:cubicBezTo>
                  <a:cubicBezTo>
                    <a:pt x="3842" y="32"/>
                    <a:pt x="3596" y="1"/>
                    <a:pt x="3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5134850" y="2445675"/>
              <a:ext cx="298975" cy="372675"/>
            </a:xfrm>
            <a:custGeom>
              <a:avLst/>
              <a:gdLst/>
              <a:ahLst/>
              <a:cxnLst/>
              <a:rect l="l" t="t" r="r" b="b"/>
              <a:pathLst>
                <a:path w="11959" h="14907" extrusionOk="0">
                  <a:moveTo>
                    <a:pt x="6126" y="1"/>
                  </a:moveTo>
                  <a:cubicBezTo>
                    <a:pt x="6126" y="1"/>
                    <a:pt x="4815" y="279"/>
                    <a:pt x="4275" y="2655"/>
                  </a:cubicBezTo>
                  <a:cubicBezTo>
                    <a:pt x="3735" y="5047"/>
                    <a:pt x="2562" y="7423"/>
                    <a:pt x="1929" y="8719"/>
                  </a:cubicBezTo>
                  <a:cubicBezTo>
                    <a:pt x="1297" y="10030"/>
                    <a:pt x="1" y="13734"/>
                    <a:pt x="1" y="13734"/>
                  </a:cubicBezTo>
                  <a:lnTo>
                    <a:pt x="2346" y="14906"/>
                  </a:lnTo>
                  <a:cubicBezTo>
                    <a:pt x="2346" y="14906"/>
                    <a:pt x="4506" y="12592"/>
                    <a:pt x="5324" y="10817"/>
                  </a:cubicBezTo>
                  <a:cubicBezTo>
                    <a:pt x="6157" y="9043"/>
                    <a:pt x="9459" y="6528"/>
                    <a:pt x="10030" y="5324"/>
                  </a:cubicBezTo>
                  <a:cubicBezTo>
                    <a:pt x="10601" y="4121"/>
                    <a:pt x="11959" y="1328"/>
                    <a:pt x="6250" y="32"/>
                  </a:cubicBezTo>
                  <a:lnTo>
                    <a:pt x="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5235925" y="2427950"/>
              <a:ext cx="324825" cy="328125"/>
            </a:xfrm>
            <a:custGeom>
              <a:avLst/>
              <a:gdLst/>
              <a:ahLst/>
              <a:cxnLst/>
              <a:rect l="l" t="t" r="r" b="b"/>
              <a:pathLst>
                <a:path w="12993" h="13125" extrusionOk="0">
                  <a:moveTo>
                    <a:pt x="2361" y="0"/>
                  </a:moveTo>
                  <a:cubicBezTo>
                    <a:pt x="1790" y="895"/>
                    <a:pt x="1142" y="1728"/>
                    <a:pt x="432" y="2500"/>
                  </a:cubicBezTo>
                  <a:cubicBezTo>
                    <a:pt x="432" y="2500"/>
                    <a:pt x="0" y="3503"/>
                    <a:pt x="618" y="4814"/>
                  </a:cubicBezTo>
                  <a:cubicBezTo>
                    <a:pt x="1235" y="6126"/>
                    <a:pt x="3642" y="8101"/>
                    <a:pt x="4568" y="10554"/>
                  </a:cubicBezTo>
                  <a:lnTo>
                    <a:pt x="5493" y="13008"/>
                  </a:lnTo>
                  <a:cubicBezTo>
                    <a:pt x="5930" y="13086"/>
                    <a:pt x="6369" y="13124"/>
                    <a:pt x="6806" y="13124"/>
                  </a:cubicBezTo>
                  <a:cubicBezTo>
                    <a:pt x="8102" y="13124"/>
                    <a:pt x="9382" y="12786"/>
                    <a:pt x="10524" y="12128"/>
                  </a:cubicBezTo>
                  <a:cubicBezTo>
                    <a:pt x="12993" y="10693"/>
                    <a:pt x="12993" y="10616"/>
                    <a:pt x="12993" y="10601"/>
                  </a:cubicBezTo>
                  <a:cubicBezTo>
                    <a:pt x="12962" y="10354"/>
                    <a:pt x="12576" y="9999"/>
                    <a:pt x="12437" y="9783"/>
                  </a:cubicBezTo>
                  <a:cubicBezTo>
                    <a:pt x="12159" y="9366"/>
                    <a:pt x="11866" y="8934"/>
                    <a:pt x="11573" y="8518"/>
                  </a:cubicBezTo>
                  <a:cubicBezTo>
                    <a:pt x="9490" y="5539"/>
                    <a:pt x="7191" y="2484"/>
                    <a:pt x="3950" y="679"/>
                  </a:cubicBezTo>
                  <a:cubicBezTo>
                    <a:pt x="3441" y="401"/>
                    <a:pt x="2901" y="17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5193100" y="2595575"/>
              <a:ext cx="175150" cy="223150"/>
            </a:xfrm>
            <a:custGeom>
              <a:avLst/>
              <a:gdLst/>
              <a:ahLst/>
              <a:cxnLst/>
              <a:rect l="l" t="t" r="r" b="b"/>
              <a:pathLst>
                <a:path w="7006" h="8926" extrusionOk="0">
                  <a:moveTo>
                    <a:pt x="6994" y="1"/>
                  </a:moveTo>
                  <a:cubicBezTo>
                    <a:pt x="6992" y="1"/>
                    <a:pt x="6990" y="3"/>
                    <a:pt x="6990" y="7"/>
                  </a:cubicBezTo>
                  <a:cubicBezTo>
                    <a:pt x="6898" y="208"/>
                    <a:pt x="6790" y="393"/>
                    <a:pt x="6666" y="563"/>
                  </a:cubicBezTo>
                  <a:cubicBezTo>
                    <a:pt x="6296" y="1087"/>
                    <a:pt x="5849" y="1550"/>
                    <a:pt x="5355" y="1951"/>
                  </a:cubicBezTo>
                  <a:cubicBezTo>
                    <a:pt x="4059" y="3047"/>
                    <a:pt x="3226" y="4405"/>
                    <a:pt x="2485" y="5701"/>
                  </a:cubicBezTo>
                  <a:cubicBezTo>
                    <a:pt x="1806" y="6904"/>
                    <a:pt x="31" y="8895"/>
                    <a:pt x="1" y="8910"/>
                  </a:cubicBezTo>
                  <a:cubicBezTo>
                    <a:pt x="1" y="8910"/>
                    <a:pt x="1" y="8926"/>
                    <a:pt x="1" y="8926"/>
                  </a:cubicBezTo>
                  <a:lnTo>
                    <a:pt x="16" y="8926"/>
                  </a:lnTo>
                  <a:cubicBezTo>
                    <a:pt x="47" y="8910"/>
                    <a:pt x="1821" y="6904"/>
                    <a:pt x="2516" y="5716"/>
                  </a:cubicBezTo>
                  <a:cubicBezTo>
                    <a:pt x="3241" y="4420"/>
                    <a:pt x="4074" y="3062"/>
                    <a:pt x="5370" y="1982"/>
                  </a:cubicBezTo>
                  <a:cubicBezTo>
                    <a:pt x="5864" y="1566"/>
                    <a:pt x="6312" y="1103"/>
                    <a:pt x="6682" y="578"/>
                  </a:cubicBezTo>
                  <a:cubicBezTo>
                    <a:pt x="6821" y="408"/>
                    <a:pt x="6929" y="223"/>
                    <a:pt x="7006" y="23"/>
                  </a:cubicBezTo>
                  <a:cubicBezTo>
                    <a:pt x="7006" y="12"/>
                    <a:pt x="6998" y="1"/>
                    <a:pt x="6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5174200" y="2531925"/>
              <a:ext cx="177475" cy="276775"/>
            </a:xfrm>
            <a:custGeom>
              <a:avLst/>
              <a:gdLst/>
              <a:ahLst/>
              <a:cxnLst/>
              <a:rect l="l" t="t" r="r" b="b"/>
              <a:pathLst>
                <a:path w="7099" h="11071" extrusionOk="0">
                  <a:moveTo>
                    <a:pt x="7086" y="1"/>
                  </a:moveTo>
                  <a:cubicBezTo>
                    <a:pt x="7084" y="1"/>
                    <a:pt x="7083" y="3"/>
                    <a:pt x="7083" y="7"/>
                  </a:cubicBezTo>
                  <a:cubicBezTo>
                    <a:pt x="6666" y="1319"/>
                    <a:pt x="6080" y="2553"/>
                    <a:pt x="5370" y="3726"/>
                  </a:cubicBezTo>
                  <a:cubicBezTo>
                    <a:pt x="4167" y="5655"/>
                    <a:pt x="47" y="10993"/>
                    <a:pt x="1" y="11055"/>
                  </a:cubicBezTo>
                  <a:cubicBezTo>
                    <a:pt x="1" y="11055"/>
                    <a:pt x="1" y="11071"/>
                    <a:pt x="16" y="11071"/>
                  </a:cubicBezTo>
                  <a:lnTo>
                    <a:pt x="31" y="11071"/>
                  </a:lnTo>
                  <a:cubicBezTo>
                    <a:pt x="62" y="11009"/>
                    <a:pt x="4182" y="5670"/>
                    <a:pt x="5386" y="3726"/>
                  </a:cubicBezTo>
                  <a:cubicBezTo>
                    <a:pt x="6111" y="2569"/>
                    <a:pt x="6682" y="1319"/>
                    <a:pt x="7098" y="23"/>
                  </a:cubicBezTo>
                  <a:cubicBezTo>
                    <a:pt x="7098" y="12"/>
                    <a:pt x="7091" y="1"/>
                    <a:pt x="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5361675" y="2606925"/>
              <a:ext cx="90675" cy="143525"/>
            </a:xfrm>
            <a:custGeom>
              <a:avLst/>
              <a:gdLst/>
              <a:ahLst/>
              <a:cxnLst/>
              <a:rect l="l" t="t" r="r" b="b"/>
              <a:pathLst>
                <a:path w="3627" h="5741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31" y="62"/>
                    <a:pt x="2655" y="3920"/>
                    <a:pt x="3596" y="5725"/>
                  </a:cubicBezTo>
                  <a:cubicBezTo>
                    <a:pt x="3596" y="5741"/>
                    <a:pt x="3611" y="5741"/>
                    <a:pt x="3611" y="5741"/>
                  </a:cubicBezTo>
                  <a:cubicBezTo>
                    <a:pt x="3627" y="5741"/>
                    <a:pt x="3627" y="5725"/>
                    <a:pt x="3627" y="5725"/>
                  </a:cubicBezTo>
                  <a:cubicBezTo>
                    <a:pt x="2685" y="3904"/>
                    <a:pt x="47" y="47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5227425" y="2487625"/>
              <a:ext cx="147000" cy="114325"/>
            </a:xfrm>
            <a:custGeom>
              <a:avLst/>
              <a:gdLst/>
              <a:ahLst/>
              <a:cxnLst/>
              <a:rect l="l" t="t" r="r" b="b"/>
              <a:pathLst>
                <a:path w="5880" h="4573" extrusionOk="0">
                  <a:moveTo>
                    <a:pt x="1897" y="0"/>
                  </a:moveTo>
                  <a:cubicBezTo>
                    <a:pt x="1846" y="0"/>
                    <a:pt x="1796" y="2"/>
                    <a:pt x="1745" y="5"/>
                  </a:cubicBezTo>
                  <a:cubicBezTo>
                    <a:pt x="1390" y="20"/>
                    <a:pt x="1050" y="113"/>
                    <a:pt x="742" y="282"/>
                  </a:cubicBezTo>
                  <a:lnTo>
                    <a:pt x="1" y="2952"/>
                  </a:lnTo>
                  <a:cubicBezTo>
                    <a:pt x="1" y="2952"/>
                    <a:pt x="1" y="2967"/>
                    <a:pt x="1" y="2967"/>
                  </a:cubicBezTo>
                  <a:cubicBezTo>
                    <a:pt x="16" y="2967"/>
                    <a:pt x="16" y="2967"/>
                    <a:pt x="16" y="2952"/>
                  </a:cubicBezTo>
                  <a:lnTo>
                    <a:pt x="772" y="298"/>
                  </a:lnTo>
                  <a:cubicBezTo>
                    <a:pt x="1066" y="128"/>
                    <a:pt x="1405" y="36"/>
                    <a:pt x="1745" y="20"/>
                  </a:cubicBezTo>
                  <a:lnTo>
                    <a:pt x="1883" y="20"/>
                  </a:lnTo>
                  <a:cubicBezTo>
                    <a:pt x="2840" y="20"/>
                    <a:pt x="3673" y="545"/>
                    <a:pt x="4213" y="1008"/>
                  </a:cubicBezTo>
                  <a:cubicBezTo>
                    <a:pt x="5247" y="1887"/>
                    <a:pt x="5633" y="2798"/>
                    <a:pt x="5756" y="3415"/>
                  </a:cubicBezTo>
                  <a:cubicBezTo>
                    <a:pt x="5849" y="3785"/>
                    <a:pt x="5849" y="4171"/>
                    <a:pt x="5787" y="4557"/>
                  </a:cubicBezTo>
                  <a:cubicBezTo>
                    <a:pt x="5787" y="4557"/>
                    <a:pt x="5787" y="4572"/>
                    <a:pt x="5803" y="4572"/>
                  </a:cubicBezTo>
                  <a:cubicBezTo>
                    <a:pt x="5803" y="4572"/>
                    <a:pt x="5818" y="4572"/>
                    <a:pt x="5818" y="4557"/>
                  </a:cubicBezTo>
                  <a:cubicBezTo>
                    <a:pt x="5880" y="4186"/>
                    <a:pt x="5864" y="3785"/>
                    <a:pt x="5787" y="3415"/>
                  </a:cubicBezTo>
                  <a:cubicBezTo>
                    <a:pt x="5648" y="2798"/>
                    <a:pt x="5278" y="1872"/>
                    <a:pt x="4229" y="992"/>
                  </a:cubicBezTo>
                  <a:cubicBezTo>
                    <a:pt x="3687" y="538"/>
                    <a:pt x="2852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5145275" y="2760450"/>
              <a:ext cx="67900" cy="37075"/>
            </a:xfrm>
            <a:custGeom>
              <a:avLst/>
              <a:gdLst/>
              <a:ahLst/>
              <a:cxnLst/>
              <a:rect l="l" t="t" r="r" b="b"/>
              <a:pathLst>
                <a:path w="2716" h="1483" extrusionOk="0">
                  <a:moveTo>
                    <a:pt x="0" y="1"/>
                  </a:moveTo>
                  <a:cubicBezTo>
                    <a:pt x="0" y="16"/>
                    <a:pt x="0" y="16"/>
                    <a:pt x="0" y="16"/>
                  </a:cubicBezTo>
                  <a:lnTo>
                    <a:pt x="2685" y="1482"/>
                  </a:lnTo>
                  <a:lnTo>
                    <a:pt x="2701" y="1482"/>
                  </a:lnTo>
                  <a:cubicBezTo>
                    <a:pt x="2716" y="1482"/>
                    <a:pt x="2716" y="1467"/>
                    <a:pt x="2701" y="145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5299950" y="3084500"/>
              <a:ext cx="130800" cy="182500"/>
            </a:xfrm>
            <a:custGeom>
              <a:avLst/>
              <a:gdLst/>
              <a:ahLst/>
              <a:cxnLst/>
              <a:rect l="l" t="t" r="r" b="b"/>
              <a:pathLst>
                <a:path w="5232" h="7300" extrusionOk="0">
                  <a:moveTo>
                    <a:pt x="3488" y="0"/>
                  </a:moveTo>
                  <a:lnTo>
                    <a:pt x="1281" y="1605"/>
                  </a:lnTo>
                  <a:lnTo>
                    <a:pt x="1220" y="1636"/>
                  </a:lnTo>
                  <a:cubicBezTo>
                    <a:pt x="1220" y="1636"/>
                    <a:pt x="1112" y="2068"/>
                    <a:pt x="942" y="2685"/>
                  </a:cubicBezTo>
                  <a:cubicBezTo>
                    <a:pt x="942" y="2700"/>
                    <a:pt x="942" y="2716"/>
                    <a:pt x="927" y="2731"/>
                  </a:cubicBezTo>
                  <a:cubicBezTo>
                    <a:pt x="911" y="2839"/>
                    <a:pt x="880" y="2947"/>
                    <a:pt x="849" y="3055"/>
                  </a:cubicBezTo>
                  <a:cubicBezTo>
                    <a:pt x="849" y="3055"/>
                    <a:pt x="849" y="3086"/>
                    <a:pt x="849" y="3102"/>
                  </a:cubicBezTo>
                  <a:cubicBezTo>
                    <a:pt x="819" y="3210"/>
                    <a:pt x="788" y="3318"/>
                    <a:pt x="757" y="3441"/>
                  </a:cubicBezTo>
                  <a:cubicBezTo>
                    <a:pt x="757" y="3456"/>
                    <a:pt x="741" y="3472"/>
                    <a:pt x="741" y="3487"/>
                  </a:cubicBezTo>
                  <a:cubicBezTo>
                    <a:pt x="649" y="3889"/>
                    <a:pt x="541" y="4336"/>
                    <a:pt x="433" y="4737"/>
                  </a:cubicBezTo>
                  <a:cubicBezTo>
                    <a:pt x="433" y="4753"/>
                    <a:pt x="433" y="4768"/>
                    <a:pt x="417" y="4799"/>
                  </a:cubicBezTo>
                  <a:cubicBezTo>
                    <a:pt x="186" y="5756"/>
                    <a:pt x="1" y="6589"/>
                    <a:pt x="32" y="6697"/>
                  </a:cubicBezTo>
                  <a:cubicBezTo>
                    <a:pt x="62" y="6851"/>
                    <a:pt x="356" y="7083"/>
                    <a:pt x="741" y="7206"/>
                  </a:cubicBezTo>
                  <a:cubicBezTo>
                    <a:pt x="757" y="7221"/>
                    <a:pt x="788" y="7221"/>
                    <a:pt x="803" y="7237"/>
                  </a:cubicBezTo>
                  <a:cubicBezTo>
                    <a:pt x="935" y="7279"/>
                    <a:pt x="1072" y="7300"/>
                    <a:pt x="1208" y="7300"/>
                  </a:cubicBezTo>
                  <a:cubicBezTo>
                    <a:pt x="1421" y="7300"/>
                    <a:pt x="1633" y="7248"/>
                    <a:pt x="1822" y="7144"/>
                  </a:cubicBezTo>
                  <a:cubicBezTo>
                    <a:pt x="2531" y="6728"/>
                    <a:pt x="5185" y="1991"/>
                    <a:pt x="5232" y="1790"/>
                  </a:cubicBezTo>
                  <a:cubicBezTo>
                    <a:pt x="5232" y="1543"/>
                    <a:pt x="5170" y="1296"/>
                    <a:pt x="5046" y="1065"/>
                  </a:cubicBezTo>
                  <a:cubicBezTo>
                    <a:pt x="5046" y="1049"/>
                    <a:pt x="5031" y="1034"/>
                    <a:pt x="5031" y="1019"/>
                  </a:cubicBezTo>
                  <a:cubicBezTo>
                    <a:pt x="4892" y="725"/>
                    <a:pt x="4661" y="478"/>
                    <a:pt x="4367" y="324"/>
                  </a:cubicBezTo>
                  <a:cubicBezTo>
                    <a:pt x="3719" y="0"/>
                    <a:pt x="3488" y="0"/>
                    <a:pt x="3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5318475" y="3109950"/>
              <a:ext cx="107650" cy="155475"/>
            </a:xfrm>
            <a:custGeom>
              <a:avLst/>
              <a:gdLst/>
              <a:ahLst/>
              <a:cxnLst/>
              <a:rect l="l" t="t" r="r" b="b"/>
              <a:pathLst>
                <a:path w="4306" h="6219" extrusionOk="0">
                  <a:moveTo>
                    <a:pt x="4275" y="1"/>
                  </a:moveTo>
                  <a:cubicBezTo>
                    <a:pt x="4197" y="232"/>
                    <a:pt x="4089" y="448"/>
                    <a:pt x="3966" y="664"/>
                  </a:cubicBezTo>
                  <a:cubicBezTo>
                    <a:pt x="3966" y="679"/>
                    <a:pt x="3966" y="695"/>
                    <a:pt x="3951" y="695"/>
                  </a:cubicBezTo>
                  <a:cubicBezTo>
                    <a:pt x="3734" y="1127"/>
                    <a:pt x="3364" y="1790"/>
                    <a:pt x="2762" y="2840"/>
                  </a:cubicBezTo>
                  <a:cubicBezTo>
                    <a:pt x="2454" y="3349"/>
                    <a:pt x="2130" y="3843"/>
                    <a:pt x="1775" y="4306"/>
                  </a:cubicBezTo>
                  <a:cubicBezTo>
                    <a:pt x="1775" y="4321"/>
                    <a:pt x="1759" y="4336"/>
                    <a:pt x="1744" y="4352"/>
                  </a:cubicBezTo>
                  <a:cubicBezTo>
                    <a:pt x="849" y="5555"/>
                    <a:pt x="124" y="6111"/>
                    <a:pt x="0" y="6188"/>
                  </a:cubicBezTo>
                  <a:cubicBezTo>
                    <a:pt x="16" y="6203"/>
                    <a:pt x="47" y="6203"/>
                    <a:pt x="62" y="6219"/>
                  </a:cubicBezTo>
                  <a:cubicBezTo>
                    <a:pt x="309" y="6018"/>
                    <a:pt x="1497" y="5062"/>
                    <a:pt x="2793" y="2855"/>
                  </a:cubicBezTo>
                  <a:cubicBezTo>
                    <a:pt x="4012" y="787"/>
                    <a:pt x="4259" y="201"/>
                    <a:pt x="4305" y="47"/>
                  </a:cubicBezTo>
                  <a:lnTo>
                    <a:pt x="4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5309975" y="3203050"/>
              <a:ext cx="53275" cy="15700"/>
            </a:xfrm>
            <a:custGeom>
              <a:avLst/>
              <a:gdLst/>
              <a:ahLst/>
              <a:cxnLst/>
              <a:rect l="l" t="t" r="r" b="b"/>
              <a:pathLst>
                <a:path w="2131" h="628" extrusionOk="0">
                  <a:moveTo>
                    <a:pt x="256" y="0"/>
                  </a:moveTo>
                  <a:cubicBezTo>
                    <a:pt x="171" y="0"/>
                    <a:pt x="86" y="4"/>
                    <a:pt x="1" y="11"/>
                  </a:cubicBezTo>
                  <a:lnTo>
                    <a:pt x="1" y="57"/>
                  </a:lnTo>
                  <a:cubicBezTo>
                    <a:pt x="86" y="50"/>
                    <a:pt x="171" y="46"/>
                    <a:pt x="256" y="46"/>
                  </a:cubicBezTo>
                  <a:cubicBezTo>
                    <a:pt x="922" y="46"/>
                    <a:pt x="1566" y="258"/>
                    <a:pt x="2099" y="628"/>
                  </a:cubicBezTo>
                  <a:lnTo>
                    <a:pt x="2130" y="597"/>
                  </a:lnTo>
                  <a:cubicBezTo>
                    <a:pt x="1583" y="214"/>
                    <a:pt x="92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400250" y="3089500"/>
              <a:ext cx="17775" cy="38225"/>
            </a:xfrm>
            <a:custGeom>
              <a:avLst/>
              <a:gdLst/>
              <a:ahLst/>
              <a:cxnLst/>
              <a:rect l="l" t="t" r="r" b="b"/>
              <a:pathLst>
                <a:path w="711" h="1529" extrusionOk="0">
                  <a:moveTo>
                    <a:pt x="1" y="1"/>
                  </a:moveTo>
                  <a:cubicBezTo>
                    <a:pt x="1" y="16"/>
                    <a:pt x="47" y="942"/>
                    <a:pt x="680" y="1528"/>
                  </a:cubicBezTo>
                  <a:lnTo>
                    <a:pt x="710" y="1497"/>
                  </a:lnTo>
                  <a:cubicBezTo>
                    <a:pt x="93" y="911"/>
                    <a:pt x="47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318475" y="3170350"/>
              <a:ext cx="30100" cy="6750"/>
            </a:xfrm>
            <a:custGeom>
              <a:avLst/>
              <a:gdLst/>
              <a:ahLst/>
              <a:cxnLst/>
              <a:rect l="l" t="t" r="r" b="b"/>
              <a:pathLst>
                <a:path w="1204" h="270" extrusionOk="0">
                  <a:moveTo>
                    <a:pt x="189" y="0"/>
                  </a:moveTo>
                  <a:cubicBezTo>
                    <a:pt x="132" y="0"/>
                    <a:pt x="74" y="3"/>
                    <a:pt x="16" y="7"/>
                  </a:cubicBezTo>
                  <a:cubicBezTo>
                    <a:pt x="16" y="22"/>
                    <a:pt x="0" y="38"/>
                    <a:pt x="0" y="53"/>
                  </a:cubicBezTo>
                  <a:cubicBezTo>
                    <a:pt x="58" y="49"/>
                    <a:pt x="116" y="47"/>
                    <a:pt x="174" y="47"/>
                  </a:cubicBezTo>
                  <a:cubicBezTo>
                    <a:pt x="516" y="47"/>
                    <a:pt x="854" y="124"/>
                    <a:pt x="1158" y="269"/>
                  </a:cubicBezTo>
                  <a:lnTo>
                    <a:pt x="1173" y="269"/>
                  </a:lnTo>
                  <a:cubicBezTo>
                    <a:pt x="1189" y="269"/>
                    <a:pt x="1189" y="254"/>
                    <a:pt x="1189" y="254"/>
                  </a:cubicBezTo>
                  <a:cubicBezTo>
                    <a:pt x="1204" y="238"/>
                    <a:pt x="1189" y="223"/>
                    <a:pt x="1189" y="223"/>
                  </a:cubicBezTo>
                  <a:cubicBezTo>
                    <a:pt x="872" y="78"/>
                    <a:pt x="532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321175" y="3160825"/>
              <a:ext cx="27400" cy="6625"/>
            </a:xfrm>
            <a:custGeom>
              <a:avLst/>
              <a:gdLst/>
              <a:ahLst/>
              <a:cxnLst/>
              <a:rect l="l" t="t" r="r" b="b"/>
              <a:pathLst>
                <a:path w="1096" h="265" extrusionOk="0">
                  <a:moveTo>
                    <a:pt x="94" y="0"/>
                  </a:moveTo>
                  <a:cubicBezTo>
                    <a:pt x="63" y="0"/>
                    <a:pt x="31" y="1"/>
                    <a:pt x="0" y="2"/>
                  </a:cubicBezTo>
                  <a:cubicBezTo>
                    <a:pt x="0" y="18"/>
                    <a:pt x="0" y="33"/>
                    <a:pt x="0" y="49"/>
                  </a:cubicBezTo>
                  <a:cubicBezTo>
                    <a:pt x="30" y="47"/>
                    <a:pt x="61" y="47"/>
                    <a:pt x="91" y="47"/>
                  </a:cubicBezTo>
                  <a:cubicBezTo>
                    <a:pt x="418" y="47"/>
                    <a:pt x="753" y="122"/>
                    <a:pt x="1050" y="249"/>
                  </a:cubicBezTo>
                  <a:cubicBezTo>
                    <a:pt x="1065" y="265"/>
                    <a:pt x="1065" y="265"/>
                    <a:pt x="1065" y="265"/>
                  </a:cubicBezTo>
                  <a:cubicBezTo>
                    <a:pt x="1081" y="265"/>
                    <a:pt x="1081" y="249"/>
                    <a:pt x="1081" y="249"/>
                  </a:cubicBezTo>
                  <a:cubicBezTo>
                    <a:pt x="1096" y="234"/>
                    <a:pt x="1081" y="218"/>
                    <a:pt x="1081" y="218"/>
                  </a:cubicBezTo>
                  <a:cubicBezTo>
                    <a:pt x="770" y="77"/>
                    <a:pt x="433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323100" y="3151600"/>
              <a:ext cx="25475" cy="6600"/>
            </a:xfrm>
            <a:custGeom>
              <a:avLst/>
              <a:gdLst/>
              <a:ahLst/>
              <a:cxnLst/>
              <a:rect l="l" t="t" r="r" b="b"/>
              <a:pathLst>
                <a:path w="1019" h="264" extrusionOk="0">
                  <a:moveTo>
                    <a:pt x="16" y="1"/>
                  </a:moveTo>
                  <a:cubicBezTo>
                    <a:pt x="16" y="16"/>
                    <a:pt x="16" y="32"/>
                    <a:pt x="1" y="47"/>
                  </a:cubicBezTo>
                  <a:cubicBezTo>
                    <a:pt x="340" y="63"/>
                    <a:pt x="679" y="124"/>
                    <a:pt x="973" y="263"/>
                  </a:cubicBezTo>
                  <a:lnTo>
                    <a:pt x="1004" y="263"/>
                  </a:lnTo>
                  <a:cubicBezTo>
                    <a:pt x="1019" y="248"/>
                    <a:pt x="1004" y="232"/>
                    <a:pt x="1004" y="232"/>
                  </a:cubicBezTo>
                  <a:cubicBezTo>
                    <a:pt x="695" y="94"/>
                    <a:pt x="355" y="16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319625" y="3038975"/>
              <a:ext cx="69850" cy="89100"/>
            </a:xfrm>
            <a:custGeom>
              <a:avLst/>
              <a:gdLst/>
              <a:ahLst/>
              <a:cxnLst/>
              <a:rect l="l" t="t" r="r" b="b"/>
              <a:pathLst>
                <a:path w="2794" h="3564" extrusionOk="0">
                  <a:moveTo>
                    <a:pt x="1914" y="0"/>
                  </a:moveTo>
                  <a:lnTo>
                    <a:pt x="1" y="463"/>
                  </a:lnTo>
                  <a:cubicBezTo>
                    <a:pt x="1" y="463"/>
                    <a:pt x="525" y="1759"/>
                    <a:pt x="525" y="2423"/>
                  </a:cubicBezTo>
                  <a:cubicBezTo>
                    <a:pt x="525" y="2762"/>
                    <a:pt x="494" y="3117"/>
                    <a:pt x="433" y="3457"/>
                  </a:cubicBezTo>
                  <a:cubicBezTo>
                    <a:pt x="433" y="3457"/>
                    <a:pt x="698" y="3564"/>
                    <a:pt x="1039" y="3564"/>
                  </a:cubicBezTo>
                  <a:cubicBezTo>
                    <a:pt x="1290" y="3564"/>
                    <a:pt x="1581" y="3506"/>
                    <a:pt x="1837" y="3302"/>
                  </a:cubicBezTo>
                  <a:cubicBezTo>
                    <a:pt x="2439" y="2824"/>
                    <a:pt x="2794" y="2423"/>
                    <a:pt x="2794" y="2022"/>
                  </a:cubicBezTo>
                  <a:lnTo>
                    <a:pt x="1914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5212000" y="2693325"/>
              <a:ext cx="378075" cy="358400"/>
            </a:xfrm>
            <a:custGeom>
              <a:avLst/>
              <a:gdLst/>
              <a:ahLst/>
              <a:cxnLst/>
              <a:rect l="l" t="t" r="r" b="b"/>
              <a:pathLst>
                <a:path w="15123" h="14336" extrusionOk="0">
                  <a:moveTo>
                    <a:pt x="13950" y="1"/>
                  </a:moveTo>
                  <a:cubicBezTo>
                    <a:pt x="13950" y="1"/>
                    <a:pt x="11141" y="1883"/>
                    <a:pt x="8719" y="2177"/>
                  </a:cubicBezTo>
                  <a:cubicBezTo>
                    <a:pt x="5525" y="2547"/>
                    <a:pt x="1837" y="2964"/>
                    <a:pt x="1127" y="3627"/>
                  </a:cubicBezTo>
                  <a:cubicBezTo>
                    <a:pt x="1" y="4676"/>
                    <a:pt x="695" y="6374"/>
                    <a:pt x="1220" y="7870"/>
                  </a:cubicBezTo>
                  <a:cubicBezTo>
                    <a:pt x="1760" y="9352"/>
                    <a:pt x="4213" y="14336"/>
                    <a:pt x="4213" y="14336"/>
                  </a:cubicBezTo>
                  <a:lnTo>
                    <a:pt x="6265" y="13826"/>
                  </a:lnTo>
                  <a:cubicBezTo>
                    <a:pt x="6265" y="13826"/>
                    <a:pt x="6142" y="13132"/>
                    <a:pt x="6173" y="10817"/>
                  </a:cubicBezTo>
                  <a:cubicBezTo>
                    <a:pt x="6204" y="8503"/>
                    <a:pt x="5355" y="7191"/>
                    <a:pt x="5355" y="7191"/>
                  </a:cubicBezTo>
                  <a:lnTo>
                    <a:pt x="5355" y="7191"/>
                  </a:lnTo>
                  <a:cubicBezTo>
                    <a:pt x="5355" y="7191"/>
                    <a:pt x="7762" y="7392"/>
                    <a:pt x="9675" y="7515"/>
                  </a:cubicBezTo>
                  <a:cubicBezTo>
                    <a:pt x="9854" y="7527"/>
                    <a:pt x="10036" y="7533"/>
                    <a:pt x="10219" y="7533"/>
                  </a:cubicBezTo>
                  <a:cubicBezTo>
                    <a:pt x="11985" y="7533"/>
                    <a:pt x="13910" y="6951"/>
                    <a:pt x="14721" y="4939"/>
                  </a:cubicBezTo>
                  <a:cubicBezTo>
                    <a:pt x="15122" y="3951"/>
                    <a:pt x="14999" y="2840"/>
                    <a:pt x="14752" y="1930"/>
                  </a:cubicBezTo>
                  <a:cubicBezTo>
                    <a:pt x="14752" y="1914"/>
                    <a:pt x="14752" y="1899"/>
                    <a:pt x="14736" y="1883"/>
                  </a:cubicBezTo>
                  <a:cubicBezTo>
                    <a:pt x="14675" y="1652"/>
                    <a:pt x="14598" y="1421"/>
                    <a:pt x="14520" y="1205"/>
                  </a:cubicBezTo>
                  <a:cubicBezTo>
                    <a:pt x="14520" y="1189"/>
                    <a:pt x="14505" y="1174"/>
                    <a:pt x="14505" y="1174"/>
                  </a:cubicBezTo>
                  <a:cubicBezTo>
                    <a:pt x="14351" y="757"/>
                    <a:pt x="14166" y="371"/>
                    <a:pt x="13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5289925" y="2734225"/>
              <a:ext cx="207950" cy="307475"/>
            </a:xfrm>
            <a:custGeom>
              <a:avLst/>
              <a:gdLst/>
              <a:ahLst/>
              <a:cxnLst/>
              <a:rect l="l" t="t" r="r" b="b"/>
              <a:pathLst>
                <a:path w="8318" h="12299" extrusionOk="0">
                  <a:moveTo>
                    <a:pt x="8101" y="1"/>
                  </a:moveTo>
                  <a:cubicBezTo>
                    <a:pt x="8101" y="16"/>
                    <a:pt x="8101" y="16"/>
                    <a:pt x="8101" y="16"/>
                  </a:cubicBezTo>
                  <a:cubicBezTo>
                    <a:pt x="8287" y="633"/>
                    <a:pt x="8225" y="1297"/>
                    <a:pt x="7916" y="1852"/>
                  </a:cubicBezTo>
                  <a:cubicBezTo>
                    <a:pt x="7762" y="2130"/>
                    <a:pt x="7546" y="2377"/>
                    <a:pt x="7284" y="2562"/>
                  </a:cubicBezTo>
                  <a:cubicBezTo>
                    <a:pt x="6759" y="2901"/>
                    <a:pt x="6095" y="2948"/>
                    <a:pt x="5509" y="2994"/>
                  </a:cubicBezTo>
                  <a:lnTo>
                    <a:pt x="1574" y="3256"/>
                  </a:lnTo>
                  <a:cubicBezTo>
                    <a:pt x="1050" y="3287"/>
                    <a:pt x="510" y="3380"/>
                    <a:pt x="263" y="3781"/>
                  </a:cubicBezTo>
                  <a:cubicBezTo>
                    <a:pt x="1" y="4182"/>
                    <a:pt x="170" y="4722"/>
                    <a:pt x="340" y="5185"/>
                  </a:cubicBezTo>
                  <a:cubicBezTo>
                    <a:pt x="1220" y="7484"/>
                    <a:pt x="1883" y="9876"/>
                    <a:pt x="2331" y="12298"/>
                  </a:cubicBezTo>
                  <a:lnTo>
                    <a:pt x="2346" y="12298"/>
                  </a:lnTo>
                  <a:cubicBezTo>
                    <a:pt x="1898" y="9860"/>
                    <a:pt x="1235" y="7484"/>
                    <a:pt x="371" y="5170"/>
                  </a:cubicBezTo>
                  <a:cubicBezTo>
                    <a:pt x="201" y="4707"/>
                    <a:pt x="31" y="4182"/>
                    <a:pt x="278" y="3796"/>
                  </a:cubicBezTo>
                  <a:cubicBezTo>
                    <a:pt x="525" y="3395"/>
                    <a:pt x="1050" y="3303"/>
                    <a:pt x="1574" y="3272"/>
                  </a:cubicBezTo>
                  <a:lnTo>
                    <a:pt x="5509" y="3009"/>
                  </a:lnTo>
                  <a:cubicBezTo>
                    <a:pt x="6065" y="2979"/>
                    <a:pt x="6759" y="2932"/>
                    <a:pt x="7299" y="2577"/>
                  </a:cubicBezTo>
                  <a:cubicBezTo>
                    <a:pt x="7561" y="2392"/>
                    <a:pt x="7793" y="2145"/>
                    <a:pt x="7947" y="1868"/>
                  </a:cubicBezTo>
                  <a:cubicBezTo>
                    <a:pt x="8256" y="1297"/>
                    <a:pt x="8317" y="633"/>
                    <a:pt x="8117" y="16"/>
                  </a:cubicBezTo>
                  <a:cubicBezTo>
                    <a:pt x="8117" y="1"/>
                    <a:pt x="8117" y="1"/>
                    <a:pt x="8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424175" y="2753900"/>
              <a:ext cx="8900" cy="55200"/>
            </a:xfrm>
            <a:custGeom>
              <a:avLst/>
              <a:gdLst/>
              <a:ahLst/>
              <a:cxnLst/>
              <a:rect l="l" t="t" r="r" b="b"/>
              <a:pathLst>
                <a:path w="356" h="2208" extrusionOk="0">
                  <a:moveTo>
                    <a:pt x="340" y="1"/>
                  </a:moveTo>
                  <a:cubicBezTo>
                    <a:pt x="324" y="1"/>
                    <a:pt x="324" y="1"/>
                    <a:pt x="324" y="16"/>
                  </a:cubicBezTo>
                  <a:cubicBezTo>
                    <a:pt x="0" y="710"/>
                    <a:pt x="0" y="1513"/>
                    <a:pt x="324" y="2207"/>
                  </a:cubicBezTo>
                  <a:lnTo>
                    <a:pt x="340" y="2207"/>
                  </a:lnTo>
                  <a:cubicBezTo>
                    <a:pt x="355" y="2207"/>
                    <a:pt x="355" y="2192"/>
                    <a:pt x="355" y="2192"/>
                  </a:cubicBezTo>
                  <a:cubicBezTo>
                    <a:pt x="31" y="1497"/>
                    <a:pt x="16" y="710"/>
                    <a:pt x="340" y="16"/>
                  </a:cubicBezTo>
                  <a:cubicBezTo>
                    <a:pt x="340" y="16"/>
                    <a:pt x="340" y="1"/>
                    <a:pt x="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5531800" y="2722650"/>
              <a:ext cx="43225" cy="120000"/>
            </a:xfrm>
            <a:custGeom>
              <a:avLst/>
              <a:gdLst/>
              <a:ahLst/>
              <a:cxnLst/>
              <a:rect l="l" t="t" r="r" b="b"/>
              <a:pathLst>
                <a:path w="1729" h="4800" extrusionOk="0">
                  <a:moveTo>
                    <a:pt x="1713" y="1"/>
                  </a:moveTo>
                  <a:cubicBezTo>
                    <a:pt x="1142" y="201"/>
                    <a:pt x="571" y="448"/>
                    <a:pt x="0" y="695"/>
                  </a:cubicBezTo>
                  <a:cubicBezTo>
                    <a:pt x="0" y="710"/>
                    <a:pt x="0" y="710"/>
                    <a:pt x="0" y="726"/>
                  </a:cubicBezTo>
                  <a:cubicBezTo>
                    <a:pt x="0" y="896"/>
                    <a:pt x="31" y="1081"/>
                    <a:pt x="77" y="1266"/>
                  </a:cubicBezTo>
                  <a:lnTo>
                    <a:pt x="77" y="1281"/>
                  </a:lnTo>
                  <a:cubicBezTo>
                    <a:pt x="124" y="1482"/>
                    <a:pt x="170" y="1683"/>
                    <a:pt x="232" y="1883"/>
                  </a:cubicBezTo>
                  <a:cubicBezTo>
                    <a:pt x="355" y="2269"/>
                    <a:pt x="432" y="2686"/>
                    <a:pt x="463" y="3102"/>
                  </a:cubicBezTo>
                  <a:lnTo>
                    <a:pt x="463" y="3148"/>
                  </a:lnTo>
                  <a:cubicBezTo>
                    <a:pt x="463" y="3256"/>
                    <a:pt x="479" y="3364"/>
                    <a:pt x="494" y="3457"/>
                  </a:cubicBezTo>
                  <a:cubicBezTo>
                    <a:pt x="525" y="3534"/>
                    <a:pt x="556" y="3611"/>
                    <a:pt x="602" y="3673"/>
                  </a:cubicBezTo>
                  <a:lnTo>
                    <a:pt x="1296" y="4784"/>
                  </a:lnTo>
                  <a:cubicBezTo>
                    <a:pt x="1296" y="4784"/>
                    <a:pt x="1312" y="4799"/>
                    <a:pt x="1312" y="4799"/>
                  </a:cubicBezTo>
                  <a:cubicBezTo>
                    <a:pt x="1312" y="4799"/>
                    <a:pt x="1327" y="4799"/>
                    <a:pt x="1327" y="4784"/>
                  </a:cubicBezTo>
                  <a:cubicBezTo>
                    <a:pt x="1343" y="4784"/>
                    <a:pt x="1343" y="4769"/>
                    <a:pt x="1327" y="4753"/>
                  </a:cubicBezTo>
                  <a:lnTo>
                    <a:pt x="648" y="3642"/>
                  </a:lnTo>
                  <a:cubicBezTo>
                    <a:pt x="540" y="3503"/>
                    <a:pt x="494" y="3334"/>
                    <a:pt x="509" y="3148"/>
                  </a:cubicBezTo>
                  <a:lnTo>
                    <a:pt x="509" y="3102"/>
                  </a:lnTo>
                  <a:cubicBezTo>
                    <a:pt x="479" y="2686"/>
                    <a:pt x="386" y="2269"/>
                    <a:pt x="278" y="1868"/>
                  </a:cubicBezTo>
                  <a:cubicBezTo>
                    <a:pt x="216" y="1683"/>
                    <a:pt x="170" y="1482"/>
                    <a:pt x="124" y="1281"/>
                  </a:cubicBezTo>
                  <a:cubicBezTo>
                    <a:pt x="124" y="1266"/>
                    <a:pt x="124" y="1251"/>
                    <a:pt x="124" y="1235"/>
                  </a:cubicBezTo>
                  <a:cubicBezTo>
                    <a:pt x="77" y="1081"/>
                    <a:pt x="62" y="911"/>
                    <a:pt x="47" y="741"/>
                  </a:cubicBezTo>
                  <a:cubicBezTo>
                    <a:pt x="602" y="479"/>
                    <a:pt x="1158" y="248"/>
                    <a:pt x="1728" y="32"/>
                  </a:cubicBezTo>
                  <a:cubicBezTo>
                    <a:pt x="1728" y="16"/>
                    <a:pt x="1713" y="1"/>
                    <a:pt x="1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5533325" y="2740400"/>
              <a:ext cx="47475" cy="14675"/>
            </a:xfrm>
            <a:custGeom>
              <a:avLst/>
              <a:gdLst/>
              <a:ahLst/>
              <a:cxnLst/>
              <a:rect l="l" t="t" r="r" b="b"/>
              <a:pathLst>
                <a:path w="1899" h="587" extrusionOk="0">
                  <a:moveTo>
                    <a:pt x="1883" y="0"/>
                  </a:moveTo>
                  <a:cubicBezTo>
                    <a:pt x="1297" y="263"/>
                    <a:pt x="680" y="433"/>
                    <a:pt x="47" y="525"/>
                  </a:cubicBezTo>
                  <a:lnTo>
                    <a:pt x="32" y="541"/>
                  </a:lnTo>
                  <a:cubicBezTo>
                    <a:pt x="16" y="541"/>
                    <a:pt x="16" y="541"/>
                    <a:pt x="16" y="556"/>
                  </a:cubicBezTo>
                  <a:cubicBezTo>
                    <a:pt x="1" y="556"/>
                    <a:pt x="1" y="556"/>
                    <a:pt x="1" y="571"/>
                  </a:cubicBezTo>
                  <a:lnTo>
                    <a:pt x="16" y="571"/>
                  </a:lnTo>
                  <a:cubicBezTo>
                    <a:pt x="16" y="587"/>
                    <a:pt x="32" y="587"/>
                    <a:pt x="32" y="587"/>
                  </a:cubicBezTo>
                  <a:cubicBezTo>
                    <a:pt x="47" y="587"/>
                    <a:pt x="47" y="587"/>
                    <a:pt x="63" y="571"/>
                  </a:cubicBezTo>
                  <a:cubicBezTo>
                    <a:pt x="695" y="479"/>
                    <a:pt x="1313" y="309"/>
                    <a:pt x="1899" y="47"/>
                  </a:cubicBezTo>
                  <a:cubicBezTo>
                    <a:pt x="1899" y="31"/>
                    <a:pt x="1899" y="16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5318850" y="2652050"/>
              <a:ext cx="30900" cy="45175"/>
            </a:xfrm>
            <a:custGeom>
              <a:avLst/>
              <a:gdLst/>
              <a:ahLst/>
              <a:cxnLst/>
              <a:rect l="l" t="t" r="r" b="b"/>
              <a:pathLst>
                <a:path w="1236" h="1807" extrusionOk="0">
                  <a:moveTo>
                    <a:pt x="78" y="1"/>
                  </a:moveTo>
                  <a:lnTo>
                    <a:pt x="1" y="47"/>
                  </a:lnTo>
                  <a:lnTo>
                    <a:pt x="1143" y="1806"/>
                  </a:lnTo>
                  <a:lnTo>
                    <a:pt x="1235" y="176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5249425" y="2452500"/>
              <a:ext cx="219125" cy="142100"/>
            </a:xfrm>
            <a:custGeom>
              <a:avLst/>
              <a:gdLst/>
              <a:ahLst/>
              <a:cxnLst/>
              <a:rect l="l" t="t" r="r" b="b"/>
              <a:pathLst>
                <a:path w="8765" h="5684" extrusionOk="0">
                  <a:moveTo>
                    <a:pt x="1716" y="0"/>
                  </a:moveTo>
                  <a:cubicBezTo>
                    <a:pt x="1659" y="0"/>
                    <a:pt x="1602" y="2"/>
                    <a:pt x="1543" y="6"/>
                  </a:cubicBezTo>
                  <a:cubicBezTo>
                    <a:pt x="1297" y="6"/>
                    <a:pt x="1050" y="67"/>
                    <a:pt x="834" y="175"/>
                  </a:cubicBezTo>
                  <a:cubicBezTo>
                    <a:pt x="618" y="299"/>
                    <a:pt x="432" y="453"/>
                    <a:pt x="294" y="654"/>
                  </a:cubicBezTo>
                  <a:cubicBezTo>
                    <a:pt x="139" y="854"/>
                    <a:pt x="47" y="1086"/>
                    <a:pt x="0" y="1333"/>
                  </a:cubicBezTo>
                  <a:lnTo>
                    <a:pt x="31" y="1333"/>
                  </a:lnTo>
                  <a:cubicBezTo>
                    <a:pt x="124" y="854"/>
                    <a:pt x="432" y="453"/>
                    <a:pt x="849" y="222"/>
                  </a:cubicBezTo>
                  <a:cubicBezTo>
                    <a:pt x="1065" y="114"/>
                    <a:pt x="1297" y="52"/>
                    <a:pt x="1543" y="52"/>
                  </a:cubicBezTo>
                  <a:cubicBezTo>
                    <a:pt x="1584" y="49"/>
                    <a:pt x="1626" y="48"/>
                    <a:pt x="1668" y="48"/>
                  </a:cubicBezTo>
                  <a:cubicBezTo>
                    <a:pt x="1862" y="48"/>
                    <a:pt x="2063" y="76"/>
                    <a:pt x="2253" y="114"/>
                  </a:cubicBezTo>
                  <a:cubicBezTo>
                    <a:pt x="2716" y="237"/>
                    <a:pt x="3164" y="407"/>
                    <a:pt x="3596" y="654"/>
                  </a:cubicBezTo>
                  <a:lnTo>
                    <a:pt x="3904" y="823"/>
                  </a:lnTo>
                  <a:cubicBezTo>
                    <a:pt x="3951" y="854"/>
                    <a:pt x="4012" y="885"/>
                    <a:pt x="4059" y="916"/>
                  </a:cubicBezTo>
                  <a:lnTo>
                    <a:pt x="4213" y="1024"/>
                  </a:lnTo>
                  <a:lnTo>
                    <a:pt x="4506" y="1225"/>
                  </a:lnTo>
                  <a:lnTo>
                    <a:pt x="4799" y="1441"/>
                  </a:lnTo>
                  <a:cubicBezTo>
                    <a:pt x="5571" y="2027"/>
                    <a:pt x="6280" y="2675"/>
                    <a:pt x="6913" y="3400"/>
                  </a:cubicBezTo>
                  <a:cubicBezTo>
                    <a:pt x="7561" y="4125"/>
                    <a:pt x="8148" y="4882"/>
                    <a:pt x="8688" y="5684"/>
                  </a:cubicBezTo>
                  <a:lnTo>
                    <a:pt x="8765" y="5638"/>
                  </a:lnTo>
                  <a:cubicBezTo>
                    <a:pt x="8225" y="4835"/>
                    <a:pt x="7638" y="4064"/>
                    <a:pt x="6975" y="3339"/>
                  </a:cubicBezTo>
                  <a:cubicBezTo>
                    <a:pt x="6327" y="2629"/>
                    <a:pt x="5617" y="1965"/>
                    <a:pt x="4845" y="1379"/>
                  </a:cubicBezTo>
                  <a:lnTo>
                    <a:pt x="4552" y="1163"/>
                  </a:lnTo>
                  <a:lnTo>
                    <a:pt x="4244" y="962"/>
                  </a:lnTo>
                  <a:lnTo>
                    <a:pt x="4089" y="870"/>
                  </a:lnTo>
                  <a:cubicBezTo>
                    <a:pt x="4043" y="839"/>
                    <a:pt x="3981" y="808"/>
                    <a:pt x="3935" y="777"/>
                  </a:cubicBezTo>
                  <a:lnTo>
                    <a:pt x="3611" y="607"/>
                  </a:lnTo>
                  <a:cubicBezTo>
                    <a:pt x="3194" y="361"/>
                    <a:pt x="2732" y="175"/>
                    <a:pt x="2269" y="67"/>
                  </a:cubicBezTo>
                  <a:cubicBezTo>
                    <a:pt x="2080" y="20"/>
                    <a:pt x="1900" y="0"/>
                    <a:pt x="1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5338150" y="2584300"/>
              <a:ext cx="235325" cy="275800"/>
            </a:xfrm>
            <a:custGeom>
              <a:avLst/>
              <a:gdLst/>
              <a:ahLst/>
              <a:cxnLst/>
              <a:rect l="l" t="t" r="r" b="b"/>
              <a:pathLst>
                <a:path w="9413" h="11032" extrusionOk="0">
                  <a:moveTo>
                    <a:pt x="5248" y="1"/>
                  </a:moveTo>
                  <a:cubicBezTo>
                    <a:pt x="5193" y="1"/>
                    <a:pt x="5140" y="24"/>
                    <a:pt x="5108" y="72"/>
                  </a:cubicBezTo>
                  <a:cubicBezTo>
                    <a:pt x="3102" y="2973"/>
                    <a:pt x="988" y="4023"/>
                    <a:pt x="201" y="4331"/>
                  </a:cubicBezTo>
                  <a:cubicBezTo>
                    <a:pt x="47" y="4393"/>
                    <a:pt x="0" y="4578"/>
                    <a:pt x="108" y="4717"/>
                  </a:cubicBezTo>
                  <a:cubicBezTo>
                    <a:pt x="988" y="5812"/>
                    <a:pt x="1559" y="7541"/>
                    <a:pt x="1898" y="8929"/>
                  </a:cubicBezTo>
                  <a:cubicBezTo>
                    <a:pt x="2191" y="10182"/>
                    <a:pt x="3313" y="11032"/>
                    <a:pt x="4547" y="11032"/>
                  </a:cubicBezTo>
                  <a:cubicBezTo>
                    <a:pt x="4743" y="11032"/>
                    <a:pt x="4941" y="11010"/>
                    <a:pt x="5139" y="10966"/>
                  </a:cubicBezTo>
                  <a:cubicBezTo>
                    <a:pt x="6250" y="10704"/>
                    <a:pt x="7345" y="10364"/>
                    <a:pt x="8410" y="9932"/>
                  </a:cubicBezTo>
                  <a:cubicBezTo>
                    <a:pt x="9027" y="9685"/>
                    <a:pt x="9413" y="9053"/>
                    <a:pt x="9336" y="8374"/>
                  </a:cubicBezTo>
                  <a:cubicBezTo>
                    <a:pt x="8919" y="4933"/>
                    <a:pt x="6049" y="952"/>
                    <a:pt x="5385" y="57"/>
                  </a:cubicBezTo>
                  <a:cubicBezTo>
                    <a:pt x="5349" y="20"/>
                    <a:pt x="5298" y="1"/>
                    <a:pt x="5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5388300" y="2671350"/>
              <a:ext cx="30875" cy="69850"/>
            </a:xfrm>
            <a:custGeom>
              <a:avLst/>
              <a:gdLst/>
              <a:ahLst/>
              <a:cxnLst/>
              <a:rect l="l" t="t" r="r" b="b"/>
              <a:pathLst>
                <a:path w="1235" h="2794" extrusionOk="0">
                  <a:moveTo>
                    <a:pt x="695" y="31"/>
                  </a:moveTo>
                  <a:cubicBezTo>
                    <a:pt x="911" y="263"/>
                    <a:pt x="1080" y="541"/>
                    <a:pt x="1158" y="849"/>
                  </a:cubicBezTo>
                  <a:cubicBezTo>
                    <a:pt x="1219" y="1127"/>
                    <a:pt x="1204" y="1405"/>
                    <a:pt x="1127" y="1667"/>
                  </a:cubicBezTo>
                  <a:cubicBezTo>
                    <a:pt x="1034" y="2053"/>
                    <a:pt x="880" y="2423"/>
                    <a:pt x="695" y="2747"/>
                  </a:cubicBezTo>
                  <a:cubicBezTo>
                    <a:pt x="463" y="2392"/>
                    <a:pt x="278" y="2006"/>
                    <a:pt x="170" y="1605"/>
                  </a:cubicBezTo>
                  <a:cubicBezTo>
                    <a:pt x="31" y="1019"/>
                    <a:pt x="232" y="402"/>
                    <a:pt x="695" y="31"/>
                  </a:cubicBezTo>
                  <a:close/>
                  <a:moveTo>
                    <a:pt x="679" y="0"/>
                  </a:moveTo>
                  <a:cubicBezTo>
                    <a:pt x="216" y="386"/>
                    <a:pt x="0" y="1019"/>
                    <a:pt x="139" y="1605"/>
                  </a:cubicBezTo>
                  <a:cubicBezTo>
                    <a:pt x="263" y="2022"/>
                    <a:pt x="448" y="2423"/>
                    <a:pt x="679" y="2778"/>
                  </a:cubicBezTo>
                  <a:cubicBezTo>
                    <a:pt x="679" y="2793"/>
                    <a:pt x="679" y="2793"/>
                    <a:pt x="695" y="2793"/>
                  </a:cubicBezTo>
                  <a:cubicBezTo>
                    <a:pt x="695" y="2793"/>
                    <a:pt x="695" y="2793"/>
                    <a:pt x="695" y="2778"/>
                  </a:cubicBezTo>
                  <a:cubicBezTo>
                    <a:pt x="895" y="2438"/>
                    <a:pt x="1050" y="2068"/>
                    <a:pt x="1142" y="1682"/>
                  </a:cubicBezTo>
                  <a:cubicBezTo>
                    <a:pt x="1219" y="1405"/>
                    <a:pt x="1235" y="1127"/>
                    <a:pt x="1188" y="849"/>
                  </a:cubicBezTo>
                  <a:cubicBezTo>
                    <a:pt x="1096" y="525"/>
                    <a:pt x="926" y="232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5404500" y="2678675"/>
              <a:ext cx="1175" cy="62525"/>
            </a:xfrm>
            <a:custGeom>
              <a:avLst/>
              <a:gdLst/>
              <a:ahLst/>
              <a:cxnLst/>
              <a:rect l="l" t="t" r="r" b="b"/>
              <a:pathLst>
                <a:path w="47" h="2501" extrusionOk="0">
                  <a:moveTo>
                    <a:pt x="31" y="1"/>
                  </a:moveTo>
                  <a:cubicBezTo>
                    <a:pt x="31" y="32"/>
                    <a:pt x="0" y="2068"/>
                    <a:pt x="31" y="2485"/>
                  </a:cubicBezTo>
                  <a:cubicBezTo>
                    <a:pt x="31" y="2485"/>
                    <a:pt x="31" y="2500"/>
                    <a:pt x="47" y="2500"/>
                  </a:cubicBezTo>
                  <a:cubicBezTo>
                    <a:pt x="47" y="2500"/>
                    <a:pt x="47" y="2485"/>
                    <a:pt x="47" y="2485"/>
                  </a:cubicBezTo>
                  <a:cubicBezTo>
                    <a:pt x="16" y="2068"/>
                    <a:pt x="47" y="32"/>
                    <a:pt x="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5399100" y="2687000"/>
              <a:ext cx="13525" cy="11375"/>
            </a:xfrm>
            <a:custGeom>
              <a:avLst/>
              <a:gdLst/>
              <a:ahLst/>
              <a:cxnLst/>
              <a:rect l="l" t="t" r="r" b="b"/>
              <a:pathLst>
                <a:path w="541" h="455" extrusionOk="0">
                  <a:moveTo>
                    <a:pt x="18" y="1"/>
                  </a:moveTo>
                  <a:cubicBezTo>
                    <a:pt x="8" y="1"/>
                    <a:pt x="0" y="12"/>
                    <a:pt x="0" y="23"/>
                  </a:cubicBezTo>
                  <a:lnTo>
                    <a:pt x="232" y="439"/>
                  </a:lnTo>
                  <a:cubicBezTo>
                    <a:pt x="232" y="439"/>
                    <a:pt x="232" y="439"/>
                    <a:pt x="247" y="455"/>
                  </a:cubicBezTo>
                  <a:cubicBezTo>
                    <a:pt x="247" y="455"/>
                    <a:pt x="247" y="439"/>
                    <a:pt x="247" y="439"/>
                  </a:cubicBezTo>
                  <a:lnTo>
                    <a:pt x="540" y="38"/>
                  </a:lnTo>
                  <a:cubicBezTo>
                    <a:pt x="540" y="27"/>
                    <a:pt x="533" y="16"/>
                    <a:pt x="528" y="16"/>
                  </a:cubicBezTo>
                  <a:cubicBezTo>
                    <a:pt x="526" y="16"/>
                    <a:pt x="525" y="18"/>
                    <a:pt x="525" y="23"/>
                  </a:cubicBezTo>
                  <a:lnTo>
                    <a:pt x="247" y="408"/>
                  </a:lnTo>
                  <a:lnTo>
                    <a:pt x="31" y="7"/>
                  </a:lnTo>
                  <a:cubicBezTo>
                    <a:pt x="27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5397175" y="2704375"/>
              <a:ext cx="17250" cy="11750"/>
            </a:xfrm>
            <a:custGeom>
              <a:avLst/>
              <a:gdLst/>
              <a:ahLst/>
              <a:cxnLst/>
              <a:rect l="l" t="t" r="r" b="b"/>
              <a:pathLst>
                <a:path w="690" h="470" extrusionOk="0">
                  <a:moveTo>
                    <a:pt x="676" y="0"/>
                  </a:moveTo>
                  <a:cubicBezTo>
                    <a:pt x="673" y="0"/>
                    <a:pt x="668" y="2"/>
                    <a:pt x="664" y="6"/>
                  </a:cubicBezTo>
                  <a:lnTo>
                    <a:pt x="324" y="439"/>
                  </a:lnTo>
                  <a:lnTo>
                    <a:pt x="16" y="22"/>
                  </a:lnTo>
                  <a:cubicBezTo>
                    <a:pt x="16" y="22"/>
                    <a:pt x="9" y="15"/>
                    <a:pt x="4" y="15"/>
                  </a:cubicBezTo>
                  <a:cubicBezTo>
                    <a:pt x="2" y="15"/>
                    <a:pt x="0" y="17"/>
                    <a:pt x="0" y="22"/>
                  </a:cubicBezTo>
                  <a:cubicBezTo>
                    <a:pt x="0" y="22"/>
                    <a:pt x="0" y="22"/>
                    <a:pt x="0" y="37"/>
                  </a:cubicBezTo>
                  <a:lnTo>
                    <a:pt x="309" y="469"/>
                  </a:lnTo>
                  <a:lnTo>
                    <a:pt x="324" y="469"/>
                  </a:lnTo>
                  <a:lnTo>
                    <a:pt x="679" y="22"/>
                  </a:lnTo>
                  <a:cubicBezTo>
                    <a:pt x="690" y="11"/>
                    <a:pt x="685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5399875" y="2722275"/>
              <a:ext cx="10825" cy="7350"/>
            </a:xfrm>
            <a:custGeom>
              <a:avLst/>
              <a:gdLst/>
              <a:ahLst/>
              <a:cxnLst/>
              <a:rect l="l" t="t" r="r" b="b"/>
              <a:pathLst>
                <a:path w="433" h="294" extrusionOk="0">
                  <a:moveTo>
                    <a:pt x="0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216" y="293"/>
                  </a:lnTo>
                  <a:lnTo>
                    <a:pt x="232" y="293"/>
                  </a:lnTo>
                  <a:lnTo>
                    <a:pt x="432" y="31"/>
                  </a:lnTo>
                  <a:cubicBezTo>
                    <a:pt x="432" y="31"/>
                    <a:pt x="432" y="16"/>
                    <a:pt x="432" y="16"/>
                  </a:cubicBezTo>
                  <a:lnTo>
                    <a:pt x="417" y="16"/>
                  </a:lnTo>
                  <a:lnTo>
                    <a:pt x="216" y="26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5441925" y="2659775"/>
              <a:ext cx="67900" cy="29725"/>
            </a:xfrm>
            <a:custGeom>
              <a:avLst/>
              <a:gdLst/>
              <a:ahLst/>
              <a:cxnLst/>
              <a:rect l="l" t="t" r="r" b="b"/>
              <a:pathLst>
                <a:path w="2716" h="1189" extrusionOk="0">
                  <a:moveTo>
                    <a:pt x="1281" y="31"/>
                  </a:moveTo>
                  <a:cubicBezTo>
                    <a:pt x="1883" y="31"/>
                    <a:pt x="2423" y="371"/>
                    <a:pt x="2700" y="896"/>
                  </a:cubicBezTo>
                  <a:cubicBezTo>
                    <a:pt x="2423" y="1065"/>
                    <a:pt x="2099" y="1158"/>
                    <a:pt x="1790" y="1173"/>
                  </a:cubicBezTo>
                  <a:cubicBezTo>
                    <a:pt x="1512" y="1158"/>
                    <a:pt x="1234" y="1081"/>
                    <a:pt x="988" y="942"/>
                  </a:cubicBezTo>
                  <a:cubicBezTo>
                    <a:pt x="648" y="772"/>
                    <a:pt x="324" y="541"/>
                    <a:pt x="46" y="263"/>
                  </a:cubicBezTo>
                  <a:cubicBezTo>
                    <a:pt x="432" y="124"/>
                    <a:pt x="849" y="47"/>
                    <a:pt x="1265" y="31"/>
                  </a:cubicBezTo>
                  <a:close/>
                  <a:moveTo>
                    <a:pt x="1265" y="1"/>
                  </a:moveTo>
                  <a:cubicBezTo>
                    <a:pt x="833" y="31"/>
                    <a:pt x="417" y="109"/>
                    <a:pt x="15" y="247"/>
                  </a:cubicBezTo>
                  <a:cubicBezTo>
                    <a:pt x="15" y="247"/>
                    <a:pt x="15" y="263"/>
                    <a:pt x="0" y="263"/>
                  </a:cubicBezTo>
                  <a:cubicBezTo>
                    <a:pt x="0" y="263"/>
                    <a:pt x="0" y="263"/>
                    <a:pt x="15" y="278"/>
                  </a:cubicBezTo>
                  <a:cubicBezTo>
                    <a:pt x="293" y="556"/>
                    <a:pt x="633" y="788"/>
                    <a:pt x="988" y="957"/>
                  </a:cubicBezTo>
                  <a:cubicBezTo>
                    <a:pt x="1234" y="1096"/>
                    <a:pt x="1497" y="1173"/>
                    <a:pt x="1790" y="1189"/>
                  </a:cubicBezTo>
                  <a:cubicBezTo>
                    <a:pt x="2114" y="1189"/>
                    <a:pt x="2438" y="1081"/>
                    <a:pt x="2716" y="911"/>
                  </a:cubicBezTo>
                  <a:cubicBezTo>
                    <a:pt x="2716" y="911"/>
                    <a:pt x="2716" y="911"/>
                    <a:pt x="2716" y="896"/>
                  </a:cubicBezTo>
                  <a:cubicBezTo>
                    <a:pt x="2453" y="355"/>
                    <a:pt x="1898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5441925" y="2665950"/>
              <a:ext cx="60950" cy="15075"/>
            </a:xfrm>
            <a:custGeom>
              <a:avLst/>
              <a:gdLst/>
              <a:ahLst/>
              <a:cxnLst/>
              <a:rect l="l" t="t" r="r" b="b"/>
              <a:pathLst>
                <a:path w="2438" h="603" extrusionOk="0">
                  <a:moveTo>
                    <a:pt x="15" y="0"/>
                  </a:moveTo>
                  <a:cubicBezTo>
                    <a:pt x="0" y="0"/>
                    <a:pt x="0" y="31"/>
                    <a:pt x="15" y="31"/>
                  </a:cubicBezTo>
                  <a:cubicBezTo>
                    <a:pt x="417" y="93"/>
                    <a:pt x="2407" y="587"/>
                    <a:pt x="2423" y="602"/>
                  </a:cubicBezTo>
                  <a:cubicBezTo>
                    <a:pt x="2438" y="602"/>
                    <a:pt x="2438" y="571"/>
                    <a:pt x="2438" y="571"/>
                  </a:cubicBezTo>
                  <a:cubicBezTo>
                    <a:pt x="2407" y="571"/>
                    <a:pt x="432" y="78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5483950" y="2672500"/>
              <a:ext cx="12000" cy="13150"/>
            </a:xfrm>
            <a:custGeom>
              <a:avLst/>
              <a:gdLst/>
              <a:ahLst/>
              <a:cxnLst/>
              <a:rect l="l" t="t" r="r" b="b"/>
              <a:pathLst>
                <a:path w="480" h="526" extrusionOk="0">
                  <a:moveTo>
                    <a:pt x="464" y="1"/>
                  </a:moveTo>
                  <a:lnTo>
                    <a:pt x="1" y="124"/>
                  </a:lnTo>
                  <a:cubicBezTo>
                    <a:pt x="1" y="124"/>
                    <a:pt x="1" y="124"/>
                    <a:pt x="1" y="140"/>
                  </a:cubicBezTo>
                  <a:lnTo>
                    <a:pt x="325" y="510"/>
                  </a:lnTo>
                  <a:cubicBezTo>
                    <a:pt x="325" y="510"/>
                    <a:pt x="340" y="525"/>
                    <a:pt x="340" y="525"/>
                  </a:cubicBezTo>
                  <a:cubicBezTo>
                    <a:pt x="340" y="525"/>
                    <a:pt x="340" y="525"/>
                    <a:pt x="340" y="510"/>
                  </a:cubicBezTo>
                  <a:cubicBezTo>
                    <a:pt x="356" y="510"/>
                    <a:pt x="356" y="510"/>
                    <a:pt x="340" y="495"/>
                  </a:cubicBezTo>
                  <a:lnTo>
                    <a:pt x="32" y="140"/>
                  </a:lnTo>
                  <a:lnTo>
                    <a:pt x="464" y="16"/>
                  </a:lnTo>
                  <a:cubicBezTo>
                    <a:pt x="479" y="16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5466600" y="2666325"/>
              <a:ext cx="12750" cy="17000"/>
            </a:xfrm>
            <a:custGeom>
              <a:avLst/>
              <a:gdLst/>
              <a:ahLst/>
              <a:cxnLst/>
              <a:rect l="l" t="t" r="r" b="b"/>
              <a:pathLst>
                <a:path w="510" h="680" extrusionOk="0">
                  <a:moveTo>
                    <a:pt x="494" y="1"/>
                  </a:moveTo>
                  <a:lnTo>
                    <a:pt x="1" y="201"/>
                  </a:lnTo>
                  <a:cubicBezTo>
                    <a:pt x="1" y="201"/>
                    <a:pt x="1" y="217"/>
                    <a:pt x="1" y="217"/>
                  </a:cubicBezTo>
                  <a:lnTo>
                    <a:pt x="340" y="680"/>
                  </a:lnTo>
                  <a:lnTo>
                    <a:pt x="355" y="680"/>
                  </a:lnTo>
                  <a:cubicBezTo>
                    <a:pt x="371" y="680"/>
                    <a:pt x="371" y="664"/>
                    <a:pt x="355" y="664"/>
                  </a:cubicBezTo>
                  <a:lnTo>
                    <a:pt x="31" y="217"/>
                  </a:lnTo>
                  <a:lnTo>
                    <a:pt x="494" y="32"/>
                  </a:lnTo>
                  <a:cubicBezTo>
                    <a:pt x="510" y="16"/>
                    <a:pt x="510" y="16"/>
                    <a:pt x="510" y="16"/>
                  </a:cubicBezTo>
                  <a:cubicBezTo>
                    <a:pt x="510" y="1"/>
                    <a:pt x="494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5453100" y="2664900"/>
              <a:ext cx="8500" cy="10725"/>
            </a:xfrm>
            <a:custGeom>
              <a:avLst/>
              <a:gdLst/>
              <a:ahLst/>
              <a:cxnLst/>
              <a:rect l="l" t="t" r="r" b="b"/>
              <a:pathLst>
                <a:path w="340" h="429" extrusionOk="0">
                  <a:moveTo>
                    <a:pt x="332" y="0"/>
                  </a:moveTo>
                  <a:cubicBezTo>
                    <a:pt x="328" y="0"/>
                    <a:pt x="325" y="4"/>
                    <a:pt x="325" y="12"/>
                  </a:cubicBezTo>
                  <a:lnTo>
                    <a:pt x="1" y="150"/>
                  </a:lnTo>
                  <a:cubicBezTo>
                    <a:pt x="1" y="166"/>
                    <a:pt x="1" y="166"/>
                    <a:pt x="1" y="166"/>
                  </a:cubicBezTo>
                  <a:lnTo>
                    <a:pt x="217" y="428"/>
                  </a:lnTo>
                  <a:lnTo>
                    <a:pt x="232" y="428"/>
                  </a:lnTo>
                  <a:cubicBezTo>
                    <a:pt x="232" y="428"/>
                    <a:pt x="232" y="413"/>
                    <a:pt x="232" y="413"/>
                  </a:cubicBezTo>
                  <a:lnTo>
                    <a:pt x="31" y="166"/>
                  </a:lnTo>
                  <a:lnTo>
                    <a:pt x="340" y="27"/>
                  </a:lnTo>
                  <a:cubicBezTo>
                    <a:pt x="340" y="27"/>
                    <a:pt x="340" y="12"/>
                    <a:pt x="340" y="12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5499775" y="2726900"/>
              <a:ext cx="31650" cy="69075"/>
            </a:xfrm>
            <a:custGeom>
              <a:avLst/>
              <a:gdLst/>
              <a:ahLst/>
              <a:cxnLst/>
              <a:rect l="l" t="t" r="r" b="b"/>
              <a:pathLst>
                <a:path w="1266" h="2763" extrusionOk="0">
                  <a:moveTo>
                    <a:pt x="340" y="31"/>
                  </a:moveTo>
                  <a:cubicBezTo>
                    <a:pt x="618" y="355"/>
                    <a:pt x="849" y="710"/>
                    <a:pt x="1019" y="1096"/>
                  </a:cubicBezTo>
                  <a:cubicBezTo>
                    <a:pt x="1235" y="1667"/>
                    <a:pt x="1127" y="2300"/>
                    <a:pt x="726" y="2732"/>
                  </a:cubicBezTo>
                  <a:cubicBezTo>
                    <a:pt x="463" y="2546"/>
                    <a:pt x="263" y="2284"/>
                    <a:pt x="139" y="1991"/>
                  </a:cubicBezTo>
                  <a:cubicBezTo>
                    <a:pt x="47" y="1729"/>
                    <a:pt x="31" y="1435"/>
                    <a:pt x="62" y="1173"/>
                  </a:cubicBezTo>
                  <a:cubicBezTo>
                    <a:pt x="109" y="772"/>
                    <a:pt x="201" y="402"/>
                    <a:pt x="340" y="31"/>
                  </a:cubicBezTo>
                  <a:close/>
                  <a:moveTo>
                    <a:pt x="325" y="0"/>
                  </a:moveTo>
                  <a:cubicBezTo>
                    <a:pt x="186" y="371"/>
                    <a:pt x="78" y="772"/>
                    <a:pt x="47" y="1158"/>
                  </a:cubicBezTo>
                  <a:cubicBezTo>
                    <a:pt x="1" y="1451"/>
                    <a:pt x="31" y="1729"/>
                    <a:pt x="124" y="1991"/>
                  </a:cubicBezTo>
                  <a:cubicBezTo>
                    <a:pt x="247" y="2300"/>
                    <a:pt x="463" y="2562"/>
                    <a:pt x="726" y="2762"/>
                  </a:cubicBezTo>
                  <a:lnTo>
                    <a:pt x="741" y="2762"/>
                  </a:lnTo>
                  <a:cubicBezTo>
                    <a:pt x="1142" y="2315"/>
                    <a:pt x="1266" y="1667"/>
                    <a:pt x="1050" y="1096"/>
                  </a:cubicBezTo>
                  <a:cubicBezTo>
                    <a:pt x="865" y="695"/>
                    <a:pt x="633" y="324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5507875" y="2726900"/>
              <a:ext cx="9675" cy="61750"/>
            </a:xfrm>
            <a:custGeom>
              <a:avLst/>
              <a:gdLst/>
              <a:ahLst/>
              <a:cxnLst/>
              <a:rect l="l" t="t" r="r" b="b"/>
              <a:pathLst>
                <a:path w="387" h="2470" extrusionOk="0">
                  <a:moveTo>
                    <a:pt x="16" y="0"/>
                  </a:moveTo>
                  <a:cubicBezTo>
                    <a:pt x="16" y="0"/>
                    <a:pt x="1" y="16"/>
                    <a:pt x="1" y="16"/>
                  </a:cubicBezTo>
                  <a:cubicBezTo>
                    <a:pt x="93" y="417"/>
                    <a:pt x="355" y="2438"/>
                    <a:pt x="355" y="2469"/>
                  </a:cubicBezTo>
                  <a:lnTo>
                    <a:pt x="386" y="2469"/>
                  </a:lnTo>
                  <a:cubicBezTo>
                    <a:pt x="371" y="2438"/>
                    <a:pt x="124" y="417"/>
                    <a:pt x="31" y="16"/>
                  </a:cubicBezTo>
                  <a:cubicBezTo>
                    <a:pt x="31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5508650" y="2769325"/>
              <a:ext cx="13525" cy="11600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232" y="1"/>
                  </a:moveTo>
                  <a:lnTo>
                    <a:pt x="0" y="448"/>
                  </a:lnTo>
                  <a:cubicBezTo>
                    <a:pt x="0" y="448"/>
                    <a:pt x="0" y="464"/>
                    <a:pt x="16" y="464"/>
                  </a:cubicBezTo>
                  <a:cubicBezTo>
                    <a:pt x="16" y="464"/>
                    <a:pt x="31" y="464"/>
                    <a:pt x="31" y="448"/>
                  </a:cubicBezTo>
                  <a:lnTo>
                    <a:pt x="247" y="32"/>
                  </a:lnTo>
                  <a:lnTo>
                    <a:pt x="510" y="402"/>
                  </a:lnTo>
                  <a:cubicBezTo>
                    <a:pt x="514" y="406"/>
                    <a:pt x="519" y="408"/>
                    <a:pt x="523" y="408"/>
                  </a:cubicBezTo>
                  <a:cubicBezTo>
                    <a:pt x="533" y="408"/>
                    <a:pt x="541" y="397"/>
                    <a:pt x="541" y="386"/>
                  </a:cubicBezTo>
                  <a:lnTo>
                    <a:pt x="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5504400" y="2751575"/>
              <a:ext cx="17400" cy="12775"/>
            </a:xfrm>
            <a:custGeom>
              <a:avLst/>
              <a:gdLst/>
              <a:ahLst/>
              <a:cxnLst/>
              <a:rect l="l" t="t" r="r" b="b"/>
              <a:pathLst>
                <a:path w="696" h="511" extrusionOk="0">
                  <a:moveTo>
                    <a:pt x="309" y="1"/>
                  </a:moveTo>
                  <a:lnTo>
                    <a:pt x="16" y="495"/>
                  </a:lnTo>
                  <a:cubicBezTo>
                    <a:pt x="1" y="495"/>
                    <a:pt x="16" y="510"/>
                    <a:pt x="16" y="510"/>
                  </a:cubicBezTo>
                  <a:lnTo>
                    <a:pt x="32" y="510"/>
                  </a:lnTo>
                  <a:lnTo>
                    <a:pt x="309" y="32"/>
                  </a:lnTo>
                  <a:lnTo>
                    <a:pt x="664" y="402"/>
                  </a:lnTo>
                  <a:lnTo>
                    <a:pt x="680" y="402"/>
                  </a:lnTo>
                  <a:cubicBezTo>
                    <a:pt x="695" y="402"/>
                    <a:pt x="695" y="387"/>
                    <a:pt x="680" y="387"/>
                  </a:cubicBezTo>
                  <a:lnTo>
                    <a:pt x="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5505575" y="2738075"/>
              <a:ext cx="11200" cy="7750"/>
            </a:xfrm>
            <a:custGeom>
              <a:avLst/>
              <a:gdLst/>
              <a:ahLst/>
              <a:cxnLst/>
              <a:rect l="l" t="t" r="r" b="b"/>
              <a:pathLst>
                <a:path w="448" h="310" extrusionOk="0">
                  <a:moveTo>
                    <a:pt x="170" y="1"/>
                  </a:moveTo>
                  <a:lnTo>
                    <a:pt x="0" y="294"/>
                  </a:lnTo>
                  <a:cubicBezTo>
                    <a:pt x="0" y="294"/>
                    <a:pt x="0" y="309"/>
                    <a:pt x="0" y="309"/>
                  </a:cubicBezTo>
                  <a:lnTo>
                    <a:pt x="31" y="309"/>
                  </a:lnTo>
                  <a:lnTo>
                    <a:pt x="185" y="32"/>
                  </a:lnTo>
                  <a:lnTo>
                    <a:pt x="417" y="263"/>
                  </a:lnTo>
                  <a:lnTo>
                    <a:pt x="432" y="263"/>
                  </a:lnTo>
                  <a:cubicBezTo>
                    <a:pt x="447" y="263"/>
                    <a:pt x="447" y="248"/>
                    <a:pt x="432" y="248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5413750" y="2783600"/>
              <a:ext cx="67925" cy="29725"/>
            </a:xfrm>
            <a:custGeom>
              <a:avLst/>
              <a:gdLst/>
              <a:ahLst/>
              <a:cxnLst/>
              <a:rect l="l" t="t" r="r" b="b"/>
              <a:pathLst>
                <a:path w="2717" h="1189" extrusionOk="0">
                  <a:moveTo>
                    <a:pt x="1281" y="32"/>
                  </a:moveTo>
                  <a:cubicBezTo>
                    <a:pt x="1883" y="32"/>
                    <a:pt x="2423" y="371"/>
                    <a:pt x="2701" y="896"/>
                  </a:cubicBezTo>
                  <a:cubicBezTo>
                    <a:pt x="2423" y="1065"/>
                    <a:pt x="2099" y="1158"/>
                    <a:pt x="1791" y="1173"/>
                  </a:cubicBezTo>
                  <a:cubicBezTo>
                    <a:pt x="1513" y="1158"/>
                    <a:pt x="1235" y="1081"/>
                    <a:pt x="988" y="942"/>
                  </a:cubicBezTo>
                  <a:cubicBezTo>
                    <a:pt x="649" y="757"/>
                    <a:pt x="325" y="541"/>
                    <a:pt x="47" y="263"/>
                  </a:cubicBezTo>
                  <a:cubicBezTo>
                    <a:pt x="433" y="124"/>
                    <a:pt x="849" y="47"/>
                    <a:pt x="1266" y="32"/>
                  </a:cubicBezTo>
                  <a:close/>
                  <a:moveTo>
                    <a:pt x="1266" y="1"/>
                  </a:moveTo>
                  <a:cubicBezTo>
                    <a:pt x="834" y="32"/>
                    <a:pt x="417" y="109"/>
                    <a:pt x="16" y="248"/>
                  </a:cubicBezTo>
                  <a:cubicBezTo>
                    <a:pt x="16" y="248"/>
                    <a:pt x="16" y="263"/>
                    <a:pt x="1" y="263"/>
                  </a:cubicBezTo>
                  <a:lnTo>
                    <a:pt x="16" y="263"/>
                  </a:lnTo>
                  <a:cubicBezTo>
                    <a:pt x="294" y="541"/>
                    <a:pt x="633" y="788"/>
                    <a:pt x="988" y="957"/>
                  </a:cubicBezTo>
                  <a:cubicBezTo>
                    <a:pt x="1235" y="1096"/>
                    <a:pt x="1497" y="1173"/>
                    <a:pt x="1775" y="1189"/>
                  </a:cubicBezTo>
                  <a:lnTo>
                    <a:pt x="1791" y="1189"/>
                  </a:lnTo>
                  <a:cubicBezTo>
                    <a:pt x="2115" y="1189"/>
                    <a:pt x="2439" y="1081"/>
                    <a:pt x="2716" y="911"/>
                  </a:cubicBezTo>
                  <a:cubicBezTo>
                    <a:pt x="2716" y="911"/>
                    <a:pt x="2716" y="896"/>
                    <a:pt x="2716" y="896"/>
                  </a:cubicBezTo>
                  <a:cubicBezTo>
                    <a:pt x="2454" y="356"/>
                    <a:pt x="1899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5413750" y="2789775"/>
              <a:ext cx="60975" cy="15075"/>
            </a:xfrm>
            <a:custGeom>
              <a:avLst/>
              <a:gdLst/>
              <a:ahLst/>
              <a:cxnLst/>
              <a:rect l="l" t="t" r="r" b="b"/>
              <a:pathLst>
                <a:path w="2439" h="603" extrusionOk="0">
                  <a:moveTo>
                    <a:pt x="16" y="1"/>
                  </a:moveTo>
                  <a:cubicBezTo>
                    <a:pt x="16" y="1"/>
                    <a:pt x="1" y="1"/>
                    <a:pt x="1" y="16"/>
                  </a:cubicBezTo>
                  <a:cubicBezTo>
                    <a:pt x="1" y="16"/>
                    <a:pt x="16" y="31"/>
                    <a:pt x="16" y="31"/>
                  </a:cubicBezTo>
                  <a:cubicBezTo>
                    <a:pt x="417" y="93"/>
                    <a:pt x="2408" y="587"/>
                    <a:pt x="2423" y="602"/>
                  </a:cubicBezTo>
                  <a:cubicBezTo>
                    <a:pt x="2439" y="602"/>
                    <a:pt x="2439" y="571"/>
                    <a:pt x="2439" y="571"/>
                  </a:cubicBezTo>
                  <a:cubicBezTo>
                    <a:pt x="2408" y="571"/>
                    <a:pt x="433" y="62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5455800" y="2796325"/>
              <a:ext cx="11975" cy="12775"/>
            </a:xfrm>
            <a:custGeom>
              <a:avLst/>
              <a:gdLst/>
              <a:ahLst/>
              <a:cxnLst/>
              <a:rect l="l" t="t" r="r" b="b"/>
              <a:pathLst>
                <a:path w="479" h="511" extrusionOk="0">
                  <a:moveTo>
                    <a:pt x="463" y="1"/>
                  </a:moveTo>
                  <a:lnTo>
                    <a:pt x="1" y="124"/>
                  </a:lnTo>
                  <a:cubicBezTo>
                    <a:pt x="1" y="140"/>
                    <a:pt x="1" y="140"/>
                    <a:pt x="1" y="140"/>
                  </a:cubicBezTo>
                  <a:lnTo>
                    <a:pt x="325" y="510"/>
                  </a:lnTo>
                  <a:lnTo>
                    <a:pt x="340" y="510"/>
                  </a:lnTo>
                  <a:cubicBezTo>
                    <a:pt x="355" y="510"/>
                    <a:pt x="355" y="510"/>
                    <a:pt x="340" y="495"/>
                  </a:cubicBezTo>
                  <a:lnTo>
                    <a:pt x="31" y="140"/>
                  </a:lnTo>
                  <a:lnTo>
                    <a:pt x="463" y="16"/>
                  </a:lnTo>
                  <a:cubicBezTo>
                    <a:pt x="479" y="16"/>
                    <a:pt x="479" y="16"/>
                    <a:pt x="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5438450" y="2790150"/>
              <a:ext cx="12750" cy="17000"/>
            </a:xfrm>
            <a:custGeom>
              <a:avLst/>
              <a:gdLst/>
              <a:ahLst/>
              <a:cxnLst/>
              <a:rect l="l" t="t" r="r" b="b"/>
              <a:pathLst>
                <a:path w="510" h="680" extrusionOk="0">
                  <a:moveTo>
                    <a:pt x="494" y="1"/>
                  </a:moveTo>
                  <a:lnTo>
                    <a:pt x="0" y="202"/>
                  </a:lnTo>
                  <a:cubicBezTo>
                    <a:pt x="0" y="202"/>
                    <a:pt x="0" y="217"/>
                    <a:pt x="0" y="217"/>
                  </a:cubicBezTo>
                  <a:lnTo>
                    <a:pt x="340" y="680"/>
                  </a:lnTo>
                  <a:lnTo>
                    <a:pt x="355" y="680"/>
                  </a:lnTo>
                  <a:cubicBezTo>
                    <a:pt x="370" y="680"/>
                    <a:pt x="370" y="664"/>
                    <a:pt x="355" y="664"/>
                  </a:cubicBezTo>
                  <a:lnTo>
                    <a:pt x="31" y="217"/>
                  </a:lnTo>
                  <a:lnTo>
                    <a:pt x="494" y="32"/>
                  </a:lnTo>
                  <a:cubicBezTo>
                    <a:pt x="509" y="16"/>
                    <a:pt x="509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5424950" y="2788625"/>
              <a:ext cx="8500" cy="10825"/>
            </a:xfrm>
            <a:custGeom>
              <a:avLst/>
              <a:gdLst/>
              <a:ahLst/>
              <a:cxnLst/>
              <a:rect l="l" t="t" r="r" b="b"/>
              <a:pathLst>
                <a:path w="340" h="433" extrusionOk="0">
                  <a:moveTo>
                    <a:pt x="324" y="0"/>
                  </a:moveTo>
                  <a:lnTo>
                    <a:pt x="0" y="155"/>
                  </a:lnTo>
                  <a:cubicBezTo>
                    <a:pt x="0" y="170"/>
                    <a:pt x="0" y="170"/>
                    <a:pt x="0" y="170"/>
                  </a:cubicBezTo>
                  <a:lnTo>
                    <a:pt x="216" y="432"/>
                  </a:lnTo>
                  <a:lnTo>
                    <a:pt x="232" y="432"/>
                  </a:lnTo>
                  <a:cubicBezTo>
                    <a:pt x="232" y="417"/>
                    <a:pt x="232" y="417"/>
                    <a:pt x="232" y="417"/>
                  </a:cubicBezTo>
                  <a:lnTo>
                    <a:pt x="31" y="170"/>
                  </a:lnTo>
                  <a:lnTo>
                    <a:pt x="340" y="31"/>
                  </a:lnTo>
                  <a:cubicBezTo>
                    <a:pt x="340" y="31"/>
                    <a:pt x="340" y="16"/>
                    <a:pt x="340" y="16"/>
                  </a:cubicBezTo>
                  <a:cubicBezTo>
                    <a:pt x="340" y="0"/>
                    <a:pt x="324" y="0"/>
                    <a:pt x="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5449625" y="2709550"/>
              <a:ext cx="38225" cy="62500"/>
            </a:xfrm>
            <a:custGeom>
              <a:avLst/>
              <a:gdLst/>
              <a:ahLst/>
              <a:cxnLst/>
              <a:rect l="l" t="t" r="r" b="b"/>
              <a:pathLst>
                <a:path w="1529" h="2500" extrusionOk="0">
                  <a:moveTo>
                    <a:pt x="47" y="31"/>
                  </a:moveTo>
                  <a:cubicBezTo>
                    <a:pt x="417" y="247"/>
                    <a:pt x="741" y="509"/>
                    <a:pt x="1034" y="833"/>
                  </a:cubicBezTo>
                  <a:cubicBezTo>
                    <a:pt x="1420" y="1281"/>
                    <a:pt x="1497" y="1929"/>
                    <a:pt x="1266" y="2469"/>
                  </a:cubicBezTo>
                  <a:cubicBezTo>
                    <a:pt x="957" y="2361"/>
                    <a:pt x="680" y="2176"/>
                    <a:pt x="479" y="1944"/>
                  </a:cubicBezTo>
                  <a:cubicBezTo>
                    <a:pt x="309" y="1728"/>
                    <a:pt x="186" y="1466"/>
                    <a:pt x="140" y="1188"/>
                  </a:cubicBezTo>
                  <a:cubicBezTo>
                    <a:pt x="47" y="802"/>
                    <a:pt x="16" y="417"/>
                    <a:pt x="47" y="31"/>
                  </a:cubicBezTo>
                  <a:close/>
                  <a:moveTo>
                    <a:pt x="32" y="0"/>
                  </a:moveTo>
                  <a:cubicBezTo>
                    <a:pt x="1" y="401"/>
                    <a:pt x="32" y="802"/>
                    <a:pt x="124" y="1204"/>
                  </a:cubicBezTo>
                  <a:cubicBezTo>
                    <a:pt x="170" y="1466"/>
                    <a:pt x="278" y="1728"/>
                    <a:pt x="448" y="1960"/>
                  </a:cubicBezTo>
                  <a:cubicBezTo>
                    <a:pt x="680" y="2207"/>
                    <a:pt x="957" y="2392"/>
                    <a:pt x="1266" y="2500"/>
                  </a:cubicBezTo>
                  <a:cubicBezTo>
                    <a:pt x="1281" y="2500"/>
                    <a:pt x="1281" y="2484"/>
                    <a:pt x="1281" y="2484"/>
                  </a:cubicBezTo>
                  <a:cubicBezTo>
                    <a:pt x="1528" y="1929"/>
                    <a:pt x="1436" y="1281"/>
                    <a:pt x="1050" y="818"/>
                  </a:cubicBezTo>
                  <a:cubicBezTo>
                    <a:pt x="757" y="494"/>
                    <a:pt x="417" y="216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5450025" y="2709550"/>
              <a:ext cx="28550" cy="55950"/>
            </a:xfrm>
            <a:custGeom>
              <a:avLst/>
              <a:gdLst/>
              <a:ahLst/>
              <a:cxnLst/>
              <a:rect l="l" t="t" r="r" b="b"/>
              <a:pathLst>
                <a:path w="1142" h="2238" extrusionOk="0">
                  <a:moveTo>
                    <a:pt x="16" y="0"/>
                  </a:moveTo>
                  <a:cubicBezTo>
                    <a:pt x="16" y="0"/>
                    <a:pt x="0" y="0"/>
                    <a:pt x="16" y="15"/>
                  </a:cubicBezTo>
                  <a:cubicBezTo>
                    <a:pt x="216" y="370"/>
                    <a:pt x="1111" y="2207"/>
                    <a:pt x="1111" y="2222"/>
                  </a:cubicBezTo>
                  <a:cubicBezTo>
                    <a:pt x="1126" y="2237"/>
                    <a:pt x="1126" y="2237"/>
                    <a:pt x="1126" y="2237"/>
                  </a:cubicBezTo>
                  <a:cubicBezTo>
                    <a:pt x="1142" y="2222"/>
                    <a:pt x="1142" y="2222"/>
                    <a:pt x="1142" y="2222"/>
                  </a:cubicBezTo>
                  <a:cubicBezTo>
                    <a:pt x="1126" y="2191"/>
                    <a:pt x="247" y="355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5467750" y="2747725"/>
              <a:ext cx="12375" cy="12750"/>
            </a:xfrm>
            <a:custGeom>
              <a:avLst/>
              <a:gdLst/>
              <a:ahLst/>
              <a:cxnLst/>
              <a:rect l="l" t="t" r="r" b="b"/>
              <a:pathLst>
                <a:path w="495" h="510" extrusionOk="0">
                  <a:moveTo>
                    <a:pt x="78" y="1"/>
                  </a:moveTo>
                  <a:lnTo>
                    <a:pt x="1" y="494"/>
                  </a:lnTo>
                  <a:cubicBezTo>
                    <a:pt x="1" y="494"/>
                    <a:pt x="1" y="510"/>
                    <a:pt x="16" y="510"/>
                  </a:cubicBezTo>
                  <a:cubicBezTo>
                    <a:pt x="16" y="510"/>
                    <a:pt x="32" y="510"/>
                    <a:pt x="32" y="494"/>
                  </a:cubicBezTo>
                  <a:lnTo>
                    <a:pt x="93" y="32"/>
                  </a:lnTo>
                  <a:lnTo>
                    <a:pt x="479" y="294"/>
                  </a:lnTo>
                  <a:cubicBezTo>
                    <a:pt x="479" y="294"/>
                    <a:pt x="479" y="294"/>
                    <a:pt x="495" y="278"/>
                  </a:cubicBezTo>
                  <a:cubicBezTo>
                    <a:pt x="495" y="278"/>
                    <a:pt x="495" y="278"/>
                    <a:pt x="479" y="26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5458500" y="2731525"/>
              <a:ext cx="15450" cy="14675"/>
            </a:xfrm>
            <a:custGeom>
              <a:avLst/>
              <a:gdLst/>
              <a:ahLst/>
              <a:cxnLst/>
              <a:rect l="l" t="t" r="r" b="b"/>
              <a:pathLst>
                <a:path w="618" h="587" extrusionOk="0">
                  <a:moveTo>
                    <a:pt x="155" y="1"/>
                  </a:moveTo>
                  <a:cubicBezTo>
                    <a:pt x="139" y="1"/>
                    <a:pt x="139" y="1"/>
                    <a:pt x="124" y="16"/>
                  </a:cubicBezTo>
                  <a:lnTo>
                    <a:pt x="1" y="571"/>
                  </a:lnTo>
                  <a:cubicBezTo>
                    <a:pt x="1" y="571"/>
                    <a:pt x="16" y="587"/>
                    <a:pt x="16" y="587"/>
                  </a:cubicBezTo>
                  <a:cubicBezTo>
                    <a:pt x="31" y="587"/>
                    <a:pt x="31" y="571"/>
                    <a:pt x="31" y="571"/>
                  </a:cubicBezTo>
                  <a:lnTo>
                    <a:pt x="155" y="31"/>
                  </a:lnTo>
                  <a:lnTo>
                    <a:pt x="602" y="278"/>
                  </a:lnTo>
                  <a:cubicBezTo>
                    <a:pt x="618" y="278"/>
                    <a:pt x="618" y="278"/>
                    <a:pt x="618" y="263"/>
                  </a:cubicBezTo>
                  <a:cubicBezTo>
                    <a:pt x="618" y="263"/>
                    <a:pt x="618" y="247"/>
                    <a:pt x="618" y="247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5453875" y="2719575"/>
              <a:ext cx="10050" cy="8500"/>
            </a:xfrm>
            <a:custGeom>
              <a:avLst/>
              <a:gdLst/>
              <a:ahLst/>
              <a:cxnLst/>
              <a:rect l="l" t="t" r="r" b="b"/>
              <a:pathLst>
                <a:path w="402" h="340" extrusionOk="0">
                  <a:moveTo>
                    <a:pt x="62" y="0"/>
                  </a:moveTo>
                  <a:lnTo>
                    <a:pt x="0" y="324"/>
                  </a:lnTo>
                  <a:cubicBezTo>
                    <a:pt x="0" y="340"/>
                    <a:pt x="0" y="340"/>
                    <a:pt x="0" y="340"/>
                  </a:cubicBezTo>
                  <a:lnTo>
                    <a:pt x="16" y="340"/>
                  </a:lnTo>
                  <a:lnTo>
                    <a:pt x="78" y="31"/>
                  </a:lnTo>
                  <a:lnTo>
                    <a:pt x="386" y="170"/>
                  </a:lnTo>
                  <a:lnTo>
                    <a:pt x="402" y="170"/>
                  </a:lnTo>
                  <a:cubicBezTo>
                    <a:pt x="402" y="155"/>
                    <a:pt x="402" y="155"/>
                    <a:pt x="386" y="15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38"/>
          <p:cNvGrpSpPr/>
          <p:nvPr/>
        </p:nvGrpSpPr>
        <p:grpSpPr>
          <a:xfrm>
            <a:off x="7075842" y="1266132"/>
            <a:ext cx="838522" cy="1937532"/>
            <a:chOff x="2936583" y="3029488"/>
            <a:chExt cx="518598" cy="1198227"/>
          </a:xfrm>
        </p:grpSpPr>
        <p:sp>
          <p:nvSpPr>
            <p:cNvPr id="2078" name="Google Shape;2078;p38"/>
            <p:cNvSpPr/>
            <p:nvPr/>
          </p:nvSpPr>
          <p:spPr>
            <a:xfrm>
              <a:off x="2936583" y="3029488"/>
              <a:ext cx="518598" cy="1057150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3070379" y="3268788"/>
              <a:ext cx="250996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ral Holidays Agency by Slidesgo">
  <a:themeElements>
    <a:clrScheme name="Simple Light">
      <a:dk1>
        <a:srgbClr val="333333"/>
      </a:dk1>
      <a:lt1>
        <a:srgbClr val="FFFFFF"/>
      </a:lt1>
      <a:dk2>
        <a:srgbClr val="D5BB7B"/>
      </a:dk2>
      <a:lt2>
        <a:srgbClr val="EBE4C4"/>
      </a:lt2>
      <a:accent1>
        <a:srgbClr val="333333"/>
      </a:accent1>
      <a:accent2>
        <a:srgbClr val="2C4F75"/>
      </a:accent2>
      <a:accent3>
        <a:srgbClr val="ED622B"/>
      </a:accent3>
      <a:accent4>
        <a:srgbClr val="FD9F24"/>
      </a:accent4>
      <a:accent5>
        <a:srgbClr val="DE7476"/>
      </a:accent5>
      <a:accent6>
        <a:srgbClr val="EDC15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210</Words>
  <Application>Microsoft Office PowerPoint</Application>
  <PresentationFormat>On-screen Show (16:9)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 ExtraBold</vt:lpstr>
      <vt:lpstr>Roboto Condensed Light</vt:lpstr>
      <vt:lpstr>Nunito Sans</vt:lpstr>
      <vt:lpstr>Arial</vt:lpstr>
      <vt:lpstr>Segoe UI Variable Small Semibol</vt:lpstr>
      <vt:lpstr>Rural Holidays Agency by Slidesgo</vt:lpstr>
      <vt:lpstr>Travel  Agency Database</vt:lpstr>
      <vt:lpstr>Meet the team  </vt:lpstr>
      <vt:lpstr>PROBLEM STATEMENT</vt:lpstr>
      <vt:lpstr>Tables of Database</vt:lpstr>
      <vt:lpstr>Schema  of the  Database</vt:lpstr>
      <vt:lpstr>ER  DIAGRAM  of the  Database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 Agency Database</dc:title>
  <cp:lastModifiedBy>Asus</cp:lastModifiedBy>
  <cp:revision>10</cp:revision>
  <dcterms:modified xsi:type="dcterms:W3CDTF">2022-01-14T09:43:12Z</dcterms:modified>
</cp:coreProperties>
</file>