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62" r:id="rId6"/>
    <p:sldId id="263" r:id="rId7"/>
    <p:sldId id="264" r:id="rId8"/>
    <p:sldId id="259" r:id="rId9"/>
    <p:sldId id="260" r:id="rId10"/>
    <p:sldId id="26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esh upadhya" userId="65263252fbc2c41e" providerId="LiveId" clId="{0492C64C-3545-4661-A6A4-86AD1E5F5C51}"/>
    <pc:docChg chg="undo custSel addSld delSld modSld sldOrd">
      <pc:chgData name="Mitesh upadhya" userId="65263252fbc2c41e" providerId="LiveId" clId="{0492C64C-3545-4661-A6A4-86AD1E5F5C51}" dt="2024-11-28T02:20:17.802" v="756" actId="20577"/>
      <pc:docMkLst>
        <pc:docMk/>
      </pc:docMkLst>
      <pc:sldChg chg="modSp mod">
        <pc:chgData name="Mitesh upadhya" userId="65263252fbc2c41e" providerId="LiveId" clId="{0492C64C-3545-4661-A6A4-86AD1E5F5C51}" dt="2024-11-27T23:58:54.890" v="123" actId="403"/>
        <pc:sldMkLst>
          <pc:docMk/>
          <pc:sldMk cId="481748326" sldId="256"/>
        </pc:sldMkLst>
        <pc:spChg chg="mod">
          <ac:chgData name="Mitesh upadhya" userId="65263252fbc2c41e" providerId="LiveId" clId="{0492C64C-3545-4661-A6A4-86AD1E5F5C51}" dt="2024-11-27T23:58:54.890" v="123" actId="403"/>
          <ac:spMkLst>
            <pc:docMk/>
            <pc:sldMk cId="481748326" sldId="256"/>
            <ac:spMk id="3" creationId="{028B4E95-B9B8-084A-466F-8B11F9ABFC4A}"/>
          </ac:spMkLst>
        </pc:spChg>
      </pc:sldChg>
      <pc:sldChg chg="modSp mod">
        <pc:chgData name="Mitesh upadhya" userId="65263252fbc2c41e" providerId="LiveId" clId="{0492C64C-3545-4661-A6A4-86AD1E5F5C51}" dt="2024-11-28T00:10:46.876" v="149" actId="20577"/>
        <pc:sldMkLst>
          <pc:docMk/>
          <pc:sldMk cId="2288231389" sldId="257"/>
        </pc:sldMkLst>
        <pc:spChg chg="mod">
          <ac:chgData name="Mitesh upadhya" userId="65263252fbc2c41e" providerId="LiveId" clId="{0492C64C-3545-4661-A6A4-86AD1E5F5C51}" dt="2024-11-28T00:10:46.876" v="149" actId="20577"/>
          <ac:spMkLst>
            <pc:docMk/>
            <pc:sldMk cId="2288231389" sldId="257"/>
            <ac:spMk id="3" creationId="{64BE87AA-9682-86B9-5BB2-4516E71DA6DE}"/>
          </ac:spMkLst>
        </pc:spChg>
      </pc:sldChg>
      <pc:sldChg chg="modSp del mod">
        <pc:chgData name="Mitesh upadhya" userId="65263252fbc2c41e" providerId="LiveId" clId="{0492C64C-3545-4661-A6A4-86AD1E5F5C51}" dt="2024-11-28T00:00:30.041" v="133" actId="47"/>
        <pc:sldMkLst>
          <pc:docMk/>
          <pc:sldMk cId="3917589570" sldId="258"/>
        </pc:sldMkLst>
        <pc:spChg chg="mod">
          <ac:chgData name="Mitesh upadhya" userId="65263252fbc2c41e" providerId="LiveId" clId="{0492C64C-3545-4661-A6A4-86AD1E5F5C51}" dt="2024-11-28T00:00:24.451" v="132" actId="6549"/>
          <ac:spMkLst>
            <pc:docMk/>
            <pc:sldMk cId="3917589570" sldId="258"/>
            <ac:spMk id="3" creationId="{A6133F81-A33E-FF73-9996-77266E4CAF52}"/>
          </ac:spMkLst>
        </pc:spChg>
      </pc:sldChg>
      <pc:sldChg chg="modSp mod">
        <pc:chgData name="Mitesh upadhya" userId="65263252fbc2c41e" providerId="LiveId" clId="{0492C64C-3545-4661-A6A4-86AD1E5F5C51}" dt="2024-11-28T02:04:37.565" v="364" actId="403"/>
        <pc:sldMkLst>
          <pc:docMk/>
          <pc:sldMk cId="4054418754" sldId="259"/>
        </pc:sldMkLst>
        <pc:spChg chg="mod">
          <ac:chgData name="Mitesh upadhya" userId="65263252fbc2c41e" providerId="LiveId" clId="{0492C64C-3545-4661-A6A4-86AD1E5F5C51}" dt="2024-11-28T02:04:37.565" v="364" actId="403"/>
          <ac:spMkLst>
            <pc:docMk/>
            <pc:sldMk cId="4054418754" sldId="259"/>
            <ac:spMk id="3" creationId="{681715F9-7CBB-F251-E609-2AFAC62CFDC2}"/>
          </ac:spMkLst>
        </pc:spChg>
      </pc:sldChg>
      <pc:sldChg chg="addSp modSp mod">
        <pc:chgData name="Mitesh upadhya" userId="65263252fbc2c41e" providerId="LiveId" clId="{0492C64C-3545-4661-A6A4-86AD1E5F5C51}" dt="2024-11-28T02:14:59.129" v="611" actId="20577"/>
        <pc:sldMkLst>
          <pc:docMk/>
          <pc:sldMk cId="1100406291" sldId="260"/>
        </pc:sldMkLst>
        <pc:spChg chg="mod">
          <ac:chgData name="Mitesh upadhya" userId="65263252fbc2c41e" providerId="LiveId" clId="{0492C64C-3545-4661-A6A4-86AD1E5F5C51}" dt="2024-11-28T02:14:59.129" v="611" actId="20577"/>
          <ac:spMkLst>
            <pc:docMk/>
            <pc:sldMk cId="1100406291" sldId="260"/>
            <ac:spMk id="3" creationId="{870C59AA-16FF-F115-F9FF-14924838F50F}"/>
          </ac:spMkLst>
        </pc:spChg>
        <pc:spChg chg="add">
          <ac:chgData name="Mitesh upadhya" userId="65263252fbc2c41e" providerId="LiveId" clId="{0492C64C-3545-4661-A6A4-86AD1E5F5C51}" dt="2024-11-28T02:08:44.544" v="382"/>
          <ac:spMkLst>
            <pc:docMk/>
            <pc:sldMk cId="1100406291" sldId="260"/>
            <ac:spMk id="6" creationId="{9AA21EC0-4AB9-756D-F11D-67AC470C45D0}"/>
          </ac:spMkLst>
        </pc:spChg>
        <pc:spChg chg="add mod">
          <ac:chgData name="Mitesh upadhya" userId="65263252fbc2c41e" providerId="LiveId" clId="{0492C64C-3545-4661-A6A4-86AD1E5F5C51}" dt="2024-11-28T02:09:11.091" v="386"/>
          <ac:spMkLst>
            <pc:docMk/>
            <pc:sldMk cId="1100406291" sldId="260"/>
            <ac:spMk id="7" creationId="{A502ADD0-0071-38CE-E29A-49B92D7C71B2}"/>
          </ac:spMkLst>
        </pc:spChg>
      </pc:sldChg>
      <pc:sldChg chg="addSp delSp modSp new mod ord">
        <pc:chgData name="Mitesh upadhya" userId="65263252fbc2c41e" providerId="LiveId" clId="{0492C64C-3545-4661-A6A4-86AD1E5F5C51}" dt="2024-11-28T02:17:04.546" v="694" actId="27636"/>
        <pc:sldMkLst>
          <pc:docMk/>
          <pc:sldMk cId="1775358939" sldId="262"/>
        </pc:sldMkLst>
        <pc:spChg chg="mod">
          <ac:chgData name="Mitesh upadhya" userId="65263252fbc2c41e" providerId="LiveId" clId="{0492C64C-3545-4661-A6A4-86AD1E5F5C51}" dt="2024-11-28T02:11:20.932" v="425" actId="1076"/>
          <ac:spMkLst>
            <pc:docMk/>
            <pc:sldMk cId="1775358939" sldId="262"/>
            <ac:spMk id="2" creationId="{7586A742-7B7B-A5AF-D1D4-2FBF7526FA84}"/>
          </ac:spMkLst>
        </pc:spChg>
        <pc:spChg chg="add del mod">
          <ac:chgData name="Mitesh upadhya" userId="65263252fbc2c41e" providerId="LiveId" clId="{0492C64C-3545-4661-A6A4-86AD1E5F5C51}" dt="2024-11-28T02:17:04.546" v="694" actId="27636"/>
          <ac:spMkLst>
            <pc:docMk/>
            <pc:sldMk cId="1775358939" sldId="262"/>
            <ac:spMk id="3" creationId="{0D5F358E-A83A-7BC1-1F20-275C50B438D5}"/>
          </ac:spMkLst>
        </pc:spChg>
        <pc:spChg chg="add mod">
          <ac:chgData name="Mitesh upadhya" userId="65263252fbc2c41e" providerId="LiveId" clId="{0492C64C-3545-4661-A6A4-86AD1E5F5C51}" dt="2024-11-28T02:10:39.235" v="412"/>
          <ac:spMkLst>
            <pc:docMk/>
            <pc:sldMk cId="1775358939" sldId="262"/>
            <ac:spMk id="4" creationId="{FB619224-D766-FAC6-A2E0-84675209DCA7}"/>
          </ac:spMkLst>
        </pc:spChg>
      </pc:sldChg>
      <pc:sldChg chg="modSp new mod">
        <pc:chgData name="Mitesh upadhya" userId="65263252fbc2c41e" providerId="LiveId" clId="{0492C64C-3545-4661-A6A4-86AD1E5F5C51}" dt="2024-11-28T00:00:44.905" v="147" actId="20577"/>
        <pc:sldMkLst>
          <pc:docMk/>
          <pc:sldMk cId="996859189" sldId="263"/>
        </pc:sldMkLst>
        <pc:spChg chg="mod">
          <ac:chgData name="Mitesh upadhya" userId="65263252fbc2c41e" providerId="LiveId" clId="{0492C64C-3545-4661-A6A4-86AD1E5F5C51}" dt="2024-11-28T00:00:44.905" v="147" actId="20577"/>
          <ac:spMkLst>
            <pc:docMk/>
            <pc:sldMk cId="996859189" sldId="263"/>
            <ac:spMk id="2" creationId="{8180C302-0068-FFBD-F6FB-249B4EA73985}"/>
          </ac:spMkLst>
        </pc:spChg>
      </pc:sldChg>
      <pc:sldChg chg="addSp delSp modSp new mod">
        <pc:chgData name="Mitesh upadhya" userId="65263252fbc2c41e" providerId="LiveId" clId="{0492C64C-3545-4661-A6A4-86AD1E5F5C51}" dt="2024-11-28T02:13:34.277" v="550" actId="20577"/>
        <pc:sldMkLst>
          <pc:docMk/>
          <pc:sldMk cId="3131836851" sldId="264"/>
        </pc:sldMkLst>
        <pc:spChg chg="del">
          <ac:chgData name="Mitesh upadhya" userId="65263252fbc2c41e" providerId="LiveId" clId="{0492C64C-3545-4661-A6A4-86AD1E5F5C51}" dt="2024-11-28T01:53:25.954" v="151" actId="478"/>
          <ac:spMkLst>
            <pc:docMk/>
            <pc:sldMk cId="3131836851" sldId="264"/>
            <ac:spMk id="2" creationId="{F701A5E2-985B-3326-F999-4829568E8C3F}"/>
          </ac:spMkLst>
        </pc:spChg>
        <pc:spChg chg="add del mod">
          <ac:chgData name="Mitesh upadhya" userId="65263252fbc2c41e" providerId="LiveId" clId="{0492C64C-3545-4661-A6A4-86AD1E5F5C51}" dt="2024-11-28T02:13:34.277" v="550" actId="20577"/>
          <ac:spMkLst>
            <pc:docMk/>
            <pc:sldMk cId="3131836851" sldId="264"/>
            <ac:spMk id="3" creationId="{2F47597B-989A-9F79-21E9-AD4938B2EAA2}"/>
          </ac:spMkLst>
        </pc:spChg>
        <pc:spChg chg="add mod">
          <ac:chgData name="Mitesh upadhya" userId="65263252fbc2c41e" providerId="LiveId" clId="{0492C64C-3545-4661-A6A4-86AD1E5F5C51}" dt="2024-11-28T02:01:33.586" v="275"/>
          <ac:spMkLst>
            <pc:docMk/>
            <pc:sldMk cId="3131836851" sldId="264"/>
            <ac:spMk id="4" creationId="{AC654FBF-9849-7CF7-ABF4-2F67B2DDF7A5}"/>
          </ac:spMkLst>
        </pc:spChg>
      </pc:sldChg>
      <pc:sldChg chg="addSp delSp modSp new mod">
        <pc:chgData name="Mitesh upadhya" userId="65263252fbc2c41e" providerId="LiveId" clId="{0492C64C-3545-4661-A6A4-86AD1E5F5C51}" dt="2024-11-28T01:55:29.812" v="199" actId="20577"/>
        <pc:sldMkLst>
          <pc:docMk/>
          <pc:sldMk cId="2942386564" sldId="265"/>
        </pc:sldMkLst>
        <pc:spChg chg="mod">
          <ac:chgData name="Mitesh upadhya" userId="65263252fbc2c41e" providerId="LiveId" clId="{0492C64C-3545-4661-A6A4-86AD1E5F5C51}" dt="2024-11-28T01:54:58.006" v="178" actId="1076"/>
          <ac:spMkLst>
            <pc:docMk/>
            <pc:sldMk cId="2942386564" sldId="265"/>
            <ac:spMk id="2" creationId="{647E7973-04E9-FD2B-731A-05EF87D6A5CB}"/>
          </ac:spMkLst>
        </pc:spChg>
        <pc:spChg chg="add del mod">
          <ac:chgData name="Mitesh upadhya" userId="65263252fbc2c41e" providerId="LiveId" clId="{0492C64C-3545-4661-A6A4-86AD1E5F5C51}" dt="2024-11-28T01:55:29.812" v="199" actId="20577"/>
          <ac:spMkLst>
            <pc:docMk/>
            <pc:sldMk cId="2942386564" sldId="265"/>
            <ac:spMk id="3" creationId="{0402EEA8-0FA5-9337-3910-3416D41A8F24}"/>
          </ac:spMkLst>
        </pc:spChg>
        <pc:spChg chg="add mod">
          <ac:chgData name="Mitesh upadhya" userId="65263252fbc2c41e" providerId="LiveId" clId="{0492C64C-3545-4661-A6A4-86AD1E5F5C51}" dt="2024-11-28T01:54:12.833" v="166"/>
          <ac:spMkLst>
            <pc:docMk/>
            <pc:sldMk cId="2942386564" sldId="265"/>
            <ac:spMk id="4" creationId="{19A6473D-0E7F-E8F5-1B10-F12A514FA907}"/>
          </ac:spMkLst>
        </pc:spChg>
      </pc:sldChg>
      <pc:sldChg chg="addSp delSp modSp new mod">
        <pc:chgData name="Mitesh upadhya" userId="65263252fbc2c41e" providerId="LiveId" clId="{0492C64C-3545-4661-A6A4-86AD1E5F5C51}" dt="2024-11-28T01:57:26.233" v="265" actId="20577"/>
        <pc:sldMkLst>
          <pc:docMk/>
          <pc:sldMk cId="1216673426" sldId="266"/>
        </pc:sldMkLst>
        <pc:spChg chg="mod">
          <ac:chgData name="Mitesh upadhya" userId="65263252fbc2c41e" providerId="LiveId" clId="{0492C64C-3545-4661-A6A4-86AD1E5F5C51}" dt="2024-11-28T01:55:56.034" v="204" actId="20577"/>
          <ac:spMkLst>
            <pc:docMk/>
            <pc:sldMk cId="1216673426" sldId="266"/>
            <ac:spMk id="2" creationId="{B0BFCD99-EB06-80B2-8520-B4ADF03B7F42}"/>
          </ac:spMkLst>
        </pc:spChg>
        <pc:spChg chg="add del mod">
          <ac:chgData name="Mitesh upadhya" userId="65263252fbc2c41e" providerId="LiveId" clId="{0492C64C-3545-4661-A6A4-86AD1E5F5C51}" dt="2024-11-28T01:57:26.233" v="265" actId="20577"/>
          <ac:spMkLst>
            <pc:docMk/>
            <pc:sldMk cId="1216673426" sldId="266"/>
            <ac:spMk id="3" creationId="{F779AC5E-4758-3127-498A-2CB2795D0F9D}"/>
          </ac:spMkLst>
        </pc:spChg>
        <pc:spChg chg="add mod">
          <ac:chgData name="Mitesh upadhya" userId="65263252fbc2c41e" providerId="LiveId" clId="{0492C64C-3545-4661-A6A4-86AD1E5F5C51}" dt="2024-11-28T01:56:04.122" v="208"/>
          <ac:spMkLst>
            <pc:docMk/>
            <pc:sldMk cId="1216673426" sldId="266"/>
            <ac:spMk id="4" creationId="{7FEB9EEF-6A12-20E6-7767-3F37F65BD39E}"/>
          </ac:spMkLst>
        </pc:spChg>
      </pc:sldChg>
      <pc:sldChg chg="modSp new del mod">
        <pc:chgData name="Mitesh upadhya" userId="65263252fbc2c41e" providerId="LiveId" clId="{0492C64C-3545-4661-A6A4-86AD1E5F5C51}" dt="2024-11-28T02:12:11.820" v="431" actId="47"/>
        <pc:sldMkLst>
          <pc:docMk/>
          <pc:sldMk cId="464934613" sldId="267"/>
        </pc:sldMkLst>
        <pc:spChg chg="mod">
          <ac:chgData name="Mitesh upadhya" userId="65263252fbc2c41e" providerId="LiveId" clId="{0492C64C-3545-4661-A6A4-86AD1E5F5C51}" dt="2024-11-28T01:58:43.456" v="267"/>
          <ac:spMkLst>
            <pc:docMk/>
            <pc:sldMk cId="464934613" sldId="267"/>
            <ac:spMk id="2" creationId="{AE4D22BD-C6BE-44D2-B042-201D3B0F8331}"/>
          </ac:spMkLst>
        </pc:spChg>
        <pc:spChg chg="mod">
          <ac:chgData name="Mitesh upadhya" userId="65263252fbc2c41e" providerId="LiveId" clId="{0492C64C-3545-4661-A6A4-86AD1E5F5C51}" dt="2024-11-28T01:59:08.098" v="273" actId="20577"/>
          <ac:spMkLst>
            <pc:docMk/>
            <pc:sldMk cId="464934613" sldId="267"/>
            <ac:spMk id="3" creationId="{D1E43924-A8DA-8DAA-7EC4-7F80C93C20C3}"/>
          </ac:spMkLst>
        </pc:spChg>
      </pc:sldChg>
      <pc:sldChg chg="addSp delSp modSp new mod">
        <pc:chgData name="Mitesh upadhya" userId="65263252fbc2c41e" providerId="LiveId" clId="{0492C64C-3545-4661-A6A4-86AD1E5F5C51}" dt="2024-11-28T02:20:17.802" v="756" actId="20577"/>
        <pc:sldMkLst>
          <pc:docMk/>
          <pc:sldMk cId="1376516154" sldId="267"/>
        </pc:sldMkLst>
        <pc:spChg chg="mod">
          <ac:chgData name="Mitesh upadhya" userId="65263252fbc2c41e" providerId="LiveId" clId="{0492C64C-3545-4661-A6A4-86AD1E5F5C51}" dt="2024-11-28T02:18:16.233" v="709" actId="1076"/>
          <ac:spMkLst>
            <pc:docMk/>
            <pc:sldMk cId="1376516154" sldId="267"/>
            <ac:spMk id="2" creationId="{F763CF7B-5764-AEDF-889F-7F5C6B0689F0}"/>
          </ac:spMkLst>
        </pc:spChg>
        <pc:spChg chg="add del mod">
          <ac:chgData name="Mitesh upadhya" userId="65263252fbc2c41e" providerId="LiveId" clId="{0492C64C-3545-4661-A6A4-86AD1E5F5C51}" dt="2024-11-28T02:20:17.802" v="756" actId="20577"/>
          <ac:spMkLst>
            <pc:docMk/>
            <pc:sldMk cId="1376516154" sldId="267"/>
            <ac:spMk id="3" creationId="{CB5837F8-BC2C-FFDA-A08D-AA8EC06A16CC}"/>
          </ac:spMkLst>
        </pc:spChg>
        <pc:spChg chg="add mod">
          <ac:chgData name="Mitesh upadhya" userId="65263252fbc2c41e" providerId="LiveId" clId="{0492C64C-3545-4661-A6A4-86AD1E5F5C51}" dt="2024-11-28T02:18:28.288" v="712"/>
          <ac:spMkLst>
            <pc:docMk/>
            <pc:sldMk cId="1376516154" sldId="267"/>
            <ac:spMk id="4" creationId="{0CB621DE-ACB1-8701-F901-6B7E93AF5F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5180-71A6-4A8B-9409-0E8C8E298E68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F31B-A219-4295-B696-9A06DC51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84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5180-71A6-4A8B-9409-0E8C8E298E68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F31B-A219-4295-B696-9A06DC51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5180-71A6-4A8B-9409-0E8C8E298E68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F31B-A219-4295-B696-9A06DC51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2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5180-71A6-4A8B-9409-0E8C8E298E68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F31B-A219-4295-B696-9A06DC51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6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5180-71A6-4A8B-9409-0E8C8E298E68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F31B-A219-4295-B696-9A06DC51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7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5180-71A6-4A8B-9409-0E8C8E298E68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F31B-A219-4295-B696-9A06DC51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2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5180-71A6-4A8B-9409-0E8C8E298E68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F31B-A219-4295-B696-9A06DC51943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75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5180-71A6-4A8B-9409-0E8C8E298E68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F31B-A219-4295-B696-9A06DC51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2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5180-71A6-4A8B-9409-0E8C8E298E68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F31B-A219-4295-B696-9A06DC51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2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5180-71A6-4A8B-9409-0E8C8E298E68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F31B-A219-4295-B696-9A06DC51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6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0135180-71A6-4A8B-9409-0E8C8E298E68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F31B-A219-4295-B696-9A06DC51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6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0135180-71A6-4A8B-9409-0E8C8E298E68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382F31B-A219-4295-B696-9A06DC51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6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2361-918F-A176-C5AC-3CDCA0371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9" y="1819469"/>
            <a:ext cx="9018037" cy="221319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Real-Time Person Detection and Emergency Response System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B4E95-B9B8-084A-466F-8B11F9ABF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9" y="4511164"/>
            <a:ext cx="8772128" cy="1563064"/>
          </a:xfrm>
        </p:spPr>
        <p:txBody>
          <a:bodyPr>
            <a:normAutofit/>
          </a:bodyPr>
          <a:lstStyle/>
          <a:p>
            <a:r>
              <a:rPr lang="en-US" sz="2400" dirty="0"/>
              <a:t>TEAM – PLAYER1</a:t>
            </a:r>
          </a:p>
          <a:p>
            <a:r>
              <a:rPr lang="en-US" sz="1800" dirty="0"/>
              <a:t>Shreyas K Mitesh J Upadhya  Priyansh  Pratham kamani </a:t>
            </a:r>
          </a:p>
        </p:txBody>
      </p:sp>
    </p:spTree>
    <p:extLst>
      <p:ext uri="{BB962C8B-B14F-4D97-AF65-F5344CB8AC3E}">
        <p14:creationId xmlns:p14="http://schemas.microsoft.com/office/powerpoint/2010/main" val="48174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607AA-B128-175F-8554-BF1566335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571" y="143598"/>
            <a:ext cx="7396936" cy="668165"/>
          </a:xfrm>
        </p:spPr>
        <p:txBody>
          <a:bodyPr>
            <a:normAutofit fontScale="90000"/>
          </a:bodyPr>
          <a:lstStyle/>
          <a:p>
            <a:r>
              <a:rPr lang="en-US" dirty="0"/>
              <a:t>FLAG DETECTIONS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1BDB-D86D-24B6-292D-ADCFB8AF7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1147665"/>
            <a:ext cx="10114383" cy="54397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- Fallen: The Individual Is On The Ground In A Manner Suggesting A Fall.</a:t>
            </a:r>
          </a:p>
          <a:p>
            <a:r>
              <a:rPr lang="en-US" dirty="0"/>
              <a:t>- Unresponsive: No Visible Reaction To External Stimuli.</a:t>
            </a:r>
          </a:p>
          <a:p>
            <a:r>
              <a:rPr lang="en-US" dirty="0"/>
              <a:t>- Critical Condition: Signs Of Life-threatening Distress Are Observed.</a:t>
            </a:r>
          </a:p>
          <a:p>
            <a:r>
              <a:rPr lang="en-US" dirty="0"/>
              <a:t>- Severe Risk: Conditions Pose A High Probability Of Harm.</a:t>
            </a:r>
          </a:p>
          <a:p>
            <a:r>
              <a:rPr lang="en-US" dirty="0"/>
              <a:t>- Potential Danger: Nearby Factors Could Harm The Individual.</a:t>
            </a:r>
          </a:p>
          <a:p>
            <a:r>
              <a:rPr lang="en-US" dirty="0"/>
              <a:t>- Motionless: The Person Has Not Moved For A Concerning Duration.</a:t>
            </a:r>
          </a:p>
          <a:p>
            <a:r>
              <a:rPr lang="en-US" dirty="0"/>
              <a:t>- Disoriented: The Individual Appears Confused Or Unsteady.</a:t>
            </a:r>
          </a:p>
          <a:p>
            <a:r>
              <a:rPr lang="en-US" dirty="0"/>
              <a:t>- Restricted Movement: Difficulty Or Inability To Move Body Parts.</a:t>
            </a:r>
          </a:p>
          <a:p>
            <a:r>
              <a:rPr lang="en-US" dirty="0"/>
              <a:t>- Potential Obstruction: Airway May Be Blocked Or Compromised.</a:t>
            </a:r>
          </a:p>
          <a:p>
            <a:r>
              <a:rPr lang="en-US" dirty="0"/>
              <a:t>- Labored Breathing: Noticeable Difficulty In Breathing.</a:t>
            </a:r>
          </a:p>
          <a:p>
            <a:r>
              <a:rPr lang="en-US" dirty="0"/>
              <a:t>- Seizure-like Activity: Repeated Involuntary Spasms Or Abnormal Movements.</a:t>
            </a:r>
          </a:p>
          <a:p>
            <a:r>
              <a:rPr lang="en-US" dirty="0"/>
              <a:t>- Visible Bleeding: Blood Is Clearly Seen, Indicating An Injury.</a:t>
            </a:r>
          </a:p>
          <a:p>
            <a:r>
              <a:rPr lang="en-US" dirty="0"/>
              <a:t>- Hazard Nearby: A Dangerous Object Or Situation Is Close To The Individual.</a:t>
            </a:r>
          </a:p>
          <a:p>
            <a:r>
              <a:rPr lang="en-US" dirty="0"/>
              <a:t>- Environmental Risk: Unsafe Surroundings Such As Fire, Water, Or Falling Objects.</a:t>
            </a:r>
          </a:p>
          <a:p>
            <a:r>
              <a:rPr lang="en-US" dirty="0"/>
              <a:t>- Sudden Collapse: Unexpected Falling, Suggesting A Serious Event.</a:t>
            </a:r>
          </a:p>
          <a:p>
            <a:r>
              <a:rPr lang="en-US" dirty="0"/>
              <a:t>- No Assistance: No Immediate Signs Of Risk; The Individual Appears Safe.</a:t>
            </a:r>
          </a:p>
        </p:txBody>
      </p:sp>
    </p:spTree>
    <p:extLst>
      <p:ext uri="{BB962C8B-B14F-4D97-AF65-F5344CB8AC3E}">
        <p14:creationId xmlns:p14="http://schemas.microsoft.com/office/powerpoint/2010/main" val="2164793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CF7B-5764-AEDF-889F-7F5C6B06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14185"/>
            <a:ext cx="7729728" cy="1188720"/>
          </a:xfrm>
        </p:spPr>
        <p:txBody>
          <a:bodyPr/>
          <a:lstStyle/>
          <a:p>
            <a:r>
              <a:rPr lang="en-US" dirty="0"/>
              <a:t>FUTURE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837F8-BC2C-FFDA-A08D-AA8EC06A1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1810139"/>
            <a:ext cx="8237811" cy="4633675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Enhanced Detection Capabilities : Integrate audio analysis to identify verbal distress signals (e.g., calls for help).</a:t>
            </a:r>
          </a:p>
          <a:p>
            <a:r>
              <a:rPr lang="en-US" sz="2000" dirty="0"/>
              <a:t>Multi-Camera Integration : Support for multi-camera setups for comprehensive monitoring across larger areas.</a:t>
            </a:r>
          </a:p>
          <a:p>
            <a:r>
              <a:rPr lang="en-US" sz="2000" dirty="0"/>
              <a:t>Mobile Applications : Develop mobile apps for real-time alerts, monitoring, and remote access to data.</a:t>
            </a:r>
          </a:p>
          <a:p>
            <a:r>
              <a:rPr lang="en-US" sz="2000" dirty="0"/>
              <a:t>Integration with IoT Devices : Collaborate with wearable devices and smart home systems to provide a holistic safety network.</a:t>
            </a:r>
          </a:p>
          <a:p>
            <a:r>
              <a:rPr lang="en-US" sz="2000" dirty="0"/>
              <a:t>Collaborative Emergency Services : Establish APIs for direct integration with emergency responders for real-time intervention.</a:t>
            </a:r>
          </a:p>
          <a:p>
            <a:r>
              <a:rPr lang="en-US" sz="2000" dirty="0"/>
              <a:t>Data-Driven Insights : Use anonymized data to improve AI models and provide predictive safety analytics.</a:t>
            </a:r>
          </a:p>
          <a:p>
            <a:r>
              <a:rPr lang="en-US" sz="2000" dirty="0"/>
              <a:t>Broad Applicability : Adapt system for diverse use cases: healthcare, education, transportation, and disaster management.</a:t>
            </a:r>
          </a:p>
        </p:txBody>
      </p:sp>
    </p:spTree>
    <p:extLst>
      <p:ext uri="{BB962C8B-B14F-4D97-AF65-F5344CB8AC3E}">
        <p14:creationId xmlns:p14="http://schemas.microsoft.com/office/powerpoint/2010/main" val="137651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9986-526F-C785-455B-6265DC736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8749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87AA-9682-86B9-5BB2-4516E71DA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172" y="2295331"/>
            <a:ext cx="8769656" cy="350831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Real-time person detection and emergency alert system –</a:t>
            </a:r>
          </a:p>
          <a:p>
            <a:pPr marL="0" indent="0">
              <a:buNone/>
            </a:pPr>
            <a:r>
              <a:rPr lang="en-US" b="1" dirty="0"/>
              <a:t> T</a:t>
            </a:r>
            <a:r>
              <a:rPr lang="en-US" dirty="0"/>
              <a:t>o detect individuals in distress or at risk in public or healthcare settings. Traditional security systems are reactive, relying on human intervention. This project aims to develop a </a:t>
            </a:r>
            <a:r>
              <a:rPr lang="en-US" b="1" dirty="0"/>
              <a:t>real-time person detection and emergency alert system</a:t>
            </a:r>
            <a:r>
              <a:rPr lang="en-US" dirty="0"/>
              <a:t> using </a:t>
            </a:r>
            <a:r>
              <a:rPr lang="en-US" b="1" dirty="0"/>
              <a:t>YOLO</a:t>
            </a:r>
            <a:r>
              <a:rPr lang="en-US" dirty="0"/>
              <a:t> for object detection and </a:t>
            </a:r>
            <a:r>
              <a:rPr lang="en-US" b="1" dirty="0"/>
              <a:t>Gemini AI</a:t>
            </a:r>
            <a:r>
              <a:rPr lang="en-US" dirty="0"/>
              <a:t> for analyzing emergency situations.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823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E7973-04E9-FD2B-731A-05EF87D6A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50506"/>
            <a:ext cx="7729728" cy="1188720"/>
          </a:xfrm>
        </p:spPr>
        <p:txBody>
          <a:bodyPr/>
          <a:lstStyle/>
          <a:p>
            <a:r>
              <a:rPr lang="en-US" dirty="0"/>
              <a:t>Overview of the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2EEA8-0FA5-9337-3910-3416D41A8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3404" y="2034073"/>
            <a:ext cx="8229600" cy="4273421"/>
          </a:xfrm>
        </p:spPr>
        <p:txBody>
          <a:bodyPr>
            <a:normAutofit/>
          </a:bodyPr>
          <a:lstStyle/>
          <a:p>
            <a:r>
              <a:rPr lang="en-US" sz="2000" dirty="0"/>
              <a:t>Delayed Emergency Response : Many emergencies, such as falls or sudden illnesses, go unnoticed, especially when individuals are alone. Delays in identifying and responding to these events often result in worsened outcomes.</a:t>
            </a:r>
          </a:p>
          <a:p>
            <a:r>
              <a:rPr lang="en-US" sz="2000" dirty="0"/>
              <a:t>Monitoring </a:t>
            </a:r>
            <a:r>
              <a:rPr lang="en-US" sz="2000" dirty="0" err="1"/>
              <a:t>Solutions:Existing</a:t>
            </a:r>
            <a:r>
              <a:rPr lang="en-US" sz="2000" dirty="0"/>
              <a:t> systems like CCTV cameras or traditional monitoring devices lack intelligence .  They provide raw data without meaningful interpretation or actionable insights.</a:t>
            </a:r>
          </a:p>
          <a:p>
            <a:r>
              <a:rPr lang="en-US" sz="2000" dirty="0"/>
              <a:t>Vulnerable Populations : The elderly, individuals with disabilities, and workers in hazardous environments are at higher risk . Current safety measures are reactive, not proactive, increasing vulnerability.</a:t>
            </a:r>
          </a:p>
        </p:txBody>
      </p:sp>
    </p:spTree>
    <p:extLst>
      <p:ext uri="{BB962C8B-B14F-4D97-AF65-F5344CB8AC3E}">
        <p14:creationId xmlns:p14="http://schemas.microsoft.com/office/powerpoint/2010/main" val="294238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CD99-EB06-80B2-8520-B4ADF03B7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9AC5E-4758-3127-498A-2CB2795D0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976554" cy="3706772"/>
          </a:xfrm>
        </p:spPr>
        <p:txBody>
          <a:bodyPr>
            <a:normAutofit/>
          </a:bodyPr>
          <a:lstStyle/>
          <a:p>
            <a:r>
              <a:rPr lang="en-US" sz="2000" dirty="0"/>
              <a:t>Healthcare : Elderly individuals often fall at home, with no one around to assist them . Falls account for 87% of fractures in people aged 65 or older, yet most incidents are reported too late.  </a:t>
            </a:r>
          </a:p>
          <a:p>
            <a:r>
              <a:rPr lang="en-US" sz="2000" dirty="0"/>
              <a:t>Industrial Workspaces : Workers in high-risk jobs (e.g., construction, manufacturing) face hazards like falls, heavy machinery accidents.  Slow detection of such events can lead to severe injuries or fatalities .</a:t>
            </a:r>
          </a:p>
          <a:p>
            <a:r>
              <a:rPr lang="en-US" sz="2000" dirty="0"/>
              <a:t>Public Safety : In crowded areas, emergencies like sudden collapses due to cardiac arrest or seizures may go unnoticed until it’s too late.</a:t>
            </a:r>
          </a:p>
        </p:txBody>
      </p:sp>
    </p:spTree>
    <p:extLst>
      <p:ext uri="{BB962C8B-B14F-4D97-AF65-F5344CB8AC3E}">
        <p14:creationId xmlns:p14="http://schemas.microsoft.com/office/powerpoint/2010/main" val="121667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A742-7B7B-A5AF-D1D4-2FBF7526F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1508"/>
            <a:ext cx="7729728" cy="1188720"/>
          </a:xfrm>
        </p:spPr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F358E-A83A-7BC1-1F20-275C50B43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034074"/>
            <a:ext cx="8191159" cy="445070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Input </a:t>
            </a:r>
            <a:r>
              <a:rPr lang="en-US" dirty="0" err="1"/>
              <a:t>Stage:Real-time</a:t>
            </a:r>
            <a:r>
              <a:rPr lang="en-US" dirty="0"/>
              <a:t> video feed captures the environment through connected </a:t>
            </a:r>
            <a:r>
              <a:rPr lang="en-US" dirty="0" err="1"/>
              <a:t>cameras.Frames</a:t>
            </a:r>
            <a:r>
              <a:rPr lang="en-US" dirty="0"/>
              <a:t> are extracted and sent to the backend for analysis.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Object Detection (YOLO):YOLO model identifies individuals are present and sends frames to Gemini API for further processing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Contextual Analysis (Gemini AI):Evaluates detected individuals for emergencies (e.g., falls, immobility, injuries).Generates structured reports with severity scores and emergency flags.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Decision </a:t>
            </a:r>
            <a:r>
              <a:rPr lang="en-US" dirty="0" err="1"/>
              <a:t>Logic:Identifies</a:t>
            </a:r>
            <a:r>
              <a:rPr lang="en-US" dirty="0"/>
              <a:t> critical situations based on flags (e.g., "fallen," "unresponsive").Distinguishes between normal and emergency scenarios to avoid false positives.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Alerts and </a:t>
            </a:r>
            <a:r>
              <a:rPr lang="en-US" dirty="0" err="1"/>
              <a:t>Response:Sends</a:t>
            </a:r>
            <a:r>
              <a:rPr lang="en-US" dirty="0"/>
              <a:t> real-time notifications to the user interface for critical </a:t>
            </a:r>
            <a:r>
              <a:rPr lang="en-US" dirty="0" err="1"/>
              <a:t>events.Highlights</a:t>
            </a:r>
            <a:r>
              <a:rPr lang="en-US" dirty="0"/>
              <a:t> emergency type, severity, and suggested actions.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User </a:t>
            </a:r>
            <a:r>
              <a:rPr lang="en-US" dirty="0" err="1"/>
              <a:t>Interface:Displays</a:t>
            </a:r>
            <a:r>
              <a:rPr lang="en-US" dirty="0"/>
              <a:t> live video feed with visual overlays for alerts.</a:t>
            </a:r>
          </a:p>
        </p:txBody>
      </p:sp>
    </p:spTree>
    <p:extLst>
      <p:ext uri="{BB962C8B-B14F-4D97-AF65-F5344CB8AC3E}">
        <p14:creationId xmlns:p14="http://schemas.microsoft.com/office/powerpoint/2010/main" val="177535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0C302-0068-FFBD-F6FB-249B4EA73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A1BE6-7195-3542-B281-A024C79745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5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7597B-989A-9F79-21E9-AD4938B2E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8677" y="662473"/>
            <a:ext cx="8472195" cy="5719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FRONTEND(HTML,CSS,JS)</a:t>
            </a:r>
          </a:p>
          <a:p>
            <a:r>
              <a:rPr lang="en-US" sz="2400" dirty="0"/>
              <a:t>HTML Framework - Provides structure for video feed, alerts, and controls.</a:t>
            </a:r>
          </a:p>
          <a:p>
            <a:r>
              <a:rPr lang="en-US" sz="2400" dirty="0"/>
              <a:t>CSS Styling (sec-style.css)Themes: Black background, white text, and green accents for visibility . </a:t>
            </a:r>
          </a:p>
          <a:p>
            <a:r>
              <a:rPr lang="en-US" sz="2400" dirty="0"/>
              <a:t>Responsive layout for mobile and desktop.</a:t>
            </a:r>
          </a:p>
          <a:p>
            <a:r>
              <a:rPr lang="en-US" sz="2400" dirty="0"/>
              <a:t>Header: Sticky title bar with shadowed text for branding.</a:t>
            </a:r>
          </a:p>
          <a:p>
            <a:r>
              <a:rPr lang="en-US" sz="2400" dirty="0"/>
              <a:t>Live Video Feed: Real-time display styled for focus and clarity.</a:t>
            </a:r>
          </a:p>
          <a:p>
            <a:r>
              <a:rPr lang="en-US" sz="2400" dirty="0"/>
              <a:t>Alerts &amp; Status : Emergency popups with bold visuals</a:t>
            </a:r>
          </a:p>
          <a:p>
            <a:r>
              <a:rPr lang="en-US" sz="2400" dirty="0" err="1"/>
              <a:t>EmailJS</a:t>
            </a:r>
            <a:r>
              <a:rPr lang="en-US" sz="2400" dirty="0"/>
              <a:t> : used to send emails when emergency is detected  </a:t>
            </a:r>
          </a:p>
          <a:p>
            <a:r>
              <a:rPr lang="en-US" sz="2400" dirty="0"/>
              <a:t>.Responsive Design : Flexible layouts adapting seamlessly across devices.</a:t>
            </a:r>
          </a:p>
        </p:txBody>
      </p:sp>
    </p:spTree>
    <p:extLst>
      <p:ext uri="{BB962C8B-B14F-4D97-AF65-F5344CB8AC3E}">
        <p14:creationId xmlns:p14="http://schemas.microsoft.com/office/powerpoint/2010/main" val="3131836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715F9-7CBB-F251-E609-2AFAC62CF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3363" y="625152"/>
            <a:ext cx="7777501" cy="511487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Backend</a:t>
            </a:r>
            <a:r>
              <a:rPr lang="en-US" sz="3600" dirty="0"/>
              <a:t> (Flask Server)-</a:t>
            </a:r>
          </a:p>
          <a:p>
            <a:r>
              <a:rPr lang="en-US" sz="2400" dirty="0"/>
              <a:t>Flask API: Provides an endpoint (/analyze) to receive image data from the frontend for processing.</a:t>
            </a:r>
          </a:p>
          <a:p>
            <a:r>
              <a:rPr lang="en-US" sz="2400" dirty="0"/>
              <a:t>YOLO Object Detection: Uses the YOLO model to detect people in the captured frames from the video feed.</a:t>
            </a:r>
          </a:p>
          <a:p>
            <a:r>
              <a:rPr lang="en-US" sz="2400" dirty="0"/>
              <a:t>Gemini AI Analysis: Sends images to Gemini AI for analyzing potential emergency situations (e.g., falls, unresponsiveness).</a:t>
            </a:r>
          </a:p>
          <a:p>
            <a:r>
              <a:rPr lang="en-US" sz="2400" dirty="0"/>
              <a:t>Emergency Detection: Analyzes the AI response to identify emergencies and returns a status to the frontend.</a:t>
            </a:r>
          </a:p>
        </p:txBody>
      </p:sp>
    </p:spTree>
    <p:extLst>
      <p:ext uri="{BB962C8B-B14F-4D97-AF65-F5344CB8AC3E}">
        <p14:creationId xmlns:p14="http://schemas.microsoft.com/office/powerpoint/2010/main" val="4054418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C59AA-16FF-F115-F9FF-14924838F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579" y="155643"/>
            <a:ext cx="10282135" cy="64299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Image Processing -</a:t>
            </a:r>
          </a:p>
          <a:p>
            <a:r>
              <a:rPr lang="en-US" dirty="0"/>
              <a:t>YOLO Detection: Detects whether a person is present in the image.</a:t>
            </a:r>
          </a:p>
          <a:p>
            <a:r>
              <a:rPr lang="en-US" dirty="0"/>
              <a:t>Emergency Analysis: Uses Gemini AI to assess the physical condition of the person and identify potential emergency signs, such as trauma or immobility.</a:t>
            </a:r>
          </a:p>
          <a:p>
            <a:endParaRPr lang="en-US" sz="2600" dirty="0"/>
          </a:p>
          <a:p>
            <a:pPr marL="0" indent="0">
              <a:buNone/>
            </a:pPr>
            <a:r>
              <a:rPr lang="en-US" sz="2600" dirty="0"/>
              <a:t>Communication Between Frontend and Backend -</a:t>
            </a:r>
          </a:p>
          <a:p>
            <a:r>
              <a:rPr lang="en-US" dirty="0"/>
              <a:t>Image Transmission: Captures 3 video frames every second and sent as image blobs to the Flask backend using fetch and Form Data.</a:t>
            </a:r>
          </a:p>
          <a:p>
            <a:r>
              <a:rPr lang="en-US" dirty="0"/>
              <a:t>Data Response: The backend sends a JSON response with detection results, including emergency status and relevant messages.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dirty="0"/>
              <a:t>Deployment -</a:t>
            </a:r>
          </a:p>
          <a:p>
            <a:r>
              <a:rPr lang="en-US" dirty="0"/>
              <a:t>HTTPS Requirement: The system should be deployed over HTTPS to ensure camera access works smoothly across devices.</a:t>
            </a:r>
          </a:p>
          <a:p>
            <a:r>
              <a:rPr lang="en-US" dirty="0"/>
              <a:t>Backend Hosting: The Flask server can be deployed on cloud platforms like Heroku, AWS, or GCP for production use.</a:t>
            </a:r>
          </a:p>
          <a:p>
            <a:r>
              <a:rPr lang="en-US" dirty="0"/>
              <a:t>Frontend Hosting: The HTML, CSS, and JavaScript files can be deployed on static hosting services like GitHub Pages or </a:t>
            </a:r>
            <a:r>
              <a:rPr lang="en-US" dirty="0" err="1"/>
              <a:t>Vercel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0629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794</TotalTime>
  <Words>1108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Real-Time Person Detection and Emergency Response System </vt:lpstr>
      <vt:lpstr>PROBLEM STATEMENT </vt:lpstr>
      <vt:lpstr>Overview of the Issue</vt:lpstr>
      <vt:lpstr>Real-World Examples</vt:lpstr>
      <vt:lpstr>How it works?</vt:lpstr>
      <vt:lpstr>ARCHITECTURE </vt:lpstr>
      <vt:lpstr>PowerPoint Presentation</vt:lpstr>
      <vt:lpstr>PowerPoint Presentation</vt:lpstr>
      <vt:lpstr>PowerPoint Presentation</vt:lpstr>
      <vt:lpstr>FLAG DETECTIONS </vt:lpstr>
      <vt:lpstr>FUTURE SCOPE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Mitesh upadhya</dc:creator>
  <cp:lastModifiedBy>Mitesh upadhya</cp:lastModifiedBy>
  <cp:revision>1</cp:revision>
  <dcterms:created xsi:type="dcterms:W3CDTF">2024-11-27T13:06:10Z</dcterms:created>
  <dcterms:modified xsi:type="dcterms:W3CDTF">2024-11-28T02:20:42Z</dcterms:modified>
</cp:coreProperties>
</file>