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8"/>
  </p:notesMasterIdLst>
  <p:sldIdLst>
    <p:sldId id="256" r:id="rId2"/>
    <p:sldId id="275" r:id="rId3"/>
    <p:sldId id="277" r:id="rId4"/>
    <p:sldId id="278" r:id="rId5"/>
    <p:sldId id="279" r:id="rId6"/>
    <p:sldId id="276" r:id="rId7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505F2C04-C923-438B-8C0F-E0CD2BADF298}">
      <wppc:fontMiss xmlns=""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" name="Google Shape;15;p23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9696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30152" y="1676400"/>
            <a:ext cx="1600200" cy="505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19200" y="152400"/>
            <a:ext cx="7924800" cy="107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" y="-13648"/>
            <a:ext cx="9144000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 txBox="1"/>
          <p:nvPr/>
        </p:nvSpPr>
        <p:spPr>
          <a:xfrm>
            <a:off x="0" y="152400"/>
            <a:ext cx="15240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" name="Google Shape;12;p22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2760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/>
          <p:nvPr/>
        </p:nvSpPr>
        <p:spPr>
          <a:xfrm>
            <a:off x="421500" y="1540250"/>
            <a:ext cx="830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Department of Computer Science &amp; Engineering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3200" b="0" i="0" u="none" strike="noStrike" cap="none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32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UE17CS355 – Web Tech II Laboratory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4000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Evaluation</a:t>
            </a:r>
            <a:endParaRPr sz="4000" b="0" i="0" u="none" strike="noStrike" cap="none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411400" y="471911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Title     :  &lt;Title&gt;</a:t>
            </a:r>
            <a:endParaRPr sz="2000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Team 	:  &lt;SRN1 – Anirudh&gt;</a:t>
            </a:r>
          </a:p>
          <a:p>
            <a:pPr lvl="0"/>
            <a:r>
              <a:rPr lang="en-US" sz="2000" b="0" i="0" u="none" strike="noStrike" cap="none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   </a:t>
            </a: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&lt;PES1201700837 – Shreyas S </a:t>
            </a:r>
            <a:r>
              <a:rPr lang="en-US" sz="2000" dirty="0" err="1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Mavanoor</a:t>
            </a: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&gt;</a:t>
            </a:r>
          </a:p>
          <a:p>
            <a:pPr lvl="0"/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   &lt;SRN3 – </a:t>
            </a:r>
            <a:r>
              <a:rPr lang="en-US" sz="2000" dirty="0" err="1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Srujan</a:t>
            </a: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&gt;</a:t>
            </a:r>
            <a:endParaRPr lang="en-US" sz="2000" b="0" i="0" u="none" strike="noStrike" cap="none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Description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Technologies Used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Techniques Implemented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Intelligent Functionality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>
            <a:off x="1619753" y="3352800"/>
            <a:ext cx="373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57</Words>
  <Application>Microsoft Macintosh PowerPoint</Application>
  <PresentationFormat>On-screen Show (4:3)</PresentationFormat>
  <Paragraphs>14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VJ</dc:creator>
  <cp:lastModifiedBy>Shreyas Mavanoor</cp:lastModifiedBy>
  <cp:revision>41</cp:revision>
  <dcterms:created xsi:type="dcterms:W3CDTF">2020-04-04T14:48:00Z</dcterms:created>
  <dcterms:modified xsi:type="dcterms:W3CDTF">2020-04-11T14:27:33Z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