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ad86726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ad86726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b6a9ee8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b6a9ee8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d8672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d8672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ad86726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ad86726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ad86726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ad86726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ad86726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ad86726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b9ec987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b9ec987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4715bf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4715bf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4715bf2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4715bf2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b9b8801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b9b8801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4715bf22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4715bf2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f170b21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f170b21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f170b21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f170b21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ad86726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ad86726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b6a9ee8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b6a9ee8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tagen.tech/guides/computer-vision/resnet-50/#:~:text=ResNet%2D50%20is%20a%2050,networks%20by%20stacking%20residual%20blocks" TargetMode="External"/><Relationship Id="rId4" Type="http://schemas.openxmlformats.org/officeDocument/2006/relationships/hyperlink" Target="https://catalog.ngc.nvidia.com/models?filters=&amp;orderBy=weightPopularDESC&amp;query=&amp;page=&amp;pageSize=" TargetMode="External"/><Relationship Id="rId5" Type="http://schemas.openxmlformats.org/officeDocument/2006/relationships/hyperlink" Target="https://www.analyticsvidhya.com/blog/2021/10/understanding%E2%88%92transfer%E2%88%92learning%E2%88%92for%E2%88%92deep%E2%88%92learnin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ndrewmvd/ocular-disease-recognition-odir5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atalog.ngc.nvidia.com/orgs/nvidia/models/resnet50_pyt_amp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Ocular Disease Recognition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61300" y="28055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Deep learning Mini Project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004150" y="3258825"/>
            <a:ext cx="33042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Name- Shreyas Mendhekar.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M-tech CSE, MT23MCS004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50" y="651829"/>
            <a:ext cx="6906299" cy="435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521250" y="92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Resnet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660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The 50-layer ResNet architecture includes the following elements, as shown in the table below: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A 7×7 kernel convolution alongside 64 other kernels with a 2-sized stride.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A max pooling layer with a 2-sized stride.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9 more layers—3×3,64 kernel convolution, another with 1×1,64 kernels, and a third with 1×1,256 kernels. These 3 layers are repeated 3 times. 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12 more layers with 1×1,128 kernels, 3×3,128 kernels, and 1×1,512 kernels, iterated 4 times.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18 more layers with 1×1,256 cores, and 2 cores 3×3,256 and 1×1,1024, iterated 6 times.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9 more layers with 1×1,512 cores, 3×3,512 cores, and 1×1,2048 cores iterated 3 times.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and Learnable parameters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4950" y="1201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Activation Function :-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Loss Function :- Cross Entropy.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Optimizers :- Adam 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Epochs  :- 30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Batch Size - 32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Train test valid split -   test - 20% , validation - 20%.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Learnable Parameters - 30 </a:t>
            </a:r>
            <a:r>
              <a:rPr lang="en">
                <a:solidFill>
                  <a:srgbClr val="000000"/>
                </a:solidFill>
              </a:rPr>
              <a:t>million</a:t>
            </a:r>
            <a:r>
              <a:rPr lang="en">
                <a:solidFill>
                  <a:srgbClr val="000000"/>
                </a:solidFill>
              </a:rPr>
              <a:t> 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-720" l="0" r="-7434" t="719"/>
          <a:stretch/>
        </p:blipFill>
        <p:spPr>
          <a:xfrm>
            <a:off x="865812" y="540950"/>
            <a:ext cx="7412374" cy="448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type="title"/>
          </p:nvPr>
        </p:nvSpPr>
        <p:spPr>
          <a:xfrm>
            <a:off x="2111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 analysis metrics and loss function graph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74" y="696175"/>
            <a:ext cx="6682875" cy="43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type="title"/>
          </p:nvPr>
        </p:nvSpPr>
        <p:spPr>
          <a:xfrm>
            <a:off x="311688" y="82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 analysis metrics and loss function graph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"ResNet-50: The Residual Network Explained." (n.d.). Retrieved from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https://datagen.tech/guides/computer-vision/resnet-50/#:~:text=ResNet%2D50%20is%20a%2050,networks%20by%20stacking%20residual%20blocks.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"NVIDIA NGC Models." (n.d.). Retrieved from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https://catalog.ngc.nvidia.com/models?filters=&amp;orderBy=weightPopularDESC&amp;query=&amp;page=&amp;pageSize=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AnalyticsVidhya.(2021,October).UnderstandingTransferLearningforDeepLearning.Retrieved from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https://www.analyticsvidhya.com/blog/2021/10/understanding−transfer−learning−for−deep−learning/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P. Nagpal, S. A. Bhinge and A. Shitole, "A Comparative Analysis of ResNet Architectures," 2022 International Conference on Smart Generation Computing, Communication and Networking (SMART GENCON), Bangalore, India, 2022, pp. 1-8, doi: 10.1109/SMARTGENCON56628.2022.10083966.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74525" y="2147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40"/>
              <a:t>Thank YOU</a:t>
            </a:r>
            <a:endParaRPr sz="51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Ophthalmologists use pattern recognition to identify disorders by looking at the eye and its surrounding tissues directly or indirectly.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Deep learning models can exploit that pattern in that images and can classify the images with respective type 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854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</a:rPr>
              <a:t>Ocular Disease Dataset.</a:t>
            </a:r>
            <a:endParaRPr sz="13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</a:rPr>
              <a:t>Ocular Disease Intelligent Recognition (ODIR) is a structured ophthalmic database of 5,000 patients with age, color fundus photographs from left and right eyes and doctors' diagnostic keywords from doctors.</a:t>
            </a:r>
            <a:endParaRPr sz="13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Open Sans"/>
              <a:buAutoNum type="arabicPeriod"/>
            </a:pPr>
            <a:r>
              <a:rPr lang="en" sz="1350">
                <a:solidFill>
                  <a:srgbClr val="000000"/>
                </a:solidFill>
              </a:rPr>
              <a:t>Normal (N),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Open Sans"/>
              <a:buAutoNum type="arabicPeriod"/>
            </a:pPr>
            <a:r>
              <a:rPr lang="en" sz="1350">
                <a:solidFill>
                  <a:srgbClr val="000000"/>
                </a:solidFill>
              </a:rPr>
              <a:t>Diabetes (D),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Open Sans"/>
              <a:buAutoNum type="arabicPeriod"/>
            </a:pPr>
            <a:r>
              <a:rPr lang="en" sz="1350">
                <a:solidFill>
                  <a:srgbClr val="000000"/>
                </a:solidFill>
              </a:rPr>
              <a:t>Glaucoma (G),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Open Sans"/>
              <a:buAutoNum type="arabicPeriod"/>
            </a:pPr>
            <a:r>
              <a:rPr lang="en" sz="1350">
                <a:solidFill>
                  <a:srgbClr val="000000"/>
                </a:solidFill>
              </a:rPr>
              <a:t>Cataract (C),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Open Sans"/>
              <a:buAutoNum type="arabicPeriod"/>
            </a:pPr>
            <a:r>
              <a:rPr lang="en" sz="1350">
                <a:solidFill>
                  <a:srgbClr val="000000"/>
                </a:solidFill>
              </a:rPr>
              <a:t>Age related Macular Degeneration (A),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Open Sans"/>
              <a:buAutoNum type="arabicPeriod"/>
            </a:pPr>
            <a:r>
              <a:rPr lang="en" sz="1350">
                <a:solidFill>
                  <a:srgbClr val="000000"/>
                </a:solidFill>
              </a:rPr>
              <a:t>Hypertension (H),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Open Sans"/>
              <a:buAutoNum type="arabicPeriod"/>
            </a:pPr>
            <a:r>
              <a:rPr lang="en" sz="1350">
                <a:solidFill>
                  <a:srgbClr val="000000"/>
                </a:solidFill>
              </a:rPr>
              <a:t>Pathological Myopia (M),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Open Sans"/>
              <a:buAutoNum type="arabicPeriod"/>
            </a:pPr>
            <a:r>
              <a:rPr lang="en" sz="1350">
                <a:solidFill>
                  <a:srgbClr val="000000"/>
                </a:solidFill>
              </a:rPr>
              <a:t>Other diseases/abnormalities (O)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Dataset Link -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https://www.kaggle.com/datasets/andrewmvd/ocular-disease-recognition-odir5k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311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48" y="838513"/>
            <a:ext cx="1831000" cy="16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950" y="803488"/>
            <a:ext cx="1602125" cy="16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950" y="858325"/>
            <a:ext cx="2239227" cy="14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925" y="2571775"/>
            <a:ext cx="3286180" cy="2190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3000" y="2501700"/>
            <a:ext cx="3496448" cy="23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r>
              <a:rPr lang="en"/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-1550" l="-1260" r="1259" t="1550"/>
          <a:stretch/>
        </p:blipFill>
        <p:spPr>
          <a:xfrm>
            <a:off x="692875" y="707400"/>
            <a:ext cx="7655501" cy="43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Exploration 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9150"/>
            <a:ext cx="6132800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800" y="1728875"/>
            <a:ext cx="2706400" cy="215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Preprocessed Data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49617" l="0" r="0" t="0"/>
          <a:stretch/>
        </p:blipFill>
        <p:spPr>
          <a:xfrm>
            <a:off x="3280700" y="1344075"/>
            <a:ext cx="5624001" cy="3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11025" y="1487075"/>
            <a:ext cx="2692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caling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factor 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 According to the transfer learning model requirement)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53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ResNet-50 is an image classification architecture introduced in 2015 and was trained on the ImageNet-1k dataset.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Pretrained model ResNet50 pretrained weights (PyTorch, AMP, ImageNet) downloaded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from Nvidia NGC.  </a:t>
            </a: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16287" l="38447" r="3832" t="16769"/>
          <a:stretch/>
        </p:blipFill>
        <p:spPr>
          <a:xfrm>
            <a:off x="3541575" y="2486300"/>
            <a:ext cx="2889801" cy="22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Resnet model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09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Residual Connections: ResNet incorporates residual connections, which allo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training very deep neural networks and alleviate the vanishing gradient problem.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bottleneck residual block uses 1×1 convolutions,known as a “bottleneck”, which reduces the number of parameters and matrix multiplications.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Identity Block  ( same size of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Input activation  and output activation )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Convolution Block ( different size of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Input and output  block 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100" y="2154900"/>
            <a:ext cx="4766574" cy="26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