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05F7BD-BB87-40F5-BDF2-1BE79DADE794}" type="datetimeFigureOut">
              <a:rPr lang="en-IN" smtClean="0"/>
              <a:t>08-06-2018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199387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05F7BD-BB87-40F5-BDF2-1BE79DADE794}" type="datetimeFigureOut">
              <a:rPr lang="en-IN" smtClean="0"/>
              <a:t>08-06-2018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131500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05F7BD-BB87-40F5-BDF2-1BE79DADE794}" type="datetimeFigureOut">
              <a:rPr lang="en-IN" smtClean="0"/>
              <a:t>08-06-2018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151491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05F7BD-BB87-40F5-BDF2-1BE79DADE794}" type="datetimeFigureOut">
              <a:rPr lang="en-IN" smtClean="0"/>
              <a:t>08-06-2018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188054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05F7BD-BB87-40F5-BDF2-1BE79DADE794}" type="datetimeFigureOut">
              <a:rPr lang="en-IN" smtClean="0"/>
              <a:t>08-06-2018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204298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05F7BD-BB87-40F5-BDF2-1BE79DADE794}" type="datetimeFigureOut">
              <a:rPr lang="en-IN" smtClean="0"/>
              <a:t>08-06-2018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123224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05F7BD-BB87-40F5-BDF2-1BE79DADE794}" type="datetimeFigureOut">
              <a:rPr lang="en-IN" smtClean="0"/>
              <a:t>08-06-2018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209119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05F7BD-BB87-40F5-BDF2-1BE79DADE794}" type="datetimeFigureOut">
              <a:rPr lang="en-IN" smtClean="0"/>
              <a:t>08-06-2018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346752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5F7BD-BB87-40F5-BDF2-1BE79DADE794}" type="datetimeFigureOut">
              <a:rPr lang="en-IN" smtClean="0"/>
              <a:t>08-06-2018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140408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05F7BD-BB87-40F5-BDF2-1BE79DADE794}" type="datetimeFigureOut">
              <a:rPr lang="en-IN" smtClean="0"/>
              <a:t>08-06-2018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368595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05F7BD-BB87-40F5-BDF2-1BE79DADE794}" type="datetimeFigureOut">
              <a:rPr lang="en-IN" smtClean="0"/>
              <a:t>08-06-2018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3DCA2-E9A9-41CF-BF23-7618801EEBDF}" type="slidenum">
              <a:rPr lang="en-IN" smtClean="0"/>
              <a:t>‹#›</a:t>
            </a:fld>
            <a:endParaRPr lang="en-IN"/>
          </a:p>
        </p:txBody>
      </p:sp>
    </p:spTree>
    <p:extLst>
      <p:ext uri="{BB962C8B-B14F-4D97-AF65-F5344CB8AC3E}">
        <p14:creationId xmlns:p14="http://schemas.microsoft.com/office/powerpoint/2010/main" val="116181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5F7BD-BB87-40F5-BDF2-1BE79DADE794}" type="datetimeFigureOut">
              <a:rPr lang="en-IN" smtClean="0"/>
              <a:t>08-06-2018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3DCA2-E9A9-41CF-BF23-7618801EEBDF}" type="slidenum">
              <a:rPr lang="en-IN" smtClean="0"/>
              <a:t>‹#›</a:t>
            </a:fld>
            <a:endParaRPr lang="en-IN"/>
          </a:p>
        </p:txBody>
      </p:sp>
    </p:spTree>
    <p:extLst>
      <p:ext uri="{BB962C8B-B14F-4D97-AF65-F5344CB8AC3E}">
        <p14:creationId xmlns:p14="http://schemas.microsoft.com/office/powerpoint/2010/main" val="2231770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4218"/>
            <a:ext cx="9144000" cy="2387600"/>
          </a:xfrm>
        </p:spPr>
        <p:txBody>
          <a:bodyPr/>
          <a:lstStyle/>
          <a:p>
            <a:r>
              <a:rPr lang="en-IN" dirty="0" smtClean="0"/>
              <a:t>Sentiment Analysis of Demonetisation</a:t>
            </a:r>
            <a:endParaRPr lang="en-IN" dirty="0"/>
          </a:p>
        </p:txBody>
      </p:sp>
      <p:sp>
        <p:nvSpPr>
          <p:cNvPr id="3" name="Subtitle 2"/>
          <p:cNvSpPr>
            <a:spLocks noGrp="1"/>
          </p:cNvSpPr>
          <p:nvPr>
            <p:ph type="subTitle" idx="1"/>
          </p:nvPr>
        </p:nvSpPr>
        <p:spPr>
          <a:xfrm>
            <a:off x="1524000" y="3117128"/>
            <a:ext cx="9144000" cy="2923453"/>
          </a:xfrm>
        </p:spPr>
        <p:txBody>
          <a:bodyPr>
            <a:normAutofit/>
          </a:bodyPr>
          <a:lstStyle/>
          <a:p>
            <a:r>
              <a:rPr lang="en-IN" dirty="0" smtClean="0"/>
              <a:t>Done by Analysis tweets from Twitter regarding Demonetisation</a:t>
            </a:r>
          </a:p>
          <a:p>
            <a:endParaRPr lang="en-IN" dirty="0"/>
          </a:p>
          <a:p>
            <a:pPr algn="r"/>
            <a:endParaRPr lang="en-IN" dirty="0" smtClean="0"/>
          </a:p>
          <a:p>
            <a:pPr algn="r"/>
            <a:r>
              <a:rPr lang="en-IN" dirty="0" smtClean="0"/>
              <a:t>Made by :  SHREYAS MISHRA</a:t>
            </a:r>
            <a:endParaRPr lang="en-IN" dirty="0"/>
          </a:p>
        </p:txBody>
      </p:sp>
    </p:spTree>
    <p:extLst>
      <p:ext uri="{BB962C8B-B14F-4D97-AF65-F5344CB8AC3E}">
        <p14:creationId xmlns:p14="http://schemas.microsoft.com/office/powerpoint/2010/main" val="21245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8"/>
            <a:ext cx="10515600" cy="1325563"/>
          </a:xfrm>
        </p:spPr>
        <p:txBody>
          <a:bodyPr/>
          <a:lstStyle/>
          <a:p>
            <a:pPr algn="ctr"/>
            <a:r>
              <a:rPr lang="en-IN" dirty="0" smtClean="0"/>
              <a:t>Demonetisation</a:t>
            </a:r>
            <a:endParaRPr lang="en-IN" dirty="0"/>
          </a:p>
        </p:txBody>
      </p:sp>
      <p:sp>
        <p:nvSpPr>
          <p:cNvPr id="3" name="Content Placeholder 2"/>
          <p:cNvSpPr>
            <a:spLocks noGrp="1"/>
          </p:cNvSpPr>
          <p:nvPr>
            <p:ph idx="1"/>
          </p:nvPr>
        </p:nvSpPr>
        <p:spPr>
          <a:xfrm>
            <a:off x="838200" y="1938625"/>
            <a:ext cx="10515600" cy="4351338"/>
          </a:xfrm>
        </p:spPr>
        <p:txBody>
          <a:bodyPr/>
          <a:lstStyle/>
          <a:p>
            <a:r>
              <a:rPr lang="en-IN" dirty="0" smtClean="0"/>
              <a:t>On 8</a:t>
            </a:r>
            <a:r>
              <a:rPr lang="en-IN" baseline="30000" dirty="0" smtClean="0"/>
              <a:t>th</a:t>
            </a:r>
            <a:r>
              <a:rPr lang="en-IN" dirty="0" smtClean="0"/>
              <a:t> November 2016, at 8 PM IST, the Indian Prime Minister Narendra Modi announced that use of all </a:t>
            </a:r>
            <a:r>
              <a:rPr lang="en-IN" dirty="0"/>
              <a:t>₹500 and ₹1000 banknotes of the Mahatma Gandhi </a:t>
            </a:r>
            <a:r>
              <a:rPr lang="en-IN" dirty="0" smtClean="0"/>
              <a:t>Series would be rendered invalid after midnight. </a:t>
            </a:r>
            <a:endParaRPr lang="en-IN" dirty="0"/>
          </a:p>
          <a:p>
            <a:r>
              <a:rPr lang="en-IN" dirty="0" smtClean="0"/>
              <a:t>He also announced that new </a:t>
            </a:r>
            <a:r>
              <a:rPr lang="en-IN" dirty="0"/>
              <a:t>₹500 and </a:t>
            </a:r>
            <a:r>
              <a:rPr lang="en-IN" dirty="0" smtClean="0"/>
              <a:t>₹2000 </a:t>
            </a:r>
            <a:r>
              <a:rPr lang="en-IN" dirty="0"/>
              <a:t>banknotes of the Mahatma Gandhi </a:t>
            </a:r>
            <a:r>
              <a:rPr lang="en-IN" dirty="0" smtClean="0"/>
              <a:t>Series would be issued in a few days.</a:t>
            </a:r>
          </a:p>
          <a:p>
            <a:r>
              <a:rPr lang="en-IN" dirty="0" smtClean="0"/>
              <a:t>About 99% of all the notes in circulation had been deposited amounting to about </a:t>
            </a:r>
            <a:r>
              <a:rPr lang="en-IN" dirty="0" smtClean="0"/>
              <a:t>₹</a:t>
            </a:r>
            <a:r>
              <a:rPr lang="en-IN" dirty="0" smtClean="0"/>
              <a:t>15.28 </a:t>
            </a:r>
            <a:r>
              <a:rPr lang="en-IN" dirty="0"/>
              <a:t>trillion against </a:t>
            </a:r>
            <a:r>
              <a:rPr lang="en-IN" dirty="0" smtClean="0"/>
              <a:t>₹</a:t>
            </a:r>
            <a:r>
              <a:rPr lang="en-IN" dirty="0" smtClean="0"/>
              <a:t>15.44 </a:t>
            </a:r>
            <a:r>
              <a:rPr lang="en-IN" dirty="0"/>
              <a:t>trillion in circulation before demonetisation.</a:t>
            </a:r>
          </a:p>
          <a:p>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20292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370"/>
            <a:ext cx="10515600" cy="1011382"/>
          </a:xfrm>
        </p:spPr>
        <p:txBody>
          <a:bodyPr/>
          <a:lstStyle/>
          <a:p>
            <a:pPr algn="ctr"/>
            <a:r>
              <a:rPr lang="en-IN" dirty="0" smtClean="0"/>
              <a:t>Sentiment Analysis</a:t>
            </a:r>
            <a:endParaRPr lang="en-IN" dirty="0"/>
          </a:p>
        </p:txBody>
      </p:sp>
      <p:sp>
        <p:nvSpPr>
          <p:cNvPr id="3" name="Content Placeholder 2"/>
          <p:cNvSpPr>
            <a:spLocks noGrp="1"/>
          </p:cNvSpPr>
          <p:nvPr>
            <p:ph idx="1"/>
          </p:nvPr>
        </p:nvSpPr>
        <p:spPr>
          <a:xfrm>
            <a:off x="838200" y="1132897"/>
            <a:ext cx="10515600" cy="5503429"/>
          </a:xfrm>
        </p:spPr>
        <p:txBody>
          <a:bodyPr/>
          <a:lstStyle/>
          <a:p>
            <a:r>
              <a:rPr lang="en-IN" dirty="0" smtClean="0"/>
              <a:t>I have made this sentiment analysis project by extracting tweets from Twitter regarding demonetisation.</a:t>
            </a:r>
          </a:p>
          <a:p>
            <a:r>
              <a:rPr lang="en-IN" dirty="0" smtClean="0"/>
              <a:t>There are various hashtags used by people while tweeting regarding this topic by using different spellings, such as #Demonetisation, #DeMonetisation, as well as simple demonetisation word search by using Twitter’s Search API with Python.</a:t>
            </a:r>
          </a:p>
          <a:p>
            <a:r>
              <a:rPr lang="en-IN" dirty="0" smtClean="0"/>
              <a:t>These tweets were extracted to a CSV file and I used the AFINN library of Python to perform sentiment analysis. The words of the tweets carry certain points between negative 5 and positive 5 depending upon the word.</a:t>
            </a:r>
          </a:p>
          <a:p>
            <a:r>
              <a:rPr lang="en-IN" dirty="0" smtClean="0"/>
              <a:t>The number of positive and negative tweets were counted and a graph was plotted in Python showing the results.</a:t>
            </a:r>
          </a:p>
          <a:p>
            <a:endParaRPr lang="en-IN" dirty="0"/>
          </a:p>
        </p:txBody>
      </p:sp>
    </p:spTree>
    <p:extLst>
      <p:ext uri="{BB962C8B-B14F-4D97-AF65-F5344CB8AC3E}">
        <p14:creationId xmlns:p14="http://schemas.microsoft.com/office/powerpoint/2010/main" val="287676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srcRect l="4534" r="4534"/>
          <a:stretch>
            <a:fillRect/>
          </a:stretch>
        </p:blipFill>
        <p:spPr>
          <a:xfrm>
            <a:off x="5183187" y="457201"/>
            <a:ext cx="6843703" cy="5403850"/>
          </a:xfrm>
          <a:prstGeom prst="rect">
            <a:avLst/>
          </a:prstGeom>
        </p:spPr>
      </p:pic>
      <p:sp>
        <p:nvSpPr>
          <p:cNvPr id="4" name="Text Placeholder 3"/>
          <p:cNvSpPr>
            <a:spLocks noGrp="1"/>
          </p:cNvSpPr>
          <p:nvPr>
            <p:ph type="body" sz="half" idx="2"/>
          </p:nvPr>
        </p:nvSpPr>
        <p:spPr/>
        <p:txBody>
          <a:bodyPr>
            <a:normAutofit/>
          </a:bodyPr>
          <a:lstStyle/>
          <a:p>
            <a:r>
              <a:rPr lang="en-IN" sz="2800" dirty="0" smtClean="0"/>
              <a:t>This is a Pie Chart made in Python using Matplotlib module which shows the percentage of people having Positive Negative and Neutral Sentiments. </a:t>
            </a:r>
            <a:endParaRPr lang="en-IN" sz="2800" dirty="0"/>
          </a:p>
        </p:txBody>
      </p:sp>
    </p:spTree>
    <p:extLst>
      <p:ext uri="{BB962C8B-B14F-4D97-AF65-F5344CB8AC3E}">
        <p14:creationId xmlns:p14="http://schemas.microsoft.com/office/powerpoint/2010/main" val="428704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966711" y="1122218"/>
            <a:ext cx="7042042" cy="4204856"/>
          </a:xfrm>
          <a:prstGeom prst="rect">
            <a:avLst/>
          </a:prstGeom>
        </p:spPr>
      </p:pic>
      <p:sp>
        <p:nvSpPr>
          <p:cNvPr id="4" name="Text Placeholder 3"/>
          <p:cNvSpPr>
            <a:spLocks noGrp="1"/>
          </p:cNvSpPr>
          <p:nvPr>
            <p:ph type="body" sz="half" idx="2"/>
          </p:nvPr>
        </p:nvSpPr>
        <p:spPr/>
        <p:txBody>
          <a:bodyPr>
            <a:normAutofit/>
          </a:bodyPr>
          <a:lstStyle/>
          <a:p>
            <a:r>
              <a:rPr lang="en-IN" sz="2800" dirty="0" smtClean="0"/>
              <a:t>This is a Bar Graph gives information about the number of people having positive, negative and neutral feelings regarding Demonetisation. </a:t>
            </a:r>
            <a:endParaRPr lang="en-IN" sz="2800" dirty="0"/>
          </a:p>
        </p:txBody>
      </p:sp>
    </p:spTree>
    <p:extLst>
      <p:ext uri="{BB962C8B-B14F-4D97-AF65-F5344CB8AC3E}">
        <p14:creationId xmlns:p14="http://schemas.microsoft.com/office/powerpoint/2010/main" val="253394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Discussion</a:t>
            </a:r>
            <a:endParaRPr lang="en-IN" dirty="0"/>
          </a:p>
        </p:txBody>
      </p:sp>
      <p:sp>
        <p:nvSpPr>
          <p:cNvPr id="3" name="Content Placeholder 2"/>
          <p:cNvSpPr>
            <a:spLocks noGrp="1"/>
          </p:cNvSpPr>
          <p:nvPr>
            <p:ph idx="1"/>
          </p:nvPr>
        </p:nvSpPr>
        <p:spPr/>
        <p:txBody>
          <a:bodyPr/>
          <a:lstStyle/>
          <a:p>
            <a:r>
              <a:rPr lang="en-IN" dirty="0" smtClean="0"/>
              <a:t>The free version of Twitter Search API only lets us search tweets posted in the last few days. </a:t>
            </a:r>
          </a:p>
          <a:p>
            <a:r>
              <a:rPr lang="en-IN" dirty="0" smtClean="0"/>
              <a:t>I searched various keywords in my program and merged all of the results into one CSV file. After removing the duplicate tweets, I was left with about 9000 tweets on which I performed my analysis.</a:t>
            </a:r>
          </a:p>
          <a:p>
            <a:r>
              <a:rPr lang="en-IN" dirty="0" smtClean="0"/>
              <a:t>I also acquired another dataset from GitHub which had tweets posted last year. I also performed by analysis on those tweets. The results were very similar.</a:t>
            </a:r>
            <a:endParaRPr lang="en-IN" dirty="0"/>
          </a:p>
        </p:txBody>
      </p:sp>
    </p:spTree>
    <p:extLst>
      <p:ext uri="{BB962C8B-B14F-4D97-AF65-F5344CB8AC3E}">
        <p14:creationId xmlns:p14="http://schemas.microsoft.com/office/powerpoint/2010/main" val="170012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lstStyle/>
          <a:p>
            <a:r>
              <a:rPr lang="en-IN" dirty="0" smtClean="0"/>
              <a:t>We saw in the above Pie Chart and Bar Graph that the sentiment regarding Demonetisation is positive but the number of people who have positive feelings is more than the number of people who have negative feelings by a small amount. </a:t>
            </a:r>
          </a:p>
          <a:p>
            <a:r>
              <a:rPr lang="en-IN" dirty="0" smtClean="0"/>
              <a:t>The other dataset which I had acquired from GitHub also gave me similar results.</a:t>
            </a:r>
          </a:p>
          <a:p>
            <a:r>
              <a:rPr lang="en-IN" dirty="0" smtClean="0"/>
              <a:t>So in Conclusion I can say that the sentiment towards Demonetisation has been more positive than negative.</a:t>
            </a:r>
            <a:endParaRPr lang="en-IN" dirty="0"/>
          </a:p>
        </p:txBody>
      </p:sp>
    </p:spTree>
    <p:extLst>
      <p:ext uri="{BB962C8B-B14F-4D97-AF65-F5344CB8AC3E}">
        <p14:creationId xmlns:p14="http://schemas.microsoft.com/office/powerpoint/2010/main" val="1145684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373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Sentiment Analysis of Demonetisation</vt:lpstr>
      <vt:lpstr>Demonetisation</vt:lpstr>
      <vt:lpstr>Sentiment Analysis</vt:lpstr>
      <vt:lpstr>PowerPoint Presentation</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Demonetisation</dc:title>
  <dc:creator>Shreyas Mishra</dc:creator>
  <cp:lastModifiedBy>Shreyas Mishra</cp:lastModifiedBy>
  <cp:revision>7</cp:revision>
  <dcterms:created xsi:type="dcterms:W3CDTF">2018-06-08T12:10:07Z</dcterms:created>
  <dcterms:modified xsi:type="dcterms:W3CDTF">2018-06-08T13:01:44Z</dcterms:modified>
</cp:coreProperties>
</file>