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4"/>
    <p:sldMasterId id="2147483816" r:id="rId5"/>
    <p:sldMasterId id="2147483829" r:id="rId6"/>
    <p:sldMasterId id="2147483844" r:id="rId7"/>
    <p:sldMasterId id="2147483857" r:id="rId8"/>
    <p:sldMasterId id="2147483869" r:id="rId9"/>
  </p:sldMasterIdLst>
  <p:notesMasterIdLst>
    <p:notesMasterId r:id="rId12"/>
  </p:notesMasterIdLst>
  <p:sldIdLst>
    <p:sldId id="604" r:id="rId10"/>
    <p:sldId id="59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 userDrawn="1">
          <p15:clr>
            <a:srgbClr val="A4A3A4"/>
          </p15:clr>
        </p15:guide>
        <p15:guide id="2" pos="4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rry Chye Hock LIM" initials="LCHL" lastIdx="1" clrIdx="0">
    <p:extLst>
      <p:ext uri="{19B8F6BF-5375-455C-9EA6-DF929625EA0E}">
        <p15:presenceInfo xmlns:p15="http://schemas.microsoft.com/office/powerpoint/2012/main" userId="S-1-5-21-4281605878-1667832744-4127632603-151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CCCC"/>
    <a:srgbClr val="F4E7E7"/>
    <a:srgbClr val="F1E7E7"/>
    <a:srgbClr val="F1E9E9"/>
    <a:srgbClr val="F88B3A"/>
    <a:srgbClr val="FF9900"/>
    <a:srgbClr val="CC99FF"/>
    <a:srgbClr val="D1F0FB"/>
    <a:srgbClr val="CCFFFF"/>
    <a:srgbClr val="579F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249" autoAdjust="0"/>
  </p:normalViewPr>
  <p:slideViewPr>
    <p:cSldViewPr snapToGrid="0">
      <p:cViewPr varScale="1">
        <p:scale>
          <a:sx n="67" d="100"/>
          <a:sy n="67" d="100"/>
        </p:scale>
        <p:origin x="1212" y="78"/>
      </p:cViewPr>
      <p:guideLst>
        <p:guide orient="horz" pos="432"/>
        <p:guide pos="408"/>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75453B-29B1-4779-BB31-8860527D7326}" type="datetimeFigureOut">
              <a:rPr lang="en-SG" smtClean="0"/>
              <a:pPr/>
              <a:t>22/3/2018</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C989BD-DF92-4C4A-B8C5-D917A094DBE7}" type="slidenum">
              <a:rPr lang="en-SG" smtClean="0"/>
              <a:pPr/>
              <a:t>‹#›</a:t>
            </a:fld>
            <a:endParaRPr lang="en-SG"/>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69E54F2-46FB-4049-948A-082B43F56FC3}"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3856624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C989BD-DF92-4C4A-B8C5-D917A094DBE7}" type="slidenum">
              <a:rPr kumimoji="0" lang="en-SG"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SG"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68990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6.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67"/>
          <p:cNvSpPr txBox="1">
            <a:spLocks noChangeArrowheads="1"/>
          </p:cNvSpPr>
          <p:nvPr userDrawn="1"/>
        </p:nvSpPr>
        <p:spPr bwMode="auto">
          <a:xfrm>
            <a:off x="457200" y="5410200"/>
            <a:ext cx="6705600" cy="336550"/>
          </a:xfrm>
          <a:prstGeom prst="rect">
            <a:avLst/>
          </a:prstGeom>
          <a:noFill/>
          <a:ln w="9525">
            <a:noFill/>
            <a:miter lim="800000"/>
            <a:headEnd/>
            <a:tailEnd/>
          </a:ln>
          <a:effectLst/>
        </p:spPr>
        <p:txBody>
          <a:bodyPr>
            <a:spAutoFit/>
          </a:bodyPr>
          <a:lstStyle/>
          <a:p>
            <a:pPr eaLnBrk="0" fontAlgn="base" hangingPunct="0">
              <a:spcBef>
                <a:spcPct val="0"/>
              </a:spcBef>
              <a:spcAft>
                <a:spcPct val="0"/>
              </a:spcAft>
              <a:defRPr/>
            </a:pPr>
            <a:r>
              <a:rPr lang="en-US" altLang="en-US" sz="800">
                <a:solidFill>
                  <a:srgbClr val="000000"/>
                </a:solidFill>
                <a:cs typeface="Arial" pitchFamily="34" charset="0"/>
              </a:rPr>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a:solidFill>
                <a:srgbClr val="000000"/>
              </a:solidFill>
              <a:cs typeface="Arial" pitchFamily="34" charset="0"/>
            </a:endParaRPr>
          </a:p>
        </p:txBody>
      </p:sp>
      <p:sp>
        <p:nvSpPr>
          <p:cNvPr id="5" name="TextBox 4"/>
          <p:cNvSpPr txBox="1"/>
          <p:nvPr userDrawn="1"/>
        </p:nvSpPr>
        <p:spPr>
          <a:xfrm>
            <a:off x="3048000" y="119114"/>
            <a:ext cx="5562600" cy="338137"/>
          </a:xfrm>
          <a:prstGeom prst="rect">
            <a:avLst/>
          </a:prstGeom>
          <a:noFill/>
        </p:spPr>
        <p:txBody>
          <a:bodyPr>
            <a:spAutoFit/>
          </a:bodyPr>
          <a:lstStyle/>
          <a:p>
            <a:pPr algn="r" eaLnBrk="0" fontAlgn="base" hangingPunct="0">
              <a:spcBef>
                <a:spcPct val="0"/>
              </a:spcBef>
              <a:spcAft>
                <a:spcPct val="0"/>
              </a:spcAft>
              <a:defRPr/>
            </a:pPr>
            <a:r>
              <a:rPr lang="en-SG" sz="1600">
                <a:solidFill>
                  <a:srgbClr val="969696"/>
                </a:solidFill>
                <a:cs typeface="Arial" pitchFamily="34" charset="0"/>
              </a:rPr>
              <a:t>Private &amp; Confidential – For Internal Use Only</a:t>
            </a:r>
          </a:p>
        </p:txBody>
      </p:sp>
      <p:sp>
        <p:nvSpPr>
          <p:cNvPr id="6" name="Rectangle 5"/>
          <p:cNvSpPr/>
          <p:nvPr userDrawn="1"/>
        </p:nvSpPr>
        <p:spPr bwMode="auto">
          <a:xfrm>
            <a:off x="8077252" y="2209908"/>
            <a:ext cx="360363" cy="1223963"/>
          </a:xfrm>
          <a:prstGeom prst="rect">
            <a:avLst/>
          </a:prstGeom>
          <a:noFill/>
          <a:ln w="9525" cap="flat" cmpd="sng" algn="ctr">
            <a:noFill/>
            <a:prstDash val="solid"/>
            <a:round/>
            <a:headEnd type="none" w="med" len="med"/>
            <a:tailEnd type="none" w="med" len="med"/>
          </a:ln>
          <a:effectLst/>
        </p:spPr>
        <p:txBody>
          <a:bodyPr anchor="ctr"/>
          <a:lstStyle/>
          <a:p>
            <a:pPr eaLnBrk="0" fontAlgn="base" hangingPunct="0">
              <a:spcBef>
                <a:spcPct val="0"/>
              </a:spcBef>
              <a:spcAft>
                <a:spcPct val="0"/>
              </a:spcAft>
              <a:defRPr/>
            </a:pPr>
            <a:endParaRPr lang="en-SG" sz="2800" b="1">
              <a:solidFill>
                <a:srgbClr val="000000"/>
              </a:solidFill>
              <a:cs typeface="Arial" pitchFamily="34" charset="0"/>
            </a:endParaRPr>
          </a:p>
        </p:txBody>
      </p:sp>
      <p:pic>
        <p:nvPicPr>
          <p:cNvPr id="7" name="Picture 2"/>
          <p:cNvPicPr>
            <a:picLocks noChangeAspect="1" noChangeArrowheads="1"/>
          </p:cNvPicPr>
          <p:nvPr userDrawn="1"/>
        </p:nvPicPr>
        <p:blipFill>
          <a:blip r:embed="rId2" cstate="print"/>
          <a:srcRect/>
          <a:stretch>
            <a:fillRect/>
          </a:stretch>
        </p:blipFill>
        <p:spPr bwMode="auto">
          <a:xfrm>
            <a:off x="0" y="6172200"/>
            <a:ext cx="9144000" cy="685800"/>
          </a:xfrm>
          <a:prstGeom prst="rect">
            <a:avLst/>
          </a:prstGeom>
          <a:noFill/>
          <a:ln w="9525" algn="ctr">
            <a:noFill/>
            <a:miter lim="800000"/>
            <a:headEnd/>
            <a:tailEnd/>
          </a:ln>
        </p:spPr>
      </p:pic>
      <p:sp>
        <p:nvSpPr>
          <p:cNvPr id="35842" name="Rectangle 2"/>
          <p:cNvSpPr>
            <a:spLocks noGrp="1" noChangeArrowheads="1"/>
          </p:cNvSpPr>
          <p:nvPr>
            <p:ph type="ctrTitle"/>
          </p:nvPr>
        </p:nvSpPr>
        <p:spPr>
          <a:xfrm>
            <a:off x="1600200" y="1600200"/>
            <a:ext cx="7010400" cy="838200"/>
          </a:xfrm>
        </p:spPr>
        <p:txBody>
          <a:bodyPr/>
          <a:lstStyle>
            <a:lvl1pPr algn="r">
              <a:defRPr sz="3600" b="1">
                <a:solidFill>
                  <a:srgbClr val="BE050A"/>
                </a:solidFill>
                <a:latin typeface="+mj-lt"/>
              </a:defRPr>
            </a:lvl1pPr>
          </a:lstStyle>
          <a:p>
            <a:r>
              <a:rPr lang="en-GB" altLang="en-US"/>
              <a:t>Click to edit Master title style</a:t>
            </a:r>
          </a:p>
        </p:txBody>
      </p:sp>
      <p:sp>
        <p:nvSpPr>
          <p:cNvPr id="35856" name="Rectangle 16"/>
          <p:cNvSpPr>
            <a:spLocks noGrp="1" noChangeArrowheads="1"/>
          </p:cNvSpPr>
          <p:nvPr>
            <p:ph type="subTitle" idx="1"/>
          </p:nvPr>
        </p:nvSpPr>
        <p:spPr>
          <a:xfrm>
            <a:off x="3276600" y="2438400"/>
            <a:ext cx="5334000" cy="609600"/>
          </a:xfrm>
        </p:spPr>
        <p:txBody>
          <a:bodyPr/>
          <a:lstStyle>
            <a:lvl1pPr marL="0" indent="0" algn="r">
              <a:buFont typeface="Wingdings" pitchFamily="2" charset="2"/>
              <a:buNone/>
              <a:defRPr sz="2800" b="1">
                <a:solidFill>
                  <a:srgbClr val="BE050A"/>
                </a:solidFill>
              </a:defRPr>
            </a:lvl1pPr>
          </a:lstStyle>
          <a:p>
            <a:endParaRPr lang="en-GB"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5"/>
          <p:cNvSpPr>
            <a:spLocks noGrp="1" noChangeArrowheads="1"/>
          </p:cNvSpPr>
          <p:nvPr>
            <p:ph type="sldNum" sz="quarter" idx="10"/>
          </p:nvPr>
        </p:nvSpPr>
        <p:spPr>
          <a:ln/>
        </p:spPr>
        <p:txBody>
          <a:bodyPr/>
          <a:lstStyle>
            <a:lvl1pPr>
              <a:defRPr/>
            </a:lvl1pPr>
          </a:lstStyle>
          <a:p>
            <a:pPr>
              <a:defRPr/>
            </a:pPr>
            <a:fld id="{4470C914-7D0C-4C21-9240-4110326A4FDD}" type="slidenum">
              <a:rPr lang="en-US" altLang="en-US">
                <a:solidFill>
                  <a:srgbClr val="000000"/>
                </a:solidFill>
              </a:rPr>
              <a:pPr>
                <a:defRPr/>
              </a:pPr>
              <a:t>‹#›</a:t>
            </a:fld>
            <a:endParaRPr lang="en-US" altLang="en-US">
              <a:solidFill>
                <a:srgbClr val="000000"/>
              </a:solidFill>
            </a:endParaRPr>
          </a:p>
        </p:txBody>
      </p:sp>
      <p:sp>
        <p:nvSpPr>
          <p:cNvPr id="5" name="Rectangle 4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2" y="381000"/>
            <a:ext cx="1930400" cy="5562600"/>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33427" y="381000"/>
            <a:ext cx="5641975"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5"/>
          <p:cNvSpPr>
            <a:spLocks noGrp="1" noChangeArrowheads="1"/>
          </p:cNvSpPr>
          <p:nvPr>
            <p:ph type="sldNum" sz="quarter" idx="10"/>
          </p:nvPr>
        </p:nvSpPr>
        <p:spPr>
          <a:ln/>
        </p:spPr>
        <p:txBody>
          <a:bodyPr/>
          <a:lstStyle>
            <a:lvl1pPr>
              <a:defRPr/>
            </a:lvl1pPr>
          </a:lstStyle>
          <a:p>
            <a:pPr>
              <a:defRPr/>
            </a:pPr>
            <a:fld id="{76CBFB0A-A787-430F-8699-271ED17A8DF5}" type="slidenum">
              <a:rPr lang="en-US" altLang="en-US">
                <a:solidFill>
                  <a:srgbClr val="000000"/>
                </a:solidFill>
              </a:rPr>
              <a:pPr>
                <a:defRPr/>
              </a:pPr>
              <a:t>‹#›</a:t>
            </a:fld>
            <a:endParaRPr lang="en-US" altLang="en-US">
              <a:solidFill>
                <a:srgbClr val="000000"/>
              </a:solidFill>
            </a:endParaRPr>
          </a:p>
        </p:txBody>
      </p:sp>
      <p:sp>
        <p:nvSpPr>
          <p:cNvPr id="5" name="Rectangle 4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67"/>
          <p:cNvSpPr txBox="1">
            <a:spLocks noChangeArrowheads="1"/>
          </p:cNvSpPr>
          <p:nvPr userDrawn="1"/>
        </p:nvSpPr>
        <p:spPr bwMode="auto">
          <a:xfrm>
            <a:off x="457200" y="5410200"/>
            <a:ext cx="6705600" cy="336550"/>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Arial"/>
                <a:ea typeface="+mn-ea"/>
                <a:cs typeface="Arial" pitchFamily="34" charset="0"/>
              </a:rPr>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kumimoji="0" lang="en-GB" altLang="en-US" sz="800" b="0" i="0" u="none" strike="noStrike" kern="1200" cap="none" spc="0" normalizeH="0" baseline="0" noProof="0">
              <a:ln>
                <a:noFill/>
              </a:ln>
              <a:solidFill>
                <a:srgbClr val="000000"/>
              </a:solidFill>
              <a:effectLst/>
              <a:uLnTx/>
              <a:uFillTx/>
              <a:latin typeface="Arial"/>
              <a:ea typeface="+mn-ea"/>
              <a:cs typeface="Arial" pitchFamily="34" charset="0"/>
            </a:endParaRPr>
          </a:p>
        </p:txBody>
      </p:sp>
      <p:sp>
        <p:nvSpPr>
          <p:cNvPr id="5" name="TextBox 4"/>
          <p:cNvSpPr txBox="1"/>
          <p:nvPr userDrawn="1"/>
        </p:nvSpPr>
        <p:spPr>
          <a:xfrm>
            <a:off x="3048000" y="119139"/>
            <a:ext cx="5562600" cy="338137"/>
          </a:xfrm>
          <a:prstGeom prst="rect">
            <a:avLst/>
          </a:prstGeom>
          <a:noFill/>
        </p:spPr>
        <p:txBody>
          <a:bodyPr>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SG" sz="1600" b="0" i="0" u="none" strike="noStrike" kern="1200" cap="none" spc="0" normalizeH="0" baseline="0" noProof="0">
                <a:ln>
                  <a:noFill/>
                </a:ln>
                <a:solidFill>
                  <a:srgbClr val="969696"/>
                </a:solidFill>
                <a:effectLst/>
                <a:uLnTx/>
                <a:uFillTx/>
                <a:latin typeface="Arial"/>
                <a:ea typeface="+mn-ea"/>
                <a:cs typeface="Arial" pitchFamily="34" charset="0"/>
              </a:rPr>
              <a:t>Private &amp; Confidential – For Internal Use Only</a:t>
            </a:r>
          </a:p>
        </p:txBody>
      </p:sp>
      <p:sp>
        <p:nvSpPr>
          <p:cNvPr id="6" name="Rectangle 5"/>
          <p:cNvSpPr/>
          <p:nvPr userDrawn="1"/>
        </p:nvSpPr>
        <p:spPr bwMode="auto">
          <a:xfrm>
            <a:off x="8077248" y="2209896"/>
            <a:ext cx="360363" cy="1223963"/>
          </a:xfrm>
          <a:prstGeom prst="rect">
            <a:avLst/>
          </a:prstGeom>
          <a:noFill/>
          <a:ln w="9525" cap="flat" cmpd="sng" algn="ctr">
            <a:noFill/>
            <a:prstDash val="solid"/>
            <a:round/>
            <a:headEnd type="none" w="med" len="med"/>
            <a:tailEnd type="none" w="med" len="med"/>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2800" b="1" i="0" u="none" strike="noStrike" kern="1200" cap="none" spc="0" normalizeH="0" baseline="0" noProof="0">
              <a:ln>
                <a:noFill/>
              </a:ln>
              <a:solidFill>
                <a:srgbClr val="000000"/>
              </a:solidFill>
              <a:effectLst/>
              <a:uLnTx/>
              <a:uFillTx/>
              <a:latin typeface="Arial"/>
              <a:ea typeface="+mn-ea"/>
              <a:cs typeface="Arial" pitchFamily="34" charset="0"/>
            </a:endParaRPr>
          </a:p>
        </p:txBody>
      </p:sp>
      <p:pic>
        <p:nvPicPr>
          <p:cNvPr id="7" name="Picture 2"/>
          <p:cNvPicPr>
            <a:picLocks noChangeAspect="1" noChangeArrowheads="1"/>
          </p:cNvPicPr>
          <p:nvPr userDrawn="1"/>
        </p:nvPicPr>
        <p:blipFill>
          <a:blip r:embed="rId2" cstate="print"/>
          <a:srcRect/>
          <a:stretch>
            <a:fillRect/>
          </a:stretch>
        </p:blipFill>
        <p:spPr bwMode="auto">
          <a:xfrm>
            <a:off x="0" y="6172200"/>
            <a:ext cx="9144000" cy="685800"/>
          </a:xfrm>
          <a:prstGeom prst="rect">
            <a:avLst/>
          </a:prstGeom>
          <a:noFill/>
          <a:ln w="9525" algn="ctr">
            <a:noFill/>
            <a:miter lim="800000"/>
            <a:headEnd/>
            <a:tailEnd/>
          </a:ln>
        </p:spPr>
      </p:pic>
      <p:sp>
        <p:nvSpPr>
          <p:cNvPr id="35842" name="Rectangle 2"/>
          <p:cNvSpPr>
            <a:spLocks noGrp="1" noChangeArrowheads="1"/>
          </p:cNvSpPr>
          <p:nvPr>
            <p:ph type="ctrTitle"/>
          </p:nvPr>
        </p:nvSpPr>
        <p:spPr>
          <a:xfrm>
            <a:off x="1600200" y="1600200"/>
            <a:ext cx="7010400" cy="838200"/>
          </a:xfrm>
        </p:spPr>
        <p:txBody>
          <a:bodyPr/>
          <a:lstStyle>
            <a:lvl1pPr algn="r">
              <a:defRPr sz="3600" b="1">
                <a:solidFill>
                  <a:srgbClr val="BE050A"/>
                </a:solidFill>
                <a:latin typeface="+mj-lt"/>
              </a:defRPr>
            </a:lvl1pPr>
          </a:lstStyle>
          <a:p>
            <a:r>
              <a:rPr lang="en-US" altLang="en-US"/>
              <a:t>Click to edit Master title style</a:t>
            </a:r>
            <a:endParaRPr lang="en-GB" altLang="en-US"/>
          </a:p>
        </p:txBody>
      </p:sp>
      <p:sp>
        <p:nvSpPr>
          <p:cNvPr id="35856" name="Rectangle 16"/>
          <p:cNvSpPr>
            <a:spLocks noGrp="1" noChangeArrowheads="1"/>
          </p:cNvSpPr>
          <p:nvPr>
            <p:ph type="subTitle" idx="1"/>
          </p:nvPr>
        </p:nvSpPr>
        <p:spPr>
          <a:xfrm>
            <a:off x="3276600" y="2438400"/>
            <a:ext cx="5334000" cy="609600"/>
          </a:xfrm>
        </p:spPr>
        <p:txBody>
          <a:bodyPr/>
          <a:lstStyle>
            <a:lvl1pPr marL="0" indent="0" algn="r">
              <a:buFont typeface="Wingdings" pitchFamily="2" charset="2"/>
              <a:buNone/>
              <a:defRPr sz="2800" b="1">
                <a:solidFill>
                  <a:srgbClr val="BE050A"/>
                </a:solidFill>
              </a:defRPr>
            </a:lvl1pPr>
          </a:lstStyle>
          <a:p>
            <a:r>
              <a:rPr lang="en-US" altLang="en-US"/>
              <a:t>Click to edit Master subtitle style</a:t>
            </a:r>
            <a:endParaRPr lang="en-GB" altLang="en-US"/>
          </a:p>
        </p:txBody>
      </p:sp>
    </p:spTree>
    <p:extLst>
      <p:ext uri="{BB962C8B-B14F-4D97-AF65-F5344CB8AC3E}">
        <p14:creationId xmlns:p14="http://schemas.microsoft.com/office/powerpoint/2010/main" val="3175268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5"/>
          <p:cNvSpPr>
            <a:spLocks noGrp="1" noChangeArrowheads="1"/>
          </p:cNvSpPr>
          <p:nvPr>
            <p:ph type="sldNum" sz="quarter" idx="10"/>
          </p:nvPr>
        </p:nvSpPr>
        <p:spPr>
          <a:ln/>
        </p:spPr>
        <p:txBody>
          <a:bodyPr/>
          <a:lstStyle>
            <a:lvl1pPr>
              <a:defRPr/>
            </a:lvl1pPr>
          </a:lstStyle>
          <a:p>
            <a:pPr marL="0" marR="0" lvl="0" indent="0" algn="r" defTabSz="914400" rtl="0" eaLnBrk="0" fontAlgn="auto" latinLnBrk="0" hangingPunct="0">
              <a:lnSpc>
                <a:spcPct val="100000"/>
              </a:lnSpc>
              <a:spcBef>
                <a:spcPts val="0"/>
              </a:spcBef>
              <a:spcAft>
                <a:spcPts val="0"/>
              </a:spcAft>
              <a:buClrTx/>
              <a:buSzTx/>
              <a:buFontTx/>
              <a:buNone/>
              <a:tabLst/>
              <a:defRPr/>
            </a:pPr>
            <a:fld id="{2404B8C9-FEA0-471E-BDE4-CD4EA3EF510C}"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49"/>
          <p:cNvSpPr>
            <a:spLocks noGrp="1" noChangeArrowheads="1"/>
          </p:cNvSpPr>
          <p:nvPr>
            <p:ph type="ftr" sz="quarter" idx="11"/>
          </p:nvPr>
        </p:nvSpPr>
        <p:spPr>
          <a:ln/>
        </p:spPr>
        <p:txBody>
          <a:bodyPr/>
          <a:lstStyle>
            <a:lvl1pPr>
              <a:defRPr/>
            </a:lvl1pP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902063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96"/>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5"/>
          <p:cNvSpPr>
            <a:spLocks noGrp="1" noChangeArrowheads="1"/>
          </p:cNvSpPr>
          <p:nvPr>
            <p:ph type="sldNum" sz="quarter" idx="10"/>
          </p:nvPr>
        </p:nvSpPr>
        <p:spPr>
          <a:ln/>
        </p:spPr>
        <p:txBody>
          <a:bodyPr/>
          <a:lstStyle>
            <a:lvl1pPr>
              <a:defRPr/>
            </a:lvl1pPr>
          </a:lstStyle>
          <a:p>
            <a:pPr marL="0" marR="0" lvl="0" indent="0" algn="r" defTabSz="914400" rtl="0" eaLnBrk="0" fontAlgn="auto" latinLnBrk="0" hangingPunct="0">
              <a:lnSpc>
                <a:spcPct val="100000"/>
              </a:lnSpc>
              <a:spcBef>
                <a:spcPts val="0"/>
              </a:spcBef>
              <a:spcAft>
                <a:spcPts val="0"/>
              </a:spcAft>
              <a:buClrTx/>
              <a:buSzTx/>
              <a:buFontTx/>
              <a:buNone/>
              <a:tabLst/>
              <a:defRPr/>
            </a:pPr>
            <a:fld id="{FEC6AB50-FA7A-408D-ADF0-80CC1F394A03}"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49"/>
          <p:cNvSpPr>
            <a:spLocks noGrp="1" noChangeArrowheads="1"/>
          </p:cNvSpPr>
          <p:nvPr>
            <p:ph type="ftr" sz="quarter" idx="11"/>
          </p:nvPr>
        </p:nvSpPr>
        <p:spPr>
          <a:ln/>
        </p:spPr>
        <p:txBody>
          <a:bodyPr/>
          <a:lstStyle>
            <a:lvl1pPr>
              <a:defRPr/>
            </a:lvl1pP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995880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33430" y="1676400"/>
            <a:ext cx="3759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5025" y="1676400"/>
            <a:ext cx="3759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45"/>
          <p:cNvSpPr>
            <a:spLocks noGrp="1" noChangeArrowheads="1"/>
          </p:cNvSpPr>
          <p:nvPr>
            <p:ph type="sldNum" sz="quarter" idx="10"/>
          </p:nvPr>
        </p:nvSpPr>
        <p:spPr>
          <a:ln/>
        </p:spPr>
        <p:txBody>
          <a:bodyPr/>
          <a:lstStyle>
            <a:lvl1pPr>
              <a:defRPr/>
            </a:lvl1pPr>
          </a:lstStyle>
          <a:p>
            <a:pPr marL="0" marR="0" lvl="0" indent="0" algn="r" defTabSz="914400" rtl="0" eaLnBrk="0" fontAlgn="auto" latinLnBrk="0" hangingPunct="0">
              <a:lnSpc>
                <a:spcPct val="100000"/>
              </a:lnSpc>
              <a:spcBef>
                <a:spcPts val="0"/>
              </a:spcBef>
              <a:spcAft>
                <a:spcPts val="0"/>
              </a:spcAft>
              <a:buClrTx/>
              <a:buSzTx/>
              <a:buFontTx/>
              <a:buNone/>
              <a:tabLst/>
              <a:defRPr/>
            </a:pPr>
            <a:fld id="{9F2311D1-5957-432D-A90D-7693ABE7D29F}"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49"/>
          <p:cNvSpPr>
            <a:spLocks noGrp="1" noChangeArrowheads="1"/>
          </p:cNvSpPr>
          <p:nvPr>
            <p:ph type="ftr" sz="quarter" idx="11"/>
          </p:nvPr>
        </p:nvSpPr>
        <p:spPr>
          <a:ln/>
        </p:spPr>
        <p:txBody>
          <a:bodyPr/>
          <a:lstStyle>
            <a:lvl1pPr>
              <a:defRPr/>
            </a:lvl1pP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22428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Rectangle 45"/>
          <p:cNvSpPr>
            <a:spLocks noGrp="1" noChangeArrowheads="1"/>
          </p:cNvSpPr>
          <p:nvPr>
            <p:ph type="sldNum" sz="quarter" idx="10"/>
          </p:nvPr>
        </p:nvSpPr>
        <p:spPr>
          <a:ln/>
        </p:spPr>
        <p:txBody>
          <a:bodyPr/>
          <a:lstStyle>
            <a:lvl1pPr>
              <a:defRPr/>
            </a:lvl1pPr>
          </a:lstStyle>
          <a:p>
            <a:pPr marL="0" marR="0" lvl="0" indent="0" algn="r" defTabSz="914400" rtl="0" eaLnBrk="0" fontAlgn="auto" latinLnBrk="0" hangingPunct="0">
              <a:lnSpc>
                <a:spcPct val="100000"/>
              </a:lnSpc>
              <a:spcBef>
                <a:spcPts val="0"/>
              </a:spcBef>
              <a:spcAft>
                <a:spcPts val="0"/>
              </a:spcAft>
              <a:buClrTx/>
              <a:buSzTx/>
              <a:buFontTx/>
              <a:buNone/>
              <a:tabLst/>
              <a:defRPr/>
            </a:pPr>
            <a:fld id="{EE6BDEF5-1A07-4F0D-9C1E-9265FB264F8D}"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 name="Rectangle 49"/>
          <p:cNvSpPr>
            <a:spLocks noGrp="1" noChangeArrowheads="1"/>
          </p:cNvSpPr>
          <p:nvPr>
            <p:ph type="ftr" sz="quarter" idx="11"/>
          </p:nvPr>
        </p:nvSpPr>
        <p:spPr>
          <a:ln/>
        </p:spPr>
        <p:txBody>
          <a:bodyPr/>
          <a:lstStyle>
            <a:lvl1pPr>
              <a:defRPr/>
            </a:lvl1pP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155522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Rectangle 45"/>
          <p:cNvSpPr>
            <a:spLocks noGrp="1" noChangeArrowheads="1"/>
          </p:cNvSpPr>
          <p:nvPr>
            <p:ph type="sldNum" sz="quarter" idx="10"/>
          </p:nvPr>
        </p:nvSpPr>
        <p:spPr>
          <a:ln/>
        </p:spPr>
        <p:txBody>
          <a:bodyPr/>
          <a:lstStyle>
            <a:lvl1pPr>
              <a:defRPr/>
            </a:lvl1pPr>
          </a:lstStyle>
          <a:p>
            <a:pPr marL="0" marR="0" lvl="0" indent="0" algn="r" defTabSz="914400" rtl="0" eaLnBrk="0" fontAlgn="auto" latinLnBrk="0" hangingPunct="0">
              <a:lnSpc>
                <a:spcPct val="100000"/>
              </a:lnSpc>
              <a:spcBef>
                <a:spcPts val="0"/>
              </a:spcBef>
              <a:spcAft>
                <a:spcPts val="0"/>
              </a:spcAft>
              <a:buClrTx/>
              <a:buSzTx/>
              <a:buFontTx/>
              <a:buNone/>
              <a:tabLst/>
              <a:defRPr/>
            </a:pPr>
            <a:fld id="{37813402-D7D1-443B-A539-0771281B423E}"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 name="Rectangle 49"/>
          <p:cNvSpPr>
            <a:spLocks noGrp="1" noChangeArrowheads="1"/>
          </p:cNvSpPr>
          <p:nvPr>
            <p:ph type="ftr" sz="quarter" idx="11"/>
          </p:nvPr>
        </p:nvSpPr>
        <p:spPr>
          <a:ln/>
        </p:spPr>
        <p:txBody>
          <a:bodyPr/>
          <a:lstStyle>
            <a:lvl1pPr>
              <a:defRPr/>
            </a:lvl1pP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488441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ln/>
        </p:spPr>
        <p:txBody>
          <a:bodyPr/>
          <a:lstStyle>
            <a:lvl1pPr>
              <a:defRPr/>
            </a:lvl1pPr>
          </a:lstStyle>
          <a:p>
            <a:pPr marL="0" marR="0" lvl="0" indent="0" algn="r" defTabSz="914400" rtl="0" eaLnBrk="0" fontAlgn="auto" latinLnBrk="0" hangingPunct="0">
              <a:lnSpc>
                <a:spcPct val="100000"/>
              </a:lnSpc>
              <a:spcBef>
                <a:spcPts val="0"/>
              </a:spcBef>
              <a:spcAft>
                <a:spcPts val="0"/>
              </a:spcAft>
              <a:buClrTx/>
              <a:buSzTx/>
              <a:buFontTx/>
              <a:buNone/>
              <a:tabLst/>
              <a:defRPr/>
            </a:pPr>
            <a:fld id="{0225FC90-F0B9-4CA0-AAB1-62BF521B48C0}"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 name="Rectangle 49"/>
          <p:cNvSpPr>
            <a:spLocks noGrp="1" noChangeArrowheads="1"/>
          </p:cNvSpPr>
          <p:nvPr>
            <p:ph type="ftr" sz="quarter" idx="11"/>
          </p:nvPr>
        </p:nvSpPr>
        <p:spPr>
          <a:ln/>
        </p:spPr>
        <p:txBody>
          <a:bodyPr/>
          <a:lstStyle>
            <a:lvl1pPr>
              <a:defRPr/>
            </a:lvl1pP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4974812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1" y="273129"/>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marL="0" marR="0" lvl="0" indent="0" algn="r" defTabSz="914400" rtl="0" eaLnBrk="0" fontAlgn="auto" latinLnBrk="0" hangingPunct="0">
              <a:lnSpc>
                <a:spcPct val="100000"/>
              </a:lnSpc>
              <a:spcBef>
                <a:spcPts val="0"/>
              </a:spcBef>
              <a:spcAft>
                <a:spcPts val="0"/>
              </a:spcAft>
              <a:buClrTx/>
              <a:buSzTx/>
              <a:buFontTx/>
              <a:buNone/>
              <a:tabLst/>
              <a:defRPr/>
            </a:pPr>
            <a:fld id="{A48175B0-4318-4DF5-B6AB-4B249CB9DE8C}"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49"/>
          <p:cNvSpPr>
            <a:spLocks noGrp="1" noChangeArrowheads="1"/>
          </p:cNvSpPr>
          <p:nvPr>
            <p:ph type="ftr" sz="quarter" idx="11"/>
          </p:nvPr>
        </p:nvSpPr>
        <p:spPr>
          <a:ln/>
        </p:spPr>
        <p:txBody>
          <a:bodyPr/>
          <a:lstStyle>
            <a:lvl1pPr>
              <a:defRPr/>
            </a:lvl1pP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476932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5"/>
          <p:cNvSpPr>
            <a:spLocks noGrp="1" noChangeArrowheads="1"/>
          </p:cNvSpPr>
          <p:nvPr>
            <p:ph type="sldNum" sz="quarter" idx="10"/>
          </p:nvPr>
        </p:nvSpPr>
        <p:spPr>
          <a:ln/>
        </p:spPr>
        <p:txBody>
          <a:bodyPr/>
          <a:lstStyle>
            <a:lvl1pPr>
              <a:defRPr/>
            </a:lvl1pPr>
          </a:lstStyle>
          <a:p>
            <a:pPr>
              <a:defRPr/>
            </a:pPr>
            <a:fld id="{F5834A1B-84A7-4EAD-9BCF-3DF6A834E7D5}" type="slidenum">
              <a:rPr lang="en-US" altLang="en-US">
                <a:solidFill>
                  <a:srgbClr val="000000"/>
                </a:solidFill>
              </a:rPr>
              <a:pPr>
                <a:defRPr/>
              </a:pPr>
              <a:t>‹#›</a:t>
            </a:fld>
            <a:endParaRPr lang="en-US" altLang="en-US">
              <a:solidFill>
                <a:srgbClr val="000000"/>
              </a:solidFill>
            </a:endParaRPr>
          </a:p>
        </p:txBody>
      </p:sp>
      <p:sp>
        <p:nvSpPr>
          <p:cNvPr id="5" name="Rectangle 4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marL="0" marR="0" lvl="0" indent="0" algn="r" defTabSz="914400" rtl="0" eaLnBrk="0" fontAlgn="auto" latinLnBrk="0" hangingPunct="0">
              <a:lnSpc>
                <a:spcPct val="100000"/>
              </a:lnSpc>
              <a:spcBef>
                <a:spcPts val="0"/>
              </a:spcBef>
              <a:spcAft>
                <a:spcPts val="0"/>
              </a:spcAft>
              <a:buClrTx/>
              <a:buSzTx/>
              <a:buFontTx/>
              <a:buNone/>
              <a:tabLst/>
              <a:defRPr/>
            </a:pPr>
            <a:fld id="{D771DCC2-051A-4230-95F6-64EC1B4D5536}"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49"/>
          <p:cNvSpPr>
            <a:spLocks noGrp="1" noChangeArrowheads="1"/>
          </p:cNvSpPr>
          <p:nvPr>
            <p:ph type="ftr" sz="quarter" idx="11"/>
          </p:nvPr>
        </p:nvSpPr>
        <p:spPr>
          <a:ln/>
        </p:spPr>
        <p:txBody>
          <a:bodyPr/>
          <a:lstStyle>
            <a:lvl1pPr>
              <a:defRPr/>
            </a:lvl1pP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9088856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5"/>
          <p:cNvSpPr>
            <a:spLocks noGrp="1" noChangeArrowheads="1"/>
          </p:cNvSpPr>
          <p:nvPr>
            <p:ph type="sldNum" sz="quarter" idx="10"/>
          </p:nvPr>
        </p:nvSpPr>
        <p:spPr>
          <a:ln/>
        </p:spPr>
        <p:txBody>
          <a:bodyPr/>
          <a:lstStyle>
            <a:lvl1pPr>
              <a:defRPr/>
            </a:lvl1pPr>
          </a:lstStyle>
          <a:p>
            <a:pPr marL="0" marR="0" lvl="0" indent="0" algn="r" defTabSz="914400" rtl="0" eaLnBrk="0" fontAlgn="auto" latinLnBrk="0" hangingPunct="0">
              <a:lnSpc>
                <a:spcPct val="100000"/>
              </a:lnSpc>
              <a:spcBef>
                <a:spcPts val="0"/>
              </a:spcBef>
              <a:spcAft>
                <a:spcPts val="0"/>
              </a:spcAft>
              <a:buClrTx/>
              <a:buSzTx/>
              <a:buFontTx/>
              <a:buNone/>
              <a:tabLst/>
              <a:defRPr/>
            </a:pPr>
            <a:fld id="{DA1D7080-C90D-47ED-AF85-6C60EDDD9C37}"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49"/>
          <p:cNvSpPr>
            <a:spLocks noGrp="1" noChangeArrowheads="1"/>
          </p:cNvSpPr>
          <p:nvPr>
            <p:ph type="ftr" sz="quarter" idx="11"/>
          </p:nvPr>
        </p:nvSpPr>
        <p:spPr>
          <a:ln/>
        </p:spPr>
        <p:txBody>
          <a:bodyPr/>
          <a:lstStyle>
            <a:lvl1pPr>
              <a:defRPr/>
            </a:lvl1pP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722597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381000"/>
            <a:ext cx="1930400" cy="5562600"/>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33425" y="381000"/>
            <a:ext cx="5641975"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5"/>
          <p:cNvSpPr>
            <a:spLocks noGrp="1" noChangeArrowheads="1"/>
          </p:cNvSpPr>
          <p:nvPr>
            <p:ph type="sldNum" sz="quarter" idx="10"/>
          </p:nvPr>
        </p:nvSpPr>
        <p:spPr>
          <a:ln/>
        </p:spPr>
        <p:txBody>
          <a:bodyPr/>
          <a:lstStyle>
            <a:lvl1pPr>
              <a:defRPr/>
            </a:lvl1pPr>
          </a:lstStyle>
          <a:p>
            <a:pPr marL="0" marR="0" lvl="0" indent="0" algn="r" defTabSz="914400" rtl="0" eaLnBrk="0" fontAlgn="auto" latinLnBrk="0" hangingPunct="0">
              <a:lnSpc>
                <a:spcPct val="100000"/>
              </a:lnSpc>
              <a:spcBef>
                <a:spcPts val="0"/>
              </a:spcBef>
              <a:spcAft>
                <a:spcPts val="0"/>
              </a:spcAft>
              <a:buClrTx/>
              <a:buSzTx/>
              <a:buFontTx/>
              <a:buNone/>
              <a:tabLst/>
              <a:defRPr/>
            </a:pPr>
            <a:fld id="{9C839FB2-5B50-4B99-BAEF-B124F0FC3C71}"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49"/>
          <p:cNvSpPr>
            <a:spLocks noGrp="1" noChangeArrowheads="1"/>
          </p:cNvSpPr>
          <p:nvPr>
            <p:ph type="ftr" sz="quarter" idx="11"/>
          </p:nvPr>
        </p:nvSpPr>
        <p:spPr>
          <a:ln/>
        </p:spPr>
        <p:txBody>
          <a:bodyPr/>
          <a:lstStyle>
            <a:lvl1pPr>
              <a:defRPr/>
            </a:lvl1pP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7274052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696200" cy="577850"/>
          </a:xfrm>
        </p:spPr>
        <p:txBody>
          <a:bodyPr/>
          <a:lstStyle/>
          <a:p>
            <a:r>
              <a:rPr lang="en-US"/>
              <a:t>Click to edit Master title style</a:t>
            </a:r>
            <a:endParaRPr lang="en-SG"/>
          </a:p>
        </p:txBody>
      </p:sp>
      <p:sp>
        <p:nvSpPr>
          <p:cNvPr id="3" name="Chart Placeholder 2"/>
          <p:cNvSpPr>
            <a:spLocks noGrp="1"/>
          </p:cNvSpPr>
          <p:nvPr>
            <p:ph type="chart" idx="1"/>
          </p:nvPr>
        </p:nvSpPr>
        <p:spPr>
          <a:xfrm>
            <a:off x="733426" y="1676400"/>
            <a:ext cx="7670800" cy="4267200"/>
          </a:xfrm>
        </p:spPr>
        <p:txBody>
          <a:bodyPr/>
          <a:lstStyle/>
          <a:p>
            <a:pPr lvl="0"/>
            <a:endParaRPr lang="en-SG" noProof="0"/>
          </a:p>
        </p:txBody>
      </p:sp>
      <p:sp>
        <p:nvSpPr>
          <p:cNvPr id="4" name="Rectangle 45"/>
          <p:cNvSpPr>
            <a:spLocks noGrp="1" noChangeArrowheads="1"/>
          </p:cNvSpPr>
          <p:nvPr>
            <p:ph type="sldNum" sz="quarter" idx="10"/>
          </p:nvPr>
        </p:nvSpPr>
        <p:spPr>
          <a:ln/>
        </p:spPr>
        <p:txBody>
          <a:bodyPr/>
          <a:lstStyle>
            <a:lvl1pPr>
              <a:defRPr/>
            </a:lvl1pPr>
          </a:lstStyle>
          <a:p>
            <a:pPr marL="0" marR="0" lvl="0" indent="0" algn="r" defTabSz="914400" rtl="0" eaLnBrk="0" fontAlgn="auto" latinLnBrk="0" hangingPunct="0">
              <a:lnSpc>
                <a:spcPct val="100000"/>
              </a:lnSpc>
              <a:spcBef>
                <a:spcPts val="0"/>
              </a:spcBef>
              <a:spcAft>
                <a:spcPts val="0"/>
              </a:spcAft>
              <a:buClrTx/>
              <a:buSzTx/>
              <a:buFontTx/>
              <a:buNone/>
              <a:tabLst/>
              <a:defRPr/>
            </a:pPr>
            <a:fld id="{3D9D71DF-225C-43A4-AE1F-BAE4BDB11FC0}"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49"/>
          <p:cNvSpPr>
            <a:spLocks noGrp="1" noChangeArrowheads="1"/>
          </p:cNvSpPr>
          <p:nvPr>
            <p:ph type="ftr" sz="quarter" idx="11"/>
          </p:nvPr>
        </p:nvSpPr>
        <p:spPr>
          <a:ln/>
        </p:spPr>
        <p:txBody>
          <a:bodyPr/>
          <a:lstStyle>
            <a:lvl1pPr>
              <a:defRPr/>
            </a:lvl1pP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2915883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A939FDBA-8355-42DD-80D0-180BAF37EDF0}"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5"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42132261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852D9AB-AB35-4FF6-8E25-5258891A136D}"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5"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513693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3A6D397-8809-4DDC-8651-12D48D2C3108}"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5"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36811159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0668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6D24518-EB18-4186-96AF-76607D89E436}"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6"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19176354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A2DB194-2D83-457D-990C-BA7E58879893}"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8"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36089426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E9B6F099-CEAF-4787-87B9-C9544A1B6278}"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4"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254414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7008"/>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5"/>
          <p:cNvSpPr>
            <a:spLocks noGrp="1" noChangeArrowheads="1"/>
          </p:cNvSpPr>
          <p:nvPr>
            <p:ph type="sldNum" sz="quarter" idx="10"/>
          </p:nvPr>
        </p:nvSpPr>
        <p:spPr>
          <a:ln/>
        </p:spPr>
        <p:txBody>
          <a:bodyPr/>
          <a:lstStyle>
            <a:lvl1pPr>
              <a:defRPr/>
            </a:lvl1pPr>
          </a:lstStyle>
          <a:p>
            <a:pPr>
              <a:defRPr/>
            </a:pPr>
            <a:fld id="{2F32D173-D9EA-43B4-9787-9F69D0EDAD1C}" type="slidenum">
              <a:rPr lang="en-US" altLang="en-US">
                <a:solidFill>
                  <a:srgbClr val="000000"/>
                </a:solidFill>
              </a:rPr>
              <a:pPr>
                <a:defRPr/>
              </a:pPr>
              <a:t>‹#›</a:t>
            </a:fld>
            <a:endParaRPr lang="en-US" altLang="en-US">
              <a:solidFill>
                <a:srgbClr val="000000"/>
              </a:solidFill>
            </a:endParaRPr>
          </a:p>
        </p:txBody>
      </p:sp>
      <p:sp>
        <p:nvSpPr>
          <p:cNvPr id="5" name="Rectangle 4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C5EC2901-9F12-43F1-9382-8957B5AC9972}"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8052389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C50E42FE-0D4D-4049-BE44-015556794CB0}"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6"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32943125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CE869F20-FFB1-4199-A549-A7E0D116A4B4}"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6"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8260765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AC0DA5CE-48B1-476C-92AD-E33D98A0CBCE}"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5"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3019750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E68F8132-F244-4D77-8B20-7C5644864500}"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5"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11388114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61" descr="PPT cover"/>
          <p:cNvPicPr>
            <a:picLocks noChangeAspect="1" noChangeArrowheads="1"/>
          </p:cNvPicPr>
          <p:nvPr/>
        </p:nvPicPr>
        <p:blipFill>
          <a:blip r:embed="rId2" cstate="print"/>
          <a:srcRect/>
          <a:stretch>
            <a:fillRect/>
          </a:stretch>
        </p:blipFill>
        <p:spPr bwMode="auto">
          <a:xfrm>
            <a:off x="0" y="1828800"/>
            <a:ext cx="9144000" cy="3200400"/>
          </a:xfrm>
          <a:prstGeom prst="rect">
            <a:avLst/>
          </a:prstGeom>
          <a:noFill/>
          <a:ln w="9525">
            <a:noFill/>
            <a:miter lim="800000"/>
            <a:headEnd/>
            <a:tailEnd/>
          </a:ln>
        </p:spPr>
      </p:pic>
      <p:sp>
        <p:nvSpPr>
          <p:cNvPr id="5" name="Text Box 67"/>
          <p:cNvSpPr txBox="1">
            <a:spLocks noChangeArrowheads="1"/>
          </p:cNvSpPr>
          <p:nvPr userDrawn="1"/>
        </p:nvSpPr>
        <p:spPr bwMode="auto">
          <a:xfrm>
            <a:off x="501650" y="6270625"/>
            <a:ext cx="6705600" cy="336550"/>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Arial" charset="0"/>
                <a:ea typeface="+mn-ea"/>
                <a:cs typeface="Arial" charset="0"/>
              </a:rPr>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kumimoji="0" lang="en-GB" altLang="en-US" sz="800" b="0" i="0" u="none" strike="noStrike" kern="1200" cap="none" spc="0" normalizeH="0" baseline="0" noProof="0">
              <a:ln>
                <a:noFill/>
              </a:ln>
              <a:solidFill>
                <a:srgbClr val="000000"/>
              </a:solidFill>
              <a:effectLst/>
              <a:uLnTx/>
              <a:uFillTx/>
              <a:latin typeface="Arial" charset="0"/>
              <a:ea typeface="+mn-ea"/>
              <a:cs typeface="Arial" charset="0"/>
            </a:endParaRPr>
          </a:p>
        </p:txBody>
      </p:sp>
      <p:pic>
        <p:nvPicPr>
          <p:cNvPr id="6" name="Picture 68"/>
          <p:cNvPicPr>
            <a:picLocks noChangeAspect="1" noChangeArrowheads="1"/>
          </p:cNvPicPr>
          <p:nvPr userDrawn="1"/>
        </p:nvPicPr>
        <p:blipFill>
          <a:blip r:embed="rId3" cstate="print"/>
          <a:srcRect/>
          <a:stretch>
            <a:fillRect/>
          </a:stretch>
        </p:blipFill>
        <p:spPr bwMode="auto">
          <a:xfrm>
            <a:off x="7445375" y="6280150"/>
            <a:ext cx="1089025" cy="317500"/>
          </a:xfrm>
          <a:prstGeom prst="rect">
            <a:avLst/>
          </a:prstGeom>
          <a:noFill/>
          <a:ln w="9525">
            <a:noFill/>
            <a:miter lim="800000"/>
            <a:headEnd/>
            <a:tailEnd/>
          </a:ln>
        </p:spPr>
      </p:pic>
      <p:sp>
        <p:nvSpPr>
          <p:cNvPr id="35842" name="Rectangle 2"/>
          <p:cNvSpPr>
            <a:spLocks noGrp="1" noChangeArrowheads="1"/>
          </p:cNvSpPr>
          <p:nvPr>
            <p:ph type="ctrTitle"/>
          </p:nvPr>
        </p:nvSpPr>
        <p:spPr>
          <a:xfrm>
            <a:off x="1447800" y="2667000"/>
            <a:ext cx="7010400" cy="838200"/>
          </a:xfrm>
        </p:spPr>
        <p:txBody>
          <a:bodyPr/>
          <a:lstStyle>
            <a:lvl1pPr algn="r">
              <a:defRPr sz="3600" b="0">
                <a:solidFill>
                  <a:schemeClr val="bg1"/>
                </a:solidFill>
              </a:defRPr>
            </a:lvl1pPr>
          </a:lstStyle>
          <a:p>
            <a:r>
              <a:rPr lang="en-GB" altLang="en-US"/>
              <a:t>Click to edit Master title style</a:t>
            </a:r>
          </a:p>
        </p:txBody>
      </p:sp>
      <p:sp>
        <p:nvSpPr>
          <p:cNvPr id="35856" name="Rectangle 16"/>
          <p:cNvSpPr>
            <a:spLocks noGrp="1" noChangeArrowheads="1"/>
          </p:cNvSpPr>
          <p:nvPr>
            <p:ph type="subTitle" idx="1"/>
          </p:nvPr>
        </p:nvSpPr>
        <p:spPr>
          <a:xfrm>
            <a:off x="3124200" y="3657600"/>
            <a:ext cx="5334000" cy="609600"/>
          </a:xfrm>
        </p:spPr>
        <p:txBody>
          <a:bodyPr/>
          <a:lstStyle>
            <a:lvl1pPr marL="0" indent="0" algn="r">
              <a:buFont typeface="Wingdings" pitchFamily="2" charset="2"/>
              <a:buNone/>
              <a:defRPr sz="2800">
                <a:solidFill>
                  <a:schemeClr val="bg1"/>
                </a:solidFill>
              </a:defRPr>
            </a:lvl1pPr>
          </a:lstStyle>
          <a:p>
            <a:r>
              <a:rPr lang="en-GB" altLang="en-US"/>
              <a:t>Click to edit</a:t>
            </a:r>
          </a:p>
        </p:txBody>
      </p:sp>
    </p:spTree>
    <p:extLst>
      <p:ext uri="{BB962C8B-B14F-4D97-AF65-F5344CB8AC3E}">
        <p14:creationId xmlns:p14="http://schemas.microsoft.com/office/powerpoint/2010/main" val="3336657887"/>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696200" cy="577850"/>
          </a:xfrm>
        </p:spPr>
        <p:txBody>
          <a:bodyPr/>
          <a:lstStyle/>
          <a:p>
            <a:r>
              <a:rPr lang="en-US"/>
              <a:t>Click to edit Master title style</a:t>
            </a:r>
            <a:endParaRPr lang="en-SG"/>
          </a:p>
        </p:txBody>
      </p:sp>
      <p:sp>
        <p:nvSpPr>
          <p:cNvPr id="3" name="Chart Placeholder 2"/>
          <p:cNvSpPr>
            <a:spLocks noGrp="1"/>
          </p:cNvSpPr>
          <p:nvPr>
            <p:ph type="chart" idx="1"/>
          </p:nvPr>
        </p:nvSpPr>
        <p:spPr>
          <a:xfrm>
            <a:off x="733426" y="1676400"/>
            <a:ext cx="7670800" cy="4267200"/>
          </a:xfrm>
        </p:spPr>
        <p:txBody>
          <a:bodyPr/>
          <a:lstStyle/>
          <a:p>
            <a:pPr lvl="0"/>
            <a:endParaRPr lang="en-SG" noProof="0"/>
          </a:p>
        </p:txBody>
      </p:sp>
      <p:sp>
        <p:nvSpPr>
          <p:cNvPr id="4"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3D9D71DF-225C-43A4-AE1F-BAE4BDB11FC0}"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5"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15437812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696200" cy="577850"/>
          </a:xfrm>
        </p:spPr>
        <p:txBody>
          <a:bodyPr/>
          <a:lstStyle/>
          <a:p>
            <a:r>
              <a:rPr lang="en-US"/>
              <a:t>Click to edit Master title style</a:t>
            </a:r>
          </a:p>
        </p:txBody>
      </p:sp>
      <p:sp>
        <p:nvSpPr>
          <p:cNvPr id="3" name="Text Placeholder 2"/>
          <p:cNvSpPr>
            <a:spLocks noGrp="1"/>
          </p:cNvSpPr>
          <p:nvPr>
            <p:ph type="body" sz="half" idx="1"/>
          </p:nvPr>
        </p:nvSpPr>
        <p:spPr>
          <a:xfrm>
            <a:off x="733430" y="1676400"/>
            <a:ext cx="3759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676400"/>
            <a:ext cx="3759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7897814" y="6370638"/>
            <a:ext cx="1066800" cy="381000"/>
          </a:xfrm>
        </p:spPr>
        <p:txBody>
          <a:bodyPr/>
          <a:lstStyle>
            <a:lvl1pPr>
              <a:defRPr smtClean="0"/>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DB33160E-ECCE-4367-946D-B9B0E9192169}"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6" name="Footer Placeholder 5"/>
          <p:cNvSpPr>
            <a:spLocks noGrp="1"/>
          </p:cNvSpPr>
          <p:nvPr>
            <p:ph type="ftr" sz="quarter" idx="11"/>
          </p:nvPr>
        </p:nvSpPr>
        <p:spPr>
          <a:xfrm>
            <a:off x="685800" y="6229350"/>
            <a:ext cx="6248400" cy="476250"/>
          </a:xfr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19744316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A939FDBA-8355-42DD-80D0-180BAF37EDF0}"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5"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12277720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852D9AB-AB35-4FF6-8E25-5258891A136D}"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5"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55455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33430" y="1676400"/>
            <a:ext cx="3759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5027" y="1676400"/>
            <a:ext cx="3759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45"/>
          <p:cNvSpPr>
            <a:spLocks noGrp="1" noChangeArrowheads="1"/>
          </p:cNvSpPr>
          <p:nvPr>
            <p:ph type="sldNum" sz="quarter" idx="10"/>
          </p:nvPr>
        </p:nvSpPr>
        <p:spPr>
          <a:ln/>
        </p:spPr>
        <p:txBody>
          <a:bodyPr/>
          <a:lstStyle>
            <a:lvl1pPr>
              <a:defRPr/>
            </a:lvl1pPr>
          </a:lstStyle>
          <a:p>
            <a:pPr>
              <a:defRPr/>
            </a:pPr>
            <a:fld id="{9A6D0EA2-4843-429A-B465-9FA6579B9401}" type="slidenum">
              <a:rPr lang="en-US" altLang="en-US">
                <a:solidFill>
                  <a:srgbClr val="000000"/>
                </a:solidFill>
              </a:rPr>
              <a:pPr>
                <a:defRPr/>
              </a:pPr>
              <a:t>‹#›</a:t>
            </a:fld>
            <a:endParaRPr lang="en-US" altLang="en-US">
              <a:solidFill>
                <a:srgbClr val="000000"/>
              </a:solidFill>
            </a:endParaRPr>
          </a:p>
        </p:txBody>
      </p:sp>
      <p:sp>
        <p:nvSpPr>
          <p:cNvPr id="6" name="Rectangle 4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3A6D397-8809-4DDC-8651-12D48D2C3108}"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5"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1649036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0668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6D24518-EB18-4186-96AF-76607D89E436}"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6"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6066139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A2DB194-2D83-457D-990C-BA7E58879893}"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8"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23088368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E9B6F099-CEAF-4787-87B9-C9544A1B6278}"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4"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20617585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C5EC2901-9F12-43F1-9382-8957B5AC9972}"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23321599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C50E42FE-0D4D-4049-BE44-015556794CB0}"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6"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33703792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CE869F20-FFB1-4199-A549-A7E0D116A4B4}"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6"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28989639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AC0DA5CE-48B1-476C-92AD-E33D98A0CBCE}"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5"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11631989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E68F8132-F244-4D77-8B20-7C5644864500}"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5"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29254704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61" descr="PPT cover"/>
          <p:cNvPicPr>
            <a:picLocks noChangeAspect="1" noChangeArrowheads="1"/>
          </p:cNvPicPr>
          <p:nvPr/>
        </p:nvPicPr>
        <p:blipFill>
          <a:blip r:embed="rId2" cstate="print"/>
          <a:srcRect/>
          <a:stretch>
            <a:fillRect/>
          </a:stretch>
        </p:blipFill>
        <p:spPr bwMode="auto">
          <a:xfrm>
            <a:off x="0" y="1828800"/>
            <a:ext cx="9144000" cy="3200400"/>
          </a:xfrm>
          <a:prstGeom prst="rect">
            <a:avLst/>
          </a:prstGeom>
          <a:noFill/>
          <a:ln w="9525">
            <a:noFill/>
            <a:miter lim="800000"/>
            <a:headEnd/>
            <a:tailEnd/>
          </a:ln>
        </p:spPr>
      </p:pic>
      <p:sp>
        <p:nvSpPr>
          <p:cNvPr id="5" name="Text Box 67"/>
          <p:cNvSpPr txBox="1">
            <a:spLocks noChangeArrowheads="1"/>
          </p:cNvSpPr>
          <p:nvPr userDrawn="1"/>
        </p:nvSpPr>
        <p:spPr bwMode="auto">
          <a:xfrm>
            <a:off x="501650" y="6270625"/>
            <a:ext cx="6705600" cy="336550"/>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Arial" charset="0"/>
                <a:ea typeface="+mn-ea"/>
                <a:cs typeface="Arial" charset="0"/>
              </a:rPr>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kumimoji="0" lang="en-GB" altLang="en-US" sz="800" b="0" i="0" u="none" strike="noStrike" kern="1200" cap="none" spc="0" normalizeH="0" baseline="0" noProof="0">
              <a:ln>
                <a:noFill/>
              </a:ln>
              <a:solidFill>
                <a:srgbClr val="000000"/>
              </a:solidFill>
              <a:effectLst/>
              <a:uLnTx/>
              <a:uFillTx/>
              <a:latin typeface="Arial" charset="0"/>
              <a:ea typeface="+mn-ea"/>
              <a:cs typeface="Arial" charset="0"/>
            </a:endParaRPr>
          </a:p>
        </p:txBody>
      </p:sp>
      <p:pic>
        <p:nvPicPr>
          <p:cNvPr id="6" name="Picture 68"/>
          <p:cNvPicPr>
            <a:picLocks noChangeAspect="1" noChangeArrowheads="1"/>
          </p:cNvPicPr>
          <p:nvPr userDrawn="1"/>
        </p:nvPicPr>
        <p:blipFill>
          <a:blip r:embed="rId3" cstate="print"/>
          <a:srcRect/>
          <a:stretch>
            <a:fillRect/>
          </a:stretch>
        </p:blipFill>
        <p:spPr bwMode="auto">
          <a:xfrm>
            <a:off x="7445375" y="6280150"/>
            <a:ext cx="1089025" cy="317500"/>
          </a:xfrm>
          <a:prstGeom prst="rect">
            <a:avLst/>
          </a:prstGeom>
          <a:noFill/>
          <a:ln w="9525">
            <a:noFill/>
            <a:miter lim="800000"/>
            <a:headEnd/>
            <a:tailEnd/>
          </a:ln>
        </p:spPr>
      </p:pic>
      <p:sp>
        <p:nvSpPr>
          <p:cNvPr id="35842" name="Rectangle 2"/>
          <p:cNvSpPr>
            <a:spLocks noGrp="1" noChangeArrowheads="1"/>
          </p:cNvSpPr>
          <p:nvPr>
            <p:ph type="ctrTitle"/>
          </p:nvPr>
        </p:nvSpPr>
        <p:spPr>
          <a:xfrm>
            <a:off x="1447800" y="2667000"/>
            <a:ext cx="7010400" cy="838200"/>
          </a:xfrm>
        </p:spPr>
        <p:txBody>
          <a:bodyPr/>
          <a:lstStyle>
            <a:lvl1pPr algn="r">
              <a:defRPr sz="3600" b="0">
                <a:solidFill>
                  <a:schemeClr val="bg1"/>
                </a:solidFill>
              </a:defRPr>
            </a:lvl1pPr>
          </a:lstStyle>
          <a:p>
            <a:r>
              <a:rPr lang="en-GB" altLang="en-US"/>
              <a:t>Click to edit Master title style</a:t>
            </a:r>
          </a:p>
        </p:txBody>
      </p:sp>
      <p:sp>
        <p:nvSpPr>
          <p:cNvPr id="35856" name="Rectangle 16"/>
          <p:cNvSpPr>
            <a:spLocks noGrp="1" noChangeArrowheads="1"/>
          </p:cNvSpPr>
          <p:nvPr>
            <p:ph type="subTitle" idx="1"/>
          </p:nvPr>
        </p:nvSpPr>
        <p:spPr>
          <a:xfrm>
            <a:off x="3124200" y="3657600"/>
            <a:ext cx="5334000" cy="609600"/>
          </a:xfrm>
        </p:spPr>
        <p:txBody>
          <a:bodyPr/>
          <a:lstStyle>
            <a:lvl1pPr marL="0" indent="0" algn="r">
              <a:buFont typeface="Wingdings" pitchFamily="2" charset="2"/>
              <a:buNone/>
              <a:defRPr sz="2800">
                <a:solidFill>
                  <a:schemeClr val="bg1"/>
                </a:solidFill>
              </a:defRPr>
            </a:lvl1pPr>
          </a:lstStyle>
          <a:p>
            <a:r>
              <a:rPr lang="en-GB" altLang="en-US"/>
              <a:t>Click to edit</a:t>
            </a:r>
          </a:p>
        </p:txBody>
      </p:sp>
    </p:spTree>
    <p:extLst>
      <p:ext uri="{BB962C8B-B14F-4D97-AF65-F5344CB8AC3E}">
        <p14:creationId xmlns:p14="http://schemas.microsoft.com/office/powerpoint/2010/main" val="203572163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Rectangle 45"/>
          <p:cNvSpPr>
            <a:spLocks noGrp="1" noChangeArrowheads="1"/>
          </p:cNvSpPr>
          <p:nvPr>
            <p:ph type="sldNum" sz="quarter" idx="10"/>
          </p:nvPr>
        </p:nvSpPr>
        <p:spPr>
          <a:ln/>
        </p:spPr>
        <p:txBody>
          <a:bodyPr/>
          <a:lstStyle>
            <a:lvl1pPr>
              <a:defRPr/>
            </a:lvl1pPr>
          </a:lstStyle>
          <a:p>
            <a:pPr>
              <a:defRPr/>
            </a:pPr>
            <a:fld id="{443EC3AF-59A6-4211-B4F9-5AC47AFAF49E}" type="slidenum">
              <a:rPr lang="en-US" altLang="en-US">
                <a:solidFill>
                  <a:srgbClr val="000000"/>
                </a:solidFill>
              </a:rPr>
              <a:pPr>
                <a:defRPr/>
              </a:pPr>
              <a:t>‹#›</a:t>
            </a:fld>
            <a:endParaRPr lang="en-US" altLang="en-US">
              <a:solidFill>
                <a:srgbClr val="000000"/>
              </a:solidFill>
            </a:endParaRPr>
          </a:p>
        </p:txBody>
      </p:sp>
      <p:sp>
        <p:nvSpPr>
          <p:cNvPr id="8" name="Rectangle 4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67"/>
          <p:cNvSpPr txBox="1">
            <a:spLocks noChangeArrowheads="1"/>
          </p:cNvSpPr>
          <p:nvPr userDrawn="1"/>
        </p:nvSpPr>
        <p:spPr bwMode="auto">
          <a:xfrm>
            <a:off x="457200" y="5410200"/>
            <a:ext cx="6705600" cy="336550"/>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Arial" charset="0"/>
                <a:ea typeface="+mn-ea"/>
                <a:cs typeface="+mn-cs"/>
              </a:rPr>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kumimoji="0" lang="en-GB"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TextBox 4"/>
          <p:cNvSpPr txBox="1"/>
          <p:nvPr userDrawn="1"/>
        </p:nvSpPr>
        <p:spPr>
          <a:xfrm>
            <a:off x="3048000" y="119063"/>
            <a:ext cx="5562600" cy="338137"/>
          </a:xfrm>
          <a:prstGeom prst="rect">
            <a:avLst/>
          </a:prstGeom>
          <a:noFill/>
        </p:spPr>
        <p:txBody>
          <a:bodyPr>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SG" sz="1600" b="0" i="0" u="none" strike="noStrike" kern="1200" cap="none" spc="0" normalizeH="0" baseline="0" noProof="0">
                <a:ln>
                  <a:noFill/>
                </a:ln>
                <a:solidFill>
                  <a:srgbClr val="969696"/>
                </a:solidFill>
                <a:effectLst/>
                <a:uLnTx/>
                <a:uFillTx/>
                <a:latin typeface="Arial" charset="0"/>
                <a:ea typeface="+mn-ea"/>
                <a:cs typeface="+mn-cs"/>
              </a:rPr>
              <a:t>Private &amp; Confidential – For Internal Use Only</a:t>
            </a:r>
          </a:p>
        </p:txBody>
      </p:sp>
      <p:sp>
        <p:nvSpPr>
          <p:cNvPr id="6" name="Rectangle 5"/>
          <p:cNvSpPr/>
          <p:nvPr userDrawn="1"/>
        </p:nvSpPr>
        <p:spPr bwMode="auto">
          <a:xfrm>
            <a:off x="8077200" y="2209800"/>
            <a:ext cx="360363" cy="1223963"/>
          </a:xfrm>
          <a:prstGeom prst="rect">
            <a:avLst/>
          </a:prstGeom>
          <a:noFill/>
          <a:ln w="9525" cap="flat" cmpd="sng" algn="ctr">
            <a:noFill/>
            <a:prstDash val="solid"/>
            <a:round/>
            <a:headEnd type="none" w="med" len="med"/>
            <a:tailEnd type="none" w="med" len="med"/>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2800" b="1" i="0" u="none" strike="noStrike" kern="1200" cap="none" spc="0" normalizeH="0" baseline="0" noProof="0">
              <a:ln>
                <a:noFill/>
              </a:ln>
              <a:solidFill>
                <a:srgbClr val="000000"/>
              </a:solidFill>
              <a:effectLst/>
              <a:uLnTx/>
              <a:uFillTx/>
              <a:latin typeface="Arial" charset="0"/>
              <a:ea typeface="+mn-ea"/>
              <a:cs typeface="+mn-cs"/>
            </a:endParaRPr>
          </a:p>
        </p:txBody>
      </p:sp>
      <p:pic>
        <p:nvPicPr>
          <p:cNvPr id="7" name="Picture 2"/>
          <p:cNvPicPr>
            <a:picLocks noChangeAspect="1" noChangeArrowheads="1"/>
          </p:cNvPicPr>
          <p:nvPr userDrawn="1"/>
        </p:nvPicPr>
        <p:blipFill>
          <a:blip r:embed="rId2" cstate="print"/>
          <a:srcRect/>
          <a:stretch>
            <a:fillRect/>
          </a:stretch>
        </p:blipFill>
        <p:spPr bwMode="auto">
          <a:xfrm>
            <a:off x="0" y="6172200"/>
            <a:ext cx="9144000" cy="685800"/>
          </a:xfrm>
          <a:prstGeom prst="rect">
            <a:avLst/>
          </a:prstGeom>
          <a:noFill/>
          <a:ln w="9525" algn="ctr">
            <a:noFill/>
            <a:miter lim="800000"/>
            <a:headEnd/>
            <a:tailEnd/>
          </a:ln>
        </p:spPr>
      </p:pic>
      <p:sp>
        <p:nvSpPr>
          <p:cNvPr id="35842" name="Rectangle 2"/>
          <p:cNvSpPr>
            <a:spLocks noGrp="1" noChangeArrowheads="1"/>
          </p:cNvSpPr>
          <p:nvPr>
            <p:ph type="ctrTitle"/>
          </p:nvPr>
        </p:nvSpPr>
        <p:spPr>
          <a:xfrm>
            <a:off x="1600200" y="1600200"/>
            <a:ext cx="7010400" cy="838200"/>
          </a:xfrm>
        </p:spPr>
        <p:txBody>
          <a:bodyPr/>
          <a:lstStyle>
            <a:lvl1pPr algn="r">
              <a:defRPr sz="3600" b="1">
                <a:solidFill>
                  <a:srgbClr val="BE050A"/>
                </a:solidFill>
                <a:latin typeface="+mj-lt"/>
              </a:defRPr>
            </a:lvl1pPr>
          </a:lstStyle>
          <a:p>
            <a:r>
              <a:rPr lang="en-GB" altLang="en-US"/>
              <a:t>Click to edit Master title style</a:t>
            </a:r>
          </a:p>
        </p:txBody>
      </p:sp>
      <p:sp>
        <p:nvSpPr>
          <p:cNvPr id="35856" name="Rectangle 16"/>
          <p:cNvSpPr>
            <a:spLocks noGrp="1" noChangeArrowheads="1"/>
          </p:cNvSpPr>
          <p:nvPr>
            <p:ph type="subTitle" idx="1"/>
          </p:nvPr>
        </p:nvSpPr>
        <p:spPr>
          <a:xfrm>
            <a:off x="3276600" y="2438400"/>
            <a:ext cx="5334000" cy="609600"/>
          </a:xfrm>
        </p:spPr>
        <p:txBody>
          <a:bodyPr/>
          <a:lstStyle>
            <a:lvl1pPr marL="0" indent="0" algn="r">
              <a:buFont typeface="Wingdings" pitchFamily="2" charset="2"/>
              <a:buNone/>
              <a:defRPr sz="2800" b="1">
                <a:solidFill>
                  <a:srgbClr val="BE050A"/>
                </a:solidFill>
              </a:defRPr>
            </a:lvl1pPr>
          </a:lstStyle>
          <a:p>
            <a:endParaRPr lang="en-GB" altLang="en-US"/>
          </a:p>
        </p:txBody>
      </p:sp>
    </p:spTree>
    <p:extLst>
      <p:ext uri="{BB962C8B-B14F-4D97-AF65-F5344CB8AC3E}">
        <p14:creationId xmlns:p14="http://schemas.microsoft.com/office/powerpoint/2010/main" val="24846875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2987FE5-978B-4B11-836F-DE571CDE5141}"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3717070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58BE4E3E-F6C0-49AA-9035-FC4050EA6D6A}"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2426423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33425" y="1676400"/>
            <a:ext cx="3759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5025" y="1676400"/>
            <a:ext cx="3759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7B7CBCD1-23B8-4F63-99A4-45AFF6535914}"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0792743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36C80532-DF54-4EAC-98D8-EAA8C91C2105}"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0422433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DD9D80E-7DB6-4297-A6AA-B1C6861B6E5C}"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185864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2BBB80F0-8B72-4560-AD69-850744487600}"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72523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F3BD60E-EB50-46FD-A6D1-80EC16E5473B}"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668632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17D2A1E9-7017-4B54-95D7-66984335D457}"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9601683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FDF71F11-01A2-4391-A08A-C4D84DB5C629}"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078861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Rectangle 45"/>
          <p:cNvSpPr>
            <a:spLocks noGrp="1" noChangeArrowheads="1"/>
          </p:cNvSpPr>
          <p:nvPr>
            <p:ph type="sldNum" sz="quarter" idx="10"/>
          </p:nvPr>
        </p:nvSpPr>
        <p:spPr>
          <a:ln/>
        </p:spPr>
        <p:txBody>
          <a:bodyPr/>
          <a:lstStyle>
            <a:lvl1pPr>
              <a:defRPr/>
            </a:lvl1pPr>
          </a:lstStyle>
          <a:p>
            <a:pPr>
              <a:defRPr/>
            </a:pPr>
            <a:fld id="{4FFC2D21-2C69-44BC-9361-08143F0CFD68}" type="slidenum">
              <a:rPr lang="en-US" altLang="en-US">
                <a:solidFill>
                  <a:srgbClr val="000000"/>
                </a:solidFill>
              </a:rPr>
              <a:pPr>
                <a:defRPr/>
              </a:pPr>
              <a:t>‹#›</a:t>
            </a:fld>
            <a:endParaRPr lang="en-US" altLang="en-US">
              <a:solidFill>
                <a:srgbClr val="000000"/>
              </a:solidFill>
            </a:endParaRPr>
          </a:p>
        </p:txBody>
      </p:sp>
      <p:sp>
        <p:nvSpPr>
          <p:cNvPr id="4" name="Rectangle 4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381000"/>
            <a:ext cx="1930400" cy="5562600"/>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33425" y="381000"/>
            <a:ext cx="5641975"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5"/>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F3B5C94C-9777-4524-A818-B517B6C31CB6}"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49"/>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6809602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91" y="1830389"/>
            <a:ext cx="9141619"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userDrawn="1"/>
        </p:nvSpPr>
        <p:spPr bwMode="auto">
          <a:xfrm>
            <a:off x="366712" y="6299201"/>
            <a:ext cx="71199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fontAlgn="auto" hangingPunct="1">
              <a:spcBef>
                <a:spcPts val="0"/>
              </a:spcBef>
              <a:spcAft>
                <a:spcPts val="0"/>
              </a:spcAft>
              <a:defRPr/>
            </a:pPr>
            <a:r>
              <a:rPr lang="en-US" altLang="en-US" sz="600" b="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600" b="0"/>
          </a:p>
        </p:txBody>
      </p:sp>
      <p:pic>
        <p:nvPicPr>
          <p:cNvPr id="6" name="Picture 1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22394" y="6299201"/>
            <a:ext cx="79295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3257551" y="2653295"/>
            <a:ext cx="5257799" cy="712975"/>
          </a:xfrm>
        </p:spPr>
        <p:txBody>
          <a:bodyPr/>
          <a:lstStyle>
            <a:lvl1pPr algn="r">
              <a:defRPr sz="2700" b="0">
                <a:solidFill>
                  <a:schemeClr val="bg1"/>
                </a:solidFill>
              </a:defRPr>
            </a:lvl1pPr>
          </a:lstStyle>
          <a:p>
            <a:r>
              <a:rPr lang="en-US"/>
              <a:t>Click to edit Master title style</a:t>
            </a:r>
          </a:p>
        </p:txBody>
      </p:sp>
      <p:sp>
        <p:nvSpPr>
          <p:cNvPr id="10" name="Text Placeholder 9"/>
          <p:cNvSpPr>
            <a:spLocks noGrp="1"/>
          </p:cNvSpPr>
          <p:nvPr>
            <p:ph type="body" sz="quarter" idx="10"/>
          </p:nvPr>
        </p:nvSpPr>
        <p:spPr>
          <a:xfrm>
            <a:off x="4514850" y="3597833"/>
            <a:ext cx="4000502" cy="456282"/>
          </a:xfrm>
        </p:spPr>
        <p:txBody>
          <a:bodyPr/>
          <a:lstStyle>
            <a:lvl1pPr marL="0" indent="0" algn="r">
              <a:buNone/>
              <a:defRPr sz="2100">
                <a:solidFill>
                  <a:schemeClr val="bg1"/>
                </a:solidFill>
              </a:defRPr>
            </a:lvl1pPr>
          </a:lstStyle>
          <a:p>
            <a:pPr lvl="0"/>
            <a:r>
              <a:rPr lang="en-US"/>
              <a:t>Edit Master text styles</a:t>
            </a:r>
          </a:p>
        </p:txBody>
      </p:sp>
    </p:spTree>
    <p:extLst>
      <p:ext uri="{BB962C8B-B14F-4D97-AF65-F5344CB8AC3E}">
        <p14:creationId xmlns:p14="http://schemas.microsoft.com/office/powerpoint/2010/main" val="14667651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a:defRPr/>
            </a:pPr>
            <a:fld id="{8FF3F851-4F98-488A-856B-5F7CBF2B31B3}" type="slidenum">
              <a:rPr lang="en-US"/>
              <a:pPr>
                <a:defRPr/>
              </a:pPr>
              <a:t>‹#›</a:t>
            </a:fld>
            <a:endParaRPr lang="en-US"/>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2043445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Edit Master text styles</a:t>
            </a:r>
          </a:p>
        </p:txBody>
      </p:sp>
      <p:sp>
        <p:nvSpPr>
          <p:cNvPr id="4" name="Rectangle 45"/>
          <p:cNvSpPr>
            <a:spLocks noGrp="1" noChangeArrowheads="1"/>
          </p:cNvSpPr>
          <p:nvPr>
            <p:ph type="sldNum" sz="quarter" idx="10"/>
          </p:nvPr>
        </p:nvSpPr>
        <p:spPr>
          <a:ln/>
        </p:spPr>
        <p:txBody>
          <a:bodyPr/>
          <a:lstStyle>
            <a:lvl1pPr>
              <a:defRPr/>
            </a:lvl1pPr>
          </a:lstStyle>
          <a:p>
            <a:pPr>
              <a:defRPr/>
            </a:pPr>
            <a:fld id="{E961B73A-5BC6-4B54-B916-8269AE58169A}" type="slidenum">
              <a:rPr lang="en-US"/>
              <a:pPr>
                <a:defRPr/>
              </a:pPr>
              <a:t>‹#›</a:t>
            </a:fld>
            <a:endParaRPr lang="en-US"/>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0166138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3426" y="1676400"/>
            <a:ext cx="3759200"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6" y="1676400"/>
            <a:ext cx="3759200"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5"/>
          <p:cNvSpPr>
            <a:spLocks noGrp="1" noChangeArrowheads="1"/>
          </p:cNvSpPr>
          <p:nvPr>
            <p:ph type="sldNum" sz="quarter" idx="10"/>
          </p:nvPr>
        </p:nvSpPr>
        <p:spPr>
          <a:ln/>
        </p:spPr>
        <p:txBody>
          <a:bodyPr/>
          <a:lstStyle>
            <a:lvl1pPr>
              <a:defRPr/>
            </a:lvl1pPr>
          </a:lstStyle>
          <a:p>
            <a:pPr>
              <a:defRPr/>
            </a:pPr>
            <a:fld id="{23A2AA18-8775-4D27-90BB-735F8FAF2F84}" type="slidenum">
              <a:rPr lang="en-US"/>
              <a:pPr>
                <a:defRPr/>
              </a:pPr>
              <a:t>‹#›</a:t>
            </a:fld>
            <a:endParaRPr lang="en-US"/>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36436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7"/>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5"/>
          <p:cNvSpPr>
            <a:spLocks noGrp="1" noChangeArrowheads="1"/>
          </p:cNvSpPr>
          <p:nvPr>
            <p:ph type="sldNum" sz="quarter" idx="10"/>
          </p:nvPr>
        </p:nvSpPr>
        <p:spPr>
          <a:ln/>
        </p:spPr>
        <p:txBody>
          <a:bodyPr/>
          <a:lstStyle>
            <a:lvl1pPr>
              <a:defRPr/>
            </a:lvl1pPr>
          </a:lstStyle>
          <a:p>
            <a:pPr>
              <a:defRPr/>
            </a:pPr>
            <a:fld id="{5C4DFCDD-C595-4AB5-BFF6-DD3E1137F54A}" type="slidenum">
              <a:rPr lang="en-US"/>
              <a:pPr>
                <a:defRPr/>
              </a:pPr>
              <a:t>‹#›</a:t>
            </a:fld>
            <a:endParaRPr lang="en-US"/>
          </a:p>
        </p:txBody>
      </p:sp>
      <p:sp>
        <p:nvSpPr>
          <p:cNvPr id="8"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597995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5"/>
          <p:cNvSpPr>
            <a:spLocks noGrp="1" noChangeArrowheads="1"/>
          </p:cNvSpPr>
          <p:nvPr>
            <p:ph type="sldNum" sz="quarter" idx="10"/>
          </p:nvPr>
        </p:nvSpPr>
        <p:spPr>
          <a:ln/>
        </p:spPr>
        <p:txBody>
          <a:bodyPr/>
          <a:lstStyle>
            <a:lvl1pPr>
              <a:defRPr/>
            </a:lvl1pPr>
          </a:lstStyle>
          <a:p>
            <a:pPr>
              <a:defRPr/>
            </a:pPr>
            <a:fld id="{ACA46F32-9188-47C8-99F2-A7C7A2A32A7D}" type="slidenum">
              <a:rPr lang="en-US"/>
              <a:pPr>
                <a:defRPr/>
              </a:pPr>
              <a:t>‹#›</a:t>
            </a:fld>
            <a:endParaRPr lang="en-US"/>
          </a:p>
        </p:txBody>
      </p:sp>
      <p:sp>
        <p:nvSpPr>
          <p:cNvPr id="4"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7213054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ln/>
        </p:spPr>
        <p:txBody>
          <a:bodyPr/>
          <a:lstStyle>
            <a:lvl1pPr>
              <a:defRPr/>
            </a:lvl1pPr>
          </a:lstStyle>
          <a:p>
            <a:pPr>
              <a:defRPr/>
            </a:pPr>
            <a:fld id="{F0778389-7140-4958-A6B7-AF1E13A975E9}" type="slidenum">
              <a:rPr lang="en-US"/>
              <a:pPr>
                <a:defRPr/>
              </a:pPr>
              <a:t>‹#›</a:t>
            </a:fld>
            <a:endParaRPr lang="en-US"/>
          </a:p>
        </p:txBody>
      </p:sp>
      <p:sp>
        <p:nvSpPr>
          <p:cNvPr id="3"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54528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67E5E1FD-6F64-4A7F-8281-DD8F8BBDD098}" type="slidenum">
              <a:rPr lang="en-US"/>
              <a:pPr>
                <a:defRPr/>
              </a:pPr>
              <a:t>‹#›</a:t>
            </a:fld>
            <a:endParaRPr lang="en-US"/>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6860208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2DC60991-6381-4193-A4D8-B8D3D50BC94C}" type="slidenum">
              <a:rPr lang="en-US"/>
              <a:pPr>
                <a:defRPr/>
              </a:pPr>
              <a:t>‹#›</a:t>
            </a:fld>
            <a:endParaRPr lang="en-US"/>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4896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ln/>
        </p:spPr>
        <p:txBody>
          <a:bodyPr/>
          <a:lstStyle>
            <a:lvl1pPr>
              <a:defRPr/>
            </a:lvl1pPr>
          </a:lstStyle>
          <a:p>
            <a:pPr>
              <a:defRPr/>
            </a:pPr>
            <a:fld id="{E71D288E-0105-4E0A-A815-AA026C37A713}" type="slidenum">
              <a:rPr lang="en-US" altLang="en-US">
                <a:solidFill>
                  <a:srgbClr val="000000"/>
                </a:solidFill>
              </a:rPr>
              <a:pPr>
                <a:defRPr/>
              </a:pPr>
              <a:t>‹#›</a:t>
            </a:fld>
            <a:endParaRPr lang="en-US" altLang="en-US">
              <a:solidFill>
                <a:srgbClr val="000000"/>
              </a:solidFill>
            </a:endParaRPr>
          </a:p>
        </p:txBody>
      </p:sp>
      <p:sp>
        <p:nvSpPr>
          <p:cNvPr id="3" name="Rectangle 4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a:defRPr/>
            </a:pPr>
            <a:fld id="{6A483FBA-2311-4D69-85DF-9FC78C302D6D}" type="slidenum">
              <a:rPr lang="en-US"/>
              <a:pPr>
                <a:defRPr/>
              </a:pPr>
              <a:t>‹#›</a:t>
            </a:fld>
            <a:endParaRPr lang="en-US"/>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8505647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381000"/>
            <a:ext cx="19304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3426" y="381000"/>
            <a:ext cx="5641975" cy="5562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a:defRPr/>
            </a:pPr>
            <a:fld id="{4F61E827-4C98-4306-8755-AC90DC81C6FE}" type="slidenum">
              <a:rPr lang="en-US"/>
              <a:pPr>
                <a:defRPr/>
              </a:pPr>
              <a:t>‹#›</a:t>
            </a:fld>
            <a:endParaRPr lang="en-US"/>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958323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1" descr="PPT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9144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p:nvSpPr>
        <p:spPr bwMode="auto">
          <a:xfrm>
            <a:off x="501253" y="6299201"/>
            <a:ext cx="65091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defRPr/>
            </a:pPr>
            <a:r>
              <a:rPr lang="en-US" altLang="en-US" sz="600" b="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600" b="0"/>
          </a:p>
        </p:txBody>
      </p:sp>
      <p:pic>
        <p:nvPicPr>
          <p:cNvPr id="6" name="Picture 9"/>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91" y="1830389"/>
            <a:ext cx="9141619"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22394" y="6299201"/>
            <a:ext cx="79295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Rectangle 2"/>
          <p:cNvSpPr>
            <a:spLocks noGrp="1" noChangeArrowheads="1"/>
          </p:cNvSpPr>
          <p:nvPr>
            <p:ph type="ctrTitle"/>
          </p:nvPr>
        </p:nvSpPr>
        <p:spPr>
          <a:xfrm>
            <a:off x="1447800" y="2667000"/>
            <a:ext cx="7010400" cy="838200"/>
          </a:xfrm>
        </p:spPr>
        <p:txBody>
          <a:bodyPr/>
          <a:lstStyle>
            <a:lvl1pPr algn="r">
              <a:defRPr sz="2700" b="0">
                <a:solidFill>
                  <a:schemeClr val="bg1"/>
                </a:solidFill>
              </a:defRPr>
            </a:lvl1pPr>
          </a:lstStyle>
          <a:p>
            <a:pPr lvl="0"/>
            <a:r>
              <a:rPr lang="en-US" altLang="en-US" noProof="0"/>
              <a:t>Click to edit Master title style</a:t>
            </a:r>
            <a:endParaRPr lang="en-GB" altLang="en-US" noProof="0"/>
          </a:p>
        </p:txBody>
      </p:sp>
      <p:sp>
        <p:nvSpPr>
          <p:cNvPr id="35856" name="Rectangle 16"/>
          <p:cNvSpPr>
            <a:spLocks noGrp="1" noChangeArrowheads="1"/>
          </p:cNvSpPr>
          <p:nvPr>
            <p:ph type="subTitle" idx="1"/>
          </p:nvPr>
        </p:nvSpPr>
        <p:spPr>
          <a:xfrm>
            <a:off x="3124200" y="3657600"/>
            <a:ext cx="5334000" cy="609600"/>
          </a:xfrm>
          <a:extLst>
            <a:ext uri="{909E8E84-426E-40DD-AFC4-6F175D3DCCD1}">
              <a14:hiddenFill xmlns:a14="http://schemas.microsoft.com/office/drawing/2010/main">
                <a:solidFill>
                  <a:schemeClr val="accent1"/>
                </a:solidFill>
              </a14:hiddenFill>
            </a:ext>
          </a:extLst>
        </p:spPr>
        <p:txBody>
          <a:bodyPr/>
          <a:lstStyle>
            <a:lvl1pPr marL="0" indent="0" algn="r">
              <a:buFont typeface="Wingdings" panose="05000000000000000000" pitchFamily="2" charset="2"/>
              <a:buNone/>
              <a:defRPr sz="2100">
                <a:solidFill>
                  <a:schemeClr val="bg1"/>
                </a:solidFill>
              </a:defRPr>
            </a:lvl1pPr>
          </a:lstStyle>
          <a:p>
            <a:pPr lvl="0"/>
            <a:r>
              <a:rPr lang="en-US" altLang="en-US" noProof="0"/>
              <a:t>Click to edit Master subtitle style</a:t>
            </a:r>
            <a:endParaRPr lang="en-GB" altLang="en-US" noProof="0"/>
          </a:p>
        </p:txBody>
      </p:sp>
    </p:spTree>
    <p:extLst>
      <p:ext uri="{BB962C8B-B14F-4D97-AF65-F5344CB8AC3E}">
        <p14:creationId xmlns:p14="http://schemas.microsoft.com/office/powerpoint/2010/main" val="221926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8"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1" y="27310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8"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D5894FA7-2FAA-4BA1-AC3A-83B3FEE2B45F}" type="slidenum">
              <a:rPr lang="en-US" altLang="en-US">
                <a:solidFill>
                  <a:srgbClr val="000000"/>
                </a:solidFill>
              </a:rPr>
              <a:pPr>
                <a:defRPr/>
              </a:pPr>
              <a:t>‹#›</a:t>
            </a:fld>
            <a:endParaRPr lang="en-US" altLang="en-US">
              <a:solidFill>
                <a:srgbClr val="000000"/>
              </a:solidFill>
            </a:endParaRPr>
          </a:p>
        </p:txBody>
      </p:sp>
      <p:sp>
        <p:nvSpPr>
          <p:cNvPr id="6" name="Rectangle 4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90"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9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9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A4B3DC0E-ADF0-4F13-BB1C-C8C27CBBC0AE}" type="slidenum">
              <a:rPr lang="en-US" altLang="en-US">
                <a:solidFill>
                  <a:srgbClr val="000000"/>
                </a:solidFill>
              </a:rPr>
              <a:pPr>
                <a:defRPr/>
              </a:pPr>
              <a:t>‹#›</a:t>
            </a:fld>
            <a:endParaRPr lang="en-US" altLang="en-US">
              <a:solidFill>
                <a:srgbClr val="000000"/>
              </a:solidFill>
            </a:endParaRPr>
          </a:p>
        </p:txBody>
      </p:sp>
      <p:sp>
        <p:nvSpPr>
          <p:cNvPr id="6" name="Rectangle 4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image" Target="../media/image1.jpe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3.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image" Target="../media/image1.jpeg"/><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5.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381000"/>
            <a:ext cx="7696200" cy="577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 style</a:t>
            </a:r>
          </a:p>
        </p:txBody>
      </p:sp>
      <p:sp>
        <p:nvSpPr>
          <p:cNvPr id="1027" name="Rectangle 3"/>
          <p:cNvSpPr>
            <a:spLocks noGrp="1" noChangeArrowheads="1"/>
          </p:cNvSpPr>
          <p:nvPr>
            <p:ph type="body" idx="1"/>
          </p:nvPr>
        </p:nvSpPr>
        <p:spPr bwMode="auto">
          <a:xfrm>
            <a:off x="733426" y="1676400"/>
            <a:ext cx="76708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  </a:t>
            </a:r>
          </a:p>
        </p:txBody>
      </p:sp>
      <p:sp>
        <p:nvSpPr>
          <p:cNvPr id="1069" name="Rectangle 45"/>
          <p:cNvSpPr>
            <a:spLocks noGrp="1" noChangeArrowheads="1"/>
          </p:cNvSpPr>
          <p:nvPr>
            <p:ph type="sldNum" sz="quarter" idx="4"/>
          </p:nvPr>
        </p:nvSpPr>
        <p:spPr bwMode="auto">
          <a:xfrm>
            <a:off x="7897813" y="6370638"/>
            <a:ext cx="1066800" cy="3810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800" b="0"/>
            </a:lvl1pPr>
          </a:lstStyle>
          <a:p>
            <a:pPr eaLnBrk="0" fontAlgn="base" hangingPunct="0">
              <a:spcBef>
                <a:spcPct val="0"/>
              </a:spcBef>
              <a:spcAft>
                <a:spcPct val="0"/>
              </a:spcAft>
              <a:defRPr/>
            </a:pPr>
            <a:fld id="{900637FA-0DD9-476A-B4D1-D42A308D2FF1}" type="slidenum">
              <a:rPr lang="en-US" altLang="en-US">
                <a:solidFill>
                  <a:srgbClr val="000000"/>
                </a:solidFill>
                <a:cs typeface="Arial" pitchFamily="34" charset="0"/>
              </a:rPr>
              <a:pPr eaLnBrk="0" fontAlgn="base" hangingPunct="0">
                <a:spcBef>
                  <a:spcPct val="0"/>
                </a:spcBef>
                <a:spcAft>
                  <a:spcPct val="0"/>
                </a:spcAft>
                <a:defRPr/>
              </a:pPr>
              <a:t>‹#›</a:t>
            </a:fld>
            <a:endParaRPr lang="en-US" altLang="en-US">
              <a:solidFill>
                <a:srgbClr val="000000"/>
              </a:solidFill>
              <a:cs typeface="Arial" pitchFamily="34" charset="0"/>
            </a:endParaRPr>
          </a:p>
        </p:txBody>
      </p:sp>
      <p:sp>
        <p:nvSpPr>
          <p:cNvPr id="1070" name="Line 46"/>
          <p:cNvSpPr>
            <a:spLocks noChangeShapeType="1"/>
          </p:cNvSpPr>
          <p:nvPr userDrawn="1"/>
        </p:nvSpPr>
        <p:spPr bwMode="auto">
          <a:xfrm>
            <a:off x="647700" y="6172200"/>
            <a:ext cx="7843838" cy="0"/>
          </a:xfrm>
          <a:prstGeom prst="line">
            <a:avLst/>
          </a:prstGeom>
          <a:noFill/>
          <a:ln w="19050">
            <a:solidFill>
              <a:schemeClr val="accent1"/>
            </a:solidFill>
            <a:round/>
            <a:headEnd/>
            <a:tailEnd/>
          </a:ln>
          <a:effectLst/>
        </p:spPr>
        <p:txBody>
          <a:bodyPr wrap="none" anchor="ctr"/>
          <a:lstStyle/>
          <a:p>
            <a:pPr eaLnBrk="0" fontAlgn="base" hangingPunct="0">
              <a:spcBef>
                <a:spcPct val="0"/>
              </a:spcBef>
              <a:spcAft>
                <a:spcPct val="0"/>
              </a:spcAft>
              <a:defRPr/>
            </a:pPr>
            <a:endParaRPr lang="en-SG" sz="2800" b="1">
              <a:solidFill>
                <a:srgbClr val="000000"/>
              </a:solidFill>
              <a:cs typeface="Arial" pitchFamily="34" charset="0"/>
            </a:endParaRPr>
          </a:p>
        </p:txBody>
      </p:sp>
      <p:pic>
        <p:nvPicPr>
          <p:cNvPr id="1030" name="Picture 47"/>
          <p:cNvPicPr>
            <a:picLocks noChangeAspect="1" noChangeArrowheads="1"/>
          </p:cNvPicPr>
          <p:nvPr userDrawn="1"/>
        </p:nvPicPr>
        <p:blipFill>
          <a:blip r:embed="rId13" cstate="print"/>
          <a:srcRect/>
          <a:stretch>
            <a:fillRect/>
          </a:stretch>
        </p:blipFill>
        <p:spPr bwMode="auto">
          <a:xfrm>
            <a:off x="7445429" y="6280150"/>
            <a:ext cx="1089025" cy="317500"/>
          </a:xfrm>
          <a:prstGeom prst="rect">
            <a:avLst/>
          </a:prstGeom>
          <a:noFill/>
          <a:ln w="9525">
            <a:noFill/>
            <a:miter lim="800000"/>
            <a:headEnd/>
            <a:tailEnd/>
          </a:ln>
        </p:spPr>
      </p:pic>
      <p:sp>
        <p:nvSpPr>
          <p:cNvPr id="1073" name="Rectangle 49"/>
          <p:cNvSpPr>
            <a:spLocks noGrp="1" noChangeArrowheads="1"/>
          </p:cNvSpPr>
          <p:nvPr>
            <p:ph type="ftr" sz="quarter" idx="3"/>
          </p:nvPr>
        </p:nvSpPr>
        <p:spPr bwMode="auto">
          <a:xfrm>
            <a:off x="685800" y="6229350"/>
            <a:ext cx="6248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lvl1pPr>
          </a:lstStyle>
          <a:p>
            <a:pPr eaLnBrk="0" fontAlgn="base" hangingPunct="0">
              <a:spcBef>
                <a:spcPct val="0"/>
              </a:spcBef>
              <a:spcAft>
                <a:spcPct val="0"/>
              </a:spcAft>
              <a:defRPr/>
            </a:pPr>
            <a:endParaRPr lang="en-US">
              <a:solidFill>
                <a:srgbClr val="000000"/>
              </a:solidFill>
              <a:cs typeface="Arial" pitchFamily="34" charset="0"/>
            </a:endParaRP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eaLnBrk="0" fontAlgn="base" hangingPunct="0">
        <a:spcBef>
          <a:spcPct val="0"/>
        </a:spcBef>
        <a:spcAft>
          <a:spcPct val="0"/>
        </a:spcAft>
        <a:defRPr sz="2800" b="1">
          <a:solidFill>
            <a:schemeClr val="tx1"/>
          </a:solidFill>
          <a:latin typeface="Arial" charset="0"/>
        </a:defRPr>
      </a:lvl6pPr>
      <a:lvl7pPr marL="914400" algn="l" rtl="0" eaLnBrk="0" fontAlgn="base" hangingPunct="0">
        <a:spcBef>
          <a:spcPct val="0"/>
        </a:spcBef>
        <a:spcAft>
          <a:spcPct val="0"/>
        </a:spcAft>
        <a:defRPr sz="2800" b="1">
          <a:solidFill>
            <a:schemeClr val="tx1"/>
          </a:solidFill>
          <a:latin typeface="Arial" charset="0"/>
        </a:defRPr>
      </a:lvl7pPr>
      <a:lvl8pPr marL="1371600" algn="l" rtl="0" eaLnBrk="0" fontAlgn="base" hangingPunct="0">
        <a:spcBef>
          <a:spcPct val="0"/>
        </a:spcBef>
        <a:spcAft>
          <a:spcPct val="0"/>
        </a:spcAft>
        <a:defRPr sz="2800" b="1">
          <a:solidFill>
            <a:schemeClr val="tx1"/>
          </a:solidFill>
          <a:latin typeface="Arial" charset="0"/>
        </a:defRPr>
      </a:lvl8pPr>
      <a:lvl9pPr marL="1828800" algn="l" rtl="0" eaLnBrk="0" fontAlgn="base" hangingPunct="0">
        <a:spcBef>
          <a:spcPct val="0"/>
        </a:spcBef>
        <a:spcAft>
          <a:spcPct val="0"/>
        </a:spcAft>
        <a:defRPr sz="2800" b="1">
          <a:solidFill>
            <a:schemeClr val="tx1"/>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381000"/>
            <a:ext cx="7696200" cy="577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 style</a:t>
            </a:r>
          </a:p>
        </p:txBody>
      </p:sp>
      <p:sp>
        <p:nvSpPr>
          <p:cNvPr id="1027" name="Rectangle 3"/>
          <p:cNvSpPr>
            <a:spLocks noGrp="1" noChangeArrowheads="1"/>
          </p:cNvSpPr>
          <p:nvPr>
            <p:ph type="body" idx="1"/>
          </p:nvPr>
        </p:nvSpPr>
        <p:spPr bwMode="auto">
          <a:xfrm>
            <a:off x="733426" y="1676400"/>
            <a:ext cx="76708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69" name="Rectangle 45"/>
          <p:cNvSpPr>
            <a:spLocks noGrp="1" noChangeArrowheads="1"/>
          </p:cNvSpPr>
          <p:nvPr>
            <p:ph type="sldNum" sz="quarter" idx="4"/>
          </p:nvPr>
        </p:nvSpPr>
        <p:spPr bwMode="auto">
          <a:xfrm>
            <a:off x="7897813" y="6370638"/>
            <a:ext cx="1066800" cy="3810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eaLnBrk="0" hangingPunct="0">
              <a:defRPr sz="800" b="0">
                <a:latin typeface="Arial" charset="0"/>
                <a:cs typeface="+mn-cs"/>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2FBCACB6-7750-4C16-8B3F-023459CEA582}"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70" name="Line 46"/>
          <p:cNvSpPr>
            <a:spLocks noChangeShapeType="1"/>
          </p:cNvSpPr>
          <p:nvPr/>
        </p:nvSpPr>
        <p:spPr bwMode="auto">
          <a:xfrm>
            <a:off x="647700" y="6172200"/>
            <a:ext cx="7843838" cy="0"/>
          </a:xfrm>
          <a:prstGeom prst="line">
            <a:avLst/>
          </a:prstGeom>
          <a:noFill/>
          <a:ln w="19050">
            <a:solidFill>
              <a:schemeClr val="accent1"/>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2800" b="1" i="0" u="none" strike="noStrike" kern="1200" cap="none" spc="0" normalizeH="0" baseline="0" noProof="0">
              <a:ln>
                <a:noFill/>
              </a:ln>
              <a:solidFill>
                <a:srgbClr val="000000"/>
              </a:solidFill>
              <a:effectLst/>
              <a:uLnTx/>
              <a:uFillTx/>
              <a:latin typeface="Arial"/>
              <a:ea typeface="+mn-ea"/>
              <a:cs typeface="Arial" pitchFamily="34" charset="0"/>
            </a:endParaRPr>
          </a:p>
        </p:txBody>
      </p:sp>
      <p:pic>
        <p:nvPicPr>
          <p:cNvPr id="1030" name="Picture 47"/>
          <p:cNvPicPr>
            <a:picLocks noChangeAspect="1" noChangeArrowheads="1"/>
          </p:cNvPicPr>
          <p:nvPr/>
        </p:nvPicPr>
        <p:blipFill>
          <a:blip r:embed="rId14" cstate="print"/>
          <a:srcRect/>
          <a:stretch>
            <a:fillRect/>
          </a:stretch>
        </p:blipFill>
        <p:spPr bwMode="auto">
          <a:xfrm>
            <a:off x="7445423" y="6280150"/>
            <a:ext cx="1089025" cy="317500"/>
          </a:xfrm>
          <a:prstGeom prst="rect">
            <a:avLst/>
          </a:prstGeom>
          <a:noFill/>
          <a:ln w="9525">
            <a:noFill/>
            <a:miter lim="800000"/>
            <a:headEnd/>
            <a:tailEnd/>
          </a:ln>
        </p:spPr>
      </p:pic>
      <p:sp>
        <p:nvSpPr>
          <p:cNvPr id="1073" name="Rectangle 49"/>
          <p:cNvSpPr>
            <a:spLocks noGrp="1" noChangeArrowheads="1"/>
          </p:cNvSpPr>
          <p:nvPr>
            <p:ph type="ftr" sz="quarter" idx="3"/>
          </p:nvPr>
        </p:nvSpPr>
        <p:spPr bwMode="auto">
          <a:xfrm>
            <a:off x="685800" y="6229350"/>
            <a:ext cx="6248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b="0">
                <a:latin typeface="Arial" charset="0"/>
                <a:cs typeface="+mn-cs"/>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20255266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hf hdr="0" ftr="0" dt="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228600"/>
            <a:ext cx="8077200" cy="577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 style</a:t>
            </a:r>
          </a:p>
        </p:txBody>
      </p:sp>
      <p:sp>
        <p:nvSpPr>
          <p:cNvPr id="3075" name="Rectangle 3"/>
          <p:cNvSpPr>
            <a:spLocks noGrp="1" noChangeArrowheads="1"/>
          </p:cNvSpPr>
          <p:nvPr>
            <p:ph type="body" idx="1"/>
          </p:nvPr>
        </p:nvSpPr>
        <p:spPr bwMode="auto">
          <a:xfrm>
            <a:off x="533400" y="1066800"/>
            <a:ext cx="80772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  </a:t>
            </a:r>
          </a:p>
        </p:txBody>
      </p:sp>
      <p:sp>
        <p:nvSpPr>
          <p:cNvPr id="1069" name="Rectangle 45"/>
          <p:cNvSpPr>
            <a:spLocks noGrp="1" noChangeArrowheads="1"/>
          </p:cNvSpPr>
          <p:nvPr>
            <p:ph type="sldNum" sz="quarter" idx="4"/>
          </p:nvPr>
        </p:nvSpPr>
        <p:spPr bwMode="auto">
          <a:xfrm>
            <a:off x="7897813" y="6370638"/>
            <a:ext cx="1066800" cy="3810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eaLnBrk="0" hangingPunct="0">
              <a:defRPr>
                <a:latin typeface="Arial" charset="0"/>
                <a:cs typeface="Arial"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C90F05CE-EF88-4D6B-AEF0-F5041691C42A}"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1070" name="Line 46"/>
          <p:cNvSpPr>
            <a:spLocks noChangeShapeType="1"/>
          </p:cNvSpPr>
          <p:nvPr userDrawn="1"/>
        </p:nvSpPr>
        <p:spPr bwMode="auto">
          <a:xfrm>
            <a:off x="647700" y="6172200"/>
            <a:ext cx="7843838" cy="0"/>
          </a:xfrm>
          <a:prstGeom prst="line">
            <a:avLst/>
          </a:prstGeom>
          <a:noFill/>
          <a:ln w="19050">
            <a:solidFill>
              <a:schemeClr val="accent1"/>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2800" b="1" i="0" u="none" strike="noStrike" kern="1200" cap="none" spc="0" normalizeH="0" baseline="0" noProof="0">
              <a:ln>
                <a:noFill/>
              </a:ln>
              <a:solidFill>
                <a:srgbClr val="000000"/>
              </a:solidFill>
              <a:effectLst/>
              <a:uLnTx/>
              <a:uFillTx/>
              <a:latin typeface="Arial" charset="0"/>
              <a:ea typeface="+mn-ea"/>
              <a:cs typeface="Arial" charset="0"/>
            </a:endParaRPr>
          </a:p>
        </p:txBody>
      </p:sp>
      <p:pic>
        <p:nvPicPr>
          <p:cNvPr id="3078" name="Picture 47"/>
          <p:cNvPicPr>
            <a:picLocks noChangeAspect="1" noChangeArrowheads="1"/>
          </p:cNvPicPr>
          <p:nvPr userDrawn="1"/>
        </p:nvPicPr>
        <p:blipFill>
          <a:blip r:embed="rId16" cstate="print"/>
          <a:srcRect/>
          <a:stretch>
            <a:fillRect/>
          </a:stretch>
        </p:blipFill>
        <p:spPr bwMode="auto">
          <a:xfrm>
            <a:off x="7445375" y="6280150"/>
            <a:ext cx="1089025" cy="317500"/>
          </a:xfrm>
          <a:prstGeom prst="rect">
            <a:avLst/>
          </a:prstGeom>
          <a:noFill/>
          <a:ln w="9525">
            <a:noFill/>
            <a:miter lim="800000"/>
            <a:headEnd/>
            <a:tailEnd/>
          </a:ln>
        </p:spPr>
      </p:pic>
      <p:sp>
        <p:nvSpPr>
          <p:cNvPr id="1073" name="Rectangle 49"/>
          <p:cNvSpPr>
            <a:spLocks noGrp="1" noChangeArrowheads="1"/>
          </p:cNvSpPr>
          <p:nvPr>
            <p:ph type="ftr" sz="quarter" idx="3"/>
          </p:nvPr>
        </p:nvSpPr>
        <p:spPr bwMode="auto">
          <a:xfrm>
            <a:off x="685800" y="6229350"/>
            <a:ext cx="6248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latin typeface="Arial" charset="0"/>
                <a:ea typeface="宋体" pitchFamily="2" charset="-122"/>
                <a:cs typeface="Arial"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388717493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Lst>
  <p:hf hdr="0" ft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pitchFamily="34" charset="0"/>
        </a:defRPr>
      </a:lvl2pPr>
      <a:lvl3pPr algn="l" rtl="0" eaLnBrk="0" fontAlgn="base" hangingPunct="0">
        <a:spcBef>
          <a:spcPct val="0"/>
        </a:spcBef>
        <a:spcAft>
          <a:spcPct val="0"/>
        </a:spcAft>
        <a:defRPr sz="2400" b="1">
          <a:solidFill>
            <a:schemeClr val="tx1"/>
          </a:solidFill>
          <a:latin typeface="Arial" pitchFamily="34" charset="0"/>
        </a:defRPr>
      </a:lvl3pPr>
      <a:lvl4pPr algn="l" rtl="0" eaLnBrk="0" fontAlgn="base" hangingPunct="0">
        <a:spcBef>
          <a:spcPct val="0"/>
        </a:spcBef>
        <a:spcAft>
          <a:spcPct val="0"/>
        </a:spcAft>
        <a:defRPr sz="2400" b="1">
          <a:solidFill>
            <a:schemeClr val="tx1"/>
          </a:solidFill>
          <a:latin typeface="Arial" pitchFamily="34" charset="0"/>
        </a:defRPr>
      </a:lvl4pPr>
      <a:lvl5pPr algn="l" rtl="0" eaLnBrk="0" fontAlgn="base" hangingPunct="0">
        <a:spcBef>
          <a:spcPct val="0"/>
        </a:spcBef>
        <a:spcAft>
          <a:spcPct val="0"/>
        </a:spcAft>
        <a:defRPr sz="2400" b="1">
          <a:solidFill>
            <a:schemeClr val="tx1"/>
          </a:solidFill>
          <a:latin typeface="Arial" pitchFamily="34" charset="0"/>
        </a:defRPr>
      </a:lvl5pPr>
      <a:lvl6pPr marL="457200" algn="l" rtl="0" fontAlgn="base">
        <a:spcBef>
          <a:spcPct val="0"/>
        </a:spcBef>
        <a:spcAft>
          <a:spcPct val="0"/>
        </a:spcAft>
        <a:defRPr sz="2400" b="1">
          <a:solidFill>
            <a:schemeClr val="tx1"/>
          </a:solidFill>
          <a:latin typeface="Arial" pitchFamily="34" charset="0"/>
        </a:defRPr>
      </a:lvl6pPr>
      <a:lvl7pPr marL="914400" algn="l" rtl="0" fontAlgn="base">
        <a:spcBef>
          <a:spcPct val="0"/>
        </a:spcBef>
        <a:spcAft>
          <a:spcPct val="0"/>
        </a:spcAft>
        <a:defRPr sz="2400" b="1">
          <a:solidFill>
            <a:schemeClr val="tx1"/>
          </a:solidFill>
          <a:latin typeface="Arial" pitchFamily="34" charset="0"/>
        </a:defRPr>
      </a:lvl7pPr>
      <a:lvl8pPr marL="1371600" algn="l" rtl="0" fontAlgn="base">
        <a:spcBef>
          <a:spcPct val="0"/>
        </a:spcBef>
        <a:spcAft>
          <a:spcPct val="0"/>
        </a:spcAft>
        <a:defRPr sz="2400" b="1">
          <a:solidFill>
            <a:schemeClr val="tx1"/>
          </a:solidFill>
          <a:latin typeface="Arial" pitchFamily="34" charset="0"/>
        </a:defRPr>
      </a:lvl8pPr>
      <a:lvl9pPr marL="1828800" algn="l" rtl="0" fontAlgn="base">
        <a:spcBef>
          <a:spcPct val="0"/>
        </a:spcBef>
        <a:spcAft>
          <a:spcPct val="0"/>
        </a:spcAft>
        <a:defRPr sz="2400" b="1">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228600"/>
            <a:ext cx="8077200" cy="577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 style</a:t>
            </a:r>
          </a:p>
        </p:txBody>
      </p:sp>
      <p:sp>
        <p:nvSpPr>
          <p:cNvPr id="3075" name="Rectangle 3"/>
          <p:cNvSpPr>
            <a:spLocks noGrp="1" noChangeArrowheads="1"/>
          </p:cNvSpPr>
          <p:nvPr>
            <p:ph type="body" idx="1"/>
          </p:nvPr>
        </p:nvSpPr>
        <p:spPr bwMode="auto">
          <a:xfrm>
            <a:off x="533400" y="1066800"/>
            <a:ext cx="80772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  </a:t>
            </a:r>
          </a:p>
        </p:txBody>
      </p:sp>
      <p:sp>
        <p:nvSpPr>
          <p:cNvPr id="1069" name="Rectangle 45"/>
          <p:cNvSpPr>
            <a:spLocks noGrp="1" noChangeArrowheads="1"/>
          </p:cNvSpPr>
          <p:nvPr>
            <p:ph type="sldNum" sz="quarter" idx="4"/>
          </p:nvPr>
        </p:nvSpPr>
        <p:spPr bwMode="auto">
          <a:xfrm>
            <a:off x="7897813" y="6370638"/>
            <a:ext cx="1066800" cy="3810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eaLnBrk="0" hangingPunct="0">
              <a:defRPr>
                <a:latin typeface="Arial" charset="0"/>
                <a:cs typeface="Arial"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C90F05CE-EF88-4D6B-AEF0-F5041691C42A}" type="slidenum">
              <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1070" name="Line 46"/>
          <p:cNvSpPr>
            <a:spLocks noChangeShapeType="1"/>
          </p:cNvSpPr>
          <p:nvPr userDrawn="1"/>
        </p:nvSpPr>
        <p:spPr bwMode="auto">
          <a:xfrm>
            <a:off x="647700" y="6172200"/>
            <a:ext cx="7843838" cy="0"/>
          </a:xfrm>
          <a:prstGeom prst="line">
            <a:avLst/>
          </a:prstGeom>
          <a:noFill/>
          <a:ln w="19050">
            <a:solidFill>
              <a:schemeClr val="accent1"/>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2800" b="1" i="0" u="none" strike="noStrike" kern="1200" cap="none" spc="0" normalizeH="0" baseline="0" noProof="0">
              <a:ln>
                <a:noFill/>
              </a:ln>
              <a:solidFill>
                <a:srgbClr val="000000"/>
              </a:solidFill>
              <a:effectLst/>
              <a:uLnTx/>
              <a:uFillTx/>
              <a:latin typeface="Arial" charset="0"/>
              <a:ea typeface="+mn-ea"/>
              <a:cs typeface="Arial" charset="0"/>
            </a:endParaRPr>
          </a:p>
        </p:txBody>
      </p:sp>
      <p:pic>
        <p:nvPicPr>
          <p:cNvPr id="3078" name="Picture 47"/>
          <p:cNvPicPr>
            <a:picLocks noChangeAspect="1" noChangeArrowheads="1"/>
          </p:cNvPicPr>
          <p:nvPr userDrawn="1"/>
        </p:nvPicPr>
        <p:blipFill>
          <a:blip r:embed="rId14" cstate="print"/>
          <a:srcRect/>
          <a:stretch>
            <a:fillRect/>
          </a:stretch>
        </p:blipFill>
        <p:spPr bwMode="auto">
          <a:xfrm>
            <a:off x="7445375" y="6280150"/>
            <a:ext cx="1089025" cy="317500"/>
          </a:xfrm>
          <a:prstGeom prst="rect">
            <a:avLst/>
          </a:prstGeom>
          <a:noFill/>
          <a:ln w="9525">
            <a:noFill/>
            <a:miter lim="800000"/>
            <a:headEnd/>
            <a:tailEnd/>
          </a:ln>
        </p:spPr>
      </p:pic>
      <p:sp>
        <p:nvSpPr>
          <p:cNvPr id="1073" name="Rectangle 49"/>
          <p:cNvSpPr>
            <a:spLocks noGrp="1" noChangeArrowheads="1"/>
          </p:cNvSpPr>
          <p:nvPr>
            <p:ph type="ftr" sz="quarter" idx="3"/>
          </p:nvPr>
        </p:nvSpPr>
        <p:spPr bwMode="auto">
          <a:xfrm>
            <a:off x="685800" y="6229350"/>
            <a:ext cx="6248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latin typeface="Arial" charset="0"/>
                <a:ea typeface="宋体" pitchFamily="2" charset="-122"/>
                <a:cs typeface="Arial"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800" b="0" i="0" u="none" strike="noStrike" kern="1200" cap="none" spc="0" normalizeH="0" baseline="0" noProof="0">
              <a:ln>
                <a:noFill/>
              </a:ln>
              <a:solidFill>
                <a:srgbClr val="000000"/>
              </a:solidFill>
              <a:effectLst/>
              <a:uLnTx/>
              <a:uFillTx/>
              <a:latin typeface="Arial" charset="0"/>
              <a:ea typeface="宋体" pitchFamily="2" charset="-122"/>
              <a:cs typeface="Arial" charset="0"/>
            </a:endParaRPr>
          </a:p>
        </p:txBody>
      </p:sp>
    </p:spTree>
    <p:extLst>
      <p:ext uri="{BB962C8B-B14F-4D97-AF65-F5344CB8AC3E}">
        <p14:creationId xmlns:p14="http://schemas.microsoft.com/office/powerpoint/2010/main" val="2243025382"/>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Lst>
  <p:hf hdr="0" ft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pitchFamily="34" charset="0"/>
        </a:defRPr>
      </a:lvl2pPr>
      <a:lvl3pPr algn="l" rtl="0" eaLnBrk="0" fontAlgn="base" hangingPunct="0">
        <a:spcBef>
          <a:spcPct val="0"/>
        </a:spcBef>
        <a:spcAft>
          <a:spcPct val="0"/>
        </a:spcAft>
        <a:defRPr sz="2400" b="1">
          <a:solidFill>
            <a:schemeClr val="tx1"/>
          </a:solidFill>
          <a:latin typeface="Arial" pitchFamily="34" charset="0"/>
        </a:defRPr>
      </a:lvl3pPr>
      <a:lvl4pPr algn="l" rtl="0" eaLnBrk="0" fontAlgn="base" hangingPunct="0">
        <a:spcBef>
          <a:spcPct val="0"/>
        </a:spcBef>
        <a:spcAft>
          <a:spcPct val="0"/>
        </a:spcAft>
        <a:defRPr sz="2400" b="1">
          <a:solidFill>
            <a:schemeClr val="tx1"/>
          </a:solidFill>
          <a:latin typeface="Arial" pitchFamily="34" charset="0"/>
        </a:defRPr>
      </a:lvl4pPr>
      <a:lvl5pPr algn="l" rtl="0" eaLnBrk="0" fontAlgn="base" hangingPunct="0">
        <a:spcBef>
          <a:spcPct val="0"/>
        </a:spcBef>
        <a:spcAft>
          <a:spcPct val="0"/>
        </a:spcAft>
        <a:defRPr sz="2400" b="1">
          <a:solidFill>
            <a:schemeClr val="tx1"/>
          </a:solidFill>
          <a:latin typeface="Arial" pitchFamily="34" charset="0"/>
        </a:defRPr>
      </a:lvl5pPr>
      <a:lvl6pPr marL="457200" algn="l" rtl="0" fontAlgn="base">
        <a:spcBef>
          <a:spcPct val="0"/>
        </a:spcBef>
        <a:spcAft>
          <a:spcPct val="0"/>
        </a:spcAft>
        <a:defRPr sz="2400" b="1">
          <a:solidFill>
            <a:schemeClr val="tx1"/>
          </a:solidFill>
          <a:latin typeface="Arial" pitchFamily="34" charset="0"/>
        </a:defRPr>
      </a:lvl6pPr>
      <a:lvl7pPr marL="914400" algn="l" rtl="0" fontAlgn="base">
        <a:spcBef>
          <a:spcPct val="0"/>
        </a:spcBef>
        <a:spcAft>
          <a:spcPct val="0"/>
        </a:spcAft>
        <a:defRPr sz="2400" b="1">
          <a:solidFill>
            <a:schemeClr val="tx1"/>
          </a:solidFill>
          <a:latin typeface="Arial" pitchFamily="34" charset="0"/>
        </a:defRPr>
      </a:lvl7pPr>
      <a:lvl8pPr marL="1371600" algn="l" rtl="0" fontAlgn="base">
        <a:spcBef>
          <a:spcPct val="0"/>
        </a:spcBef>
        <a:spcAft>
          <a:spcPct val="0"/>
        </a:spcAft>
        <a:defRPr sz="2400" b="1">
          <a:solidFill>
            <a:schemeClr val="tx1"/>
          </a:solidFill>
          <a:latin typeface="Arial" pitchFamily="34" charset="0"/>
        </a:defRPr>
      </a:lvl8pPr>
      <a:lvl9pPr marL="1828800" algn="l" rtl="0" fontAlgn="base">
        <a:spcBef>
          <a:spcPct val="0"/>
        </a:spcBef>
        <a:spcAft>
          <a:spcPct val="0"/>
        </a:spcAft>
        <a:defRPr sz="2400" b="1">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381000"/>
            <a:ext cx="7696200" cy="577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 style</a:t>
            </a:r>
          </a:p>
        </p:txBody>
      </p:sp>
      <p:sp>
        <p:nvSpPr>
          <p:cNvPr id="1027" name="Rectangle 3"/>
          <p:cNvSpPr>
            <a:spLocks noGrp="1" noChangeArrowheads="1"/>
          </p:cNvSpPr>
          <p:nvPr>
            <p:ph type="body" idx="1"/>
          </p:nvPr>
        </p:nvSpPr>
        <p:spPr bwMode="auto">
          <a:xfrm>
            <a:off x="733425" y="1676400"/>
            <a:ext cx="76708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  </a:t>
            </a:r>
          </a:p>
        </p:txBody>
      </p:sp>
      <p:sp>
        <p:nvSpPr>
          <p:cNvPr id="1069" name="Rectangle 45"/>
          <p:cNvSpPr>
            <a:spLocks noGrp="1" noChangeArrowheads="1"/>
          </p:cNvSpPr>
          <p:nvPr>
            <p:ph type="sldNum" sz="quarter" idx="4"/>
          </p:nvPr>
        </p:nvSpPr>
        <p:spPr bwMode="auto">
          <a:xfrm>
            <a:off x="7897813" y="6370638"/>
            <a:ext cx="1066800" cy="3810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800" b="0"/>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D76D386-0156-4B42-8F5A-460CBECCF1B1}" type="slidenum">
              <a:rPr kumimoji="0" lang="en-US" altLang="en-US" sz="8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70" name="Line 46"/>
          <p:cNvSpPr>
            <a:spLocks noChangeShapeType="1"/>
          </p:cNvSpPr>
          <p:nvPr/>
        </p:nvSpPr>
        <p:spPr bwMode="auto">
          <a:xfrm>
            <a:off x="647700" y="6172200"/>
            <a:ext cx="7843838" cy="0"/>
          </a:xfrm>
          <a:prstGeom prst="line">
            <a:avLst/>
          </a:prstGeom>
          <a:noFill/>
          <a:ln w="19050">
            <a:solidFill>
              <a:schemeClr val="accent1"/>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2800" b="1" i="0" u="none" strike="noStrike" kern="1200" cap="none" spc="0" normalizeH="0" baseline="0" noProof="0">
              <a:ln>
                <a:noFill/>
              </a:ln>
              <a:solidFill>
                <a:srgbClr val="000000"/>
              </a:solidFill>
              <a:effectLst/>
              <a:uLnTx/>
              <a:uFillTx/>
              <a:latin typeface="Arial" charset="0"/>
              <a:ea typeface="+mn-ea"/>
              <a:cs typeface="+mn-cs"/>
            </a:endParaRPr>
          </a:p>
        </p:txBody>
      </p:sp>
      <p:pic>
        <p:nvPicPr>
          <p:cNvPr id="1030" name="Picture 47"/>
          <p:cNvPicPr>
            <a:picLocks noChangeAspect="1" noChangeArrowheads="1"/>
          </p:cNvPicPr>
          <p:nvPr/>
        </p:nvPicPr>
        <p:blipFill>
          <a:blip r:embed="rId13" cstate="print"/>
          <a:srcRect/>
          <a:stretch>
            <a:fillRect/>
          </a:stretch>
        </p:blipFill>
        <p:spPr bwMode="auto">
          <a:xfrm>
            <a:off x="7445375" y="6280150"/>
            <a:ext cx="1089025" cy="317500"/>
          </a:xfrm>
          <a:prstGeom prst="rect">
            <a:avLst/>
          </a:prstGeom>
          <a:noFill/>
          <a:ln w="9525">
            <a:noFill/>
            <a:miter lim="800000"/>
            <a:headEnd/>
            <a:tailEnd/>
          </a:ln>
        </p:spPr>
      </p:pic>
      <p:sp>
        <p:nvSpPr>
          <p:cNvPr id="1073" name="Rectangle 49"/>
          <p:cNvSpPr>
            <a:spLocks noGrp="1" noChangeArrowheads="1"/>
          </p:cNvSpPr>
          <p:nvPr>
            <p:ph type="ftr" sz="quarter" idx="3"/>
          </p:nvPr>
        </p:nvSpPr>
        <p:spPr bwMode="auto">
          <a:xfrm>
            <a:off x="685800" y="6229350"/>
            <a:ext cx="6248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307834620"/>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hf hdr="0" ftr="0" dt="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eaLnBrk="0" fontAlgn="base" hangingPunct="0">
        <a:spcBef>
          <a:spcPct val="0"/>
        </a:spcBef>
        <a:spcAft>
          <a:spcPct val="0"/>
        </a:spcAft>
        <a:defRPr sz="2800" b="1">
          <a:solidFill>
            <a:schemeClr val="tx1"/>
          </a:solidFill>
          <a:latin typeface="Arial" charset="0"/>
        </a:defRPr>
      </a:lvl6pPr>
      <a:lvl7pPr marL="914400" algn="l" rtl="0" eaLnBrk="0" fontAlgn="base" hangingPunct="0">
        <a:spcBef>
          <a:spcPct val="0"/>
        </a:spcBef>
        <a:spcAft>
          <a:spcPct val="0"/>
        </a:spcAft>
        <a:defRPr sz="2800" b="1">
          <a:solidFill>
            <a:schemeClr val="tx1"/>
          </a:solidFill>
          <a:latin typeface="Arial" charset="0"/>
        </a:defRPr>
      </a:lvl7pPr>
      <a:lvl8pPr marL="1371600" algn="l" rtl="0" eaLnBrk="0" fontAlgn="base" hangingPunct="0">
        <a:spcBef>
          <a:spcPct val="0"/>
        </a:spcBef>
        <a:spcAft>
          <a:spcPct val="0"/>
        </a:spcAft>
        <a:defRPr sz="2800" b="1">
          <a:solidFill>
            <a:schemeClr val="tx1"/>
          </a:solidFill>
          <a:latin typeface="Arial" charset="0"/>
        </a:defRPr>
      </a:lvl8pPr>
      <a:lvl9pPr marL="1828800" algn="l" rtl="0" eaLnBrk="0" fontAlgn="base" hangingPunct="0">
        <a:spcBef>
          <a:spcPct val="0"/>
        </a:spcBef>
        <a:spcAft>
          <a:spcPct val="0"/>
        </a:spcAft>
        <a:defRPr sz="2800" b="1">
          <a:solidFill>
            <a:schemeClr val="tx1"/>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381000"/>
            <a:ext cx="76962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 style</a:t>
            </a:r>
          </a:p>
        </p:txBody>
      </p:sp>
      <p:sp>
        <p:nvSpPr>
          <p:cNvPr id="1027" name="Rectangle 3"/>
          <p:cNvSpPr>
            <a:spLocks noGrp="1" noChangeArrowheads="1"/>
          </p:cNvSpPr>
          <p:nvPr>
            <p:ph type="body" idx="1"/>
          </p:nvPr>
        </p:nvSpPr>
        <p:spPr bwMode="auto">
          <a:xfrm>
            <a:off x="733426" y="1676400"/>
            <a:ext cx="7671197" cy="426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69" name="Rectangle 45"/>
          <p:cNvSpPr>
            <a:spLocks noGrp="1" noChangeArrowheads="1"/>
          </p:cNvSpPr>
          <p:nvPr>
            <p:ph type="sldNum" sz="quarter" idx="4"/>
          </p:nvPr>
        </p:nvSpPr>
        <p:spPr bwMode="auto">
          <a:xfrm>
            <a:off x="7897416" y="6370638"/>
            <a:ext cx="1066800" cy="381000"/>
          </a:xfrm>
          <a:prstGeom prst="rect">
            <a:avLst/>
          </a:prstGeom>
          <a:noFill/>
          <a:ln>
            <a:noFill/>
          </a:ln>
          <a:effectLst/>
          <a:extLst>
            <a:ext uri="{909E8E84-426E-40DD-AFC4-6F175D3DCCD1}">
              <a14:hiddenFill xmlns:a14="http://schemas.microsoft.com/office/drawing/2010/main">
                <a:solidFill>
                  <a:srgbClr val="BE050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r">
              <a:defRPr sz="600" b="0" smtClean="0"/>
            </a:lvl1pPr>
          </a:lstStyle>
          <a:p>
            <a:pPr>
              <a:defRPr/>
            </a:pPr>
            <a:fld id="{19F4623E-0999-431A-9107-74341B1AE447}" type="slidenum">
              <a:rPr lang="en-US"/>
              <a:pPr>
                <a:defRPr/>
              </a:pPr>
              <a:t>‹#›</a:t>
            </a:fld>
            <a:endParaRPr lang="en-US"/>
          </a:p>
        </p:txBody>
      </p:sp>
      <p:sp>
        <p:nvSpPr>
          <p:cNvPr id="1029" name="Line 46"/>
          <p:cNvSpPr>
            <a:spLocks noChangeShapeType="1"/>
          </p:cNvSpPr>
          <p:nvPr/>
        </p:nvSpPr>
        <p:spPr bwMode="auto">
          <a:xfrm>
            <a:off x="647700" y="6172200"/>
            <a:ext cx="7843838"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073" name="Rectangle 49"/>
          <p:cNvSpPr>
            <a:spLocks noGrp="1" noChangeArrowheads="1"/>
          </p:cNvSpPr>
          <p:nvPr>
            <p:ph type="ftr" sz="quarter" idx="3"/>
          </p:nvPr>
        </p:nvSpPr>
        <p:spPr bwMode="auto">
          <a:xfrm>
            <a:off x="647700" y="6229350"/>
            <a:ext cx="6248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600" b="0" dirty="0"/>
            </a:lvl1pPr>
          </a:lstStyle>
          <a:p>
            <a:pPr>
              <a:defRPr/>
            </a:pPr>
            <a:endParaRPr lang="en-US"/>
          </a:p>
        </p:txBody>
      </p:sp>
      <p:sp>
        <p:nvSpPr>
          <p:cNvPr id="1031" name="Line 46"/>
          <p:cNvSpPr>
            <a:spLocks noChangeShapeType="1"/>
          </p:cNvSpPr>
          <p:nvPr userDrawn="1"/>
        </p:nvSpPr>
        <p:spPr bwMode="auto">
          <a:xfrm flipV="1">
            <a:off x="628650" y="6176963"/>
            <a:ext cx="7886700" cy="0"/>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pic>
        <p:nvPicPr>
          <p:cNvPr id="1032" name="Picture 7"/>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22394" y="6324601"/>
            <a:ext cx="79295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15550"/>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Lst>
  <p:txStyles>
    <p:title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p:titleStyle>
    <p:bodyStyle>
      <a:lvl1pPr marL="257175" indent="-257175" algn="l" rtl="0" eaLnBrk="1" fontAlgn="base" hangingPunct="1">
        <a:spcBef>
          <a:spcPct val="20000"/>
        </a:spcBef>
        <a:spcAft>
          <a:spcPct val="0"/>
        </a:spcAft>
        <a:buClr>
          <a:schemeClr val="accent1"/>
        </a:buClr>
        <a:buFont typeface="Wingdings" panose="05000000000000000000" pitchFamily="2" charset="2"/>
        <a:buChar char="§"/>
        <a:defRPr kern="1200">
          <a:solidFill>
            <a:schemeClr val="tx1"/>
          </a:solidFill>
          <a:latin typeface="+mn-lt"/>
          <a:ea typeface="+mn-ea"/>
          <a:cs typeface="+mn-cs"/>
        </a:defRPr>
      </a:lvl1pPr>
      <a:lvl2pPr marL="557213" indent="-214313" algn="l" rtl="0" eaLnBrk="1" fontAlgn="base" hangingPunct="1">
        <a:spcBef>
          <a:spcPct val="20000"/>
        </a:spcBef>
        <a:spcAft>
          <a:spcPct val="0"/>
        </a:spcAft>
        <a:buChar char="–"/>
        <a:defRPr sz="1200" kern="1200">
          <a:solidFill>
            <a:schemeClr val="tx1"/>
          </a:solidFill>
          <a:latin typeface="+mn-lt"/>
          <a:ea typeface="+mn-ea"/>
          <a:cs typeface="+mn-cs"/>
        </a:defRPr>
      </a:lvl2pPr>
      <a:lvl3pPr marL="857250" indent="-171450" algn="l" rtl="0" eaLnBrk="1" fontAlgn="base" hangingPunct="1">
        <a:spcBef>
          <a:spcPct val="20000"/>
        </a:spcBef>
        <a:spcAft>
          <a:spcPct val="0"/>
        </a:spcAft>
        <a:buChar char="•"/>
        <a:defRPr sz="1200" kern="1200">
          <a:solidFill>
            <a:schemeClr val="tx1"/>
          </a:solidFill>
          <a:latin typeface="+mn-lt"/>
          <a:ea typeface="+mn-ea"/>
          <a:cs typeface="+mn-cs"/>
        </a:defRPr>
      </a:lvl3pPr>
      <a:lvl4pPr marL="1200150" indent="-171450" algn="l" rtl="0" eaLnBrk="1" fontAlgn="base" hangingPunct="1">
        <a:spcBef>
          <a:spcPct val="20000"/>
        </a:spcBef>
        <a:spcAft>
          <a:spcPct val="0"/>
        </a:spcAft>
        <a:buChar char="–"/>
        <a:defRPr sz="1200"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7.emf"/><Relationship Id="rId3" Type="http://schemas.openxmlformats.org/officeDocument/2006/relationships/notesSlide" Target="../notesSlides/notesSlide2.xml"/><Relationship Id="rId7" Type="http://schemas.openxmlformats.org/officeDocument/2006/relationships/image" Target="../media/image11.png"/><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png"/><Relationship Id="rId11" Type="http://schemas.openxmlformats.org/officeDocument/2006/relationships/image" Target="../media/image15.emf"/><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1" name="Straight Connector 110"/>
          <p:cNvCxnSpPr/>
          <p:nvPr/>
        </p:nvCxnSpPr>
        <p:spPr bwMode="auto">
          <a:xfrm flipV="1">
            <a:off x="8458328" y="6248479"/>
            <a:ext cx="275644" cy="1"/>
          </a:xfrm>
          <a:prstGeom prst="line">
            <a:avLst/>
          </a:prstGeom>
          <a:noFill/>
          <a:ln w="9525" cap="flat" cmpd="sng" algn="ctr">
            <a:solidFill>
              <a:srgbClr val="0070C0"/>
            </a:solidFill>
            <a:prstDash val="solid"/>
            <a:round/>
            <a:headEnd type="none" w="med" len="med"/>
            <a:tailEnd type="oval" w="med" len="med"/>
          </a:ln>
          <a:effectLst/>
        </p:spPr>
      </p:cxnSp>
      <p:sp>
        <p:nvSpPr>
          <p:cNvPr id="76" name="Rounded Rectangle 75"/>
          <p:cNvSpPr/>
          <p:nvPr/>
        </p:nvSpPr>
        <p:spPr bwMode="auto">
          <a:xfrm>
            <a:off x="275777" y="5791281"/>
            <a:ext cx="8249103" cy="990599"/>
          </a:xfrm>
          <a:prstGeom prst="roundRect">
            <a:avLst/>
          </a:prstGeom>
          <a:solidFill>
            <a:schemeClr val="bg1"/>
          </a:solidFill>
          <a:ln w="9525" cap="flat" cmpd="sng" algn="ctr">
            <a:solidFill>
              <a:schemeClr val="tx1"/>
            </a:solidFill>
            <a:prstDash val="dashDot"/>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hangingPunct="0"/>
            <a:endParaRPr lang="en-US" dirty="0">
              <a:solidFill>
                <a:srgbClr val="000000"/>
              </a:solidFill>
              <a:cs typeface="+mn-cs"/>
            </a:endParaRPr>
          </a:p>
        </p:txBody>
      </p:sp>
      <p:cxnSp>
        <p:nvCxnSpPr>
          <p:cNvPr id="125" name="Straight Connector 124"/>
          <p:cNvCxnSpPr/>
          <p:nvPr/>
        </p:nvCxnSpPr>
        <p:spPr bwMode="auto">
          <a:xfrm flipV="1">
            <a:off x="8429172" y="934148"/>
            <a:ext cx="275644" cy="1"/>
          </a:xfrm>
          <a:prstGeom prst="line">
            <a:avLst/>
          </a:prstGeom>
          <a:noFill/>
          <a:ln w="9525" cap="flat" cmpd="sng" algn="ctr">
            <a:solidFill>
              <a:srgbClr val="0070C0"/>
            </a:solidFill>
            <a:prstDash val="solid"/>
            <a:round/>
            <a:headEnd type="none" w="med" len="med"/>
            <a:tailEnd type="oval" w="med" len="med"/>
          </a:ln>
          <a:effectLst/>
        </p:spPr>
      </p:cxnSp>
      <p:sp>
        <p:nvSpPr>
          <p:cNvPr id="32" name="Rounded Rectangle 31"/>
          <p:cNvSpPr/>
          <p:nvPr/>
        </p:nvSpPr>
        <p:spPr bwMode="auto">
          <a:xfrm>
            <a:off x="228728" y="4584875"/>
            <a:ext cx="8200444" cy="749205"/>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hangingPunct="0"/>
            <a:endParaRPr lang="en-US" dirty="0">
              <a:solidFill>
                <a:srgbClr val="000000"/>
              </a:solidFill>
              <a:cs typeface="+mn-cs"/>
            </a:endParaRPr>
          </a:p>
        </p:txBody>
      </p:sp>
      <p:sp>
        <p:nvSpPr>
          <p:cNvPr id="69" name="Rectangle 68"/>
          <p:cNvSpPr/>
          <p:nvPr/>
        </p:nvSpPr>
        <p:spPr bwMode="auto">
          <a:xfrm>
            <a:off x="209008" y="65315"/>
            <a:ext cx="8752112" cy="533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hangingPunct="0"/>
            <a:endParaRPr lang="en-US" dirty="0">
              <a:latin typeface="Arial" charset="0"/>
              <a:cs typeface="+mn-cs"/>
            </a:endParaRPr>
          </a:p>
        </p:txBody>
      </p:sp>
      <p:sp>
        <p:nvSpPr>
          <p:cNvPr id="45" name="Rectangle 44"/>
          <p:cNvSpPr/>
          <p:nvPr/>
        </p:nvSpPr>
        <p:spPr>
          <a:xfrm>
            <a:off x="222077" y="115389"/>
            <a:ext cx="8673735" cy="400110"/>
          </a:xfrm>
          <a:prstGeom prst="rect">
            <a:avLst/>
          </a:prstGeom>
        </p:spPr>
        <p:txBody>
          <a:bodyPr wrap="square" anchor="ctr" anchorCtr="0">
            <a:spAutoFit/>
          </a:bodyPr>
          <a:lstStyle/>
          <a:p>
            <a:pPr eaLnBrk="0" hangingPunct="0"/>
            <a:r>
              <a:rPr lang="en-GB" sz="2000" dirty="0">
                <a:cs typeface="+mn-cs"/>
              </a:rPr>
              <a:t>Credit Reference Architecture – E2E Architecture</a:t>
            </a:r>
          </a:p>
        </p:txBody>
      </p:sp>
      <p:sp>
        <p:nvSpPr>
          <p:cNvPr id="6" name="Slide Number Placeholder 5"/>
          <p:cNvSpPr>
            <a:spLocks noGrp="1"/>
          </p:cNvSpPr>
          <p:nvPr>
            <p:ph type="sldNum" sz="quarter" idx="4294967295"/>
          </p:nvPr>
        </p:nvSpPr>
        <p:spPr>
          <a:xfrm>
            <a:off x="7042674" y="6553280"/>
            <a:ext cx="2133600" cy="365125"/>
          </a:xfrm>
          <a:prstGeom prst="rect">
            <a:avLst/>
          </a:prstGeom>
        </p:spPr>
        <p:txBody>
          <a:bodyPr/>
          <a:lstStyle/>
          <a:p>
            <a:pPr>
              <a:defRPr/>
            </a:pPr>
            <a:fld id="{BF112691-9924-4EA9-B4D2-F1DAE9E98310}" type="slidenum">
              <a:rPr lang="en-US" sz="1000" b="0">
                <a:solidFill>
                  <a:srgbClr val="898989"/>
                </a:solidFill>
                <a:latin typeface="Arial" pitchFamily="34" charset="0"/>
              </a:rPr>
              <a:pPr>
                <a:defRPr/>
              </a:pPr>
              <a:t>1</a:t>
            </a:fld>
            <a:endParaRPr lang="en-US" sz="1000" b="0" dirty="0">
              <a:solidFill>
                <a:srgbClr val="898989"/>
              </a:solidFill>
              <a:latin typeface="Arial" pitchFamily="34" charset="0"/>
            </a:endParaRPr>
          </a:p>
        </p:txBody>
      </p:sp>
      <p:sp>
        <p:nvSpPr>
          <p:cNvPr id="4" name="Rounded Rectangle 3"/>
          <p:cNvSpPr/>
          <p:nvPr/>
        </p:nvSpPr>
        <p:spPr bwMode="auto">
          <a:xfrm>
            <a:off x="3171372" y="1371600"/>
            <a:ext cx="4572000" cy="68580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hangingPunct="0"/>
            <a:endParaRPr lang="en-US" dirty="0">
              <a:solidFill>
                <a:srgbClr val="000000"/>
              </a:solidFill>
              <a:cs typeface="+mn-cs"/>
            </a:endParaRPr>
          </a:p>
        </p:txBody>
      </p:sp>
      <p:sp>
        <p:nvSpPr>
          <p:cNvPr id="5" name="Freeform 4"/>
          <p:cNvSpPr/>
          <p:nvPr/>
        </p:nvSpPr>
        <p:spPr bwMode="auto">
          <a:xfrm>
            <a:off x="1767376" y="1241946"/>
            <a:ext cx="1844998" cy="217228"/>
          </a:xfrm>
          <a:custGeom>
            <a:avLst/>
            <a:gdLst>
              <a:gd name="connsiteX0" fmla="*/ 1078173 w 3689996"/>
              <a:gd name="connsiteY0" fmla="*/ 40944 h 887105"/>
              <a:gd name="connsiteX1" fmla="*/ 0 w 3689996"/>
              <a:gd name="connsiteY1" fmla="*/ 27296 h 887105"/>
              <a:gd name="connsiteX2" fmla="*/ 13647 w 3689996"/>
              <a:gd name="connsiteY2" fmla="*/ 368490 h 887105"/>
              <a:gd name="connsiteX3" fmla="*/ 27295 w 3689996"/>
              <a:gd name="connsiteY3" fmla="*/ 436729 h 887105"/>
              <a:gd name="connsiteX4" fmla="*/ 40943 w 3689996"/>
              <a:gd name="connsiteY4" fmla="*/ 518615 h 887105"/>
              <a:gd name="connsiteX5" fmla="*/ 54591 w 3689996"/>
              <a:gd name="connsiteY5" fmla="*/ 627797 h 887105"/>
              <a:gd name="connsiteX6" fmla="*/ 109182 w 3689996"/>
              <a:gd name="connsiteY6" fmla="*/ 791570 h 887105"/>
              <a:gd name="connsiteX7" fmla="*/ 150125 w 3689996"/>
              <a:gd name="connsiteY7" fmla="*/ 832514 h 887105"/>
              <a:gd name="connsiteX8" fmla="*/ 191068 w 3689996"/>
              <a:gd name="connsiteY8" fmla="*/ 846161 h 887105"/>
              <a:gd name="connsiteX9" fmla="*/ 300250 w 3689996"/>
              <a:gd name="connsiteY9" fmla="*/ 887105 h 887105"/>
              <a:gd name="connsiteX10" fmla="*/ 504967 w 3689996"/>
              <a:gd name="connsiteY10" fmla="*/ 859809 h 887105"/>
              <a:gd name="connsiteX11" fmla="*/ 791570 w 3689996"/>
              <a:gd name="connsiteY11" fmla="*/ 805218 h 887105"/>
              <a:gd name="connsiteX12" fmla="*/ 941695 w 3689996"/>
              <a:gd name="connsiteY12" fmla="*/ 777923 h 887105"/>
              <a:gd name="connsiteX13" fmla="*/ 1078173 w 3689996"/>
              <a:gd name="connsiteY13" fmla="*/ 764275 h 887105"/>
              <a:gd name="connsiteX14" fmla="*/ 1323832 w 3689996"/>
              <a:gd name="connsiteY14" fmla="*/ 736979 h 887105"/>
              <a:gd name="connsiteX15" fmla="*/ 2101755 w 3689996"/>
              <a:gd name="connsiteY15" fmla="*/ 709684 h 887105"/>
              <a:gd name="connsiteX16" fmla="*/ 2429301 w 3689996"/>
              <a:gd name="connsiteY16" fmla="*/ 696036 h 887105"/>
              <a:gd name="connsiteX17" fmla="*/ 2770495 w 3689996"/>
              <a:gd name="connsiteY17" fmla="*/ 586854 h 887105"/>
              <a:gd name="connsiteX18" fmla="*/ 3043450 w 3689996"/>
              <a:gd name="connsiteY18" fmla="*/ 545911 h 887105"/>
              <a:gd name="connsiteX19" fmla="*/ 3684895 w 3689996"/>
              <a:gd name="connsiteY19" fmla="*/ 491320 h 887105"/>
              <a:gd name="connsiteX20" fmla="*/ 3630304 w 3689996"/>
              <a:gd name="connsiteY20" fmla="*/ 450376 h 887105"/>
              <a:gd name="connsiteX21" fmla="*/ 3248167 w 3689996"/>
              <a:gd name="connsiteY21" fmla="*/ 259308 h 887105"/>
              <a:gd name="connsiteX22" fmla="*/ 3016155 w 3689996"/>
              <a:gd name="connsiteY22" fmla="*/ 150126 h 887105"/>
              <a:gd name="connsiteX23" fmla="*/ 2524835 w 3689996"/>
              <a:gd name="connsiteY23" fmla="*/ 40944 h 887105"/>
              <a:gd name="connsiteX24" fmla="*/ 2210937 w 3689996"/>
              <a:gd name="connsiteY24" fmla="*/ 0 h 887105"/>
              <a:gd name="connsiteX25" fmla="*/ 1719618 w 3689996"/>
              <a:gd name="connsiteY25" fmla="*/ 68239 h 887105"/>
              <a:gd name="connsiteX26" fmla="*/ 2047164 w 3689996"/>
              <a:gd name="connsiteY26" fmla="*/ 709684 h 88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89996" h="887105">
                <a:moveTo>
                  <a:pt x="1078173" y="40944"/>
                </a:moveTo>
                <a:lnTo>
                  <a:pt x="0" y="27296"/>
                </a:lnTo>
                <a:cubicBezTo>
                  <a:pt x="4549" y="141027"/>
                  <a:pt x="6076" y="254920"/>
                  <a:pt x="13647" y="368490"/>
                </a:cubicBezTo>
                <a:cubicBezTo>
                  <a:pt x="15190" y="391635"/>
                  <a:pt x="23145" y="413906"/>
                  <a:pt x="27295" y="436729"/>
                </a:cubicBezTo>
                <a:cubicBezTo>
                  <a:pt x="32245" y="463954"/>
                  <a:pt x="37030" y="491221"/>
                  <a:pt x="40943" y="518615"/>
                </a:cubicBezTo>
                <a:cubicBezTo>
                  <a:pt x="46130" y="554924"/>
                  <a:pt x="45695" y="592215"/>
                  <a:pt x="54591" y="627797"/>
                </a:cubicBezTo>
                <a:cubicBezTo>
                  <a:pt x="68548" y="683623"/>
                  <a:pt x="68493" y="750880"/>
                  <a:pt x="109182" y="791570"/>
                </a:cubicBezTo>
                <a:cubicBezTo>
                  <a:pt x="122830" y="805218"/>
                  <a:pt x="134066" y="821808"/>
                  <a:pt x="150125" y="832514"/>
                </a:cubicBezTo>
                <a:cubicBezTo>
                  <a:pt x="162095" y="840494"/>
                  <a:pt x="177845" y="840494"/>
                  <a:pt x="191068" y="846161"/>
                </a:cubicBezTo>
                <a:cubicBezTo>
                  <a:pt x="290988" y="888984"/>
                  <a:pt x="199598" y="861941"/>
                  <a:pt x="300250" y="887105"/>
                </a:cubicBezTo>
                <a:cubicBezTo>
                  <a:pt x="368489" y="878006"/>
                  <a:pt x="437061" y="871127"/>
                  <a:pt x="504967" y="859809"/>
                </a:cubicBezTo>
                <a:cubicBezTo>
                  <a:pt x="600896" y="843821"/>
                  <a:pt x="695984" y="823140"/>
                  <a:pt x="791570" y="805218"/>
                </a:cubicBezTo>
                <a:cubicBezTo>
                  <a:pt x="841561" y="795845"/>
                  <a:pt x="891085" y="782984"/>
                  <a:pt x="941695" y="777923"/>
                </a:cubicBezTo>
                <a:lnTo>
                  <a:pt x="1078173" y="764275"/>
                </a:lnTo>
                <a:cubicBezTo>
                  <a:pt x="1160094" y="755498"/>
                  <a:pt x="1241559" y="741367"/>
                  <a:pt x="1323832" y="736979"/>
                </a:cubicBezTo>
                <a:cubicBezTo>
                  <a:pt x="1582931" y="723160"/>
                  <a:pt x="1842466" y="719287"/>
                  <a:pt x="2101755" y="709684"/>
                </a:cubicBezTo>
                <a:lnTo>
                  <a:pt x="2429301" y="696036"/>
                </a:lnTo>
                <a:cubicBezTo>
                  <a:pt x="2834157" y="633752"/>
                  <a:pt x="2382745" y="721724"/>
                  <a:pt x="2770495" y="586854"/>
                </a:cubicBezTo>
                <a:cubicBezTo>
                  <a:pt x="2827449" y="567044"/>
                  <a:pt x="2978359" y="553143"/>
                  <a:pt x="3043450" y="545911"/>
                </a:cubicBezTo>
                <a:cubicBezTo>
                  <a:pt x="3341987" y="446397"/>
                  <a:pt x="2840280" y="605458"/>
                  <a:pt x="3684895" y="491320"/>
                </a:cubicBezTo>
                <a:cubicBezTo>
                  <a:pt x="3707437" y="488274"/>
                  <a:pt x="3649077" y="463221"/>
                  <a:pt x="3630304" y="450376"/>
                </a:cubicBezTo>
                <a:cubicBezTo>
                  <a:pt x="3279803" y="210559"/>
                  <a:pt x="3575122" y="390090"/>
                  <a:pt x="3248167" y="259308"/>
                </a:cubicBezTo>
                <a:cubicBezTo>
                  <a:pt x="3168808" y="227564"/>
                  <a:pt x="3096601" y="179004"/>
                  <a:pt x="3016155" y="150126"/>
                </a:cubicBezTo>
                <a:cubicBezTo>
                  <a:pt x="2780790" y="65636"/>
                  <a:pt x="2739866" y="74026"/>
                  <a:pt x="2524835" y="40944"/>
                </a:cubicBezTo>
                <a:cubicBezTo>
                  <a:pt x="2268028" y="1435"/>
                  <a:pt x="2455646" y="22247"/>
                  <a:pt x="2210937" y="0"/>
                </a:cubicBezTo>
                <a:cubicBezTo>
                  <a:pt x="1619917" y="17383"/>
                  <a:pt x="1806054" y="47767"/>
                  <a:pt x="1719618" y="68239"/>
                </a:cubicBezTo>
                <a:lnTo>
                  <a:pt x="2047164" y="709684"/>
                </a:lnTo>
              </a:path>
            </a:pathLst>
          </a:cu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hangingPunct="0"/>
            <a:endParaRPr lang="en-US" dirty="0">
              <a:solidFill>
                <a:srgbClr val="000000"/>
              </a:solidFill>
              <a:cs typeface="+mn-cs"/>
            </a:endParaRPr>
          </a:p>
        </p:txBody>
      </p:sp>
      <p:sp>
        <p:nvSpPr>
          <p:cNvPr id="8" name="Rounded Rectangle 7"/>
          <p:cNvSpPr/>
          <p:nvPr/>
        </p:nvSpPr>
        <p:spPr bwMode="auto">
          <a:xfrm>
            <a:off x="309750" y="553069"/>
            <a:ext cx="8153400" cy="505599"/>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hangingPunct="0"/>
            <a:endParaRPr lang="en-US" dirty="0">
              <a:solidFill>
                <a:srgbClr val="000000"/>
              </a:solidFill>
              <a:cs typeface="+mn-cs"/>
            </a:endParaRPr>
          </a:p>
        </p:txBody>
      </p:sp>
      <p:sp>
        <p:nvSpPr>
          <p:cNvPr id="9" name="Rounded Rectangle 8"/>
          <p:cNvSpPr/>
          <p:nvPr/>
        </p:nvSpPr>
        <p:spPr bwMode="auto">
          <a:xfrm>
            <a:off x="5609772" y="1459173"/>
            <a:ext cx="914400" cy="45720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hangingPunct="0"/>
            <a:endParaRPr lang="en-US" dirty="0">
              <a:solidFill>
                <a:srgbClr val="000000"/>
              </a:solidFill>
              <a:cs typeface="+mn-cs"/>
            </a:endParaRPr>
          </a:p>
        </p:txBody>
      </p:sp>
      <p:sp>
        <p:nvSpPr>
          <p:cNvPr id="17" name="Rounded Rectangle 16"/>
          <p:cNvSpPr/>
          <p:nvPr/>
        </p:nvSpPr>
        <p:spPr bwMode="auto">
          <a:xfrm>
            <a:off x="438523" y="1350560"/>
            <a:ext cx="1473312" cy="1773640"/>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hangingPunct="0"/>
            <a:endParaRPr lang="en-US" dirty="0">
              <a:solidFill>
                <a:srgbClr val="000000"/>
              </a:solidFill>
              <a:cs typeface="+mn-cs"/>
            </a:endParaRPr>
          </a:p>
        </p:txBody>
      </p:sp>
      <p:sp>
        <p:nvSpPr>
          <p:cNvPr id="30" name="Rounded Rectangle 29"/>
          <p:cNvSpPr/>
          <p:nvPr/>
        </p:nvSpPr>
        <p:spPr bwMode="auto">
          <a:xfrm>
            <a:off x="199572" y="3276600"/>
            <a:ext cx="8229600" cy="1213388"/>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hangingPunct="0"/>
            <a:endParaRPr lang="en-US" dirty="0">
              <a:solidFill>
                <a:srgbClr val="000000"/>
              </a:solidFill>
              <a:cs typeface="+mn-cs"/>
            </a:endParaRPr>
          </a:p>
        </p:txBody>
      </p:sp>
      <p:cxnSp>
        <p:nvCxnSpPr>
          <p:cNvPr id="33" name="Straight Connector 32"/>
          <p:cNvCxnSpPr/>
          <p:nvPr/>
        </p:nvCxnSpPr>
        <p:spPr bwMode="auto">
          <a:xfrm>
            <a:off x="8733972" y="862371"/>
            <a:ext cx="0" cy="5784653"/>
          </a:xfrm>
          <a:prstGeom prst="line">
            <a:avLst/>
          </a:prstGeom>
          <a:noFill/>
          <a:ln w="9525" cap="flat" cmpd="sng" algn="ctr">
            <a:solidFill>
              <a:srgbClr val="0070C0"/>
            </a:solidFill>
            <a:prstDash val="solid"/>
            <a:round/>
            <a:headEnd type="none" w="med" len="med"/>
            <a:tailEnd type="none" w="med" len="med"/>
          </a:ln>
          <a:effectLst/>
        </p:spPr>
      </p:cxnSp>
      <p:sp>
        <p:nvSpPr>
          <p:cNvPr id="52" name="Rounded Rectangle 51"/>
          <p:cNvSpPr/>
          <p:nvPr/>
        </p:nvSpPr>
        <p:spPr bwMode="auto">
          <a:xfrm>
            <a:off x="1952172" y="1371601"/>
            <a:ext cx="1143000" cy="1752598"/>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hangingPunct="0"/>
            <a:endParaRPr lang="en-US" dirty="0">
              <a:solidFill>
                <a:srgbClr val="000000"/>
              </a:solidFill>
              <a:cs typeface="+mn-cs"/>
            </a:endParaRPr>
          </a:p>
        </p:txBody>
      </p:sp>
      <p:sp>
        <p:nvSpPr>
          <p:cNvPr id="53" name="Rounded Rectangle 52"/>
          <p:cNvSpPr/>
          <p:nvPr/>
        </p:nvSpPr>
        <p:spPr bwMode="auto">
          <a:xfrm>
            <a:off x="3171372" y="1380140"/>
            <a:ext cx="1143000" cy="1752599"/>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hangingPunct="0"/>
            <a:endParaRPr lang="en-US" dirty="0">
              <a:solidFill>
                <a:srgbClr val="000000"/>
              </a:solidFill>
              <a:cs typeface="+mn-cs"/>
            </a:endParaRPr>
          </a:p>
        </p:txBody>
      </p:sp>
      <p:sp>
        <p:nvSpPr>
          <p:cNvPr id="54" name="Rounded Rectangle 53"/>
          <p:cNvSpPr/>
          <p:nvPr/>
        </p:nvSpPr>
        <p:spPr bwMode="auto">
          <a:xfrm>
            <a:off x="4390572" y="1371673"/>
            <a:ext cx="1143000" cy="1752599"/>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hangingPunct="0"/>
            <a:endParaRPr lang="en-US" dirty="0">
              <a:solidFill>
                <a:srgbClr val="000000"/>
              </a:solidFill>
              <a:cs typeface="+mn-cs"/>
            </a:endParaRPr>
          </a:p>
        </p:txBody>
      </p:sp>
      <p:sp>
        <p:nvSpPr>
          <p:cNvPr id="55" name="Rounded Rectangle 54"/>
          <p:cNvSpPr/>
          <p:nvPr/>
        </p:nvSpPr>
        <p:spPr bwMode="auto">
          <a:xfrm>
            <a:off x="5609772" y="1371673"/>
            <a:ext cx="1257300" cy="1752599"/>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hangingPunct="0"/>
            <a:endParaRPr lang="en-US" dirty="0">
              <a:solidFill>
                <a:srgbClr val="000000"/>
              </a:solidFill>
              <a:cs typeface="+mn-cs"/>
            </a:endParaRPr>
          </a:p>
        </p:txBody>
      </p:sp>
      <p:sp>
        <p:nvSpPr>
          <p:cNvPr id="56" name="Rounded Rectangle 55"/>
          <p:cNvSpPr/>
          <p:nvPr/>
        </p:nvSpPr>
        <p:spPr bwMode="auto">
          <a:xfrm>
            <a:off x="6981372" y="1371673"/>
            <a:ext cx="1371600" cy="1752599"/>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hangingPunct="0"/>
            <a:endParaRPr lang="en-US" dirty="0">
              <a:solidFill>
                <a:srgbClr val="000000"/>
              </a:solidFill>
              <a:cs typeface="+mn-cs"/>
            </a:endParaRPr>
          </a:p>
        </p:txBody>
      </p:sp>
      <p:sp>
        <p:nvSpPr>
          <p:cNvPr id="64" name="Rounded Rectangle 63"/>
          <p:cNvSpPr/>
          <p:nvPr/>
        </p:nvSpPr>
        <p:spPr bwMode="auto">
          <a:xfrm>
            <a:off x="3257550" y="3539152"/>
            <a:ext cx="914400" cy="251346"/>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 Central </a:t>
            </a:r>
            <a:r>
              <a:rPr lang="en-GB" sz="800" dirty="0">
                <a:solidFill>
                  <a:srgbClr val="000000"/>
                </a:solidFill>
              </a:rPr>
              <a:t>Li</a:t>
            </a:r>
            <a:r>
              <a:rPr lang="en-GB" sz="800" b="0" dirty="0">
                <a:solidFill>
                  <a:srgbClr val="000000"/>
                </a:solidFill>
              </a:rPr>
              <a:t>mit </a:t>
            </a:r>
            <a:endParaRPr lang="en-US" sz="800" b="0" dirty="0">
              <a:solidFill>
                <a:srgbClr val="000000"/>
              </a:solidFill>
            </a:endParaRPr>
          </a:p>
        </p:txBody>
      </p:sp>
      <p:sp>
        <p:nvSpPr>
          <p:cNvPr id="29" name="Rounded Rectangle 28"/>
          <p:cNvSpPr/>
          <p:nvPr/>
        </p:nvSpPr>
        <p:spPr bwMode="auto">
          <a:xfrm>
            <a:off x="685800" y="3543299"/>
            <a:ext cx="1143000" cy="428625"/>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GCIN – Entity &amp; Related Party</a:t>
            </a:r>
          </a:p>
        </p:txBody>
      </p:sp>
      <p:sp>
        <p:nvSpPr>
          <p:cNvPr id="50" name="Rounded Rectangle 49"/>
          <p:cNvSpPr/>
          <p:nvPr/>
        </p:nvSpPr>
        <p:spPr bwMode="auto">
          <a:xfrm>
            <a:off x="228728" y="5416598"/>
            <a:ext cx="8200444" cy="298402"/>
          </a:xfrm>
          <a:prstGeom prst="roundRect">
            <a:avLst/>
          </a:prstGeom>
          <a:solidFill>
            <a:schemeClr val="bg1">
              <a:lumMod val="95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endParaRPr lang="en-US" sz="1200" i="1" dirty="0">
              <a:solidFill>
                <a:srgbClr val="000000"/>
              </a:solidFill>
            </a:endParaRPr>
          </a:p>
        </p:txBody>
      </p:sp>
      <p:sp>
        <p:nvSpPr>
          <p:cNvPr id="51" name="Rounded Rectangle 50"/>
          <p:cNvSpPr/>
          <p:nvPr/>
        </p:nvSpPr>
        <p:spPr bwMode="auto">
          <a:xfrm>
            <a:off x="1070430" y="5867400"/>
            <a:ext cx="2819400" cy="838200"/>
          </a:xfrm>
          <a:prstGeom prst="roundRect">
            <a:avLst/>
          </a:prstGeom>
          <a:solidFill>
            <a:schemeClr val="bg1">
              <a:lumMod val="95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eaLnBrk="0" hangingPunct="0"/>
            <a:endParaRPr lang="en-US" dirty="0">
              <a:solidFill>
                <a:srgbClr val="000000"/>
              </a:solidFill>
            </a:endParaRPr>
          </a:p>
        </p:txBody>
      </p:sp>
      <p:sp>
        <p:nvSpPr>
          <p:cNvPr id="57" name="Rounded Rectangle 56"/>
          <p:cNvSpPr/>
          <p:nvPr/>
        </p:nvSpPr>
        <p:spPr bwMode="auto">
          <a:xfrm>
            <a:off x="4826016" y="5867400"/>
            <a:ext cx="2819400" cy="838200"/>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hangingPunct="0"/>
            <a:endParaRPr lang="en-US" dirty="0">
              <a:solidFill>
                <a:srgbClr val="000000"/>
              </a:solidFill>
              <a:cs typeface="+mn-cs"/>
            </a:endParaRPr>
          </a:p>
        </p:txBody>
      </p:sp>
      <p:sp>
        <p:nvSpPr>
          <p:cNvPr id="2" name="TextBox 1"/>
          <p:cNvSpPr txBox="1"/>
          <p:nvPr/>
        </p:nvSpPr>
        <p:spPr>
          <a:xfrm>
            <a:off x="846228" y="1345474"/>
            <a:ext cx="652743" cy="338554"/>
          </a:xfrm>
          <a:prstGeom prst="rect">
            <a:avLst/>
          </a:prstGeom>
          <a:noFill/>
        </p:spPr>
        <p:txBody>
          <a:bodyPr wrap="none" rtlCol="0">
            <a:spAutoFit/>
          </a:bodyPr>
          <a:lstStyle/>
          <a:p>
            <a:pPr algn="ctr"/>
            <a:r>
              <a:rPr lang="en-GB" sz="800" i="1" dirty="0">
                <a:solidFill>
                  <a:srgbClr val="000000"/>
                </a:solidFill>
                <a:cs typeface="+mn-cs"/>
              </a:rPr>
              <a:t>Client </a:t>
            </a:r>
          </a:p>
          <a:p>
            <a:pPr algn="ctr"/>
            <a:r>
              <a:rPr lang="en-GB" sz="800" i="1" dirty="0">
                <a:solidFill>
                  <a:srgbClr val="000000"/>
                </a:solidFill>
                <a:cs typeface="+mn-cs"/>
              </a:rPr>
              <a:t>Targeting</a:t>
            </a:r>
            <a:endParaRPr lang="en-US" sz="800" i="1" dirty="0">
              <a:solidFill>
                <a:srgbClr val="000000"/>
              </a:solidFill>
              <a:cs typeface="+mn-cs"/>
            </a:endParaRPr>
          </a:p>
        </p:txBody>
      </p:sp>
      <p:sp>
        <p:nvSpPr>
          <p:cNvPr id="59" name="TextBox 58"/>
          <p:cNvSpPr txBox="1"/>
          <p:nvPr/>
        </p:nvSpPr>
        <p:spPr>
          <a:xfrm>
            <a:off x="1917708" y="1371600"/>
            <a:ext cx="1117614" cy="338554"/>
          </a:xfrm>
          <a:prstGeom prst="rect">
            <a:avLst/>
          </a:prstGeom>
          <a:noFill/>
        </p:spPr>
        <p:txBody>
          <a:bodyPr wrap="none" rtlCol="0">
            <a:spAutoFit/>
          </a:bodyPr>
          <a:lstStyle/>
          <a:p>
            <a:pPr algn="ctr"/>
            <a:r>
              <a:rPr lang="en-GB" sz="800" i="1" dirty="0">
                <a:solidFill>
                  <a:srgbClr val="000000"/>
                </a:solidFill>
                <a:cs typeface="+mn-cs"/>
              </a:rPr>
              <a:t>Credit</a:t>
            </a:r>
          </a:p>
          <a:p>
            <a:pPr algn="ctr"/>
            <a:r>
              <a:rPr lang="en-GB" sz="800" i="1" dirty="0">
                <a:solidFill>
                  <a:srgbClr val="000000"/>
                </a:solidFill>
                <a:cs typeface="+mn-cs"/>
              </a:rPr>
              <a:t>Origination/Review</a:t>
            </a:r>
          </a:p>
        </p:txBody>
      </p:sp>
      <p:sp>
        <p:nvSpPr>
          <p:cNvPr id="61" name="TextBox 60"/>
          <p:cNvSpPr txBox="1"/>
          <p:nvPr/>
        </p:nvSpPr>
        <p:spPr>
          <a:xfrm>
            <a:off x="3322144" y="1371600"/>
            <a:ext cx="817853" cy="338554"/>
          </a:xfrm>
          <a:prstGeom prst="rect">
            <a:avLst/>
          </a:prstGeom>
          <a:noFill/>
        </p:spPr>
        <p:txBody>
          <a:bodyPr wrap="none" rtlCol="0">
            <a:spAutoFit/>
          </a:bodyPr>
          <a:lstStyle/>
          <a:p>
            <a:pPr algn="ctr"/>
            <a:r>
              <a:rPr lang="en-GB" sz="800" i="1" dirty="0">
                <a:solidFill>
                  <a:srgbClr val="000000"/>
                </a:solidFill>
                <a:cs typeface="+mn-cs"/>
              </a:rPr>
              <a:t>Credit </a:t>
            </a:r>
          </a:p>
          <a:p>
            <a:pPr algn="ctr"/>
            <a:r>
              <a:rPr lang="en-GB" sz="800" i="1" dirty="0">
                <a:solidFill>
                  <a:srgbClr val="000000"/>
                </a:solidFill>
                <a:cs typeface="+mn-cs"/>
              </a:rPr>
              <a:t>Underwriting</a:t>
            </a:r>
            <a:endParaRPr lang="en-US" sz="800" i="1" dirty="0">
              <a:solidFill>
                <a:srgbClr val="000000"/>
              </a:solidFill>
              <a:cs typeface="+mn-cs"/>
            </a:endParaRPr>
          </a:p>
        </p:txBody>
      </p:sp>
      <p:sp>
        <p:nvSpPr>
          <p:cNvPr id="62" name="TextBox 61"/>
          <p:cNvSpPr txBox="1"/>
          <p:nvPr/>
        </p:nvSpPr>
        <p:spPr>
          <a:xfrm>
            <a:off x="4468494" y="1371680"/>
            <a:ext cx="984565" cy="461665"/>
          </a:xfrm>
          <a:prstGeom prst="rect">
            <a:avLst/>
          </a:prstGeom>
          <a:noFill/>
        </p:spPr>
        <p:txBody>
          <a:bodyPr wrap="none" rtlCol="0">
            <a:spAutoFit/>
          </a:bodyPr>
          <a:lstStyle/>
          <a:p>
            <a:pPr algn="ctr"/>
            <a:r>
              <a:rPr lang="en-GB" sz="800" i="1" dirty="0">
                <a:solidFill>
                  <a:srgbClr val="000000"/>
                </a:solidFill>
                <a:cs typeface="+mn-cs"/>
              </a:rPr>
              <a:t>LO Workflow &amp;</a:t>
            </a:r>
          </a:p>
          <a:p>
            <a:pPr algn="ctr"/>
            <a:r>
              <a:rPr lang="en-GB" sz="800" i="1" dirty="0">
                <a:solidFill>
                  <a:srgbClr val="000000"/>
                </a:solidFill>
                <a:cs typeface="+mn-cs"/>
              </a:rPr>
              <a:t>Limit Activation </a:t>
            </a:r>
          </a:p>
          <a:p>
            <a:pPr algn="ctr"/>
            <a:endParaRPr lang="en-US" sz="800" i="1" dirty="0">
              <a:solidFill>
                <a:srgbClr val="000000"/>
              </a:solidFill>
              <a:cs typeface="+mn-cs"/>
            </a:endParaRPr>
          </a:p>
        </p:txBody>
      </p:sp>
      <p:sp>
        <p:nvSpPr>
          <p:cNvPr id="65" name="TextBox 64"/>
          <p:cNvSpPr txBox="1"/>
          <p:nvPr/>
        </p:nvSpPr>
        <p:spPr>
          <a:xfrm>
            <a:off x="5677265" y="1371600"/>
            <a:ext cx="1091967" cy="338554"/>
          </a:xfrm>
          <a:prstGeom prst="rect">
            <a:avLst/>
          </a:prstGeom>
          <a:noFill/>
        </p:spPr>
        <p:txBody>
          <a:bodyPr wrap="none" rtlCol="0">
            <a:spAutoFit/>
          </a:bodyPr>
          <a:lstStyle/>
          <a:p>
            <a:pPr algn="ctr"/>
            <a:r>
              <a:rPr lang="en-GB" sz="800" i="1" dirty="0">
                <a:solidFill>
                  <a:srgbClr val="000000"/>
                </a:solidFill>
                <a:cs typeface="+mn-cs"/>
              </a:rPr>
              <a:t> Risk Monitoring &amp;</a:t>
            </a:r>
          </a:p>
          <a:p>
            <a:pPr algn="ctr"/>
            <a:r>
              <a:rPr lang="en-GB" sz="800" i="1" dirty="0">
                <a:solidFill>
                  <a:srgbClr val="000000"/>
                </a:solidFill>
                <a:cs typeface="+mn-cs"/>
              </a:rPr>
              <a:t> Reporting</a:t>
            </a:r>
          </a:p>
        </p:txBody>
      </p:sp>
      <p:sp>
        <p:nvSpPr>
          <p:cNvPr id="70" name="TextBox 69"/>
          <p:cNvSpPr txBox="1"/>
          <p:nvPr/>
        </p:nvSpPr>
        <p:spPr>
          <a:xfrm>
            <a:off x="7213468" y="1363972"/>
            <a:ext cx="904415" cy="338554"/>
          </a:xfrm>
          <a:prstGeom prst="rect">
            <a:avLst/>
          </a:prstGeom>
          <a:noFill/>
        </p:spPr>
        <p:txBody>
          <a:bodyPr wrap="none" rtlCol="0">
            <a:spAutoFit/>
          </a:bodyPr>
          <a:lstStyle/>
          <a:p>
            <a:pPr algn="ctr"/>
            <a:r>
              <a:rPr lang="en-GB" sz="800" i="1" dirty="0">
                <a:solidFill>
                  <a:srgbClr val="000000"/>
                </a:solidFill>
                <a:cs typeface="+mn-cs"/>
              </a:rPr>
              <a:t>Remediation &amp;</a:t>
            </a:r>
          </a:p>
          <a:p>
            <a:pPr algn="ctr"/>
            <a:r>
              <a:rPr lang="en-GB" sz="800" i="1" dirty="0">
                <a:solidFill>
                  <a:srgbClr val="000000"/>
                </a:solidFill>
                <a:cs typeface="+mn-cs"/>
              </a:rPr>
              <a:t>Discharge</a:t>
            </a:r>
          </a:p>
        </p:txBody>
      </p:sp>
      <p:sp>
        <p:nvSpPr>
          <p:cNvPr id="71" name="TextBox 70"/>
          <p:cNvSpPr txBox="1"/>
          <p:nvPr/>
        </p:nvSpPr>
        <p:spPr>
          <a:xfrm>
            <a:off x="3729159" y="504749"/>
            <a:ext cx="1287532" cy="246221"/>
          </a:xfrm>
          <a:prstGeom prst="rect">
            <a:avLst/>
          </a:prstGeom>
          <a:noFill/>
        </p:spPr>
        <p:txBody>
          <a:bodyPr wrap="none" rtlCol="0">
            <a:spAutoFit/>
          </a:bodyPr>
          <a:lstStyle/>
          <a:p>
            <a:r>
              <a:rPr lang="en-GB" sz="1000" i="1" dirty="0">
                <a:solidFill>
                  <a:srgbClr val="000000"/>
                </a:solidFill>
                <a:cs typeface="+mn-cs"/>
              </a:rPr>
              <a:t>Credit Workbench</a:t>
            </a:r>
          </a:p>
        </p:txBody>
      </p:sp>
      <p:sp>
        <p:nvSpPr>
          <p:cNvPr id="72" name="TextBox 71"/>
          <p:cNvSpPr txBox="1"/>
          <p:nvPr/>
        </p:nvSpPr>
        <p:spPr>
          <a:xfrm>
            <a:off x="2115526" y="5909846"/>
            <a:ext cx="668773" cy="215444"/>
          </a:xfrm>
          <a:prstGeom prst="rect">
            <a:avLst/>
          </a:prstGeom>
          <a:noFill/>
        </p:spPr>
        <p:txBody>
          <a:bodyPr wrap="none" rtlCol="0">
            <a:spAutoFit/>
          </a:bodyPr>
          <a:lstStyle/>
          <a:p>
            <a:r>
              <a:rPr lang="en-GB" sz="800" i="1" dirty="0">
                <a:solidFill>
                  <a:srgbClr val="000000"/>
                </a:solidFill>
                <a:cs typeface="+mn-cs"/>
              </a:rPr>
              <a:t>Reporting</a:t>
            </a:r>
          </a:p>
        </p:txBody>
      </p:sp>
      <p:sp>
        <p:nvSpPr>
          <p:cNvPr id="73" name="TextBox 72"/>
          <p:cNvSpPr txBox="1"/>
          <p:nvPr/>
        </p:nvSpPr>
        <p:spPr>
          <a:xfrm>
            <a:off x="5718669" y="5867400"/>
            <a:ext cx="974947" cy="215444"/>
          </a:xfrm>
          <a:prstGeom prst="rect">
            <a:avLst/>
          </a:prstGeom>
          <a:noFill/>
        </p:spPr>
        <p:txBody>
          <a:bodyPr wrap="none" rtlCol="0">
            <a:spAutoFit/>
          </a:bodyPr>
          <a:lstStyle/>
          <a:p>
            <a:r>
              <a:rPr lang="en-GB" sz="800" i="1" dirty="0">
                <a:solidFill>
                  <a:srgbClr val="000000"/>
                </a:solidFill>
                <a:cs typeface="+mn-cs"/>
              </a:rPr>
              <a:t>Analytical Tools</a:t>
            </a:r>
          </a:p>
        </p:txBody>
      </p:sp>
      <p:sp>
        <p:nvSpPr>
          <p:cNvPr id="74" name="TextBox 73"/>
          <p:cNvSpPr txBox="1"/>
          <p:nvPr/>
        </p:nvSpPr>
        <p:spPr>
          <a:xfrm>
            <a:off x="1690938" y="6138526"/>
            <a:ext cx="1601721" cy="584775"/>
          </a:xfrm>
          <a:prstGeom prst="rect">
            <a:avLst/>
          </a:prstGeom>
          <a:noFill/>
        </p:spPr>
        <p:txBody>
          <a:bodyPr wrap="none" rtlCol="0">
            <a:spAutoFit/>
          </a:bodyPr>
          <a:lstStyle/>
          <a:p>
            <a:r>
              <a:rPr lang="en-GB" sz="800" b="0" dirty="0">
                <a:solidFill>
                  <a:srgbClr val="000000"/>
                </a:solidFill>
                <a:cs typeface="+mn-cs"/>
              </a:rPr>
              <a:t>End of Day/ Monthly/ Annual</a:t>
            </a:r>
          </a:p>
          <a:p>
            <a:r>
              <a:rPr lang="en-GB" sz="800" b="0" dirty="0">
                <a:solidFill>
                  <a:srgbClr val="000000"/>
                </a:solidFill>
                <a:cs typeface="+mn-cs"/>
              </a:rPr>
              <a:t>Ad HOC, Canned, On Demand</a:t>
            </a:r>
          </a:p>
          <a:p>
            <a:r>
              <a:rPr lang="en-GB" sz="800" b="0" dirty="0">
                <a:solidFill>
                  <a:srgbClr val="000000"/>
                </a:solidFill>
                <a:cs typeface="+mn-cs"/>
              </a:rPr>
              <a:t>Regulatory, Internal</a:t>
            </a:r>
          </a:p>
          <a:p>
            <a:r>
              <a:rPr lang="en-GB" sz="800" b="0" dirty="0">
                <a:cs typeface="+mn-cs"/>
              </a:rPr>
              <a:t>Portfolio Reporting</a:t>
            </a:r>
          </a:p>
        </p:txBody>
      </p:sp>
      <p:sp>
        <p:nvSpPr>
          <p:cNvPr id="75" name="TextBox 74"/>
          <p:cNvSpPr txBox="1"/>
          <p:nvPr/>
        </p:nvSpPr>
        <p:spPr>
          <a:xfrm>
            <a:off x="5827524" y="6096080"/>
            <a:ext cx="1019628" cy="584775"/>
          </a:xfrm>
          <a:prstGeom prst="rect">
            <a:avLst/>
          </a:prstGeom>
          <a:noFill/>
        </p:spPr>
        <p:txBody>
          <a:bodyPr wrap="square" rtlCol="0">
            <a:spAutoFit/>
          </a:bodyPr>
          <a:lstStyle/>
          <a:p>
            <a:r>
              <a:rPr lang="en-GB" sz="800" b="0" dirty="0">
                <a:solidFill>
                  <a:srgbClr val="000000"/>
                </a:solidFill>
                <a:cs typeface="+mn-cs"/>
              </a:rPr>
              <a:t>SAS</a:t>
            </a:r>
          </a:p>
          <a:p>
            <a:r>
              <a:rPr lang="en-GB" sz="800" b="0" dirty="0">
                <a:solidFill>
                  <a:srgbClr val="000000"/>
                </a:solidFill>
                <a:cs typeface="+mn-cs"/>
              </a:rPr>
              <a:t>QlikView</a:t>
            </a:r>
            <a:r>
              <a:rPr lang="en-GB" sz="800" b="0" dirty="0">
                <a:solidFill>
                  <a:srgbClr val="000000"/>
                </a:solidFill>
              </a:rPr>
              <a:t>, R</a:t>
            </a:r>
            <a:endParaRPr lang="en-GB" sz="800" b="0" dirty="0">
              <a:solidFill>
                <a:srgbClr val="000000"/>
              </a:solidFill>
              <a:cs typeface="+mn-cs"/>
            </a:endParaRPr>
          </a:p>
          <a:p>
            <a:r>
              <a:rPr lang="en-GB" sz="800" b="0" dirty="0">
                <a:solidFill>
                  <a:srgbClr val="000000"/>
                </a:solidFill>
                <a:cs typeface="+mn-cs"/>
              </a:rPr>
              <a:t>OBIEE</a:t>
            </a:r>
          </a:p>
          <a:p>
            <a:r>
              <a:rPr lang="en-GB" sz="800" b="0" dirty="0">
                <a:solidFill>
                  <a:srgbClr val="000000"/>
                </a:solidFill>
              </a:rPr>
              <a:t>SAP BO</a:t>
            </a:r>
            <a:endParaRPr lang="en-US" sz="800" b="0" dirty="0">
              <a:solidFill>
                <a:srgbClr val="000000"/>
              </a:solidFill>
              <a:cs typeface="+mn-cs"/>
            </a:endParaRPr>
          </a:p>
        </p:txBody>
      </p:sp>
      <p:sp>
        <p:nvSpPr>
          <p:cNvPr id="10" name="Rounded Rectangle 9"/>
          <p:cNvSpPr/>
          <p:nvPr/>
        </p:nvSpPr>
        <p:spPr bwMode="auto">
          <a:xfrm>
            <a:off x="304800" y="1179871"/>
            <a:ext cx="8124372" cy="2020529"/>
          </a:xfrm>
          <a:prstGeom prst="roundRect">
            <a:avLst/>
          </a:prstGeom>
          <a:noFill/>
          <a:ln w="9525" cap="flat" cmpd="sng" algn="ctr">
            <a:solidFill>
              <a:schemeClr val="tx1"/>
            </a:solidFill>
            <a:prstDash val="dashDot"/>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hangingPunct="0"/>
            <a:endParaRPr lang="en-US" dirty="0">
              <a:solidFill>
                <a:srgbClr val="000000"/>
              </a:solidFill>
              <a:cs typeface="+mn-cs"/>
            </a:endParaRPr>
          </a:p>
        </p:txBody>
      </p:sp>
      <p:sp>
        <p:nvSpPr>
          <p:cNvPr id="78" name="TextBox 77"/>
          <p:cNvSpPr txBox="1"/>
          <p:nvPr/>
        </p:nvSpPr>
        <p:spPr>
          <a:xfrm>
            <a:off x="3854754" y="3265181"/>
            <a:ext cx="1002197" cy="246221"/>
          </a:xfrm>
          <a:prstGeom prst="rect">
            <a:avLst/>
          </a:prstGeom>
          <a:noFill/>
        </p:spPr>
        <p:txBody>
          <a:bodyPr wrap="none" rtlCol="0">
            <a:spAutoFit/>
          </a:bodyPr>
          <a:lstStyle/>
          <a:p>
            <a:r>
              <a:rPr lang="en-GB" sz="1000" i="1" dirty="0">
                <a:solidFill>
                  <a:srgbClr val="000000"/>
                </a:solidFill>
                <a:cs typeface="+mn-cs"/>
              </a:rPr>
              <a:t>Credit Master</a:t>
            </a:r>
          </a:p>
        </p:txBody>
      </p:sp>
      <p:sp>
        <p:nvSpPr>
          <p:cNvPr id="11" name="TextBox 10"/>
          <p:cNvSpPr txBox="1"/>
          <p:nvPr/>
        </p:nvSpPr>
        <p:spPr>
          <a:xfrm>
            <a:off x="8698055" y="981146"/>
            <a:ext cx="369332" cy="1919756"/>
          </a:xfrm>
          <a:prstGeom prst="rect">
            <a:avLst/>
          </a:prstGeom>
          <a:noFill/>
        </p:spPr>
        <p:style>
          <a:lnRef idx="2">
            <a:schemeClr val="accent3"/>
          </a:lnRef>
          <a:fillRef idx="1">
            <a:schemeClr val="lt1"/>
          </a:fillRef>
          <a:effectRef idx="0">
            <a:schemeClr val="accent3"/>
          </a:effectRef>
          <a:fontRef idx="minor">
            <a:schemeClr val="dk1"/>
          </a:fontRef>
        </p:style>
        <p:txBody>
          <a:bodyPr vert="vert" wrap="none" rtlCol="0">
            <a:spAutoFit/>
          </a:bodyPr>
          <a:lstStyle/>
          <a:p>
            <a:r>
              <a:rPr lang="en-GB" sz="1200" i="1" dirty="0">
                <a:solidFill>
                  <a:srgbClr val="000000"/>
                </a:solidFill>
              </a:rPr>
              <a:t>Enterprise Message  Bus</a:t>
            </a:r>
            <a:endParaRPr lang="en-US" sz="1200" i="1" dirty="0">
              <a:solidFill>
                <a:srgbClr val="000000"/>
              </a:solidFill>
            </a:endParaRPr>
          </a:p>
        </p:txBody>
      </p:sp>
      <p:cxnSp>
        <p:nvCxnSpPr>
          <p:cNvPr id="85" name="Straight Connector 84"/>
          <p:cNvCxnSpPr/>
          <p:nvPr/>
        </p:nvCxnSpPr>
        <p:spPr bwMode="auto">
          <a:xfrm>
            <a:off x="3190422" y="3581400"/>
            <a:ext cx="0" cy="838200"/>
          </a:xfrm>
          <a:prstGeom prst="line">
            <a:avLst/>
          </a:prstGeom>
          <a:noFill/>
          <a:ln w="9525" cap="flat" cmpd="sng" algn="ctr">
            <a:solidFill>
              <a:schemeClr val="tx1"/>
            </a:solidFill>
            <a:prstDash val="dashDot"/>
            <a:round/>
            <a:headEnd type="none" w="med" len="med"/>
            <a:tailEnd type="none" w="med" len="med"/>
          </a:ln>
          <a:effectLst/>
        </p:spPr>
      </p:cxnSp>
      <p:sp>
        <p:nvSpPr>
          <p:cNvPr id="89" name="Rounded Rectangle 88"/>
          <p:cNvSpPr/>
          <p:nvPr/>
        </p:nvSpPr>
        <p:spPr bwMode="auto">
          <a:xfrm>
            <a:off x="590550" y="3473678"/>
            <a:ext cx="7533822" cy="945922"/>
          </a:xfrm>
          <a:prstGeom prst="roundRect">
            <a:avLst/>
          </a:prstGeom>
          <a:noFill/>
          <a:ln w="9525" cap="flat" cmpd="sng" algn="ctr">
            <a:solidFill>
              <a:schemeClr val="tx1"/>
            </a:solidFill>
            <a:prstDash val="dashDot"/>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hangingPunct="0"/>
            <a:endParaRPr lang="en-US" dirty="0">
              <a:solidFill>
                <a:srgbClr val="000000"/>
              </a:solidFill>
              <a:cs typeface="+mn-cs"/>
            </a:endParaRPr>
          </a:p>
        </p:txBody>
      </p:sp>
      <p:grpSp>
        <p:nvGrpSpPr>
          <p:cNvPr id="3" name="Group 131"/>
          <p:cNvGrpSpPr/>
          <p:nvPr/>
        </p:nvGrpSpPr>
        <p:grpSpPr>
          <a:xfrm>
            <a:off x="540327" y="4635478"/>
            <a:ext cx="7584045" cy="675692"/>
            <a:chOff x="914400" y="4635478"/>
            <a:chExt cx="7239000" cy="675692"/>
          </a:xfrm>
        </p:grpSpPr>
        <p:sp>
          <p:nvSpPr>
            <p:cNvPr id="91" name="Rounded Rectangle 90"/>
            <p:cNvSpPr/>
            <p:nvPr/>
          </p:nvSpPr>
          <p:spPr bwMode="auto">
            <a:xfrm>
              <a:off x="1019628" y="4838700"/>
              <a:ext cx="647700" cy="200025"/>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Loans</a:t>
              </a:r>
              <a:endParaRPr lang="en-US" sz="800" b="0" dirty="0">
                <a:solidFill>
                  <a:srgbClr val="000000"/>
                </a:solidFill>
              </a:endParaRPr>
            </a:p>
          </p:txBody>
        </p:sp>
        <p:sp>
          <p:nvSpPr>
            <p:cNvPr id="92" name="Rounded Rectangle 91"/>
            <p:cNvSpPr/>
            <p:nvPr/>
          </p:nvSpPr>
          <p:spPr bwMode="auto">
            <a:xfrm>
              <a:off x="2627326" y="4838700"/>
              <a:ext cx="1143000" cy="201872"/>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Corp Cards/Loans</a:t>
              </a:r>
              <a:endParaRPr lang="en-US" sz="800" b="0" dirty="0">
                <a:solidFill>
                  <a:srgbClr val="000000"/>
                </a:solidFill>
              </a:endParaRPr>
            </a:p>
          </p:txBody>
        </p:sp>
        <p:sp>
          <p:nvSpPr>
            <p:cNvPr id="93" name="Rounded Rectangle 92"/>
            <p:cNvSpPr/>
            <p:nvPr/>
          </p:nvSpPr>
          <p:spPr bwMode="auto">
            <a:xfrm>
              <a:off x="3962400" y="4838700"/>
              <a:ext cx="1143000" cy="201872"/>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Trade Finance</a:t>
              </a:r>
              <a:endParaRPr lang="en-US" sz="800" b="0" dirty="0">
                <a:solidFill>
                  <a:srgbClr val="000000"/>
                </a:solidFill>
              </a:endParaRPr>
            </a:p>
          </p:txBody>
        </p:sp>
        <p:sp>
          <p:nvSpPr>
            <p:cNvPr id="94" name="Rounded Rectangle 93"/>
            <p:cNvSpPr/>
            <p:nvPr/>
          </p:nvSpPr>
          <p:spPr bwMode="auto">
            <a:xfrm>
              <a:off x="5257800" y="4838700"/>
              <a:ext cx="1295400" cy="201872"/>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Treasury &amp; Markets</a:t>
              </a:r>
              <a:endParaRPr lang="en-US" sz="800" b="0" dirty="0">
                <a:solidFill>
                  <a:srgbClr val="000000"/>
                </a:solidFill>
              </a:endParaRPr>
            </a:p>
          </p:txBody>
        </p:sp>
        <p:sp>
          <p:nvSpPr>
            <p:cNvPr id="95" name="Rounded Rectangle 94"/>
            <p:cNvSpPr/>
            <p:nvPr/>
          </p:nvSpPr>
          <p:spPr bwMode="auto">
            <a:xfrm>
              <a:off x="6745274" y="4838700"/>
              <a:ext cx="1295400" cy="201872"/>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Factoring</a:t>
              </a:r>
              <a:endParaRPr lang="en-US" sz="800" b="0" dirty="0">
                <a:solidFill>
                  <a:srgbClr val="000000"/>
                </a:solidFill>
              </a:endParaRPr>
            </a:p>
          </p:txBody>
        </p:sp>
        <p:sp>
          <p:nvSpPr>
            <p:cNvPr id="96" name="Rounded Rectangle 95"/>
            <p:cNvSpPr/>
            <p:nvPr/>
          </p:nvSpPr>
          <p:spPr bwMode="auto">
            <a:xfrm>
              <a:off x="990600" y="4648200"/>
              <a:ext cx="7162800" cy="609600"/>
            </a:xfrm>
            <a:prstGeom prst="roundRect">
              <a:avLst/>
            </a:prstGeom>
            <a:noFill/>
            <a:ln w="9525" cap="flat" cmpd="sng" algn="ctr">
              <a:solidFill>
                <a:schemeClr val="tx1"/>
              </a:solidFill>
              <a:prstDash val="dashDot"/>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hangingPunct="0"/>
              <a:endParaRPr lang="en-US" dirty="0">
                <a:solidFill>
                  <a:srgbClr val="000000"/>
                </a:solidFill>
                <a:cs typeface="+mn-cs"/>
              </a:endParaRPr>
            </a:p>
          </p:txBody>
        </p:sp>
        <p:cxnSp>
          <p:nvCxnSpPr>
            <p:cNvPr id="97" name="Straight Connector 96"/>
            <p:cNvCxnSpPr/>
            <p:nvPr/>
          </p:nvCxnSpPr>
          <p:spPr bwMode="auto">
            <a:xfrm>
              <a:off x="2514600" y="4648200"/>
              <a:ext cx="0" cy="662970"/>
            </a:xfrm>
            <a:prstGeom prst="line">
              <a:avLst/>
            </a:prstGeom>
            <a:noFill/>
            <a:ln w="9525" cap="flat" cmpd="sng" algn="ctr">
              <a:solidFill>
                <a:schemeClr val="tx1"/>
              </a:solidFill>
              <a:prstDash val="dashDot"/>
              <a:round/>
              <a:headEnd type="none" w="med" len="med"/>
              <a:tailEnd type="none" w="med" len="med"/>
            </a:ln>
            <a:effectLst/>
          </p:spPr>
        </p:cxnSp>
        <p:cxnSp>
          <p:nvCxnSpPr>
            <p:cNvPr id="99" name="Straight Connector 98"/>
            <p:cNvCxnSpPr/>
            <p:nvPr/>
          </p:nvCxnSpPr>
          <p:spPr bwMode="auto">
            <a:xfrm>
              <a:off x="3886200" y="4648200"/>
              <a:ext cx="0" cy="609600"/>
            </a:xfrm>
            <a:prstGeom prst="line">
              <a:avLst/>
            </a:prstGeom>
            <a:noFill/>
            <a:ln w="9525" cap="flat" cmpd="sng" algn="ctr">
              <a:solidFill>
                <a:schemeClr val="tx1"/>
              </a:solidFill>
              <a:prstDash val="dashDot"/>
              <a:round/>
              <a:headEnd type="none" w="med" len="med"/>
              <a:tailEnd type="none" w="med" len="med"/>
            </a:ln>
            <a:effectLst/>
          </p:spPr>
        </p:cxnSp>
        <p:cxnSp>
          <p:nvCxnSpPr>
            <p:cNvPr id="100" name="Straight Connector 99"/>
            <p:cNvCxnSpPr/>
            <p:nvPr/>
          </p:nvCxnSpPr>
          <p:spPr bwMode="auto">
            <a:xfrm>
              <a:off x="5181600" y="4648200"/>
              <a:ext cx="0" cy="609600"/>
            </a:xfrm>
            <a:prstGeom prst="line">
              <a:avLst/>
            </a:prstGeom>
            <a:noFill/>
            <a:ln w="9525" cap="flat" cmpd="sng" algn="ctr">
              <a:solidFill>
                <a:schemeClr val="tx1"/>
              </a:solidFill>
              <a:prstDash val="dashDot"/>
              <a:round/>
              <a:headEnd type="none" w="med" len="med"/>
              <a:tailEnd type="none" w="med" len="med"/>
            </a:ln>
            <a:effectLst/>
          </p:spPr>
        </p:cxnSp>
        <p:cxnSp>
          <p:nvCxnSpPr>
            <p:cNvPr id="101" name="Straight Connector 100"/>
            <p:cNvCxnSpPr/>
            <p:nvPr/>
          </p:nvCxnSpPr>
          <p:spPr bwMode="auto">
            <a:xfrm>
              <a:off x="6629400" y="4648200"/>
              <a:ext cx="0" cy="609600"/>
            </a:xfrm>
            <a:prstGeom prst="line">
              <a:avLst/>
            </a:prstGeom>
            <a:noFill/>
            <a:ln w="9525" cap="flat" cmpd="sng" algn="ctr">
              <a:solidFill>
                <a:schemeClr val="tx1"/>
              </a:solidFill>
              <a:prstDash val="dashDot"/>
              <a:round/>
              <a:headEnd type="none" w="med" len="med"/>
              <a:tailEnd type="none" w="med" len="med"/>
            </a:ln>
            <a:effectLst/>
          </p:spPr>
        </p:cxnSp>
        <p:sp>
          <p:nvSpPr>
            <p:cNvPr id="102" name="TextBox 101"/>
            <p:cNvSpPr txBox="1"/>
            <p:nvPr/>
          </p:nvSpPr>
          <p:spPr>
            <a:xfrm>
              <a:off x="914400" y="4648200"/>
              <a:ext cx="1471878" cy="215444"/>
            </a:xfrm>
            <a:prstGeom prst="rect">
              <a:avLst/>
            </a:prstGeom>
            <a:noFill/>
          </p:spPr>
          <p:txBody>
            <a:bodyPr wrap="none" rtlCol="0">
              <a:spAutoFit/>
            </a:bodyPr>
            <a:lstStyle/>
            <a:p>
              <a:r>
                <a:rPr lang="en-GB" sz="800" i="1" dirty="0">
                  <a:solidFill>
                    <a:srgbClr val="000000"/>
                  </a:solidFill>
                  <a:cs typeface="+mn-cs"/>
                </a:rPr>
                <a:t>Finacle/HK-SG MainFrame</a:t>
              </a:r>
            </a:p>
          </p:txBody>
        </p:sp>
        <p:sp>
          <p:nvSpPr>
            <p:cNvPr id="103" name="TextBox 102"/>
            <p:cNvSpPr txBox="1"/>
            <p:nvPr/>
          </p:nvSpPr>
          <p:spPr>
            <a:xfrm>
              <a:off x="2514600" y="4648200"/>
              <a:ext cx="740908" cy="215444"/>
            </a:xfrm>
            <a:prstGeom prst="rect">
              <a:avLst/>
            </a:prstGeom>
            <a:noFill/>
          </p:spPr>
          <p:txBody>
            <a:bodyPr wrap="none" rtlCol="0">
              <a:spAutoFit/>
            </a:bodyPr>
            <a:lstStyle/>
            <a:p>
              <a:r>
                <a:rPr lang="en-GB" sz="800" i="1" dirty="0">
                  <a:solidFill>
                    <a:srgbClr val="000000"/>
                  </a:solidFill>
                  <a:cs typeface="+mn-cs"/>
                </a:rPr>
                <a:t>Vision Plus</a:t>
              </a:r>
            </a:p>
          </p:txBody>
        </p:sp>
        <p:sp>
          <p:nvSpPr>
            <p:cNvPr id="104" name="TextBox 103"/>
            <p:cNvSpPr txBox="1"/>
            <p:nvPr/>
          </p:nvSpPr>
          <p:spPr>
            <a:xfrm>
              <a:off x="3830862" y="4635478"/>
              <a:ext cx="436338" cy="215444"/>
            </a:xfrm>
            <a:prstGeom prst="rect">
              <a:avLst/>
            </a:prstGeom>
            <a:noFill/>
          </p:spPr>
          <p:txBody>
            <a:bodyPr wrap="none" rtlCol="0">
              <a:spAutoFit/>
            </a:bodyPr>
            <a:lstStyle/>
            <a:p>
              <a:r>
                <a:rPr lang="en-GB" sz="800" i="1" dirty="0">
                  <a:solidFill>
                    <a:srgbClr val="000000"/>
                  </a:solidFill>
                  <a:cs typeface="+mn-cs"/>
                </a:rPr>
                <a:t>IMEX</a:t>
              </a:r>
            </a:p>
          </p:txBody>
        </p:sp>
        <p:sp>
          <p:nvSpPr>
            <p:cNvPr id="105" name="TextBox 104"/>
            <p:cNvSpPr txBox="1"/>
            <p:nvPr/>
          </p:nvSpPr>
          <p:spPr>
            <a:xfrm>
              <a:off x="5151166" y="4648200"/>
              <a:ext cx="487634" cy="215444"/>
            </a:xfrm>
            <a:prstGeom prst="rect">
              <a:avLst/>
            </a:prstGeom>
            <a:noFill/>
          </p:spPr>
          <p:txBody>
            <a:bodyPr wrap="none" rtlCol="0">
              <a:spAutoFit/>
            </a:bodyPr>
            <a:lstStyle/>
            <a:p>
              <a:r>
                <a:rPr lang="en-GB" sz="800" i="1" dirty="0">
                  <a:solidFill>
                    <a:srgbClr val="000000"/>
                  </a:solidFill>
                  <a:cs typeface="+mn-cs"/>
                </a:rPr>
                <a:t>Murex</a:t>
              </a:r>
            </a:p>
          </p:txBody>
        </p:sp>
        <p:sp>
          <p:nvSpPr>
            <p:cNvPr id="106" name="TextBox 105"/>
            <p:cNvSpPr txBox="1"/>
            <p:nvPr/>
          </p:nvSpPr>
          <p:spPr>
            <a:xfrm>
              <a:off x="6568624" y="4648200"/>
              <a:ext cx="670376" cy="215444"/>
            </a:xfrm>
            <a:prstGeom prst="rect">
              <a:avLst/>
            </a:prstGeom>
            <a:noFill/>
          </p:spPr>
          <p:txBody>
            <a:bodyPr wrap="none" rtlCol="0">
              <a:spAutoFit/>
            </a:bodyPr>
            <a:lstStyle/>
            <a:p>
              <a:r>
                <a:rPr lang="en-GB" sz="800" i="1" dirty="0">
                  <a:solidFill>
                    <a:srgbClr val="000000"/>
                  </a:solidFill>
                  <a:cs typeface="+mn-cs"/>
                </a:rPr>
                <a:t>FactorPro</a:t>
              </a:r>
            </a:p>
          </p:txBody>
        </p:sp>
      </p:grpSp>
      <p:cxnSp>
        <p:nvCxnSpPr>
          <p:cNvPr id="107" name="Straight Connector 106"/>
          <p:cNvCxnSpPr/>
          <p:nvPr/>
        </p:nvCxnSpPr>
        <p:spPr bwMode="auto">
          <a:xfrm flipV="1">
            <a:off x="8429172" y="2133680"/>
            <a:ext cx="275644" cy="1"/>
          </a:xfrm>
          <a:prstGeom prst="line">
            <a:avLst/>
          </a:prstGeom>
          <a:noFill/>
          <a:ln w="9525" cap="flat" cmpd="sng" algn="ctr">
            <a:solidFill>
              <a:srgbClr val="0070C0"/>
            </a:solidFill>
            <a:prstDash val="solid"/>
            <a:round/>
            <a:headEnd type="none" w="med" len="med"/>
            <a:tailEnd type="oval" w="med" len="med"/>
          </a:ln>
          <a:effectLst/>
        </p:spPr>
      </p:cxnSp>
      <p:cxnSp>
        <p:nvCxnSpPr>
          <p:cNvPr id="108" name="Straight Connector 107"/>
          <p:cNvCxnSpPr/>
          <p:nvPr/>
        </p:nvCxnSpPr>
        <p:spPr bwMode="auto">
          <a:xfrm flipV="1">
            <a:off x="8429172" y="3886201"/>
            <a:ext cx="275644" cy="1"/>
          </a:xfrm>
          <a:prstGeom prst="line">
            <a:avLst/>
          </a:prstGeom>
          <a:noFill/>
          <a:ln w="9525" cap="flat" cmpd="sng" algn="ctr">
            <a:solidFill>
              <a:srgbClr val="0070C0"/>
            </a:solidFill>
            <a:prstDash val="solid"/>
            <a:round/>
            <a:headEnd type="none" w="med" len="med"/>
            <a:tailEnd type="oval" w="med" len="med"/>
          </a:ln>
          <a:effectLst/>
        </p:spPr>
      </p:cxnSp>
      <p:cxnSp>
        <p:nvCxnSpPr>
          <p:cNvPr id="109" name="Straight Connector 108"/>
          <p:cNvCxnSpPr/>
          <p:nvPr/>
        </p:nvCxnSpPr>
        <p:spPr bwMode="auto">
          <a:xfrm flipV="1">
            <a:off x="8429172" y="4876879"/>
            <a:ext cx="275644" cy="1"/>
          </a:xfrm>
          <a:prstGeom prst="line">
            <a:avLst/>
          </a:prstGeom>
          <a:noFill/>
          <a:ln w="9525" cap="flat" cmpd="sng" algn="ctr">
            <a:solidFill>
              <a:srgbClr val="0070C0"/>
            </a:solidFill>
            <a:prstDash val="solid"/>
            <a:round/>
            <a:headEnd type="none" w="med" len="med"/>
            <a:tailEnd type="oval" w="med" len="med"/>
          </a:ln>
          <a:effectLst/>
        </p:spPr>
      </p:cxnSp>
      <p:cxnSp>
        <p:nvCxnSpPr>
          <p:cNvPr id="110" name="Straight Connector 109"/>
          <p:cNvCxnSpPr/>
          <p:nvPr/>
        </p:nvCxnSpPr>
        <p:spPr bwMode="auto">
          <a:xfrm flipV="1">
            <a:off x="8429172" y="5562679"/>
            <a:ext cx="275644" cy="1"/>
          </a:xfrm>
          <a:prstGeom prst="line">
            <a:avLst/>
          </a:prstGeom>
          <a:noFill/>
          <a:ln w="9525" cap="flat" cmpd="sng" algn="ctr">
            <a:solidFill>
              <a:srgbClr val="0070C0"/>
            </a:solidFill>
            <a:prstDash val="solid"/>
            <a:round/>
            <a:headEnd type="none" w="med" len="med"/>
            <a:tailEnd type="oval" w="med" len="med"/>
          </a:ln>
          <a:effectLst/>
        </p:spPr>
      </p:cxnSp>
      <p:sp>
        <p:nvSpPr>
          <p:cNvPr id="118" name="Rounded Rectangle 117"/>
          <p:cNvSpPr/>
          <p:nvPr/>
        </p:nvSpPr>
        <p:spPr bwMode="auto">
          <a:xfrm>
            <a:off x="6877050" y="3876618"/>
            <a:ext cx="914400" cy="2286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Link Master</a:t>
            </a:r>
            <a:endParaRPr lang="en-US" sz="800" b="0" dirty="0">
              <a:solidFill>
                <a:srgbClr val="000000"/>
              </a:solidFill>
            </a:endParaRPr>
          </a:p>
        </p:txBody>
      </p:sp>
      <p:cxnSp>
        <p:nvCxnSpPr>
          <p:cNvPr id="119" name="Straight Connector 118"/>
          <p:cNvCxnSpPr/>
          <p:nvPr/>
        </p:nvCxnSpPr>
        <p:spPr bwMode="auto">
          <a:xfrm>
            <a:off x="6586615" y="3581400"/>
            <a:ext cx="0" cy="838200"/>
          </a:xfrm>
          <a:prstGeom prst="line">
            <a:avLst/>
          </a:prstGeom>
          <a:noFill/>
          <a:ln w="9525" cap="flat" cmpd="sng" algn="ctr">
            <a:solidFill>
              <a:schemeClr val="tx1"/>
            </a:solidFill>
            <a:prstDash val="dashDot"/>
            <a:round/>
            <a:headEnd type="none" w="med" len="med"/>
            <a:tailEnd type="none" w="med" len="med"/>
          </a:ln>
          <a:effectLst/>
        </p:spPr>
      </p:cxnSp>
      <p:sp>
        <p:nvSpPr>
          <p:cNvPr id="128" name="Rounded Rectangle 127"/>
          <p:cNvSpPr/>
          <p:nvPr/>
        </p:nvSpPr>
        <p:spPr bwMode="auto">
          <a:xfrm>
            <a:off x="1796076" y="5469998"/>
            <a:ext cx="1333500" cy="201872"/>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Data Warehouse</a:t>
            </a:r>
            <a:endParaRPr lang="en-US" sz="800" b="0" dirty="0">
              <a:solidFill>
                <a:srgbClr val="000000"/>
              </a:solidFill>
            </a:endParaRPr>
          </a:p>
        </p:txBody>
      </p:sp>
      <p:sp>
        <p:nvSpPr>
          <p:cNvPr id="129" name="Rounded Rectangle 128"/>
          <p:cNvSpPr/>
          <p:nvPr/>
        </p:nvSpPr>
        <p:spPr bwMode="auto">
          <a:xfrm>
            <a:off x="5533572" y="5469998"/>
            <a:ext cx="1333500" cy="201872"/>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Document Management</a:t>
            </a:r>
            <a:endParaRPr lang="en-US" sz="800" b="0" dirty="0">
              <a:solidFill>
                <a:srgbClr val="000000"/>
              </a:solidFill>
            </a:endParaRPr>
          </a:p>
        </p:txBody>
      </p:sp>
      <p:sp>
        <p:nvSpPr>
          <p:cNvPr id="131" name="TextBox 130"/>
          <p:cNvSpPr txBox="1"/>
          <p:nvPr/>
        </p:nvSpPr>
        <p:spPr>
          <a:xfrm>
            <a:off x="127374" y="4548537"/>
            <a:ext cx="630301" cy="215444"/>
          </a:xfrm>
          <a:prstGeom prst="rect">
            <a:avLst/>
          </a:prstGeom>
          <a:noFill/>
        </p:spPr>
        <p:txBody>
          <a:bodyPr wrap="none" rtlCol="0">
            <a:spAutoFit/>
          </a:bodyPr>
          <a:lstStyle/>
          <a:p>
            <a:r>
              <a:rPr lang="en-GB" sz="800" i="1" dirty="0">
                <a:solidFill>
                  <a:srgbClr val="000000"/>
                </a:solidFill>
                <a:cs typeface="+mn-cs"/>
              </a:rPr>
              <a:t>Products</a:t>
            </a:r>
          </a:p>
        </p:txBody>
      </p:sp>
      <p:sp>
        <p:nvSpPr>
          <p:cNvPr id="83" name="TextBox 82"/>
          <p:cNvSpPr txBox="1"/>
          <p:nvPr/>
        </p:nvSpPr>
        <p:spPr>
          <a:xfrm>
            <a:off x="5590762" y="1647803"/>
            <a:ext cx="1297637" cy="1600438"/>
          </a:xfrm>
          <a:prstGeom prst="rect">
            <a:avLst/>
          </a:prstGeom>
          <a:noFill/>
        </p:spPr>
        <p:txBody>
          <a:bodyPr wrap="square" rtlCol="0">
            <a:spAutoFit/>
          </a:bodyPr>
          <a:lstStyle/>
          <a:p>
            <a:r>
              <a:rPr lang="en-GB" sz="600" b="0" dirty="0">
                <a:solidFill>
                  <a:srgbClr val="000000"/>
                </a:solidFill>
                <a:latin typeface="Arial"/>
                <a:cs typeface="+mn-cs"/>
              </a:rPr>
              <a:t>Group Limit Validation</a:t>
            </a:r>
          </a:p>
          <a:p>
            <a:r>
              <a:rPr lang="en-GB" sz="600" b="0" dirty="0">
                <a:solidFill>
                  <a:srgbClr val="000000"/>
                </a:solidFill>
                <a:latin typeface="Arial"/>
                <a:cs typeface="+mn-cs"/>
              </a:rPr>
              <a:t>Local Limit Validation</a:t>
            </a:r>
          </a:p>
          <a:p>
            <a:r>
              <a:rPr lang="en-GB" sz="600" b="0" dirty="0">
                <a:solidFill>
                  <a:srgbClr val="000000"/>
                </a:solidFill>
                <a:latin typeface="Arial"/>
              </a:rPr>
              <a:t>Utilisation of limit</a:t>
            </a:r>
            <a:endParaRPr lang="en-GB" sz="600" b="0" dirty="0">
              <a:solidFill>
                <a:srgbClr val="000000"/>
              </a:solidFill>
              <a:latin typeface="Arial"/>
              <a:cs typeface="+mn-cs"/>
            </a:endParaRPr>
          </a:p>
          <a:p>
            <a:r>
              <a:rPr lang="en-GB" sz="600" b="0" dirty="0">
                <a:solidFill>
                  <a:srgbClr val="000000"/>
                </a:solidFill>
              </a:rPr>
              <a:t>Excess</a:t>
            </a:r>
            <a:r>
              <a:rPr lang="en-GB" sz="600" b="0" dirty="0">
                <a:solidFill>
                  <a:srgbClr val="000000"/>
                </a:solidFill>
                <a:cs typeface="+mn-cs"/>
              </a:rPr>
              <a:t> Management/Tracking</a:t>
            </a:r>
          </a:p>
          <a:p>
            <a:r>
              <a:rPr lang="en-GB" sz="600" b="0" dirty="0">
                <a:solidFill>
                  <a:srgbClr val="000000"/>
                </a:solidFill>
                <a:latin typeface="Arial"/>
                <a:cs typeface="+mn-cs"/>
              </a:rPr>
              <a:t>Aggregate Exposure Comp.</a:t>
            </a:r>
          </a:p>
          <a:p>
            <a:r>
              <a:rPr lang="en-GB" sz="600" b="0" dirty="0">
                <a:solidFill>
                  <a:srgbClr val="000000"/>
                </a:solidFill>
                <a:latin typeface="Arial"/>
                <a:cs typeface="+mn-cs"/>
              </a:rPr>
              <a:t>Secured, Unsecured Facility Comp.</a:t>
            </a:r>
          </a:p>
          <a:p>
            <a:r>
              <a:rPr lang="en-GB" sz="600" b="0" dirty="0">
                <a:solidFill>
                  <a:srgbClr val="000000"/>
                </a:solidFill>
                <a:latin typeface="Arial"/>
              </a:rPr>
              <a:t>Covenant Tracking</a:t>
            </a:r>
          </a:p>
          <a:p>
            <a:r>
              <a:rPr lang="en-GB" sz="600" b="0" dirty="0">
                <a:solidFill>
                  <a:srgbClr val="000000"/>
                </a:solidFill>
                <a:latin typeface="Arial"/>
                <a:cs typeface="+mn-cs"/>
              </a:rPr>
              <a:t>Collateral Attribution</a:t>
            </a:r>
          </a:p>
          <a:p>
            <a:r>
              <a:rPr lang="en-GB" sz="600" b="0" dirty="0">
                <a:solidFill>
                  <a:srgbClr val="000000"/>
                </a:solidFill>
                <a:latin typeface="Arial"/>
                <a:cs typeface="+mn-cs"/>
              </a:rPr>
              <a:t>Stress Test</a:t>
            </a:r>
          </a:p>
          <a:p>
            <a:r>
              <a:rPr lang="en-GB" sz="600" b="0" dirty="0">
                <a:solidFill>
                  <a:srgbClr val="000000"/>
                </a:solidFill>
                <a:latin typeface="Arial"/>
                <a:cs typeface="+mn-cs"/>
              </a:rPr>
              <a:t>Early Warning, Soft Collection</a:t>
            </a:r>
          </a:p>
          <a:p>
            <a:r>
              <a:rPr lang="en-GB" sz="600" b="0" dirty="0">
                <a:solidFill>
                  <a:srgbClr val="000000"/>
                </a:solidFill>
                <a:latin typeface="Arial"/>
                <a:cs typeface="+mn-cs"/>
              </a:rPr>
              <a:t>Pro-active Account Management</a:t>
            </a:r>
          </a:p>
          <a:p>
            <a:r>
              <a:rPr lang="en-GB" sz="600" b="0" dirty="0">
                <a:solidFill>
                  <a:srgbClr val="000000"/>
                </a:solidFill>
                <a:latin typeface="Arial"/>
              </a:rPr>
              <a:t>External rating</a:t>
            </a:r>
          </a:p>
          <a:p>
            <a:r>
              <a:rPr lang="en-GB" sz="600" b="0" dirty="0">
                <a:solidFill>
                  <a:srgbClr val="000000"/>
                </a:solidFill>
                <a:latin typeface="Arial"/>
                <a:cs typeface="+mn-cs"/>
              </a:rPr>
              <a:t>Asset valuation</a:t>
            </a:r>
          </a:p>
          <a:p>
            <a:endParaRPr lang="en-GB" sz="600" dirty="0">
              <a:solidFill>
                <a:srgbClr val="000000"/>
              </a:solidFill>
              <a:latin typeface="Arial"/>
              <a:cs typeface="+mn-cs"/>
            </a:endParaRPr>
          </a:p>
          <a:p>
            <a:endParaRPr lang="en-GB" sz="800" dirty="0">
              <a:solidFill>
                <a:srgbClr val="000000"/>
              </a:solidFill>
              <a:latin typeface="Arial"/>
              <a:cs typeface="+mn-cs"/>
            </a:endParaRPr>
          </a:p>
        </p:txBody>
      </p:sp>
      <p:sp>
        <p:nvSpPr>
          <p:cNvPr id="86" name="TextBox 85"/>
          <p:cNvSpPr txBox="1"/>
          <p:nvPr/>
        </p:nvSpPr>
        <p:spPr>
          <a:xfrm>
            <a:off x="6979175" y="1645376"/>
            <a:ext cx="1297637" cy="769441"/>
          </a:xfrm>
          <a:prstGeom prst="rect">
            <a:avLst/>
          </a:prstGeom>
          <a:noFill/>
        </p:spPr>
        <p:txBody>
          <a:bodyPr wrap="square" rtlCol="0">
            <a:spAutoFit/>
          </a:bodyPr>
          <a:lstStyle/>
          <a:p>
            <a:r>
              <a:rPr lang="en-GB" sz="600" b="0" dirty="0">
                <a:solidFill>
                  <a:srgbClr val="000000"/>
                </a:solidFill>
                <a:latin typeface="Arial"/>
                <a:cs typeface="+mn-cs"/>
              </a:rPr>
              <a:t>Remedial Action</a:t>
            </a:r>
          </a:p>
          <a:p>
            <a:r>
              <a:rPr lang="en-GB" sz="600" b="0" dirty="0">
                <a:solidFill>
                  <a:srgbClr val="000000"/>
                </a:solidFill>
                <a:latin typeface="Arial"/>
                <a:cs typeface="+mn-cs"/>
              </a:rPr>
              <a:t>Recovery</a:t>
            </a:r>
          </a:p>
          <a:p>
            <a:r>
              <a:rPr lang="en-GB" sz="600" b="0" dirty="0">
                <a:solidFill>
                  <a:srgbClr val="000000"/>
                </a:solidFill>
                <a:latin typeface="Arial"/>
                <a:cs typeface="+mn-cs"/>
              </a:rPr>
              <a:t>Write-off</a:t>
            </a:r>
          </a:p>
          <a:p>
            <a:r>
              <a:rPr lang="en-GB" sz="600" b="0" dirty="0">
                <a:solidFill>
                  <a:srgbClr val="000000"/>
                </a:solidFill>
                <a:latin typeface="Arial"/>
              </a:rPr>
              <a:t>Loss Forecasting</a:t>
            </a:r>
          </a:p>
          <a:p>
            <a:r>
              <a:rPr lang="en-GB" sz="600" b="0" dirty="0">
                <a:solidFill>
                  <a:srgbClr val="000000"/>
                </a:solidFill>
                <a:latin typeface="Arial"/>
                <a:cs typeface="+mn-cs"/>
              </a:rPr>
              <a:t>Suspend Account/Interest</a:t>
            </a:r>
          </a:p>
          <a:p>
            <a:r>
              <a:rPr lang="en-GB" sz="600" b="0" dirty="0">
                <a:solidFill>
                  <a:srgbClr val="000000"/>
                </a:solidFill>
                <a:latin typeface="Arial"/>
              </a:rPr>
              <a:t>SP posting to GL</a:t>
            </a:r>
            <a:endParaRPr lang="en-GB" sz="600" b="0" dirty="0">
              <a:solidFill>
                <a:srgbClr val="000000"/>
              </a:solidFill>
              <a:latin typeface="Arial"/>
              <a:cs typeface="+mn-cs"/>
            </a:endParaRPr>
          </a:p>
          <a:p>
            <a:endParaRPr lang="en-GB" sz="800" dirty="0">
              <a:solidFill>
                <a:srgbClr val="000000"/>
              </a:solidFill>
              <a:latin typeface="Arial"/>
              <a:cs typeface="+mn-cs"/>
            </a:endParaRPr>
          </a:p>
        </p:txBody>
      </p:sp>
      <p:sp>
        <p:nvSpPr>
          <p:cNvPr id="98" name="Rounded Rectangle 97"/>
          <p:cNvSpPr/>
          <p:nvPr/>
        </p:nvSpPr>
        <p:spPr bwMode="auto">
          <a:xfrm>
            <a:off x="2028825" y="3539152"/>
            <a:ext cx="1066800" cy="251346"/>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Borrower Data</a:t>
            </a:r>
          </a:p>
        </p:txBody>
      </p:sp>
      <p:sp>
        <p:nvSpPr>
          <p:cNvPr id="114" name="Rounded Rectangle 113"/>
          <p:cNvSpPr/>
          <p:nvPr/>
        </p:nvSpPr>
        <p:spPr bwMode="auto">
          <a:xfrm>
            <a:off x="3257550" y="4124325"/>
            <a:ext cx="914400" cy="251346"/>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Country Limit</a:t>
            </a:r>
            <a:endParaRPr lang="en-US" sz="800" b="0" dirty="0">
              <a:solidFill>
                <a:srgbClr val="000000"/>
              </a:solidFill>
            </a:endParaRPr>
          </a:p>
        </p:txBody>
      </p:sp>
      <p:sp>
        <p:nvSpPr>
          <p:cNvPr id="115" name="Rounded Rectangle 114"/>
          <p:cNvSpPr/>
          <p:nvPr/>
        </p:nvSpPr>
        <p:spPr bwMode="auto">
          <a:xfrm>
            <a:off x="685800" y="4124325"/>
            <a:ext cx="1143000" cy="251346"/>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GCIN Link to LCIN</a:t>
            </a:r>
            <a:endParaRPr lang="en-US" sz="800" b="0" dirty="0">
              <a:solidFill>
                <a:srgbClr val="000000"/>
              </a:solidFill>
            </a:endParaRPr>
          </a:p>
        </p:txBody>
      </p:sp>
      <p:sp>
        <p:nvSpPr>
          <p:cNvPr id="116" name="Rounded Rectangle 115"/>
          <p:cNvSpPr/>
          <p:nvPr/>
        </p:nvSpPr>
        <p:spPr bwMode="auto">
          <a:xfrm>
            <a:off x="2028825" y="4124325"/>
            <a:ext cx="1066800" cy="251346"/>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Internal and External  Rating</a:t>
            </a:r>
            <a:endParaRPr lang="en-US" sz="800" b="0" dirty="0">
              <a:solidFill>
                <a:srgbClr val="000000"/>
              </a:solidFill>
            </a:endParaRPr>
          </a:p>
        </p:txBody>
      </p:sp>
      <p:sp>
        <p:nvSpPr>
          <p:cNvPr id="88" name="Rounded Rectangle 87"/>
          <p:cNvSpPr/>
          <p:nvPr/>
        </p:nvSpPr>
        <p:spPr bwMode="auto">
          <a:xfrm>
            <a:off x="457200" y="772235"/>
            <a:ext cx="914400" cy="228599"/>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Task List</a:t>
            </a:r>
            <a:endParaRPr lang="en-US" sz="800" b="0" dirty="0">
              <a:solidFill>
                <a:srgbClr val="000000"/>
              </a:solidFill>
            </a:endParaRPr>
          </a:p>
        </p:txBody>
      </p:sp>
      <p:sp>
        <p:nvSpPr>
          <p:cNvPr id="120" name="Rounded Rectangle 119"/>
          <p:cNvSpPr/>
          <p:nvPr/>
        </p:nvSpPr>
        <p:spPr bwMode="auto">
          <a:xfrm>
            <a:off x="2743200" y="777157"/>
            <a:ext cx="914400" cy="228599"/>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Rule / Trigger Maintenance</a:t>
            </a:r>
            <a:endParaRPr lang="en-US" sz="800" b="0" dirty="0">
              <a:solidFill>
                <a:srgbClr val="000000"/>
              </a:solidFill>
            </a:endParaRPr>
          </a:p>
        </p:txBody>
      </p:sp>
      <p:sp>
        <p:nvSpPr>
          <p:cNvPr id="121" name="Rounded Rectangle 120"/>
          <p:cNvSpPr/>
          <p:nvPr/>
        </p:nvSpPr>
        <p:spPr bwMode="auto">
          <a:xfrm>
            <a:off x="5029200" y="782077"/>
            <a:ext cx="914400" cy="228599"/>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Notifications &amp; Calendar</a:t>
            </a:r>
            <a:endParaRPr lang="en-US" sz="800" b="0" dirty="0">
              <a:solidFill>
                <a:srgbClr val="000000"/>
              </a:solidFill>
            </a:endParaRPr>
          </a:p>
        </p:txBody>
      </p:sp>
      <p:sp>
        <p:nvSpPr>
          <p:cNvPr id="122" name="Rounded Rectangle 121"/>
          <p:cNvSpPr/>
          <p:nvPr/>
        </p:nvSpPr>
        <p:spPr bwMode="auto">
          <a:xfrm>
            <a:off x="6172200" y="786994"/>
            <a:ext cx="914400" cy="228599"/>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Report Request</a:t>
            </a:r>
            <a:endParaRPr lang="en-US" sz="800" b="0" dirty="0">
              <a:solidFill>
                <a:srgbClr val="000000"/>
              </a:solidFill>
            </a:endParaRPr>
          </a:p>
        </p:txBody>
      </p:sp>
      <p:sp>
        <p:nvSpPr>
          <p:cNvPr id="123" name="Rounded Rectangle 122"/>
          <p:cNvSpPr/>
          <p:nvPr/>
        </p:nvSpPr>
        <p:spPr bwMode="auto">
          <a:xfrm>
            <a:off x="7315200" y="781671"/>
            <a:ext cx="914400" cy="228599"/>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Report &amp; Data Retrieval</a:t>
            </a:r>
            <a:endParaRPr lang="en-US" sz="800" b="0" dirty="0">
              <a:solidFill>
                <a:srgbClr val="000000"/>
              </a:solidFill>
            </a:endParaRPr>
          </a:p>
        </p:txBody>
      </p:sp>
      <p:cxnSp>
        <p:nvCxnSpPr>
          <p:cNvPr id="124" name="Straight Connector 123"/>
          <p:cNvCxnSpPr/>
          <p:nvPr/>
        </p:nvCxnSpPr>
        <p:spPr bwMode="auto">
          <a:xfrm>
            <a:off x="76200" y="762000"/>
            <a:ext cx="0" cy="1752600"/>
          </a:xfrm>
          <a:prstGeom prst="line">
            <a:avLst/>
          </a:prstGeom>
          <a:noFill/>
          <a:ln w="9525" cap="flat" cmpd="sng" algn="ctr">
            <a:solidFill>
              <a:srgbClr val="0070C0"/>
            </a:solidFill>
            <a:prstDash val="solid"/>
            <a:round/>
            <a:headEnd type="none" w="med" len="med"/>
            <a:tailEnd type="none" w="med" len="med"/>
          </a:ln>
          <a:effectLst/>
        </p:spPr>
      </p:cxnSp>
      <p:cxnSp>
        <p:nvCxnSpPr>
          <p:cNvPr id="130" name="Straight Connector 129"/>
          <p:cNvCxnSpPr/>
          <p:nvPr/>
        </p:nvCxnSpPr>
        <p:spPr bwMode="auto">
          <a:xfrm flipH="1">
            <a:off x="76200" y="2362201"/>
            <a:ext cx="228600" cy="0"/>
          </a:xfrm>
          <a:prstGeom prst="line">
            <a:avLst/>
          </a:prstGeom>
          <a:noFill/>
          <a:ln w="9525" cap="flat" cmpd="sng" algn="ctr">
            <a:solidFill>
              <a:srgbClr val="0070C0"/>
            </a:solidFill>
            <a:prstDash val="solid"/>
            <a:round/>
            <a:headEnd type="none" w="med" len="med"/>
            <a:tailEnd type="oval" w="med" len="med"/>
          </a:ln>
          <a:effectLst/>
        </p:spPr>
      </p:cxnSp>
      <p:cxnSp>
        <p:nvCxnSpPr>
          <p:cNvPr id="144" name="Straight Connector 143"/>
          <p:cNvCxnSpPr/>
          <p:nvPr/>
        </p:nvCxnSpPr>
        <p:spPr bwMode="auto">
          <a:xfrm flipH="1">
            <a:off x="76200" y="857868"/>
            <a:ext cx="228600" cy="0"/>
          </a:xfrm>
          <a:prstGeom prst="line">
            <a:avLst/>
          </a:prstGeom>
          <a:noFill/>
          <a:ln w="9525" cap="flat" cmpd="sng" algn="ctr">
            <a:solidFill>
              <a:srgbClr val="0070C0"/>
            </a:solidFill>
            <a:prstDash val="solid"/>
            <a:round/>
            <a:headEnd type="none" w="med" len="med"/>
            <a:tailEnd type="oval" w="med" len="med"/>
          </a:ln>
          <a:effectLst/>
        </p:spPr>
      </p:cxnSp>
      <p:sp>
        <p:nvSpPr>
          <p:cNvPr id="145" name="TextBox 144"/>
          <p:cNvSpPr txBox="1"/>
          <p:nvPr/>
        </p:nvSpPr>
        <p:spPr>
          <a:xfrm>
            <a:off x="-8798" y="1079587"/>
            <a:ext cx="430887" cy="120000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vert="vert" wrap="none" rtlCol="0">
            <a:spAutoFit/>
          </a:bodyPr>
          <a:lstStyle/>
          <a:p>
            <a:r>
              <a:rPr lang="en-GB" sz="800" i="1" dirty="0">
                <a:solidFill>
                  <a:srgbClr val="000000"/>
                </a:solidFill>
              </a:rPr>
              <a:t>Service Orchestration</a:t>
            </a:r>
          </a:p>
          <a:p>
            <a:r>
              <a:rPr lang="en-GB" sz="800" i="1" dirty="0">
                <a:solidFill>
                  <a:srgbClr val="000000"/>
                </a:solidFill>
              </a:rPr>
              <a:t>Collaboration Platform</a:t>
            </a:r>
            <a:endParaRPr lang="en-US" sz="800" i="1" dirty="0">
              <a:solidFill>
                <a:srgbClr val="000000"/>
              </a:solidFill>
            </a:endParaRPr>
          </a:p>
        </p:txBody>
      </p:sp>
      <p:sp>
        <p:nvSpPr>
          <p:cNvPr id="127" name="Rounded Rectangle 126"/>
          <p:cNvSpPr/>
          <p:nvPr/>
        </p:nvSpPr>
        <p:spPr bwMode="auto">
          <a:xfrm>
            <a:off x="3886200" y="786679"/>
            <a:ext cx="914400" cy="228599"/>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Case Status Dashboard</a:t>
            </a:r>
            <a:endParaRPr lang="en-US" sz="800" b="0" dirty="0">
              <a:solidFill>
                <a:srgbClr val="000000"/>
              </a:solidFill>
            </a:endParaRPr>
          </a:p>
        </p:txBody>
      </p:sp>
      <p:sp>
        <p:nvSpPr>
          <p:cNvPr id="132" name="Rounded Rectangle 131"/>
          <p:cNvSpPr/>
          <p:nvPr/>
        </p:nvSpPr>
        <p:spPr bwMode="auto">
          <a:xfrm>
            <a:off x="1437400" y="4838700"/>
            <a:ext cx="733425" cy="20955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CASA - OD</a:t>
            </a:r>
            <a:endParaRPr lang="en-US" sz="800" b="0" dirty="0">
              <a:solidFill>
                <a:srgbClr val="000000"/>
              </a:solidFill>
            </a:endParaRPr>
          </a:p>
        </p:txBody>
      </p:sp>
      <p:sp>
        <p:nvSpPr>
          <p:cNvPr id="133" name="Rounded Rectangle 132"/>
          <p:cNvSpPr/>
          <p:nvPr/>
        </p:nvSpPr>
        <p:spPr bwMode="auto">
          <a:xfrm>
            <a:off x="2038350" y="3838575"/>
            <a:ext cx="1066800" cy="251346"/>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Customer Financial</a:t>
            </a:r>
          </a:p>
        </p:txBody>
      </p:sp>
      <p:sp>
        <p:nvSpPr>
          <p:cNvPr id="136" name="TextBox 135"/>
          <p:cNvSpPr txBox="1"/>
          <p:nvPr/>
        </p:nvSpPr>
        <p:spPr>
          <a:xfrm>
            <a:off x="265916" y="5830094"/>
            <a:ext cx="611065" cy="215444"/>
          </a:xfrm>
          <a:prstGeom prst="rect">
            <a:avLst/>
          </a:prstGeom>
          <a:noFill/>
        </p:spPr>
        <p:txBody>
          <a:bodyPr wrap="none" rtlCol="0">
            <a:spAutoFit/>
          </a:bodyPr>
          <a:lstStyle/>
          <a:p>
            <a:r>
              <a:rPr lang="en-GB" sz="800" i="1" dirty="0">
                <a:solidFill>
                  <a:srgbClr val="000000"/>
                </a:solidFill>
                <a:cs typeface="+mn-cs"/>
              </a:rPr>
              <a:t>Services</a:t>
            </a:r>
          </a:p>
        </p:txBody>
      </p:sp>
      <p:sp>
        <p:nvSpPr>
          <p:cNvPr id="141" name="Rounded Rectangle 140"/>
          <p:cNvSpPr/>
          <p:nvPr/>
        </p:nvSpPr>
        <p:spPr bwMode="auto">
          <a:xfrm>
            <a:off x="1600200" y="772230"/>
            <a:ext cx="914400" cy="228599"/>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Data Capture</a:t>
            </a:r>
            <a:endParaRPr lang="en-US" sz="800" b="0" dirty="0">
              <a:solidFill>
                <a:srgbClr val="000000"/>
              </a:solidFill>
            </a:endParaRPr>
          </a:p>
        </p:txBody>
      </p:sp>
      <p:sp>
        <p:nvSpPr>
          <p:cNvPr id="112" name="TextBox 111"/>
          <p:cNvSpPr txBox="1"/>
          <p:nvPr/>
        </p:nvSpPr>
        <p:spPr>
          <a:xfrm>
            <a:off x="390075" y="1664498"/>
            <a:ext cx="1506822" cy="553998"/>
          </a:xfrm>
          <a:prstGeom prst="rect">
            <a:avLst/>
          </a:prstGeom>
          <a:noFill/>
        </p:spPr>
        <p:txBody>
          <a:bodyPr wrap="square" rtlCol="0">
            <a:spAutoFit/>
          </a:bodyPr>
          <a:lstStyle/>
          <a:p>
            <a:r>
              <a:rPr lang="en-GB" sz="600" b="0" dirty="0">
                <a:solidFill>
                  <a:srgbClr val="000000"/>
                </a:solidFill>
                <a:latin typeface="Arial"/>
                <a:cs typeface="+mn-cs"/>
              </a:rPr>
              <a:t>TM Analytic &amp; RAC Assessment &amp; Deviation Approval</a:t>
            </a:r>
          </a:p>
          <a:p>
            <a:r>
              <a:rPr lang="en-GB" sz="600" b="0" dirty="0">
                <a:solidFill>
                  <a:srgbClr val="000000"/>
                </a:solidFill>
                <a:latin typeface="Arial"/>
                <a:cs typeface="+mn-cs"/>
              </a:rPr>
              <a:t>Prospect Rejection – Capture Reject </a:t>
            </a:r>
          </a:p>
          <a:p>
            <a:r>
              <a:rPr lang="en-GB" sz="600" b="0" dirty="0">
                <a:solidFill>
                  <a:srgbClr val="000000"/>
                </a:solidFill>
                <a:latin typeface="Arial"/>
                <a:cs typeface="+mn-cs"/>
              </a:rPr>
              <a:t>Reason</a:t>
            </a:r>
          </a:p>
          <a:p>
            <a:r>
              <a:rPr lang="en-GB" sz="600" b="0" dirty="0">
                <a:solidFill>
                  <a:srgbClr val="000000"/>
                </a:solidFill>
                <a:latin typeface="Arial"/>
                <a:cs typeface="+mn-cs"/>
              </a:rPr>
              <a:t>Leads Management</a:t>
            </a:r>
          </a:p>
        </p:txBody>
      </p:sp>
      <p:sp>
        <p:nvSpPr>
          <p:cNvPr id="113" name="TextBox 112"/>
          <p:cNvSpPr txBox="1"/>
          <p:nvPr/>
        </p:nvSpPr>
        <p:spPr>
          <a:xfrm>
            <a:off x="1911836" y="1650238"/>
            <a:ext cx="1221890" cy="1477328"/>
          </a:xfrm>
          <a:prstGeom prst="rect">
            <a:avLst/>
          </a:prstGeom>
          <a:noFill/>
        </p:spPr>
        <p:txBody>
          <a:bodyPr wrap="square" rtlCol="0">
            <a:spAutoFit/>
          </a:bodyPr>
          <a:lstStyle/>
          <a:p>
            <a:r>
              <a:rPr lang="en-GB" sz="600" b="0" dirty="0">
                <a:solidFill>
                  <a:srgbClr val="000000"/>
                </a:solidFill>
                <a:latin typeface="Arial"/>
                <a:cs typeface="+mn-cs"/>
              </a:rPr>
              <a:t>Data Capture –  Borrower, Related Party, </a:t>
            </a:r>
            <a:r>
              <a:rPr lang="en-GB" sz="600" b="0" dirty="0">
                <a:solidFill>
                  <a:srgbClr val="000000"/>
                </a:solidFill>
                <a:latin typeface="Arial"/>
              </a:rPr>
              <a:t>Limit, </a:t>
            </a:r>
            <a:r>
              <a:rPr lang="en-GB" sz="600" b="0" dirty="0">
                <a:solidFill>
                  <a:srgbClr val="000000"/>
                </a:solidFill>
                <a:latin typeface="Arial"/>
                <a:cs typeface="+mn-cs"/>
              </a:rPr>
              <a:t>Collateral</a:t>
            </a:r>
          </a:p>
          <a:p>
            <a:endParaRPr lang="en-GB" sz="500" b="0" dirty="0">
              <a:solidFill>
                <a:srgbClr val="000000"/>
              </a:solidFill>
              <a:latin typeface="Arial"/>
              <a:cs typeface="+mn-cs"/>
            </a:endParaRPr>
          </a:p>
          <a:p>
            <a:r>
              <a:rPr lang="en-GB" sz="600" b="0" dirty="0">
                <a:solidFill>
                  <a:srgbClr val="000000"/>
                </a:solidFill>
                <a:latin typeface="Arial"/>
                <a:cs typeface="+mn-cs"/>
              </a:rPr>
              <a:t>Limit Concentration Check</a:t>
            </a:r>
          </a:p>
          <a:p>
            <a:r>
              <a:rPr lang="en-GB" sz="600" b="0" dirty="0">
                <a:solidFill>
                  <a:srgbClr val="000000"/>
                </a:solidFill>
                <a:latin typeface="Arial"/>
                <a:cs typeface="+mn-cs"/>
              </a:rPr>
              <a:t>Spreading/Financial statement</a:t>
            </a:r>
          </a:p>
          <a:p>
            <a:r>
              <a:rPr lang="en-GB" sz="600" b="0" dirty="0">
                <a:solidFill>
                  <a:srgbClr val="000000"/>
                </a:solidFill>
                <a:latin typeface="Arial"/>
              </a:rPr>
              <a:t>ROE Simulation</a:t>
            </a:r>
          </a:p>
          <a:p>
            <a:r>
              <a:rPr lang="en-GB" sz="600" b="0" dirty="0">
                <a:solidFill>
                  <a:srgbClr val="000000"/>
                </a:solidFill>
                <a:latin typeface="Arial"/>
              </a:rPr>
              <a:t>ACRR, FRR Computation</a:t>
            </a:r>
          </a:p>
          <a:p>
            <a:r>
              <a:rPr lang="en-GB" sz="600" b="0" dirty="0">
                <a:solidFill>
                  <a:srgbClr val="000000"/>
                </a:solidFill>
                <a:latin typeface="Arial"/>
                <a:cs typeface="+mn-cs"/>
              </a:rPr>
              <a:t>Pre-transactional Limit Check</a:t>
            </a:r>
          </a:p>
          <a:p>
            <a:r>
              <a:rPr lang="en-GB" sz="600" b="0" dirty="0">
                <a:solidFill>
                  <a:srgbClr val="000000"/>
                </a:solidFill>
                <a:latin typeface="Arial"/>
                <a:cs typeface="+mn-cs"/>
              </a:rPr>
              <a:t>DOA Computation</a:t>
            </a:r>
          </a:p>
          <a:p>
            <a:endParaRPr lang="en-GB" sz="500" b="0" dirty="0">
              <a:solidFill>
                <a:srgbClr val="000000"/>
              </a:solidFill>
              <a:latin typeface="Arial"/>
              <a:cs typeface="+mn-cs"/>
            </a:endParaRPr>
          </a:p>
          <a:p>
            <a:r>
              <a:rPr lang="en-GB" sz="600" b="0" dirty="0">
                <a:solidFill>
                  <a:srgbClr val="000000"/>
                </a:solidFill>
                <a:cs typeface="+mn-cs"/>
              </a:rPr>
              <a:t>Auto Generation Of  Documents - Term Sheet, Fact Sheet (Standard T&amp;C, Templates)</a:t>
            </a:r>
            <a:endParaRPr lang="en-GB" sz="600" b="0" dirty="0">
              <a:solidFill>
                <a:srgbClr val="000000"/>
              </a:solidFill>
              <a:latin typeface="Arial"/>
              <a:cs typeface="+mn-cs"/>
            </a:endParaRPr>
          </a:p>
          <a:p>
            <a:endParaRPr lang="en-GB" sz="800" dirty="0">
              <a:solidFill>
                <a:srgbClr val="000000"/>
              </a:solidFill>
              <a:latin typeface="Arial"/>
              <a:cs typeface="+mn-cs"/>
            </a:endParaRPr>
          </a:p>
        </p:txBody>
      </p:sp>
      <p:sp>
        <p:nvSpPr>
          <p:cNvPr id="135" name="TextBox 134"/>
          <p:cNvSpPr txBox="1"/>
          <p:nvPr/>
        </p:nvSpPr>
        <p:spPr>
          <a:xfrm>
            <a:off x="3169180" y="1666102"/>
            <a:ext cx="1297637" cy="738664"/>
          </a:xfrm>
          <a:prstGeom prst="rect">
            <a:avLst/>
          </a:prstGeom>
          <a:noFill/>
        </p:spPr>
        <p:txBody>
          <a:bodyPr wrap="square" rtlCol="0">
            <a:spAutoFit/>
          </a:bodyPr>
          <a:lstStyle/>
          <a:p>
            <a:r>
              <a:rPr lang="en-GB" sz="600" b="0" dirty="0">
                <a:solidFill>
                  <a:srgbClr val="000000"/>
                </a:solidFill>
                <a:cs typeface="+mn-cs"/>
              </a:rPr>
              <a:t>Credit Memo Preparation</a:t>
            </a:r>
          </a:p>
          <a:p>
            <a:r>
              <a:rPr lang="en-GB" sz="600" b="0" dirty="0">
                <a:solidFill>
                  <a:srgbClr val="000000"/>
                </a:solidFill>
                <a:cs typeface="+mn-cs"/>
              </a:rPr>
              <a:t>Case Review &amp; Collaboration</a:t>
            </a:r>
          </a:p>
          <a:p>
            <a:r>
              <a:rPr lang="en-GB" sz="600" b="0" dirty="0">
                <a:solidFill>
                  <a:srgbClr val="000000"/>
                </a:solidFill>
                <a:cs typeface="+mn-cs"/>
              </a:rPr>
              <a:t>Group &amp; Local Limit Approval</a:t>
            </a:r>
          </a:p>
          <a:p>
            <a:r>
              <a:rPr lang="en-GB" sz="600" b="0" dirty="0">
                <a:solidFill>
                  <a:srgbClr val="000000"/>
                </a:solidFill>
                <a:cs typeface="+mn-cs"/>
              </a:rPr>
              <a:t>Rating Approval</a:t>
            </a:r>
          </a:p>
          <a:p>
            <a:r>
              <a:rPr lang="en-GB" sz="600" b="0" dirty="0">
                <a:solidFill>
                  <a:srgbClr val="000000"/>
                </a:solidFill>
                <a:cs typeface="+mn-cs"/>
              </a:rPr>
              <a:t>Credit Memo Approval</a:t>
            </a:r>
          </a:p>
          <a:p>
            <a:r>
              <a:rPr lang="en-GB" sz="600" b="0" dirty="0">
                <a:solidFill>
                  <a:srgbClr val="000000"/>
                </a:solidFill>
                <a:cs typeface="+mn-cs"/>
              </a:rPr>
              <a:t>Allocation, Sub-allocation of Limits</a:t>
            </a:r>
          </a:p>
        </p:txBody>
      </p:sp>
      <p:sp>
        <p:nvSpPr>
          <p:cNvPr id="137" name="TextBox 136"/>
          <p:cNvSpPr txBox="1"/>
          <p:nvPr/>
        </p:nvSpPr>
        <p:spPr>
          <a:xfrm>
            <a:off x="4388380" y="1635960"/>
            <a:ext cx="1297637" cy="1046440"/>
          </a:xfrm>
          <a:prstGeom prst="rect">
            <a:avLst/>
          </a:prstGeom>
          <a:noFill/>
        </p:spPr>
        <p:txBody>
          <a:bodyPr wrap="square" rtlCol="0">
            <a:spAutoFit/>
          </a:bodyPr>
          <a:lstStyle/>
          <a:p>
            <a:r>
              <a:rPr lang="en-GB" sz="600" b="0" dirty="0">
                <a:solidFill>
                  <a:srgbClr val="000000"/>
                </a:solidFill>
                <a:latin typeface="Arial"/>
                <a:cs typeface="+mn-cs"/>
              </a:rPr>
              <a:t>LO Preparations &amp; Approval (Standard T&amp;C, Templates)</a:t>
            </a:r>
          </a:p>
          <a:p>
            <a:r>
              <a:rPr lang="en-GB" sz="600" b="0" dirty="0">
                <a:solidFill>
                  <a:srgbClr val="000000"/>
                </a:solidFill>
                <a:latin typeface="Arial"/>
                <a:cs typeface="+mn-cs"/>
              </a:rPr>
              <a:t>Limit Activation – STP</a:t>
            </a:r>
          </a:p>
          <a:p>
            <a:r>
              <a:rPr lang="en-GB" sz="600" b="0" dirty="0">
                <a:solidFill>
                  <a:srgbClr val="000000"/>
                </a:solidFill>
                <a:latin typeface="Arial"/>
              </a:rPr>
              <a:t>Document check</a:t>
            </a:r>
          </a:p>
          <a:p>
            <a:r>
              <a:rPr lang="en-GB" sz="600" b="0" dirty="0">
                <a:solidFill>
                  <a:srgbClr val="000000"/>
                </a:solidFill>
                <a:latin typeface="Arial"/>
                <a:cs typeface="+mn-cs"/>
              </a:rPr>
              <a:t>Limit tree setup</a:t>
            </a:r>
          </a:p>
          <a:p>
            <a:r>
              <a:rPr lang="en-GB" sz="600" b="0" dirty="0">
                <a:solidFill>
                  <a:srgbClr val="000000"/>
                </a:solidFill>
                <a:latin typeface="Arial"/>
              </a:rPr>
              <a:t>Loan Account opening</a:t>
            </a:r>
          </a:p>
          <a:p>
            <a:r>
              <a:rPr lang="en-GB" sz="600" b="0" dirty="0">
                <a:solidFill>
                  <a:srgbClr val="000000"/>
                </a:solidFill>
                <a:latin typeface="Arial"/>
                <a:cs typeface="+mn-cs"/>
              </a:rPr>
              <a:t>Limit activation</a:t>
            </a:r>
          </a:p>
          <a:p>
            <a:r>
              <a:rPr lang="en-GB" sz="600" b="0" dirty="0">
                <a:solidFill>
                  <a:srgbClr val="000000"/>
                </a:solidFill>
                <a:latin typeface="Arial"/>
              </a:rPr>
              <a:t>CASA account opening &amp; disbursement</a:t>
            </a:r>
            <a:r>
              <a:rPr lang="en-GB" sz="600" dirty="0">
                <a:solidFill>
                  <a:srgbClr val="000000"/>
                </a:solidFill>
                <a:latin typeface="Arial"/>
                <a:cs typeface="+mn-cs"/>
              </a:rPr>
              <a:t> </a:t>
            </a:r>
          </a:p>
          <a:p>
            <a:endParaRPr lang="en-GB" sz="800" dirty="0">
              <a:solidFill>
                <a:srgbClr val="000000"/>
              </a:solidFill>
              <a:latin typeface="Arial"/>
              <a:cs typeface="+mn-cs"/>
            </a:endParaRPr>
          </a:p>
        </p:txBody>
      </p:sp>
      <p:sp>
        <p:nvSpPr>
          <p:cNvPr id="138" name="Rounded Rectangle 137"/>
          <p:cNvSpPr/>
          <p:nvPr/>
        </p:nvSpPr>
        <p:spPr bwMode="auto">
          <a:xfrm>
            <a:off x="4381500" y="3531140"/>
            <a:ext cx="914400" cy="251346"/>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Group Collateral</a:t>
            </a:r>
            <a:endParaRPr lang="en-US" sz="800" b="0" dirty="0">
              <a:solidFill>
                <a:srgbClr val="000000"/>
              </a:solidFill>
            </a:endParaRPr>
          </a:p>
        </p:txBody>
      </p:sp>
      <p:sp>
        <p:nvSpPr>
          <p:cNvPr id="139" name="Rounded Rectangle 138"/>
          <p:cNvSpPr/>
          <p:nvPr/>
        </p:nvSpPr>
        <p:spPr bwMode="auto">
          <a:xfrm>
            <a:off x="5561542" y="3874049"/>
            <a:ext cx="914400" cy="2286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Covenants</a:t>
            </a:r>
            <a:endParaRPr lang="en-US" sz="800" b="0" dirty="0">
              <a:solidFill>
                <a:srgbClr val="000000"/>
              </a:solidFill>
            </a:endParaRPr>
          </a:p>
        </p:txBody>
      </p:sp>
      <p:sp>
        <p:nvSpPr>
          <p:cNvPr id="117" name="Rounded Rectangle 116"/>
          <p:cNvSpPr/>
          <p:nvPr/>
        </p:nvSpPr>
        <p:spPr bwMode="auto">
          <a:xfrm>
            <a:off x="4388760" y="4118960"/>
            <a:ext cx="914400" cy="251346"/>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0" dirty="0">
                <a:solidFill>
                  <a:srgbClr val="000000"/>
                </a:solidFill>
              </a:rPr>
              <a:t>Country Collateral</a:t>
            </a:r>
            <a:endParaRPr lang="en-US" sz="800" b="0" dirty="0">
              <a:solidFill>
                <a:srgbClr val="000000"/>
              </a:solidFill>
            </a:endParaRPr>
          </a:p>
        </p:txBody>
      </p:sp>
      <p:sp>
        <p:nvSpPr>
          <p:cNvPr id="126" name="TextBox 125"/>
          <p:cNvSpPr txBox="1"/>
          <p:nvPr/>
        </p:nvSpPr>
        <p:spPr>
          <a:xfrm>
            <a:off x="3740573" y="1159069"/>
            <a:ext cx="1112805" cy="246221"/>
          </a:xfrm>
          <a:prstGeom prst="rect">
            <a:avLst/>
          </a:prstGeom>
          <a:noFill/>
        </p:spPr>
        <p:txBody>
          <a:bodyPr wrap="none" rtlCol="0">
            <a:spAutoFit/>
          </a:bodyPr>
          <a:lstStyle/>
          <a:p>
            <a:r>
              <a:rPr lang="en-GB" sz="1000" i="1" dirty="0">
                <a:solidFill>
                  <a:srgbClr val="000000"/>
                </a:solidFill>
                <a:cs typeface="+mn-cs"/>
              </a:rPr>
              <a:t>Credit Services</a:t>
            </a:r>
          </a:p>
        </p:txBody>
      </p:sp>
      <p:sp>
        <p:nvSpPr>
          <p:cNvPr id="134" name="TextBox 133"/>
          <p:cNvSpPr txBox="1"/>
          <p:nvPr/>
        </p:nvSpPr>
        <p:spPr>
          <a:xfrm>
            <a:off x="211140" y="5419952"/>
            <a:ext cx="1342034" cy="215444"/>
          </a:xfrm>
          <a:prstGeom prst="rect">
            <a:avLst/>
          </a:prstGeom>
          <a:noFill/>
        </p:spPr>
        <p:txBody>
          <a:bodyPr wrap="none" rtlCol="0">
            <a:spAutoFit/>
          </a:bodyPr>
          <a:lstStyle/>
          <a:p>
            <a:r>
              <a:rPr lang="en-GB" sz="800" i="1" dirty="0">
                <a:solidFill>
                  <a:srgbClr val="000000"/>
                </a:solidFill>
                <a:cs typeface="+mn-cs"/>
              </a:rPr>
              <a:t>Data &amp; Document Mgmt</a:t>
            </a:r>
          </a:p>
        </p:txBody>
      </p:sp>
    </p:spTree>
    <p:extLst>
      <p:ext uri="{BB962C8B-B14F-4D97-AF65-F5344CB8AC3E}">
        <p14:creationId xmlns:p14="http://schemas.microsoft.com/office/powerpoint/2010/main" val="317937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27" y="-103187"/>
            <a:ext cx="8566483" cy="577850"/>
          </a:xfrm>
        </p:spPr>
        <p:txBody>
          <a:bodyPr/>
          <a:lstStyle/>
          <a:p>
            <a:r>
              <a:rPr lang="en-GB" dirty="0"/>
              <a:t> </a:t>
            </a:r>
            <a:r>
              <a:rPr lang="en-GB" sz="1600" b="1" dirty="0"/>
              <a:t>Coverage of E2E Credit Process Steps by Cell based on Original 13 Value Streams</a:t>
            </a:r>
            <a:endParaRPr lang="en-US" sz="1600" b="1" dirty="0"/>
          </a:p>
        </p:txBody>
      </p:sp>
      <p:sp>
        <p:nvSpPr>
          <p:cNvPr id="44" name="Slide Number Placeholder 5"/>
          <p:cNvSpPr>
            <a:spLocks noGrp="1"/>
          </p:cNvSpPr>
          <p:nvPr>
            <p:ph type="sldNum" sz="quarter" idx="10"/>
          </p:nvPr>
        </p:nvSpPr>
        <p:spPr>
          <a:xfrm>
            <a:off x="8091946" y="6462252"/>
            <a:ext cx="1066800" cy="381000"/>
          </a:xfrm>
        </p:spPr>
        <p:txBody>
          <a:bodyPr/>
          <a:lstStyle/>
          <a:p>
            <a:pPr marL="0" marR="0" lvl="0" indent="0" defTabSz="914400" rtl="0" eaLnBrk="0" fontAlgn="base" latinLnBrk="0" hangingPunct="0">
              <a:lnSpc>
                <a:spcPct val="100000"/>
              </a:lnSpc>
              <a:spcBef>
                <a:spcPct val="0"/>
              </a:spcBef>
              <a:spcAft>
                <a:spcPct val="0"/>
              </a:spcAft>
              <a:buClrTx/>
              <a:buSzTx/>
              <a:buFontTx/>
              <a:buNone/>
              <a:tabLst/>
              <a:defRPr/>
            </a:pPr>
            <a:fld id="{DE727E23-2EFC-4140-98F1-729BFD8F1F0F}" type="slidenum">
              <a:rPr kumimoji="0" lang="en-US" alt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defTabSz="914400" rtl="0" eaLnBrk="0" fontAlgn="base" latinLnBrk="0" hangingPunct="0">
                <a:lnSpc>
                  <a:spcPct val="100000"/>
                </a:lnSpc>
                <a:spcBef>
                  <a:spcPct val="0"/>
                </a:spcBef>
                <a:spcAft>
                  <a:spcPct val="0"/>
                </a:spcAft>
                <a:buClrTx/>
                <a:buSzTx/>
                <a:buFontTx/>
                <a:buNone/>
                <a:tabLst/>
                <a:defRPr/>
              </a:pPr>
              <a:t>2</a:t>
            </a:fld>
            <a:endParaRPr kumimoji="0" lang="en-US" altLang="en-US" sz="800" b="0" i="0" u="none" strike="noStrike" kern="1200" cap="none" spc="0" normalizeH="0" baseline="0" noProof="0">
              <a:ln>
                <a:noFill/>
              </a:ln>
              <a:solidFill>
                <a:srgbClr val="000000"/>
              </a:solidFill>
              <a:effectLst/>
              <a:uLnTx/>
              <a:uFillTx/>
              <a:latin typeface="Arial" charset="0"/>
              <a:ea typeface="+mn-ea"/>
              <a:cs typeface="+mn-cs"/>
            </a:endParaRPr>
          </a:p>
        </p:txBody>
      </p:sp>
      <p:pic>
        <p:nvPicPr>
          <p:cNvPr id="5173" name="Straight Connector 55">
            <a:extLst>
              <a:ext uri="{FF2B5EF4-FFF2-40B4-BE49-F238E27FC236}">
                <a16:creationId xmlns:a16="http://schemas.microsoft.com/office/drawing/2014/main" id="{8AE8961C-F58B-4108-9F09-374BE7BC861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598200" y="287197800"/>
            <a:ext cx="628897650" cy="2895600"/>
          </a:xfrm>
          <a:prstGeom prst="rect">
            <a:avLst/>
          </a:prstGeom>
          <a:noFill/>
          <a:extLst>
            <a:ext uri="{909E8E84-426E-40DD-AFC4-6F175D3DCCD1}">
              <a14:hiddenFill xmlns:a14="http://schemas.microsoft.com/office/drawing/2010/main">
                <a:solidFill>
                  <a:srgbClr val="FFFFFF"/>
                </a:solidFill>
              </a14:hiddenFill>
            </a:ext>
          </a:extLst>
        </p:spPr>
      </p:pic>
      <p:pic>
        <p:nvPicPr>
          <p:cNvPr id="5166" name="Picture 101">
            <a:extLst>
              <a:ext uri="{FF2B5EF4-FFF2-40B4-BE49-F238E27FC236}">
                <a16:creationId xmlns:a16="http://schemas.microsoft.com/office/drawing/2014/main" id="{8C6CFB4E-CEFB-4E07-B3EF-6DBBCE6EF8CA}"/>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2175" y="77479525"/>
            <a:ext cx="12533313" cy="11331575"/>
          </a:xfrm>
          <a:prstGeom prst="rect">
            <a:avLst/>
          </a:prstGeom>
          <a:noFill/>
          <a:extLst>
            <a:ext uri="{909E8E84-426E-40DD-AFC4-6F175D3DCCD1}">
              <a14:hiddenFill xmlns:a14="http://schemas.microsoft.com/office/drawing/2010/main">
                <a:solidFill>
                  <a:srgbClr val="FFFFFF"/>
                </a:solidFill>
              </a14:hiddenFill>
            </a:ext>
          </a:extLst>
        </p:spPr>
      </p:pic>
      <p:pic>
        <p:nvPicPr>
          <p:cNvPr id="5157" name="Picture 95">
            <a:extLst>
              <a:ext uri="{FF2B5EF4-FFF2-40B4-BE49-F238E27FC236}">
                <a16:creationId xmlns:a16="http://schemas.microsoft.com/office/drawing/2014/main" id="{0C31222D-A08E-4619-BB4B-A8508419D53B}"/>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56488" y="76568300"/>
            <a:ext cx="10893425" cy="10883900"/>
          </a:xfrm>
          <a:prstGeom prst="rect">
            <a:avLst/>
          </a:prstGeom>
          <a:noFill/>
          <a:extLst>
            <a:ext uri="{909E8E84-426E-40DD-AFC4-6F175D3DCCD1}">
              <a14:hiddenFill xmlns:a14="http://schemas.microsoft.com/office/drawing/2010/main">
                <a:solidFill>
                  <a:srgbClr val="FFFFFF"/>
                </a:solidFill>
              </a14:hiddenFill>
            </a:ext>
          </a:extLst>
        </p:spPr>
      </p:pic>
      <p:pic>
        <p:nvPicPr>
          <p:cNvPr id="5148" name="Picture 89">
            <a:extLst>
              <a:ext uri="{FF2B5EF4-FFF2-40B4-BE49-F238E27FC236}">
                <a16:creationId xmlns:a16="http://schemas.microsoft.com/office/drawing/2014/main" id="{3FE3BC57-C497-49BA-9CE2-491E1FE1C003}"/>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441500" y="78698725"/>
            <a:ext cx="6565900" cy="8947150"/>
          </a:xfrm>
          <a:prstGeom prst="rect">
            <a:avLst/>
          </a:prstGeom>
          <a:noFill/>
          <a:extLst>
            <a:ext uri="{909E8E84-426E-40DD-AFC4-6F175D3DCCD1}">
              <a14:hiddenFill xmlns:a14="http://schemas.microsoft.com/office/drawing/2010/main">
                <a:solidFill>
                  <a:srgbClr val="FFFFFF"/>
                </a:solidFill>
              </a14:hiddenFill>
            </a:ext>
          </a:extLst>
        </p:spPr>
      </p:pic>
      <p:pic>
        <p:nvPicPr>
          <p:cNvPr id="5225" name="Picture 105">
            <a:extLst>
              <a:ext uri="{FF2B5EF4-FFF2-40B4-BE49-F238E27FC236}">
                <a16:creationId xmlns:a16="http://schemas.microsoft.com/office/drawing/2014/main" id="{CFB94B0A-5444-4BB5-8072-F2C68EC7A579}"/>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71788" y="77479525"/>
            <a:ext cx="9699625" cy="11779250"/>
          </a:xfrm>
          <a:prstGeom prst="rect">
            <a:avLst/>
          </a:prstGeom>
          <a:noFill/>
          <a:extLst>
            <a:ext uri="{909E8E84-426E-40DD-AFC4-6F175D3DCCD1}">
              <a14:hiddenFill xmlns:a14="http://schemas.microsoft.com/office/drawing/2010/main">
                <a:solidFill>
                  <a:srgbClr val="FFFFFF"/>
                </a:solidFill>
              </a14:hiddenFill>
            </a:ext>
          </a:extLst>
        </p:spPr>
      </p:pic>
      <p:pic>
        <p:nvPicPr>
          <p:cNvPr id="5216" name="Picture 99">
            <a:extLst>
              <a:ext uri="{FF2B5EF4-FFF2-40B4-BE49-F238E27FC236}">
                <a16:creationId xmlns:a16="http://schemas.microsoft.com/office/drawing/2014/main" id="{93C5EB3D-2EA4-4FDF-BAEE-8ED4982D375C}"/>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78800" y="75823763"/>
            <a:ext cx="10891838" cy="12076112"/>
          </a:xfrm>
          <a:prstGeom prst="rect">
            <a:avLst/>
          </a:prstGeom>
          <a:noFill/>
          <a:extLst>
            <a:ext uri="{909E8E84-426E-40DD-AFC4-6F175D3DCCD1}">
              <a14:hiddenFill xmlns:a14="http://schemas.microsoft.com/office/drawing/2010/main">
                <a:solidFill>
                  <a:srgbClr val="FFFFFF"/>
                </a:solidFill>
              </a14:hiddenFill>
            </a:ext>
          </a:extLst>
        </p:spPr>
      </p:pic>
      <p:pic>
        <p:nvPicPr>
          <p:cNvPr id="5207" name="Oval 93">
            <a:extLst>
              <a:ext uri="{FF2B5EF4-FFF2-40B4-BE49-F238E27FC236}">
                <a16:creationId xmlns:a16="http://schemas.microsoft.com/office/drawing/2014/main" id="{EFA37B44-5127-4E7C-95E2-E6D276554326}"/>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490550" y="84934425"/>
            <a:ext cx="4849813" cy="8945563"/>
          </a:xfrm>
          <a:prstGeom prst="rect">
            <a:avLst/>
          </a:prstGeom>
          <a:noFill/>
          <a:extLst>
            <a:ext uri="{909E8E84-426E-40DD-AFC4-6F175D3DCCD1}">
              <a14:hiddenFill xmlns:a14="http://schemas.microsoft.com/office/drawing/2010/main">
                <a:solidFill>
                  <a:srgbClr val="FFFFFF"/>
                </a:solidFill>
              </a14:hiddenFill>
            </a:ext>
          </a:extLst>
        </p:spPr>
      </p:pic>
      <p:pic>
        <p:nvPicPr>
          <p:cNvPr id="5198" name="Picture 87">
            <a:extLst>
              <a:ext uri="{FF2B5EF4-FFF2-40B4-BE49-F238E27FC236}">
                <a16:creationId xmlns:a16="http://schemas.microsoft.com/office/drawing/2014/main" id="{5C3F4D9B-3FD3-4A17-8C33-286F127F09A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07775" y="57891363"/>
            <a:ext cx="10891838" cy="1088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7">
            <a:extLst>
              <a:ext uri="{FF2B5EF4-FFF2-40B4-BE49-F238E27FC236}">
                <a16:creationId xmlns:a16="http://schemas.microsoft.com/office/drawing/2014/main" id="{EE81FE22-C745-4C6A-85B7-27C99840340A}"/>
              </a:ext>
            </a:extLst>
          </p:cNvPr>
          <p:cNvGraphicFramePr>
            <a:graphicFrameLocks noChangeAspect="1"/>
          </p:cNvGraphicFramePr>
          <p:nvPr>
            <p:extLst>
              <p:ext uri="{D42A27DB-BD31-4B8C-83A1-F6EECF244321}">
                <p14:modId xmlns:p14="http://schemas.microsoft.com/office/powerpoint/2010/main" val="588898437"/>
              </p:ext>
            </p:extLst>
          </p:nvPr>
        </p:nvGraphicFramePr>
        <p:xfrm>
          <a:off x="0" y="429982"/>
          <a:ext cx="9144000" cy="5666018"/>
        </p:xfrm>
        <a:graphic>
          <a:graphicData uri="http://schemas.openxmlformats.org/presentationml/2006/ole">
            <mc:AlternateContent xmlns:mc="http://schemas.openxmlformats.org/markup-compatibility/2006">
              <mc:Choice xmlns:v="urn:schemas-microsoft-com:vml" Requires="v">
                <p:oleObj spid="_x0000_s3087" name="Worksheet" r:id="rId12" imgW="14449395" imgH="4800499" progId="Excel.Sheet.12">
                  <p:embed/>
                </p:oleObj>
              </mc:Choice>
              <mc:Fallback>
                <p:oleObj name="Worksheet" r:id="rId12" imgW="14449395" imgH="4800499" progId="Excel.Sheet.12">
                  <p:embed/>
                  <p:pic>
                    <p:nvPicPr>
                      <p:cNvPr id="8" name="Object 7">
                        <a:extLst>
                          <a:ext uri="{FF2B5EF4-FFF2-40B4-BE49-F238E27FC236}">
                            <a16:creationId xmlns:a16="http://schemas.microsoft.com/office/drawing/2014/main" id="{EE81FE22-C745-4C6A-85B7-27C99840340A}"/>
                          </a:ext>
                        </a:extLst>
                      </p:cNvPr>
                      <p:cNvPicPr/>
                      <p:nvPr/>
                    </p:nvPicPr>
                    <p:blipFill>
                      <a:blip r:embed="rId13"/>
                      <a:stretch>
                        <a:fillRect/>
                      </a:stretch>
                    </p:blipFill>
                    <p:spPr>
                      <a:xfrm>
                        <a:off x="0" y="429982"/>
                        <a:ext cx="9144000" cy="5666018"/>
                      </a:xfrm>
                      <a:prstGeom prst="rect">
                        <a:avLst/>
                      </a:prstGeom>
                    </p:spPr>
                  </p:pic>
                </p:oleObj>
              </mc:Fallback>
            </mc:AlternateContent>
          </a:graphicData>
        </a:graphic>
      </p:graphicFrame>
    </p:spTree>
    <p:extLst>
      <p:ext uri="{BB962C8B-B14F-4D97-AF65-F5344CB8AC3E}">
        <p14:creationId xmlns:p14="http://schemas.microsoft.com/office/powerpoint/2010/main" val="809564909"/>
      </p:ext>
    </p:extLst>
  </p:cSld>
  <p:clrMapOvr>
    <a:masterClrMapping/>
  </p:clrMapOvr>
</p:sld>
</file>

<file path=ppt/theme/theme1.xml><?xml version="1.0" encoding="utf-8"?>
<a:theme xmlns:a="http://schemas.openxmlformats.org/drawingml/2006/main" name="3_DBS PPT template 0207">
  <a:themeElements>
    <a:clrScheme name="">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DBS PPT template 02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PT Template - for internal use only(1)">
  <a:themeElements>
    <a:clrScheme name="">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DBS PPT template 02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BS PPT template 0207">
  <a:themeElements>
    <a:clrScheme name="">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DBS PPT template 0207">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BS PPT template 0207">
  <a:themeElements>
    <a:clrScheme name="">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DBS PPT template 0207">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DBS PPT template 0207">
  <a:themeElements>
    <a:clrScheme name="">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DBS PPT template 02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DBS Colour Theme">
  <a:themeElements>
    <a:clrScheme name="Custom 1">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DBS PPT template 02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S ppt 18 Jan.ppt [Read-Only] [Compatibility Mode]" id="{9678D7A2-D245-4817-9784-B8D0CFA7FACD}" vid="{E0D09B04-E3BA-43F4-A6D2-08D4CED41DD1}"/>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0924517-e6f2-40f5-bfe3-db59be536e3f">
      <UserInfo>
        <DisplayName>Prasad KAMATH</DisplayName>
        <AccountId>13</AccountId>
        <AccountType/>
      </UserInfo>
      <UserInfo>
        <DisplayName>Larry Chye Hock LIM</DisplayName>
        <AccountId>20</AccountId>
        <AccountType/>
      </UserInfo>
      <UserInfo>
        <DisplayName>Greg Eric STEINIGER</DisplayName>
        <AccountId>14</AccountId>
        <AccountType/>
      </UserInfo>
      <UserInfo>
        <DisplayName>Herbert Kuen Wai HO</DisplayName>
        <AccountId>74</AccountId>
        <AccountType/>
      </UserInfo>
      <UserInfo>
        <DisplayName>Kok Leong YIP</DisplayName>
        <AccountId>17</AccountId>
        <AccountType/>
      </UserInfo>
      <UserInfo>
        <DisplayName>Mei Li GOH</DisplayName>
        <AccountId>19</AccountId>
        <AccountType/>
      </UserInfo>
      <UserInfo>
        <DisplayName>Manish MAHESHWARI</DisplayName>
        <AccountId>86</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5D67DAE9548614487A5809443CDF694" ma:contentTypeVersion="6" ma:contentTypeDescription="Create a new document." ma:contentTypeScope="" ma:versionID="2d06c842afde34a05ed3659e8e280951">
  <xsd:schema xmlns:xsd="http://www.w3.org/2001/XMLSchema" xmlns:xs="http://www.w3.org/2001/XMLSchema" xmlns:p="http://schemas.microsoft.com/office/2006/metadata/properties" xmlns:ns2="80924517-e6f2-40f5-bfe3-db59be536e3f" xmlns:ns3="95ca581b-0c35-4a3a-a3ce-cbebd451f88b" targetNamespace="http://schemas.microsoft.com/office/2006/metadata/properties" ma:root="true" ma:fieldsID="de0caab25f01e2582964519d3e2ba59a" ns2:_="" ns3:_="">
    <xsd:import namespace="80924517-e6f2-40f5-bfe3-db59be536e3f"/>
    <xsd:import namespace="95ca581b-0c35-4a3a-a3ce-cbebd451f88b"/>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924517-e6f2-40f5-bfe3-db59be536e3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5ca581b-0c35-4a3a-a3ce-cbebd451f88b"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6AB1D4-0965-4BA9-9F56-69369A5790F3}">
  <ds:schemaRefs>
    <ds:schemaRef ds:uri="http://schemas.microsoft.com/office/infopath/2007/PartnerControls"/>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terms/"/>
    <ds:schemaRef ds:uri="95ca581b-0c35-4a3a-a3ce-cbebd451f88b"/>
    <ds:schemaRef ds:uri="80924517-e6f2-40f5-bfe3-db59be536e3f"/>
    <ds:schemaRef ds:uri="http://purl.org/dc/dcmitype/"/>
  </ds:schemaRefs>
</ds:datastoreItem>
</file>

<file path=customXml/itemProps2.xml><?xml version="1.0" encoding="utf-8"?>
<ds:datastoreItem xmlns:ds="http://schemas.openxmlformats.org/officeDocument/2006/customXml" ds:itemID="{B158529D-409C-4BE5-ACFA-C274762084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924517-e6f2-40f5-bfe3-db59be536e3f"/>
    <ds:schemaRef ds:uri="95ca581b-0c35-4a3a-a3ce-cbebd451f8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78EFD-75B0-4C35-A4BF-E7DEE5DA09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45269</TotalTime>
  <Words>343</Words>
  <Application>Microsoft Office PowerPoint</Application>
  <PresentationFormat>On-screen Show (4:3)</PresentationFormat>
  <Paragraphs>114</Paragraphs>
  <Slides>2</Slides>
  <Notes>2</Notes>
  <HiddenSlides>0</HiddenSlides>
  <MMClips>0</MMClips>
  <ScaleCrop>false</ScaleCrop>
  <HeadingPairs>
    <vt:vector size="8" baseType="variant">
      <vt:variant>
        <vt:lpstr>Fonts Used</vt:lpstr>
      </vt:variant>
      <vt:variant>
        <vt:i4>4</vt:i4>
      </vt:variant>
      <vt:variant>
        <vt:lpstr>Theme</vt:lpstr>
      </vt:variant>
      <vt:variant>
        <vt:i4>6</vt:i4>
      </vt:variant>
      <vt:variant>
        <vt:lpstr>Embedded OLE Servers</vt:lpstr>
      </vt:variant>
      <vt:variant>
        <vt:i4>1</vt:i4>
      </vt:variant>
      <vt:variant>
        <vt:lpstr>Slide Titles</vt:lpstr>
      </vt:variant>
      <vt:variant>
        <vt:i4>2</vt:i4>
      </vt:variant>
    </vt:vector>
  </HeadingPairs>
  <TitlesOfParts>
    <vt:vector size="13" baseType="lpstr">
      <vt:lpstr>宋体</vt:lpstr>
      <vt:lpstr>Arial</vt:lpstr>
      <vt:lpstr>Calibri</vt:lpstr>
      <vt:lpstr>Wingdings</vt:lpstr>
      <vt:lpstr>3_DBS PPT template 0207</vt:lpstr>
      <vt:lpstr>1_PPT Template - for internal use only(1)</vt:lpstr>
      <vt:lpstr>1_DBS PPT template 0207</vt:lpstr>
      <vt:lpstr>2_DBS PPT template 0207</vt:lpstr>
      <vt:lpstr>4_DBS PPT template 0207</vt:lpstr>
      <vt:lpstr>DBS Colour Theme</vt:lpstr>
      <vt:lpstr>Worksheet</vt:lpstr>
      <vt:lpstr>PowerPoint Presentation</vt:lpstr>
      <vt:lpstr> Coverage of E2E Credit Process Steps by Cell based on Original 13 Value Streams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Architecture Project</dc:title>
  <dc:creator>Mei Li GOH</dc:creator>
  <cp:lastModifiedBy>Prasad KAMATH</cp:lastModifiedBy>
  <cp:revision>56</cp:revision>
  <dcterms:modified xsi:type="dcterms:W3CDTF">2018-03-22T06:26:02Z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0x01010055D67DAE9548614487A5809443CDF694</vt:lpwstr>
  </property>
</Properties>
</file>