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465-4783-204F-84FA-65870F5AB4D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9021-3F0A-F74B-A970-0A4B9930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3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465-4783-204F-84FA-65870F5AB4D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9021-3F0A-F74B-A970-0A4B9930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2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465-4783-204F-84FA-65870F5AB4D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9021-3F0A-F74B-A970-0A4B9930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7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465-4783-204F-84FA-65870F5AB4D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9021-3F0A-F74B-A970-0A4B9930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465-4783-204F-84FA-65870F5AB4D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9021-3F0A-F74B-A970-0A4B9930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465-4783-204F-84FA-65870F5AB4D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9021-3F0A-F74B-A970-0A4B9930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465-4783-204F-84FA-65870F5AB4D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9021-3F0A-F74B-A970-0A4B9930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465-4783-204F-84FA-65870F5AB4D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9021-3F0A-F74B-A970-0A4B9930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465-4783-204F-84FA-65870F5AB4D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9021-3F0A-F74B-A970-0A4B9930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4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465-4783-204F-84FA-65870F5AB4D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9021-3F0A-F74B-A970-0A4B9930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465-4783-204F-84FA-65870F5AB4D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9021-3F0A-F74B-A970-0A4B9930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4465-4783-204F-84FA-65870F5AB4D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9021-3F0A-F74B-A970-0A4B9930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287867" y="465667"/>
            <a:ext cx="965200" cy="97366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Persons (Avro)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7196667" y="4834468"/>
            <a:ext cx="1193799" cy="1295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Pairs (Avro)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50999" y="1845733"/>
            <a:ext cx="1651000" cy="778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Persons to Friends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17902" y="2802466"/>
            <a:ext cx="1651000" cy="778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by Friends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283200" y="3970867"/>
            <a:ext cx="1651000" cy="778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Common Friends</a:t>
            </a:r>
            <a:endParaRPr lang="en-US" dirty="0"/>
          </a:p>
        </p:txBody>
      </p:sp>
      <p:sp>
        <p:nvSpPr>
          <p:cNvPr id="13" name="Bent Arrow 12"/>
          <p:cNvSpPr/>
          <p:nvPr/>
        </p:nvSpPr>
        <p:spPr>
          <a:xfrm rot="5400000">
            <a:off x="1667930" y="601137"/>
            <a:ext cx="745067" cy="135466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5400000">
            <a:off x="3687235" y="1900769"/>
            <a:ext cx="550329" cy="10668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>
            <a:off x="5456768" y="2976039"/>
            <a:ext cx="643463" cy="956734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5400000">
            <a:off x="7264403" y="4064004"/>
            <a:ext cx="414859" cy="8382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6401" y="1549401"/>
            <a:ext cx="846666" cy="52494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39331" y="2785532"/>
            <a:ext cx="1862668" cy="9144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DoFn&lt;Person, Pair&lt;Pair&lt;String, String&gt;, Person&gt;&gt;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06801" y="3801542"/>
            <a:ext cx="1502838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groupByKey()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97401" y="4936066"/>
            <a:ext cx="2535770" cy="11684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DoFn&lt;Pair&lt;Pair&lt;String, String&gt;, Iterable&lt;Person&gt;, PersonPair&gt;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66001" y="6248401"/>
            <a:ext cx="846666" cy="52494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9331" y="401134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PCollection&lt;Person&gt;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95650" y="1380407"/>
            <a:ext cx="39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PTable&lt;Pair&lt;String, String&gt;, Person&gt;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39465" y="3616876"/>
            <a:ext cx="246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PCollection&lt;PersonPair&gt;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45621" y="2416200"/>
            <a:ext cx="397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PGroupedTable&lt;Pair&lt;String, String&gt;, Person&gt;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4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87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Cerner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Baugher</dc:creator>
  <cp:lastModifiedBy>Bryan Baugher</cp:lastModifiedBy>
  <cp:revision>2</cp:revision>
  <dcterms:created xsi:type="dcterms:W3CDTF">2014-05-12T16:30:49Z</dcterms:created>
  <dcterms:modified xsi:type="dcterms:W3CDTF">2014-05-12T16:42:32Z</dcterms:modified>
</cp:coreProperties>
</file>