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2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0950-2833-8547-846E-23B90B7B9C14}" type="datetimeFigureOut">
              <a:rPr lang="en-US" smtClean="0"/>
              <a:t>3/7/14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C40-7450-8842-AF34-5A952B51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2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0950-2833-8547-846E-23B90B7B9C14}" type="datetimeFigureOut">
              <a:rPr lang="en-US" smtClean="0"/>
              <a:t>3/7/14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C40-7450-8842-AF34-5A952B51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1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0950-2833-8547-846E-23B90B7B9C14}" type="datetimeFigureOut">
              <a:rPr lang="en-US" smtClean="0"/>
              <a:t>3/7/14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C40-7450-8842-AF34-5A952B51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4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0950-2833-8547-846E-23B90B7B9C14}" type="datetimeFigureOut">
              <a:rPr lang="en-US" smtClean="0"/>
              <a:t>3/7/14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C40-7450-8842-AF34-5A952B51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7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0950-2833-8547-846E-23B90B7B9C14}" type="datetimeFigureOut">
              <a:rPr lang="en-US" smtClean="0"/>
              <a:t>3/7/14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C40-7450-8842-AF34-5A952B51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9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0950-2833-8547-846E-23B90B7B9C14}" type="datetimeFigureOut">
              <a:rPr lang="en-US" smtClean="0"/>
              <a:t>3/7/14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C40-7450-8842-AF34-5A952B51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4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0950-2833-8547-846E-23B90B7B9C14}" type="datetimeFigureOut">
              <a:rPr lang="en-US" smtClean="0"/>
              <a:t>3/7/14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C40-7450-8842-AF34-5A952B51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7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0950-2833-8547-846E-23B90B7B9C14}" type="datetimeFigureOut">
              <a:rPr lang="en-US" smtClean="0"/>
              <a:t>3/7/14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C40-7450-8842-AF34-5A952B51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7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0950-2833-8547-846E-23B90B7B9C14}" type="datetimeFigureOut">
              <a:rPr lang="en-US" smtClean="0"/>
              <a:t>3/7/14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C40-7450-8842-AF34-5A952B51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0950-2833-8547-846E-23B90B7B9C14}" type="datetimeFigureOut">
              <a:rPr lang="en-US" smtClean="0"/>
              <a:t>3/7/14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C40-7450-8842-AF34-5A952B51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5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0950-2833-8547-846E-23B90B7B9C14}" type="datetimeFigureOut">
              <a:rPr lang="en-US" smtClean="0"/>
              <a:t>3/7/14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6C40-7450-8842-AF34-5A952B51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80950-2833-8547-846E-23B90B7B9C14}" type="datetimeFigureOut">
              <a:rPr lang="en-US" smtClean="0"/>
              <a:t>3/7/14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6C40-7450-8842-AF34-5A952B51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733" y="12333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Input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23066" y="123335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Output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7533" y="124935"/>
            <a:ext cx="150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 Input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71267" y="124935"/>
            <a:ext cx="163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 Output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7867" y="1481667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: BCD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87867" y="2328798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 : ACDE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7867" y="3223286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 : ABDE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87867" y="4131733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 : ABCE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7867" y="5088466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 : BCD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717800" y="861999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AB : BCD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717800" y="1169776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 : BCD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17800" y="1458572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 : BCD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717800" y="1768302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AB : ACDE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717800" y="2076079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BC : ACDE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17800" y="2398739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BD : ACDE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717800" y="2747823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 : ACDE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717800" y="3055600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 : ABDE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717800" y="3377174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BC: ABDE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717800" y="3693880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CD : ABDE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717800" y="4007146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CE : ABDE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717800" y="4314923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 : ABCE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17800" y="4636556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BD : ABCE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17800" y="5262064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 : ABCE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717800" y="4954287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CD : ABCE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717800" y="5595240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E : BCD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717800" y="6210794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 : BCD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717800" y="5903017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CE : BCD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842934" y="1517833"/>
            <a:ext cx="1405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AB : BCD, ACDE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842934" y="1924490"/>
            <a:ext cx="1405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 : </a:t>
            </a:r>
            <a:r>
              <a:rPr lang="en-US" sz="1400" dirty="0" smtClean="0"/>
              <a:t>BCD</a:t>
            </a:r>
            <a:r>
              <a:rPr lang="en-US" sz="1400" dirty="0" smtClean="0"/>
              <a:t>, </a:t>
            </a:r>
            <a:r>
              <a:rPr lang="en-US" sz="1400" dirty="0" smtClean="0"/>
              <a:t>ABDE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842934" y="2343024"/>
            <a:ext cx="1405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 : </a:t>
            </a:r>
            <a:r>
              <a:rPr lang="en-US" sz="1400" dirty="0" smtClean="0"/>
              <a:t>BCD</a:t>
            </a:r>
            <a:r>
              <a:rPr lang="en-US" sz="1400" dirty="0" smtClean="0"/>
              <a:t>, </a:t>
            </a:r>
            <a:r>
              <a:rPr lang="en-US" sz="1400" dirty="0" smtClean="0"/>
              <a:t>ABCE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842934" y="2742142"/>
            <a:ext cx="1405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BC : </a:t>
            </a:r>
            <a:r>
              <a:rPr lang="en-US" sz="1400" dirty="0" smtClean="0"/>
              <a:t>ACDE</a:t>
            </a:r>
            <a:r>
              <a:rPr lang="en-US" sz="1400" dirty="0" smtClean="0"/>
              <a:t>, </a:t>
            </a:r>
            <a:r>
              <a:rPr lang="en-US" sz="1400" dirty="0" smtClean="0"/>
              <a:t>ABDE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842934" y="3154239"/>
            <a:ext cx="1405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BD : </a:t>
            </a:r>
            <a:r>
              <a:rPr lang="en-US" sz="1400" dirty="0" smtClean="0"/>
              <a:t>ACDE</a:t>
            </a:r>
            <a:r>
              <a:rPr lang="en-US" sz="1400" dirty="0" smtClean="0"/>
              <a:t>, </a:t>
            </a:r>
            <a:r>
              <a:rPr lang="en-US" sz="1400" dirty="0" smtClean="0"/>
              <a:t>ABCE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842934" y="3610254"/>
            <a:ext cx="1405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 : </a:t>
            </a:r>
            <a:r>
              <a:rPr lang="en-US" sz="1400" dirty="0" smtClean="0"/>
              <a:t>ACDE</a:t>
            </a:r>
            <a:r>
              <a:rPr lang="en-US" sz="1400" dirty="0" smtClean="0"/>
              <a:t>, </a:t>
            </a:r>
            <a:r>
              <a:rPr lang="en-US" sz="1400" dirty="0" smtClean="0"/>
              <a:t>BCD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842934" y="4023631"/>
            <a:ext cx="1405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CD : </a:t>
            </a:r>
            <a:r>
              <a:rPr lang="en-US" sz="1400" dirty="0" smtClean="0"/>
              <a:t>ABDE</a:t>
            </a:r>
            <a:r>
              <a:rPr lang="en-US" sz="1400" dirty="0" smtClean="0"/>
              <a:t>, </a:t>
            </a:r>
            <a:r>
              <a:rPr lang="en-US" sz="1400" dirty="0" smtClean="0"/>
              <a:t>ABCE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42934" y="4467698"/>
            <a:ext cx="1405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CE : </a:t>
            </a:r>
            <a:r>
              <a:rPr lang="en-US" sz="1400" dirty="0" smtClean="0"/>
              <a:t>ABDE</a:t>
            </a:r>
            <a:r>
              <a:rPr lang="en-US" sz="1400" dirty="0" smtClean="0"/>
              <a:t>, </a:t>
            </a:r>
            <a:r>
              <a:rPr lang="en-US" sz="1400" dirty="0" smtClean="0"/>
              <a:t>BCD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842934" y="4896985"/>
            <a:ext cx="1405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 : </a:t>
            </a:r>
            <a:r>
              <a:rPr lang="en-US" sz="1400" dirty="0" smtClean="0"/>
              <a:t>ABCE</a:t>
            </a:r>
            <a:r>
              <a:rPr lang="en-US" sz="1400" dirty="0" smtClean="0"/>
              <a:t>, </a:t>
            </a:r>
            <a:r>
              <a:rPr lang="en-US" sz="1400" dirty="0" smtClean="0"/>
              <a:t>BCD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687733" y="1517833"/>
            <a:ext cx="778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AB : CD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7687733" y="1924490"/>
            <a:ext cx="787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 : </a:t>
            </a:r>
            <a:r>
              <a:rPr lang="en-US" sz="1400" dirty="0" smtClean="0"/>
              <a:t>BD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687733" y="2343024"/>
            <a:ext cx="745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 : </a:t>
            </a:r>
            <a:r>
              <a:rPr lang="en-US" sz="1400" dirty="0" smtClean="0"/>
              <a:t>BC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7687733" y="2747823"/>
            <a:ext cx="86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BC : </a:t>
            </a:r>
            <a:r>
              <a:rPr lang="en-US" sz="1400" dirty="0" smtClean="0"/>
              <a:t>ADE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7687733" y="3154239"/>
            <a:ext cx="829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BD : </a:t>
            </a:r>
            <a:r>
              <a:rPr lang="en-US" sz="1400" dirty="0" smtClean="0"/>
              <a:t>ACE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687733" y="3610729"/>
            <a:ext cx="79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 : </a:t>
            </a:r>
            <a:r>
              <a:rPr lang="en-US" sz="1400" dirty="0" smtClean="0"/>
              <a:t>CD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7645397" y="4023631"/>
            <a:ext cx="838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CD : </a:t>
            </a:r>
            <a:r>
              <a:rPr lang="en-US" sz="1400" dirty="0" smtClean="0"/>
              <a:t>ABE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696198" y="4482667"/>
            <a:ext cx="73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CE : </a:t>
            </a:r>
            <a:r>
              <a:rPr lang="en-US" sz="1400" dirty="0" smtClean="0"/>
              <a:t>BD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687733" y="4895496"/>
            <a:ext cx="778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 : </a:t>
            </a:r>
            <a:r>
              <a:rPr lang="en-US" sz="1400" dirty="0" smtClean="0"/>
              <a:t>BC</a:t>
            </a:r>
            <a:endParaRPr lang="en-US" sz="1400" dirty="0"/>
          </a:p>
        </p:txBody>
      </p:sp>
      <p:cxnSp>
        <p:nvCxnSpPr>
          <p:cNvPr id="54" name="Straight Arrow Connector 53"/>
          <p:cNvCxnSpPr>
            <a:stCxn id="8" idx="3"/>
            <a:endCxn id="13" idx="1"/>
          </p:cNvCxnSpPr>
          <p:nvPr/>
        </p:nvCxnSpPr>
        <p:spPr>
          <a:xfrm flipV="1">
            <a:off x="1236133" y="1015888"/>
            <a:ext cx="1481667" cy="619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8" idx="3"/>
            <a:endCxn id="14" idx="1"/>
          </p:cNvCxnSpPr>
          <p:nvPr/>
        </p:nvCxnSpPr>
        <p:spPr>
          <a:xfrm flipV="1">
            <a:off x="1236133" y="1323665"/>
            <a:ext cx="1481667" cy="311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3"/>
            <a:endCxn id="15" idx="1"/>
          </p:cNvCxnSpPr>
          <p:nvPr/>
        </p:nvCxnSpPr>
        <p:spPr>
          <a:xfrm flipV="1">
            <a:off x="1236133" y="1612461"/>
            <a:ext cx="1481667" cy="23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3"/>
            <a:endCxn id="16" idx="1"/>
          </p:cNvCxnSpPr>
          <p:nvPr/>
        </p:nvCxnSpPr>
        <p:spPr>
          <a:xfrm flipV="1">
            <a:off x="1236133" y="1922191"/>
            <a:ext cx="1481667" cy="560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3"/>
            <a:endCxn id="17" idx="1"/>
          </p:cNvCxnSpPr>
          <p:nvPr/>
        </p:nvCxnSpPr>
        <p:spPr>
          <a:xfrm flipV="1">
            <a:off x="1236133" y="2229968"/>
            <a:ext cx="1481667" cy="252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9" idx="3"/>
            <a:endCxn id="18" idx="1"/>
          </p:cNvCxnSpPr>
          <p:nvPr/>
        </p:nvCxnSpPr>
        <p:spPr>
          <a:xfrm>
            <a:off x="1236133" y="2482687"/>
            <a:ext cx="1481667" cy="69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" idx="3"/>
            <a:endCxn id="19" idx="1"/>
          </p:cNvCxnSpPr>
          <p:nvPr/>
        </p:nvCxnSpPr>
        <p:spPr>
          <a:xfrm>
            <a:off x="1236133" y="2482687"/>
            <a:ext cx="1481667" cy="419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0" idx="1"/>
          </p:cNvCxnSpPr>
          <p:nvPr/>
        </p:nvCxnSpPr>
        <p:spPr>
          <a:xfrm flipV="1">
            <a:off x="1236133" y="3209489"/>
            <a:ext cx="1481667" cy="16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0" idx="3"/>
            <a:endCxn id="21" idx="1"/>
          </p:cNvCxnSpPr>
          <p:nvPr/>
        </p:nvCxnSpPr>
        <p:spPr>
          <a:xfrm>
            <a:off x="1236133" y="3377175"/>
            <a:ext cx="1481667" cy="153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" idx="3"/>
            <a:endCxn id="22" idx="1"/>
          </p:cNvCxnSpPr>
          <p:nvPr/>
        </p:nvCxnSpPr>
        <p:spPr>
          <a:xfrm>
            <a:off x="1236133" y="3377175"/>
            <a:ext cx="1481667" cy="470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0" idx="3"/>
            <a:endCxn id="23" idx="1"/>
          </p:cNvCxnSpPr>
          <p:nvPr/>
        </p:nvCxnSpPr>
        <p:spPr>
          <a:xfrm>
            <a:off x="1236133" y="3377175"/>
            <a:ext cx="1481667" cy="783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1" idx="3"/>
            <a:endCxn id="24" idx="1"/>
          </p:cNvCxnSpPr>
          <p:nvPr/>
        </p:nvCxnSpPr>
        <p:spPr>
          <a:xfrm>
            <a:off x="1236133" y="4285622"/>
            <a:ext cx="1481667" cy="18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1" idx="3"/>
            <a:endCxn id="25" idx="1"/>
          </p:cNvCxnSpPr>
          <p:nvPr/>
        </p:nvCxnSpPr>
        <p:spPr>
          <a:xfrm>
            <a:off x="1236133" y="4285622"/>
            <a:ext cx="1481667" cy="504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3"/>
            <a:endCxn id="27" idx="1"/>
          </p:cNvCxnSpPr>
          <p:nvPr/>
        </p:nvCxnSpPr>
        <p:spPr>
          <a:xfrm>
            <a:off x="1236133" y="4285622"/>
            <a:ext cx="1481667" cy="822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1" idx="3"/>
            <a:endCxn id="26" idx="1"/>
          </p:cNvCxnSpPr>
          <p:nvPr/>
        </p:nvCxnSpPr>
        <p:spPr>
          <a:xfrm>
            <a:off x="1236133" y="4285622"/>
            <a:ext cx="1481667" cy="1130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2" idx="3"/>
            <a:endCxn id="28" idx="1"/>
          </p:cNvCxnSpPr>
          <p:nvPr/>
        </p:nvCxnSpPr>
        <p:spPr>
          <a:xfrm>
            <a:off x="1236133" y="5242355"/>
            <a:ext cx="1481667" cy="506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3"/>
            <a:endCxn id="30" idx="1"/>
          </p:cNvCxnSpPr>
          <p:nvPr/>
        </p:nvCxnSpPr>
        <p:spPr>
          <a:xfrm>
            <a:off x="1236133" y="5242355"/>
            <a:ext cx="1481667" cy="814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2" idx="3"/>
            <a:endCxn id="29" idx="1"/>
          </p:cNvCxnSpPr>
          <p:nvPr/>
        </p:nvCxnSpPr>
        <p:spPr>
          <a:xfrm>
            <a:off x="1236133" y="5242355"/>
            <a:ext cx="1481667" cy="1122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3" idx="3"/>
            <a:endCxn id="34" idx="1"/>
          </p:cNvCxnSpPr>
          <p:nvPr/>
        </p:nvCxnSpPr>
        <p:spPr>
          <a:xfrm>
            <a:off x="3666066" y="1015888"/>
            <a:ext cx="1176868" cy="65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3"/>
            <a:endCxn id="36" idx="1"/>
          </p:cNvCxnSpPr>
          <p:nvPr/>
        </p:nvCxnSpPr>
        <p:spPr>
          <a:xfrm>
            <a:off x="3666066" y="1323665"/>
            <a:ext cx="1176868" cy="754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5" idx="3"/>
            <a:endCxn id="37" idx="1"/>
          </p:cNvCxnSpPr>
          <p:nvPr/>
        </p:nvCxnSpPr>
        <p:spPr>
          <a:xfrm>
            <a:off x="3666066" y="1612461"/>
            <a:ext cx="1176868" cy="884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6" idx="3"/>
            <a:endCxn id="34" idx="1"/>
          </p:cNvCxnSpPr>
          <p:nvPr/>
        </p:nvCxnSpPr>
        <p:spPr>
          <a:xfrm flipV="1">
            <a:off x="3666066" y="1671722"/>
            <a:ext cx="1176868" cy="250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7" idx="3"/>
            <a:endCxn id="38" idx="1"/>
          </p:cNvCxnSpPr>
          <p:nvPr/>
        </p:nvCxnSpPr>
        <p:spPr>
          <a:xfrm>
            <a:off x="3666066" y="2229968"/>
            <a:ext cx="1176868" cy="666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8" idx="3"/>
            <a:endCxn id="39" idx="1"/>
          </p:cNvCxnSpPr>
          <p:nvPr/>
        </p:nvCxnSpPr>
        <p:spPr>
          <a:xfrm>
            <a:off x="3666066" y="2552628"/>
            <a:ext cx="1176868" cy="755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9" idx="3"/>
            <a:endCxn id="40" idx="1"/>
          </p:cNvCxnSpPr>
          <p:nvPr/>
        </p:nvCxnSpPr>
        <p:spPr>
          <a:xfrm>
            <a:off x="3666066" y="2901712"/>
            <a:ext cx="1176868" cy="862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0" idx="3"/>
            <a:endCxn id="36" idx="1"/>
          </p:cNvCxnSpPr>
          <p:nvPr/>
        </p:nvCxnSpPr>
        <p:spPr>
          <a:xfrm flipV="1">
            <a:off x="3666066" y="2078379"/>
            <a:ext cx="1176868" cy="113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1" idx="3"/>
            <a:endCxn id="38" idx="1"/>
          </p:cNvCxnSpPr>
          <p:nvPr/>
        </p:nvCxnSpPr>
        <p:spPr>
          <a:xfrm flipV="1">
            <a:off x="3666066" y="2896031"/>
            <a:ext cx="1176868" cy="635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2" idx="3"/>
            <a:endCxn id="41" idx="1"/>
          </p:cNvCxnSpPr>
          <p:nvPr/>
        </p:nvCxnSpPr>
        <p:spPr>
          <a:xfrm>
            <a:off x="3666066" y="3847769"/>
            <a:ext cx="1176868" cy="329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3" idx="3"/>
          </p:cNvCxnSpPr>
          <p:nvPr/>
        </p:nvCxnSpPr>
        <p:spPr>
          <a:xfrm>
            <a:off x="3666066" y="4161035"/>
            <a:ext cx="1151467" cy="46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24" idx="3"/>
            <a:endCxn id="37" idx="1"/>
          </p:cNvCxnSpPr>
          <p:nvPr/>
        </p:nvCxnSpPr>
        <p:spPr>
          <a:xfrm flipV="1">
            <a:off x="3666066" y="2496913"/>
            <a:ext cx="1176868" cy="1971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25" idx="3"/>
            <a:endCxn id="39" idx="1"/>
          </p:cNvCxnSpPr>
          <p:nvPr/>
        </p:nvCxnSpPr>
        <p:spPr>
          <a:xfrm flipV="1">
            <a:off x="3666066" y="3308128"/>
            <a:ext cx="1176868" cy="14823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27" idx="3"/>
            <a:endCxn id="41" idx="1"/>
          </p:cNvCxnSpPr>
          <p:nvPr/>
        </p:nvCxnSpPr>
        <p:spPr>
          <a:xfrm flipV="1">
            <a:off x="3666066" y="4177520"/>
            <a:ext cx="1176868" cy="930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3"/>
            <a:endCxn id="43" idx="1"/>
          </p:cNvCxnSpPr>
          <p:nvPr/>
        </p:nvCxnSpPr>
        <p:spPr>
          <a:xfrm flipV="1">
            <a:off x="3666066" y="5050874"/>
            <a:ext cx="1176868" cy="365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8" idx="3"/>
            <a:endCxn id="40" idx="1"/>
          </p:cNvCxnSpPr>
          <p:nvPr/>
        </p:nvCxnSpPr>
        <p:spPr>
          <a:xfrm flipV="1">
            <a:off x="3666066" y="3764143"/>
            <a:ext cx="1176868" cy="1984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30" idx="3"/>
            <a:endCxn id="42" idx="1"/>
          </p:cNvCxnSpPr>
          <p:nvPr/>
        </p:nvCxnSpPr>
        <p:spPr>
          <a:xfrm flipV="1">
            <a:off x="3666066" y="4621587"/>
            <a:ext cx="1176868" cy="1435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9" idx="3"/>
            <a:endCxn id="43" idx="1"/>
          </p:cNvCxnSpPr>
          <p:nvPr/>
        </p:nvCxnSpPr>
        <p:spPr>
          <a:xfrm flipV="1">
            <a:off x="3666066" y="5050874"/>
            <a:ext cx="1176868" cy="1313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4" idx="3"/>
            <a:endCxn id="44" idx="1"/>
          </p:cNvCxnSpPr>
          <p:nvPr/>
        </p:nvCxnSpPr>
        <p:spPr>
          <a:xfrm>
            <a:off x="6248401" y="1671722"/>
            <a:ext cx="14393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36" idx="3"/>
            <a:endCxn id="45" idx="1"/>
          </p:cNvCxnSpPr>
          <p:nvPr/>
        </p:nvCxnSpPr>
        <p:spPr>
          <a:xfrm>
            <a:off x="6248401" y="2078379"/>
            <a:ext cx="14393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37" idx="3"/>
            <a:endCxn id="46" idx="1"/>
          </p:cNvCxnSpPr>
          <p:nvPr/>
        </p:nvCxnSpPr>
        <p:spPr>
          <a:xfrm>
            <a:off x="6248401" y="2496913"/>
            <a:ext cx="14393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38" idx="3"/>
            <a:endCxn id="47" idx="1"/>
          </p:cNvCxnSpPr>
          <p:nvPr/>
        </p:nvCxnSpPr>
        <p:spPr>
          <a:xfrm>
            <a:off x="6248401" y="2896031"/>
            <a:ext cx="1439332" cy="5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39" idx="3"/>
            <a:endCxn id="48" idx="1"/>
          </p:cNvCxnSpPr>
          <p:nvPr/>
        </p:nvCxnSpPr>
        <p:spPr>
          <a:xfrm>
            <a:off x="6248401" y="3308128"/>
            <a:ext cx="14393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40" idx="3"/>
            <a:endCxn id="49" idx="1"/>
          </p:cNvCxnSpPr>
          <p:nvPr/>
        </p:nvCxnSpPr>
        <p:spPr>
          <a:xfrm>
            <a:off x="6248401" y="3764143"/>
            <a:ext cx="1439332" cy="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41" idx="3"/>
            <a:endCxn id="50" idx="1"/>
          </p:cNvCxnSpPr>
          <p:nvPr/>
        </p:nvCxnSpPr>
        <p:spPr>
          <a:xfrm>
            <a:off x="6248401" y="4177520"/>
            <a:ext cx="1396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42" idx="3"/>
            <a:endCxn id="51" idx="1"/>
          </p:cNvCxnSpPr>
          <p:nvPr/>
        </p:nvCxnSpPr>
        <p:spPr>
          <a:xfrm>
            <a:off x="6248401" y="4621587"/>
            <a:ext cx="1447797" cy="14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3" idx="3"/>
            <a:endCxn id="52" idx="1"/>
          </p:cNvCxnSpPr>
          <p:nvPr/>
        </p:nvCxnSpPr>
        <p:spPr>
          <a:xfrm flipV="1">
            <a:off x="6248401" y="5049385"/>
            <a:ext cx="1439332" cy="14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426200" y="1249933"/>
            <a:ext cx="1083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Intersect lists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970866" y="768121"/>
            <a:ext cx="82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Group by Key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2394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154</Words>
  <Application>Microsoft Macintosh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Cerner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Baugher</dc:creator>
  <cp:lastModifiedBy>Bryan Baugher</cp:lastModifiedBy>
  <cp:revision>3</cp:revision>
  <dcterms:created xsi:type="dcterms:W3CDTF">2014-03-07T17:30:54Z</dcterms:created>
  <dcterms:modified xsi:type="dcterms:W3CDTF">2014-03-07T17:55:21Z</dcterms:modified>
</cp:coreProperties>
</file>