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D59B4-55FB-41CB-804C-9D689900C501}" v="103" dt="2022-01-22T19:25:34.718"/>
    <p1510:client id="{04AB8513-FCA8-8244-F70F-CA8759E1A8B5}" v="18" dt="2022-01-22T19:23:10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4519E7-2C6C-463B-9FE7-83561BBEBE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F916FC-898C-4DCE-80D2-DABB3F978A1B}">
      <dgm:prSet/>
      <dgm:spPr/>
      <dgm:t>
        <a:bodyPr/>
        <a:lstStyle/>
        <a:p>
          <a:r>
            <a:rPr lang="en-US"/>
            <a:t>Python</a:t>
          </a:r>
        </a:p>
      </dgm:t>
    </dgm:pt>
    <dgm:pt modelId="{6DD029C8-1ACD-4913-B5AC-A02195429884}" type="parTrans" cxnId="{FB2A44A9-B042-4BBF-AA3C-42D87F7FE232}">
      <dgm:prSet/>
      <dgm:spPr/>
      <dgm:t>
        <a:bodyPr/>
        <a:lstStyle/>
        <a:p>
          <a:endParaRPr lang="en-US"/>
        </a:p>
      </dgm:t>
    </dgm:pt>
    <dgm:pt modelId="{874FFD3B-4839-461C-9D78-BD6026D91CCF}" type="sibTrans" cxnId="{FB2A44A9-B042-4BBF-AA3C-42D87F7FE232}">
      <dgm:prSet/>
      <dgm:spPr/>
      <dgm:t>
        <a:bodyPr/>
        <a:lstStyle/>
        <a:p>
          <a:endParaRPr lang="en-US"/>
        </a:p>
      </dgm:t>
    </dgm:pt>
    <dgm:pt modelId="{30A78FD4-D381-4B9D-85D1-A7ED48BEC6FC}">
      <dgm:prSet/>
      <dgm:spPr/>
      <dgm:t>
        <a:bodyPr/>
        <a:lstStyle/>
        <a:p>
          <a:r>
            <a:rPr lang="en-US"/>
            <a:t>Django</a:t>
          </a:r>
        </a:p>
      </dgm:t>
    </dgm:pt>
    <dgm:pt modelId="{964A3EFB-F59F-4195-80A0-284FCAAD037B}" type="parTrans" cxnId="{AEB70D4F-D069-4517-9E5D-9B94D937E404}">
      <dgm:prSet/>
      <dgm:spPr/>
      <dgm:t>
        <a:bodyPr/>
        <a:lstStyle/>
        <a:p>
          <a:endParaRPr lang="en-US"/>
        </a:p>
      </dgm:t>
    </dgm:pt>
    <dgm:pt modelId="{1483E2BE-0E04-4322-A773-8A98993D883D}" type="sibTrans" cxnId="{AEB70D4F-D069-4517-9E5D-9B94D937E404}">
      <dgm:prSet/>
      <dgm:spPr/>
      <dgm:t>
        <a:bodyPr/>
        <a:lstStyle/>
        <a:p>
          <a:endParaRPr lang="en-US"/>
        </a:p>
      </dgm:t>
    </dgm:pt>
    <dgm:pt modelId="{B27FF5A3-082A-4FDD-A212-0F0AA9F72C85}">
      <dgm:prSet/>
      <dgm:spPr/>
      <dgm:t>
        <a:bodyPr/>
        <a:lstStyle/>
        <a:p>
          <a:r>
            <a:rPr lang="en-US"/>
            <a:t>HTML,CSS</a:t>
          </a:r>
        </a:p>
      </dgm:t>
    </dgm:pt>
    <dgm:pt modelId="{0B51218E-2F79-46FF-8875-90A3F66728E5}" type="parTrans" cxnId="{502E8F1F-C4C2-4151-865B-2163C0DAEF6B}">
      <dgm:prSet/>
      <dgm:spPr/>
      <dgm:t>
        <a:bodyPr/>
        <a:lstStyle/>
        <a:p>
          <a:endParaRPr lang="en-US"/>
        </a:p>
      </dgm:t>
    </dgm:pt>
    <dgm:pt modelId="{9FE172A6-B1D1-4D54-B455-8407D958FCA2}" type="sibTrans" cxnId="{502E8F1F-C4C2-4151-865B-2163C0DAEF6B}">
      <dgm:prSet/>
      <dgm:spPr/>
      <dgm:t>
        <a:bodyPr/>
        <a:lstStyle/>
        <a:p>
          <a:endParaRPr lang="en-US"/>
        </a:p>
      </dgm:t>
    </dgm:pt>
    <dgm:pt modelId="{C0148524-46BD-4855-A9DB-5DBA733F63C4}" type="pres">
      <dgm:prSet presAssocID="{274519E7-2C6C-463B-9FE7-83561BBEBEB9}" presName="root" presStyleCnt="0">
        <dgm:presLayoutVars>
          <dgm:dir/>
          <dgm:resizeHandles val="exact"/>
        </dgm:presLayoutVars>
      </dgm:prSet>
      <dgm:spPr/>
    </dgm:pt>
    <dgm:pt modelId="{0295E3E0-91EE-456C-976C-8750F1B5144F}" type="pres">
      <dgm:prSet presAssocID="{DCF916FC-898C-4DCE-80D2-DABB3F978A1B}" presName="compNode" presStyleCnt="0"/>
      <dgm:spPr/>
    </dgm:pt>
    <dgm:pt modelId="{8CA5CFF7-694A-41C7-BA21-6E8CD44EB787}" type="pres">
      <dgm:prSet presAssocID="{DCF916FC-898C-4DCE-80D2-DABB3F978A1B}" presName="bgRect" presStyleLbl="bgShp" presStyleIdx="0" presStyleCnt="3"/>
      <dgm:spPr/>
    </dgm:pt>
    <dgm:pt modelId="{BB663847-54C0-43CB-939A-D3688325776D}" type="pres">
      <dgm:prSet presAssocID="{DCF916FC-898C-4DCE-80D2-DABB3F978A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FC0D9C7-31FE-4DDC-BB8F-1E8CD83DFD92}" type="pres">
      <dgm:prSet presAssocID="{DCF916FC-898C-4DCE-80D2-DABB3F978A1B}" presName="spaceRect" presStyleCnt="0"/>
      <dgm:spPr/>
    </dgm:pt>
    <dgm:pt modelId="{0EFCBA18-37E9-46D6-BFF4-6E201135EE74}" type="pres">
      <dgm:prSet presAssocID="{DCF916FC-898C-4DCE-80D2-DABB3F978A1B}" presName="parTx" presStyleLbl="revTx" presStyleIdx="0" presStyleCnt="3">
        <dgm:presLayoutVars>
          <dgm:chMax val="0"/>
          <dgm:chPref val="0"/>
        </dgm:presLayoutVars>
      </dgm:prSet>
      <dgm:spPr/>
    </dgm:pt>
    <dgm:pt modelId="{FFAF2710-05B8-44CB-8BF7-BC8D7EA37AB5}" type="pres">
      <dgm:prSet presAssocID="{874FFD3B-4839-461C-9D78-BD6026D91CCF}" presName="sibTrans" presStyleCnt="0"/>
      <dgm:spPr/>
    </dgm:pt>
    <dgm:pt modelId="{38F801F2-A8C7-4918-9076-7F216394A54F}" type="pres">
      <dgm:prSet presAssocID="{30A78FD4-D381-4B9D-85D1-A7ED48BEC6FC}" presName="compNode" presStyleCnt="0"/>
      <dgm:spPr/>
    </dgm:pt>
    <dgm:pt modelId="{651AE4FE-0559-4566-B6A4-09113B619D8D}" type="pres">
      <dgm:prSet presAssocID="{30A78FD4-D381-4B9D-85D1-A7ED48BEC6FC}" presName="bgRect" presStyleLbl="bgShp" presStyleIdx="1" presStyleCnt="3"/>
      <dgm:spPr/>
    </dgm:pt>
    <dgm:pt modelId="{F52673CF-B45E-4EBD-B4E5-340EEBB3A817}" type="pres">
      <dgm:prSet presAssocID="{30A78FD4-D381-4B9D-85D1-A7ED48BEC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CA1E73B-D7B1-4ACA-BEC2-436E3BEB462E}" type="pres">
      <dgm:prSet presAssocID="{30A78FD4-D381-4B9D-85D1-A7ED48BEC6FC}" presName="spaceRect" presStyleCnt="0"/>
      <dgm:spPr/>
    </dgm:pt>
    <dgm:pt modelId="{FA8EC8A4-34E9-40B2-A9A3-DB97FD0A2D71}" type="pres">
      <dgm:prSet presAssocID="{30A78FD4-D381-4B9D-85D1-A7ED48BEC6FC}" presName="parTx" presStyleLbl="revTx" presStyleIdx="1" presStyleCnt="3">
        <dgm:presLayoutVars>
          <dgm:chMax val="0"/>
          <dgm:chPref val="0"/>
        </dgm:presLayoutVars>
      </dgm:prSet>
      <dgm:spPr/>
    </dgm:pt>
    <dgm:pt modelId="{7F798B1D-9EDD-4460-8C79-045F8F4FDC18}" type="pres">
      <dgm:prSet presAssocID="{1483E2BE-0E04-4322-A773-8A98993D883D}" presName="sibTrans" presStyleCnt="0"/>
      <dgm:spPr/>
    </dgm:pt>
    <dgm:pt modelId="{AD492A0F-80AF-461B-B479-2668282B49F4}" type="pres">
      <dgm:prSet presAssocID="{B27FF5A3-082A-4FDD-A212-0F0AA9F72C85}" presName="compNode" presStyleCnt="0"/>
      <dgm:spPr/>
    </dgm:pt>
    <dgm:pt modelId="{731CCB95-2BFE-4D84-805B-4A0490E02480}" type="pres">
      <dgm:prSet presAssocID="{B27FF5A3-082A-4FDD-A212-0F0AA9F72C85}" presName="bgRect" presStyleLbl="bgShp" presStyleIdx="2" presStyleCnt="3"/>
      <dgm:spPr/>
    </dgm:pt>
    <dgm:pt modelId="{DCE9ADC2-8DA5-4B4B-ABFF-12E6383706D2}" type="pres">
      <dgm:prSet presAssocID="{B27FF5A3-082A-4FDD-A212-0F0AA9F72C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14F3C1F-C4D7-4A69-BAD1-59588ABD701A}" type="pres">
      <dgm:prSet presAssocID="{B27FF5A3-082A-4FDD-A212-0F0AA9F72C85}" presName="spaceRect" presStyleCnt="0"/>
      <dgm:spPr/>
    </dgm:pt>
    <dgm:pt modelId="{AF3F8B87-69DB-4B42-8995-529D5C16E751}" type="pres">
      <dgm:prSet presAssocID="{B27FF5A3-082A-4FDD-A212-0F0AA9F72C8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2E8F1F-C4C2-4151-865B-2163C0DAEF6B}" srcId="{274519E7-2C6C-463B-9FE7-83561BBEBEB9}" destId="{B27FF5A3-082A-4FDD-A212-0F0AA9F72C85}" srcOrd="2" destOrd="0" parTransId="{0B51218E-2F79-46FF-8875-90A3F66728E5}" sibTransId="{9FE172A6-B1D1-4D54-B455-8407D958FCA2}"/>
    <dgm:cxn modelId="{AEB70D4F-D069-4517-9E5D-9B94D937E404}" srcId="{274519E7-2C6C-463B-9FE7-83561BBEBEB9}" destId="{30A78FD4-D381-4B9D-85D1-A7ED48BEC6FC}" srcOrd="1" destOrd="0" parTransId="{964A3EFB-F59F-4195-80A0-284FCAAD037B}" sibTransId="{1483E2BE-0E04-4322-A773-8A98993D883D}"/>
    <dgm:cxn modelId="{A1F36AA3-D966-4B68-BC27-4730C17F7A86}" type="presOf" srcId="{DCF916FC-898C-4DCE-80D2-DABB3F978A1B}" destId="{0EFCBA18-37E9-46D6-BFF4-6E201135EE74}" srcOrd="0" destOrd="0" presId="urn:microsoft.com/office/officeart/2018/2/layout/IconVerticalSolidList"/>
    <dgm:cxn modelId="{FB2A44A9-B042-4BBF-AA3C-42D87F7FE232}" srcId="{274519E7-2C6C-463B-9FE7-83561BBEBEB9}" destId="{DCF916FC-898C-4DCE-80D2-DABB3F978A1B}" srcOrd="0" destOrd="0" parTransId="{6DD029C8-1ACD-4913-B5AC-A02195429884}" sibTransId="{874FFD3B-4839-461C-9D78-BD6026D91CCF}"/>
    <dgm:cxn modelId="{F38449A9-77E8-4ACB-94B0-E7ADCBA6D4BC}" type="presOf" srcId="{B27FF5A3-082A-4FDD-A212-0F0AA9F72C85}" destId="{AF3F8B87-69DB-4B42-8995-529D5C16E751}" srcOrd="0" destOrd="0" presId="urn:microsoft.com/office/officeart/2018/2/layout/IconVerticalSolidList"/>
    <dgm:cxn modelId="{18B4CAE6-925A-4356-89B8-920D11077EF1}" type="presOf" srcId="{274519E7-2C6C-463B-9FE7-83561BBEBEB9}" destId="{C0148524-46BD-4855-A9DB-5DBA733F63C4}" srcOrd="0" destOrd="0" presId="urn:microsoft.com/office/officeart/2018/2/layout/IconVerticalSolidList"/>
    <dgm:cxn modelId="{73A0A6EE-3AFE-4ADF-AD2A-C719D1EB2F97}" type="presOf" srcId="{30A78FD4-D381-4B9D-85D1-A7ED48BEC6FC}" destId="{FA8EC8A4-34E9-40B2-A9A3-DB97FD0A2D71}" srcOrd="0" destOrd="0" presId="urn:microsoft.com/office/officeart/2018/2/layout/IconVerticalSolidList"/>
    <dgm:cxn modelId="{624D3C37-DBC7-4F6E-9F3C-BABC466010DC}" type="presParOf" srcId="{C0148524-46BD-4855-A9DB-5DBA733F63C4}" destId="{0295E3E0-91EE-456C-976C-8750F1B5144F}" srcOrd="0" destOrd="0" presId="urn:microsoft.com/office/officeart/2018/2/layout/IconVerticalSolidList"/>
    <dgm:cxn modelId="{536DDFC9-6BB2-4E5D-8DB1-3D49432441CD}" type="presParOf" srcId="{0295E3E0-91EE-456C-976C-8750F1B5144F}" destId="{8CA5CFF7-694A-41C7-BA21-6E8CD44EB787}" srcOrd="0" destOrd="0" presId="urn:microsoft.com/office/officeart/2018/2/layout/IconVerticalSolidList"/>
    <dgm:cxn modelId="{AC48A0A3-CB1D-4064-8BE2-7E21D3AC2CF7}" type="presParOf" srcId="{0295E3E0-91EE-456C-976C-8750F1B5144F}" destId="{BB663847-54C0-43CB-939A-D3688325776D}" srcOrd="1" destOrd="0" presId="urn:microsoft.com/office/officeart/2018/2/layout/IconVerticalSolidList"/>
    <dgm:cxn modelId="{D85CF040-4767-46C4-ACA3-3857FD24FE5F}" type="presParOf" srcId="{0295E3E0-91EE-456C-976C-8750F1B5144F}" destId="{FFC0D9C7-31FE-4DDC-BB8F-1E8CD83DFD92}" srcOrd="2" destOrd="0" presId="urn:microsoft.com/office/officeart/2018/2/layout/IconVerticalSolidList"/>
    <dgm:cxn modelId="{4325DC7C-794B-4940-A92B-8FE11F63982D}" type="presParOf" srcId="{0295E3E0-91EE-456C-976C-8750F1B5144F}" destId="{0EFCBA18-37E9-46D6-BFF4-6E201135EE74}" srcOrd="3" destOrd="0" presId="urn:microsoft.com/office/officeart/2018/2/layout/IconVerticalSolidList"/>
    <dgm:cxn modelId="{2B06812D-A1A3-4784-97F3-3992497D4053}" type="presParOf" srcId="{C0148524-46BD-4855-A9DB-5DBA733F63C4}" destId="{FFAF2710-05B8-44CB-8BF7-BC8D7EA37AB5}" srcOrd="1" destOrd="0" presId="urn:microsoft.com/office/officeart/2018/2/layout/IconVerticalSolidList"/>
    <dgm:cxn modelId="{D8950B0C-F693-4AFC-9123-DB54A62ACFCC}" type="presParOf" srcId="{C0148524-46BD-4855-A9DB-5DBA733F63C4}" destId="{38F801F2-A8C7-4918-9076-7F216394A54F}" srcOrd="2" destOrd="0" presId="urn:microsoft.com/office/officeart/2018/2/layout/IconVerticalSolidList"/>
    <dgm:cxn modelId="{B383AD78-BA02-4B36-9076-9FDA9BD70ACE}" type="presParOf" srcId="{38F801F2-A8C7-4918-9076-7F216394A54F}" destId="{651AE4FE-0559-4566-B6A4-09113B619D8D}" srcOrd="0" destOrd="0" presId="urn:microsoft.com/office/officeart/2018/2/layout/IconVerticalSolidList"/>
    <dgm:cxn modelId="{5892ACE7-7596-4D0A-BF78-18F9936A7A76}" type="presParOf" srcId="{38F801F2-A8C7-4918-9076-7F216394A54F}" destId="{F52673CF-B45E-4EBD-B4E5-340EEBB3A817}" srcOrd="1" destOrd="0" presId="urn:microsoft.com/office/officeart/2018/2/layout/IconVerticalSolidList"/>
    <dgm:cxn modelId="{9A2914AD-C31A-41EC-864C-9F96F7038E95}" type="presParOf" srcId="{38F801F2-A8C7-4918-9076-7F216394A54F}" destId="{6CA1E73B-D7B1-4ACA-BEC2-436E3BEB462E}" srcOrd="2" destOrd="0" presId="urn:microsoft.com/office/officeart/2018/2/layout/IconVerticalSolidList"/>
    <dgm:cxn modelId="{AFECD05B-C273-4C02-B5A6-C16F1C1914A8}" type="presParOf" srcId="{38F801F2-A8C7-4918-9076-7F216394A54F}" destId="{FA8EC8A4-34E9-40B2-A9A3-DB97FD0A2D71}" srcOrd="3" destOrd="0" presId="urn:microsoft.com/office/officeart/2018/2/layout/IconVerticalSolidList"/>
    <dgm:cxn modelId="{1465D397-05F3-4937-B184-233E9086361D}" type="presParOf" srcId="{C0148524-46BD-4855-A9DB-5DBA733F63C4}" destId="{7F798B1D-9EDD-4460-8C79-045F8F4FDC18}" srcOrd="3" destOrd="0" presId="urn:microsoft.com/office/officeart/2018/2/layout/IconVerticalSolidList"/>
    <dgm:cxn modelId="{47EE532E-B16F-4CFE-8D1E-92B4D7FF707E}" type="presParOf" srcId="{C0148524-46BD-4855-A9DB-5DBA733F63C4}" destId="{AD492A0F-80AF-461B-B479-2668282B49F4}" srcOrd="4" destOrd="0" presId="urn:microsoft.com/office/officeart/2018/2/layout/IconVerticalSolidList"/>
    <dgm:cxn modelId="{A1ACA956-029B-4900-BE18-94F206FBC652}" type="presParOf" srcId="{AD492A0F-80AF-461B-B479-2668282B49F4}" destId="{731CCB95-2BFE-4D84-805B-4A0490E02480}" srcOrd="0" destOrd="0" presId="urn:microsoft.com/office/officeart/2018/2/layout/IconVerticalSolidList"/>
    <dgm:cxn modelId="{D57CE96E-7895-43C2-AF82-80FEFE015DDE}" type="presParOf" srcId="{AD492A0F-80AF-461B-B479-2668282B49F4}" destId="{DCE9ADC2-8DA5-4B4B-ABFF-12E6383706D2}" srcOrd="1" destOrd="0" presId="urn:microsoft.com/office/officeart/2018/2/layout/IconVerticalSolidList"/>
    <dgm:cxn modelId="{E8D2992D-14B8-46BB-A758-6797D7395790}" type="presParOf" srcId="{AD492A0F-80AF-461B-B479-2668282B49F4}" destId="{F14F3C1F-C4D7-4A69-BAD1-59588ABD701A}" srcOrd="2" destOrd="0" presId="urn:microsoft.com/office/officeart/2018/2/layout/IconVerticalSolidList"/>
    <dgm:cxn modelId="{7050B172-D249-4336-B408-6B7F81FAC9FD}" type="presParOf" srcId="{AD492A0F-80AF-461B-B479-2668282B49F4}" destId="{AF3F8B87-69DB-4B42-8995-529D5C16E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AE3BD-65CB-40E6-B980-AC4A2F6965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836D06-0357-45DC-A488-87446E17DBF6}">
      <dgm:prSet/>
      <dgm:spPr/>
      <dgm:t>
        <a:bodyPr/>
        <a:lstStyle/>
        <a:p>
          <a:r>
            <a:rPr lang="en-US"/>
            <a:t>Select Image</a:t>
          </a:r>
        </a:p>
      </dgm:t>
    </dgm:pt>
    <dgm:pt modelId="{F1A7C9AF-970F-4D49-8297-736B4D8251D1}" type="parTrans" cxnId="{EE577B10-00F8-4338-A5BD-24FF5C9DD48C}">
      <dgm:prSet/>
      <dgm:spPr/>
      <dgm:t>
        <a:bodyPr/>
        <a:lstStyle/>
        <a:p>
          <a:endParaRPr lang="en-US"/>
        </a:p>
      </dgm:t>
    </dgm:pt>
    <dgm:pt modelId="{33C509A8-2FBD-4822-89A8-331A8F2343C6}" type="sibTrans" cxnId="{EE577B10-00F8-4338-A5BD-24FF5C9DD48C}">
      <dgm:prSet/>
      <dgm:spPr/>
      <dgm:t>
        <a:bodyPr/>
        <a:lstStyle/>
        <a:p>
          <a:endParaRPr lang="en-US"/>
        </a:p>
      </dgm:t>
    </dgm:pt>
    <dgm:pt modelId="{11164C1E-7967-4CB4-969A-162BC735D7A4}">
      <dgm:prSet/>
      <dgm:spPr/>
      <dgm:t>
        <a:bodyPr/>
        <a:lstStyle/>
        <a:p>
          <a:r>
            <a:rPr lang="en-US"/>
            <a:t>Convert it into byte array</a:t>
          </a:r>
        </a:p>
      </dgm:t>
    </dgm:pt>
    <dgm:pt modelId="{BD2C26FA-3F3C-4972-AC88-F35C4B8487DB}" type="parTrans" cxnId="{53E1B319-D5C1-41BA-B18D-7F2017FA90E9}">
      <dgm:prSet/>
      <dgm:spPr/>
      <dgm:t>
        <a:bodyPr/>
        <a:lstStyle/>
        <a:p>
          <a:endParaRPr lang="en-US"/>
        </a:p>
      </dgm:t>
    </dgm:pt>
    <dgm:pt modelId="{399805F0-26D3-4BFE-A06B-DB7D8DA06900}" type="sibTrans" cxnId="{53E1B319-D5C1-41BA-B18D-7F2017FA90E9}">
      <dgm:prSet/>
      <dgm:spPr/>
      <dgm:t>
        <a:bodyPr/>
        <a:lstStyle/>
        <a:p>
          <a:endParaRPr lang="en-US"/>
        </a:p>
      </dgm:t>
    </dgm:pt>
    <dgm:pt modelId="{A06A6CEB-713A-44B0-868B-99209228851E}">
      <dgm:prSet/>
      <dgm:spPr/>
      <dgm:t>
        <a:bodyPr/>
        <a:lstStyle/>
        <a:p>
          <a:r>
            <a:rPr lang="en-US"/>
            <a:t>Perform XOR operation</a:t>
          </a:r>
        </a:p>
      </dgm:t>
    </dgm:pt>
    <dgm:pt modelId="{5867F532-24AC-4E39-8C9F-27BD7233BCEE}" type="parTrans" cxnId="{646663D6-11D0-4F11-B94A-D5C84B89F2CD}">
      <dgm:prSet/>
      <dgm:spPr/>
      <dgm:t>
        <a:bodyPr/>
        <a:lstStyle/>
        <a:p>
          <a:endParaRPr lang="en-US"/>
        </a:p>
      </dgm:t>
    </dgm:pt>
    <dgm:pt modelId="{E7293E74-B3CA-48B4-A2AF-E1A2A8A91BC3}" type="sibTrans" cxnId="{646663D6-11D0-4F11-B94A-D5C84B89F2CD}">
      <dgm:prSet/>
      <dgm:spPr/>
      <dgm:t>
        <a:bodyPr/>
        <a:lstStyle/>
        <a:p>
          <a:endParaRPr lang="en-US"/>
        </a:p>
      </dgm:t>
    </dgm:pt>
    <dgm:pt modelId="{0CDF3F27-823E-449F-9587-84CD736BA9FC}">
      <dgm:prSet/>
      <dgm:spPr/>
      <dgm:t>
        <a:bodyPr/>
        <a:lstStyle/>
        <a:p>
          <a:r>
            <a:rPr lang="en-US"/>
            <a:t>Encrypted Image</a:t>
          </a:r>
        </a:p>
      </dgm:t>
    </dgm:pt>
    <dgm:pt modelId="{4A624DBB-27C9-4E59-BDCA-B94E4A4B04F5}" type="parTrans" cxnId="{C8F2B3A7-90A1-4198-8CAD-A21A44D824AB}">
      <dgm:prSet/>
      <dgm:spPr/>
      <dgm:t>
        <a:bodyPr/>
        <a:lstStyle/>
        <a:p>
          <a:endParaRPr lang="en-US"/>
        </a:p>
      </dgm:t>
    </dgm:pt>
    <dgm:pt modelId="{F7BEF21C-573E-47F2-A064-3898F9519CBB}" type="sibTrans" cxnId="{C8F2B3A7-90A1-4198-8CAD-A21A44D824AB}">
      <dgm:prSet/>
      <dgm:spPr/>
      <dgm:t>
        <a:bodyPr/>
        <a:lstStyle/>
        <a:p>
          <a:endParaRPr lang="en-US"/>
        </a:p>
      </dgm:t>
    </dgm:pt>
    <dgm:pt modelId="{55E92A41-A214-4BA5-901F-B0AEC44420A1}" type="pres">
      <dgm:prSet presAssocID="{EE4AE3BD-65CB-40E6-B980-AC4A2F6965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201A33-B9D6-4AD5-B0D9-4F54B96DE378}" type="pres">
      <dgm:prSet presAssocID="{FC836D06-0357-45DC-A488-87446E17DBF6}" presName="hierRoot1" presStyleCnt="0"/>
      <dgm:spPr/>
    </dgm:pt>
    <dgm:pt modelId="{2A44FB30-F1F2-45CB-AB85-4BE76C7361E6}" type="pres">
      <dgm:prSet presAssocID="{FC836D06-0357-45DC-A488-87446E17DBF6}" presName="composite" presStyleCnt="0"/>
      <dgm:spPr/>
    </dgm:pt>
    <dgm:pt modelId="{A61CF00D-269E-400B-AF37-7067AA4194E5}" type="pres">
      <dgm:prSet presAssocID="{FC836D06-0357-45DC-A488-87446E17DBF6}" presName="background" presStyleLbl="node0" presStyleIdx="0" presStyleCnt="4"/>
      <dgm:spPr/>
    </dgm:pt>
    <dgm:pt modelId="{8F3362D2-4EEE-4EA9-819B-0EEDB33E1D7B}" type="pres">
      <dgm:prSet presAssocID="{FC836D06-0357-45DC-A488-87446E17DBF6}" presName="text" presStyleLbl="fgAcc0" presStyleIdx="0" presStyleCnt="4">
        <dgm:presLayoutVars>
          <dgm:chPref val="3"/>
        </dgm:presLayoutVars>
      </dgm:prSet>
      <dgm:spPr/>
    </dgm:pt>
    <dgm:pt modelId="{343A2E6B-1FA5-4555-BBB2-69F6E84973DD}" type="pres">
      <dgm:prSet presAssocID="{FC836D06-0357-45DC-A488-87446E17DBF6}" presName="hierChild2" presStyleCnt="0"/>
      <dgm:spPr/>
    </dgm:pt>
    <dgm:pt modelId="{0CFCF4D2-13E1-45D8-B79F-39F0626F76CF}" type="pres">
      <dgm:prSet presAssocID="{11164C1E-7967-4CB4-969A-162BC735D7A4}" presName="hierRoot1" presStyleCnt="0"/>
      <dgm:spPr/>
    </dgm:pt>
    <dgm:pt modelId="{3A6942EF-EDB0-46F9-AB16-93FF8528FCC3}" type="pres">
      <dgm:prSet presAssocID="{11164C1E-7967-4CB4-969A-162BC735D7A4}" presName="composite" presStyleCnt="0"/>
      <dgm:spPr/>
    </dgm:pt>
    <dgm:pt modelId="{84FAE988-F343-469E-B4DC-61B46E30DCCB}" type="pres">
      <dgm:prSet presAssocID="{11164C1E-7967-4CB4-969A-162BC735D7A4}" presName="background" presStyleLbl="node0" presStyleIdx="1" presStyleCnt="4"/>
      <dgm:spPr/>
    </dgm:pt>
    <dgm:pt modelId="{33F19443-1C7B-4396-AF94-2FE60A3E9798}" type="pres">
      <dgm:prSet presAssocID="{11164C1E-7967-4CB4-969A-162BC735D7A4}" presName="text" presStyleLbl="fgAcc0" presStyleIdx="1" presStyleCnt="4">
        <dgm:presLayoutVars>
          <dgm:chPref val="3"/>
        </dgm:presLayoutVars>
      </dgm:prSet>
      <dgm:spPr/>
    </dgm:pt>
    <dgm:pt modelId="{8807DD6B-936E-4D1A-88E3-85A0184588A7}" type="pres">
      <dgm:prSet presAssocID="{11164C1E-7967-4CB4-969A-162BC735D7A4}" presName="hierChild2" presStyleCnt="0"/>
      <dgm:spPr/>
    </dgm:pt>
    <dgm:pt modelId="{31145CB8-763A-4C12-86BB-061039281EE5}" type="pres">
      <dgm:prSet presAssocID="{A06A6CEB-713A-44B0-868B-99209228851E}" presName="hierRoot1" presStyleCnt="0"/>
      <dgm:spPr/>
    </dgm:pt>
    <dgm:pt modelId="{A04A52CE-A5D5-4DDE-BD4D-7E8CC9A26C90}" type="pres">
      <dgm:prSet presAssocID="{A06A6CEB-713A-44B0-868B-99209228851E}" presName="composite" presStyleCnt="0"/>
      <dgm:spPr/>
    </dgm:pt>
    <dgm:pt modelId="{37DD861B-8B4B-4FA2-BE41-8D56C7B16F69}" type="pres">
      <dgm:prSet presAssocID="{A06A6CEB-713A-44B0-868B-99209228851E}" presName="background" presStyleLbl="node0" presStyleIdx="2" presStyleCnt="4"/>
      <dgm:spPr/>
    </dgm:pt>
    <dgm:pt modelId="{C72EC778-8DFB-4369-8CF7-BE9F2B90E4AA}" type="pres">
      <dgm:prSet presAssocID="{A06A6CEB-713A-44B0-868B-99209228851E}" presName="text" presStyleLbl="fgAcc0" presStyleIdx="2" presStyleCnt="4">
        <dgm:presLayoutVars>
          <dgm:chPref val="3"/>
        </dgm:presLayoutVars>
      </dgm:prSet>
      <dgm:spPr/>
    </dgm:pt>
    <dgm:pt modelId="{39751424-F89C-45E3-8EF7-5EA67CB6EDE7}" type="pres">
      <dgm:prSet presAssocID="{A06A6CEB-713A-44B0-868B-99209228851E}" presName="hierChild2" presStyleCnt="0"/>
      <dgm:spPr/>
    </dgm:pt>
    <dgm:pt modelId="{3AE47E6C-0659-492E-B38A-B8D1ECB96892}" type="pres">
      <dgm:prSet presAssocID="{0CDF3F27-823E-449F-9587-84CD736BA9FC}" presName="hierRoot1" presStyleCnt="0"/>
      <dgm:spPr/>
    </dgm:pt>
    <dgm:pt modelId="{577C03BA-B236-4C70-9B92-E1EC776781A2}" type="pres">
      <dgm:prSet presAssocID="{0CDF3F27-823E-449F-9587-84CD736BA9FC}" presName="composite" presStyleCnt="0"/>
      <dgm:spPr/>
    </dgm:pt>
    <dgm:pt modelId="{38F6A22F-4BC5-41C5-ADD8-BAED193C12A3}" type="pres">
      <dgm:prSet presAssocID="{0CDF3F27-823E-449F-9587-84CD736BA9FC}" presName="background" presStyleLbl="node0" presStyleIdx="3" presStyleCnt="4"/>
      <dgm:spPr/>
    </dgm:pt>
    <dgm:pt modelId="{EBFA7E7E-4FCD-42D6-9C0B-B04602D932D7}" type="pres">
      <dgm:prSet presAssocID="{0CDF3F27-823E-449F-9587-84CD736BA9FC}" presName="text" presStyleLbl="fgAcc0" presStyleIdx="3" presStyleCnt="4">
        <dgm:presLayoutVars>
          <dgm:chPref val="3"/>
        </dgm:presLayoutVars>
      </dgm:prSet>
      <dgm:spPr/>
    </dgm:pt>
    <dgm:pt modelId="{82EE8397-F0E1-49BD-95C0-D4C5451FEAAE}" type="pres">
      <dgm:prSet presAssocID="{0CDF3F27-823E-449F-9587-84CD736BA9FC}" presName="hierChild2" presStyleCnt="0"/>
      <dgm:spPr/>
    </dgm:pt>
  </dgm:ptLst>
  <dgm:cxnLst>
    <dgm:cxn modelId="{A8ABF602-F291-4B0F-8FC7-042C53D15B1E}" type="presOf" srcId="{A06A6CEB-713A-44B0-868B-99209228851E}" destId="{C72EC778-8DFB-4369-8CF7-BE9F2B90E4AA}" srcOrd="0" destOrd="0" presId="urn:microsoft.com/office/officeart/2005/8/layout/hierarchy1"/>
    <dgm:cxn modelId="{DBE19D0A-DD22-49AB-BFF5-093B6E9014F5}" type="presOf" srcId="{0CDF3F27-823E-449F-9587-84CD736BA9FC}" destId="{EBFA7E7E-4FCD-42D6-9C0B-B04602D932D7}" srcOrd="0" destOrd="0" presId="urn:microsoft.com/office/officeart/2005/8/layout/hierarchy1"/>
    <dgm:cxn modelId="{EE577B10-00F8-4338-A5BD-24FF5C9DD48C}" srcId="{EE4AE3BD-65CB-40E6-B980-AC4A2F696515}" destId="{FC836D06-0357-45DC-A488-87446E17DBF6}" srcOrd="0" destOrd="0" parTransId="{F1A7C9AF-970F-4D49-8297-736B4D8251D1}" sibTransId="{33C509A8-2FBD-4822-89A8-331A8F2343C6}"/>
    <dgm:cxn modelId="{53E1B319-D5C1-41BA-B18D-7F2017FA90E9}" srcId="{EE4AE3BD-65CB-40E6-B980-AC4A2F696515}" destId="{11164C1E-7967-4CB4-969A-162BC735D7A4}" srcOrd="1" destOrd="0" parTransId="{BD2C26FA-3F3C-4972-AC88-F35C4B8487DB}" sibTransId="{399805F0-26D3-4BFE-A06B-DB7D8DA06900}"/>
    <dgm:cxn modelId="{58433E5B-7CC9-4B62-A3AC-6EAA2DF0F6EC}" type="presOf" srcId="{11164C1E-7967-4CB4-969A-162BC735D7A4}" destId="{33F19443-1C7B-4396-AF94-2FE60A3E9798}" srcOrd="0" destOrd="0" presId="urn:microsoft.com/office/officeart/2005/8/layout/hierarchy1"/>
    <dgm:cxn modelId="{E6A6E29F-9154-4CA0-B6B9-90D4217A8AAF}" type="presOf" srcId="{EE4AE3BD-65CB-40E6-B980-AC4A2F696515}" destId="{55E92A41-A214-4BA5-901F-B0AEC44420A1}" srcOrd="0" destOrd="0" presId="urn:microsoft.com/office/officeart/2005/8/layout/hierarchy1"/>
    <dgm:cxn modelId="{C8F2B3A7-90A1-4198-8CAD-A21A44D824AB}" srcId="{EE4AE3BD-65CB-40E6-B980-AC4A2F696515}" destId="{0CDF3F27-823E-449F-9587-84CD736BA9FC}" srcOrd="3" destOrd="0" parTransId="{4A624DBB-27C9-4E59-BDCA-B94E4A4B04F5}" sibTransId="{F7BEF21C-573E-47F2-A064-3898F9519CBB}"/>
    <dgm:cxn modelId="{A62D26D3-0CC3-47B5-98BB-E590E645DDDC}" type="presOf" srcId="{FC836D06-0357-45DC-A488-87446E17DBF6}" destId="{8F3362D2-4EEE-4EA9-819B-0EEDB33E1D7B}" srcOrd="0" destOrd="0" presId="urn:microsoft.com/office/officeart/2005/8/layout/hierarchy1"/>
    <dgm:cxn modelId="{646663D6-11D0-4F11-B94A-D5C84B89F2CD}" srcId="{EE4AE3BD-65CB-40E6-B980-AC4A2F696515}" destId="{A06A6CEB-713A-44B0-868B-99209228851E}" srcOrd="2" destOrd="0" parTransId="{5867F532-24AC-4E39-8C9F-27BD7233BCEE}" sibTransId="{E7293E74-B3CA-48B4-A2AF-E1A2A8A91BC3}"/>
    <dgm:cxn modelId="{FC70C85F-048A-42CC-AB2F-81E8D741F705}" type="presParOf" srcId="{55E92A41-A214-4BA5-901F-B0AEC44420A1}" destId="{00201A33-B9D6-4AD5-B0D9-4F54B96DE378}" srcOrd="0" destOrd="0" presId="urn:microsoft.com/office/officeart/2005/8/layout/hierarchy1"/>
    <dgm:cxn modelId="{40968644-54F2-4C14-BBB7-84333E0EECF7}" type="presParOf" srcId="{00201A33-B9D6-4AD5-B0D9-4F54B96DE378}" destId="{2A44FB30-F1F2-45CB-AB85-4BE76C7361E6}" srcOrd="0" destOrd="0" presId="urn:microsoft.com/office/officeart/2005/8/layout/hierarchy1"/>
    <dgm:cxn modelId="{F2BC8940-7D6C-4DC3-9969-38D2C8AE1B28}" type="presParOf" srcId="{2A44FB30-F1F2-45CB-AB85-4BE76C7361E6}" destId="{A61CF00D-269E-400B-AF37-7067AA4194E5}" srcOrd="0" destOrd="0" presId="urn:microsoft.com/office/officeart/2005/8/layout/hierarchy1"/>
    <dgm:cxn modelId="{E4C00DFC-C36E-44BC-8767-B63F12BA933B}" type="presParOf" srcId="{2A44FB30-F1F2-45CB-AB85-4BE76C7361E6}" destId="{8F3362D2-4EEE-4EA9-819B-0EEDB33E1D7B}" srcOrd="1" destOrd="0" presId="urn:microsoft.com/office/officeart/2005/8/layout/hierarchy1"/>
    <dgm:cxn modelId="{462BB882-E6CC-4C5B-B87F-6BA501FEB333}" type="presParOf" srcId="{00201A33-B9D6-4AD5-B0D9-4F54B96DE378}" destId="{343A2E6B-1FA5-4555-BBB2-69F6E84973DD}" srcOrd="1" destOrd="0" presId="urn:microsoft.com/office/officeart/2005/8/layout/hierarchy1"/>
    <dgm:cxn modelId="{CA91698C-C153-4A16-9EBE-57DA6014E184}" type="presParOf" srcId="{55E92A41-A214-4BA5-901F-B0AEC44420A1}" destId="{0CFCF4D2-13E1-45D8-B79F-39F0626F76CF}" srcOrd="1" destOrd="0" presId="urn:microsoft.com/office/officeart/2005/8/layout/hierarchy1"/>
    <dgm:cxn modelId="{C7786B36-CA3A-472C-98C8-1F925E540826}" type="presParOf" srcId="{0CFCF4D2-13E1-45D8-B79F-39F0626F76CF}" destId="{3A6942EF-EDB0-46F9-AB16-93FF8528FCC3}" srcOrd="0" destOrd="0" presId="urn:microsoft.com/office/officeart/2005/8/layout/hierarchy1"/>
    <dgm:cxn modelId="{E2B1AEFC-1E33-4628-A6DB-92632170F3C2}" type="presParOf" srcId="{3A6942EF-EDB0-46F9-AB16-93FF8528FCC3}" destId="{84FAE988-F343-469E-B4DC-61B46E30DCCB}" srcOrd="0" destOrd="0" presId="urn:microsoft.com/office/officeart/2005/8/layout/hierarchy1"/>
    <dgm:cxn modelId="{B6DF48CA-2446-4B79-A6D6-913939DFFBF4}" type="presParOf" srcId="{3A6942EF-EDB0-46F9-AB16-93FF8528FCC3}" destId="{33F19443-1C7B-4396-AF94-2FE60A3E9798}" srcOrd="1" destOrd="0" presId="urn:microsoft.com/office/officeart/2005/8/layout/hierarchy1"/>
    <dgm:cxn modelId="{5006C855-0908-4B28-9D9B-ADEDD6F5870C}" type="presParOf" srcId="{0CFCF4D2-13E1-45D8-B79F-39F0626F76CF}" destId="{8807DD6B-936E-4D1A-88E3-85A0184588A7}" srcOrd="1" destOrd="0" presId="urn:microsoft.com/office/officeart/2005/8/layout/hierarchy1"/>
    <dgm:cxn modelId="{1EE0DB2D-17B2-4270-9CA8-291D0112E741}" type="presParOf" srcId="{55E92A41-A214-4BA5-901F-B0AEC44420A1}" destId="{31145CB8-763A-4C12-86BB-061039281EE5}" srcOrd="2" destOrd="0" presId="urn:microsoft.com/office/officeart/2005/8/layout/hierarchy1"/>
    <dgm:cxn modelId="{C566F98D-9C01-41AB-8168-B29A49380C73}" type="presParOf" srcId="{31145CB8-763A-4C12-86BB-061039281EE5}" destId="{A04A52CE-A5D5-4DDE-BD4D-7E8CC9A26C90}" srcOrd="0" destOrd="0" presId="urn:microsoft.com/office/officeart/2005/8/layout/hierarchy1"/>
    <dgm:cxn modelId="{0C3C9A53-394B-4617-AA45-815D7AA6A2B3}" type="presParOf" srcId="{A04A52CE-A5D5-4DDE-BD4D-7E8CC9A26C90}" destId="{37DD861B-8B4B-4FA2-BE41-8D56C7B16F69}" srcOrd="0" destOrd="0" presId="urn:microsoft.com/office/officeart/2005/8/layout/hierarchy1"/>
    <dgm:cxn modelId="{8516A704-2E6D-4B59-8823-AF6D1EEB89F1}" type="presParOf" srcId="{A04A52CE-A5D5-4DDE-BD4D-7E8CC9A26C90}" destId="{C72EC778-8DFB-4369-8CF7-BE9F2B90E4AA}" srcOrd="1" destOrd="0" presId="urn:microsoft.com/office/officeart/2005/8/layout/hierarchy1"/>
    <dgm:cxn modelId="{77543293-E883-41BA-8272-A015D0F09C51}" type="presParOf" srcId="{31145CB8-763A-4C12-86BB-061039281EE5}" destId="{39751424-F89C-45E3-8EF7-5EA67CB6EDE7}" srcOrd="1" destOrd="0" presId="urn:microsoft.com/office/officeart/2005/8/layout/hierarchy1"/>
    <dgm:cxn modelId="{B0A0F883-7924-470A-A024-34676C478631}" type="presParOf" srcId="{55E92A41-A214-4BA5-901F-B0AEC44420A1}" destId="{3AE47E6C-0659-492E-B38A-B8D1ECB96892}" srcOrd="3" destOrd="0" presId="urn:microsoft.com/office/officeart/2005/8/layout/hierarchy1"/>
    <dgm:cxn modelId="{086A7348-545E-4399-A943-8F89475848A4}" type="presParOf" srcId="{3AE47E6C-0659-492E-B38A-B8D1ECB96892}" destId="{577C03BA-B236-4C70-9B92-E1EC776781A2}" srcOrd="0" destOrd="0" presId="urn:microsoft.com/office/officeart/2005/8/layout/hierarchy1"/>
    <dgm:cxn modelId="{C5946282-D5F6-4C84-A979-A51D63402714}" type="presParOf" srcId="{577C03BA-B236-4C70-9B92-E1EC776781A2}" destId="{38F6A22F-4BC5-41C5-ADD8-BAED193C12A3}" srcOrd="0" destOrd="0" presId="urn:microsoft.com/office/officeart/2005/8/layout/hierarchy1"/>
    <dgm:cxn modelId="{2FD6A435-E6C2-48AB-8756-21AF8FBCFF5C}" type="presParOf" srcId="{577C03BA-B236-4C70-9B92-E1EC776781A2}" destId="{EBFA7E7E-4FCD-42D6-9C0B-B04602D932D7}" srcOrd="1" destOrd="0" presId="urn:microsoft.com/office/officeart/2005/8/layout/hierarchy1"/>
    <dgm:cxn modelId="{271FD03E-C143-4B06-B832-ED3C2E5E811C}" type="presParOf" srcId="{3AE47E6C-0659-492E-B38A-B8D1ECB96892}" destId="{82EE8397-F0E1-49BD-95C0-D4C5451FE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AE3BD-65CB-40E6-B980-AC4A2F6965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836D06-0357-45DC-A488-87446E17DBF6}">
      <dgm:prSet/>
      <dgm:spPr/>
      <dgm:t>
        <a:bodyPr/>
        <a:lstStyle/>
        <a:p>
          <a:r>
            <a:rPr lang="en-US"/>
            <a:t>Select Image</a:t>
          </a:r>
        </a:p>
      </dgm:t>
    </dgm:pt>
    <dgm:pt modelId="{F1A7C9AF-970F-4D49-8297-736B4D8251D1}" type="parTrans" cxnId="{EE577B10-00F8-4338-A5BD-24FF5C9DD48C}">
      <dgm:prSet/>
      <dgm:spPr/>
      <dgm:t>
        <a:bodyPr/>
        <a:lstStyle/>
        <a:p>
          <a:endParaRPr lang="en-US"/>
        </a:p>
      </dgm:t>
    </dgm:pt>
    <dgm:pt modelId="{33C509A8-2FBD-4822-89A8-331A8F2343C6}" type="sibTrans" cxnId="{EE577B10-00F8-4338-A5BD-24FF5C9DD48C}">
      <dgm:prSet/>
      <dgm:spPr/>
      <dgm:t>
        <a:bodyPr/>
        <a:lstStyle/>
        <a:p>
          <a:endParaRPr lang="en-US"/>
        </a:p>
      </dgm:t>
    </dgm:pt>
    <dgm:pt modelId="{A06A6CEB-713A-44B0-868B-99209228851E}">
      <dgm:prSet/>
      <dgm:spPr/>
      <dgm:t>
        <a:bodyPr/>
        <a:lstStyle/>
        <a:p>
          <a:r>
            <a:rPr lang="en-US"/>
            <a:t>Perform XOR operation</a:t>
          </a:r>
        </a:p>
      </dgm:t>
    </dgm:pt>
    <dgm:pt modelId="{5867F532-24AC-4E39-8C9F-27BD7233BCEE}" type="parTrans" cxnId="{646663D6-11D0-4F11-B94A-D5C84B89F2CD}">
      <dgm:prSet/>
      <dgm:spPr/>
      <dgm:t>
        <a:bodyPr/>
        <a:lstStyle/>
        <a:p>
          <a:endParaRPr lang="en-US"/>
        </a:p>
      </dgm:t>
    </dgm:pt>
    <dgm:pt modelId="{E7293E74-B3CA-48B4-A2AF-E1A2A8A91BC3}" type="sibTrans" cxnId="{646663D6-11D0-4F11-B94A-D5C84B89F2CD}">
      <dgm:prSet/>
      <dgm:spPr/>
      <dgm:t>
        <a:bodyPr/>
        <a:lstStyle/>
        <a:p>
          <a:endParaRPr lang="en-US"/>
        </a:p>
      </dgm:t>
    </dgm:pt>
    <dgm:pt modelId="{0CDF3F27-823E-449F-9587-84CD736BA9FC}">
      <dgm:prSet/>
      <dgm:spPr/>
      <dgm:t>
        <a:bodyPr/>
        <a:lstStyle/>
        <a:p>
          <a:r>
            <a:rPr lang="en-US">
              <a:latin typeface="Calibri Light" panose="020F0302020204030204"/>
            </a:rPr>
            <a:t>Decrypted</a:t>
          </a:r>
          <a:r>
            <a:rPr lang="en-US"/>
            <a:t> Image</a:t>
          </a:r>
        </a:p>
      </dgm:t>
    </dgm:pt>
    <dgm:pt modelId="{4A624DBB-27C9-4E59-BDCA-B94E4A4B04F5}" type="parTrans" cxnId="{C8F2B3A7-90A1-4198-8CAD-A21A44D824AB}">
      <dgm:prSet/>
      <dgm:spPr/>
      <dgm:t>
        <a:bodyPr/>
        <a:lstStyle/>
        <a:p>
          <a:endParaRPr lang="en-US"/>
        </a:p>
      </dgm:t>
    </dgm:pt>
    <dgm:pt modelId="{F7BEF21C-573E-47F2-A064-3898F9519CBB}" type="sibTrans" cxnId="{C8F2B3A7-90A1-4198-8CAD-A21A44D824AB}">
      <dgm:prSet/>
      <dgm:spPr/>
      <dgm:t>
        <a:bodyPr/>
        <a:lstStyle/>
        <a:p>
          <a:endParaRPr lang="en-US"/>
        </a:p>
      </dgm:t>
    </dgm:pt>
    <dgm:pt modelId="{598C7547-6748-41BC-9719-1046FAB6A643}">
      <dgm:prSet phldr="0"/>
      <dgm:spPr/>
      <dgm:t>
        <a:bodyPr/>
        <a:lstStyle/>
        <a:p>
          <a:r>
            <a:rPr lang="en-US"/>
            <a:t>Check the Key from encryption</a:t>
          </a:r>
        </a:p>
      </dgm:t>
    </dgm:pt>
    <dgm:pt modelId="{EFD9DCF8-1548-4A63-8F4A-D835628DB1BD}" type="parTrans" cxnId="{E9CB6B43-EBB2-4CB0-B716-3B11D417346F}">
      <dgm:prSet/>
      <dgm:spPr/>
    </dgm:pt>
    <dgm:pt modelId="{301A9C86-0A5C-43A1-859E-8E8BBD6ADB0E}" type="sibTrans" cxnId="{E9CB6B43-EBB2-4CB0-B716-3B11D417346F}">
      <dgm:prSet/>
      <dgm:spPr/>
    </dgm:pt>
    <dgm:pt modelId="{55E92A41-A214-4BA5-901F-B0AEC44420A1}" type="pres">
      <dgm:prSet presAssocID="{EE4AE3BD-65CB-40E6-B980-AC4A2F6965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201A33-B9D6-4AD5-B0D9-4F54B96DE378}" type="pres">
      <dgm:prSet presAssocID="{FC836D06-0357-45DC-A488-87446E17DBF6}" presName="hierRoot1" presStyleCnt="0"/>
      <dgm:spPr/>
    </dgm:pt>
    <dgm:pt modelId="{2A44FB30-F1F2-45CB-AB85-4BE76C7361E6}" type="pres">
      <dgm:prSet presAssocID="{FC836D06-0357-45DC-A488-87446E17DBF6}" presName="composite" presStyleCnt="0"/>
      <dgm:spPr/>
    </dgm:pt>
    <dgm:pt modelId="{A61CF00D-269E-400B-AF37-7067AA4194E5}" type="pres">
      <dgm:prSet presAssocID="{FC836D06-0357-45DC-A488-87446E17DBF6}" presName="background" presStyleLbl="node0" presStyleIdx="0" presStyleCnt="4"/>
      <dgm:spPr/>
    </dgm:pt>
    <dgm:pt modelId="{8F3362D2-4EEE-4EA9-819B-0EEDB33E1D7B}" type="pres">
      <dgm:prSet presAssocID="{FC836D06-0357-45DC-A488-87446E17DBF6}" presName="text" presStyleLbl="fgAcc0" presStyleIdx="0" presStyleCnt="4">
        <dgm:presLayoutVars>
          <dgm:chPref val="3"/>
        </dgm:presLayoutVars>
      </dgm:prSet>
      <dgm:spPr/>
    </dgm:pt>
    <dgm:pt modelId="{343A2E6B-1FA5-4555-BBB2-69F6E84973DD}" type="pres">
      <dgm:prSet presAssocID="{FC836D06-0357-45DC-A488-87446E17DBF6}" presName="hierChild2" presStyleCnt="0"/>
      <dgm:spPr/>
    </dgm:pt>
    <dgm:pt modelId="{3517A634-ADD3-4280-B8CF-CB1887B28D9D}" type="pres">
      <dgm:prSet presAssocID="{598C7547-6748-41BC-9719-1046FAB6A643}" presName="hierRoot1" presStyleCnt="0"/>
      <dgm:spPr/>
    </dgm:pt>
    <dgm:pt modelId="{4B8C6E92-0DE3-4589-85A7-624181FD2F3B}" type="pres">
      <dgm:prSet presAssocID="{598C7547-6748-41BC-9719-1046FAB6A643}" presName="composite" presStyleCnt="0"/>
      <dgm:spPr/>
    </dgm:pt>
    <dgm:pt modelId="{E24F01B4-A916-4C8E-9052-60611E307155}" type="pres">
      <dgm:prSet presAssocID="{598C7547-6748-41BC-9719-1046FAB6A643}" presName="background" presStyleLbl="node0" presStyleIdx="1" presStyleCnt="4"/>
      <dgm:spPr/>
    </dgm:pt>
    <dgm:pt modelId="{4D91165E-763C-480D-9135-DAE96C7B1093}" type="pres">
      <dgm:prSet presAssocID="{598C7547-6748-41BC-9719-1046FAB6A643}" presName="text" presStyleLbl="fgAcc0" presStyleIdx="1" presStyleCnt="4">
        <dgm:presLayoutVars>
          <dgm:chPref val="3"/>
        </dgm:presLayoutVars>
      </dgm:prSet>
      <dgm:spPr/>
    </dgm:pt>
    <dgm:pt modelId="{97971CD1-5399-4F17-B245-DFE8CD5A8DE4}" type="pres">
      <dgm:prSet presAssocID="{598C7547-6748-41BC-9719-1046FAB6A643}" presName="hierChild2" presStyleCnt="0"/>
      <dgm:spPr/>
    </dgm:pt>
    <dgm:pt modelId="{31145CB8-763A-4C12-86BB-061039281EE5}" type="pres">
      <dgm:prSet presAssocID="{A06A6CEB-713A-44B0-868B-99209228851E}" presName="hierRoot1" presStyleCnt="0"/>
      <dgm:spPr/>
    </dgm:pt>
    <dgm:pt modelId="{A04A52CE-A5D5-4DDE-BD4D-7E8CC9A26C90}" type="pres">
      <dgm:prSet presAssocID="{A06A6CEB-713A-44B0-868B-99209228851E}" presName="composite" presStyleCnt="0"/>
      <dgm:spPr/>
    </dgm:pt>
    <dgm:pt modelId="{37DD861B-8B4B-4FA2-BE41-8D56C7B16F69}" type="pres">
      <dgm:prSet presAssocID="{A06A6CEB-713A-44B0-868B-99209228851E}" presName="background" presStyleLbl="node0" presStyleIdx="2" presStyleCnt="4"/>
      <dgm:spPr/>
    </dgm:pt>
    <dgm:pt modelId="{C72EC778-8DFB-4369-8CF7-BE9F2B90E4AA}" type="pres">
      <dgm:prSet presAssocID="{A06A6CEB-713A-44B0-868B-99209228851E}" presName="text" presStyleLbl="fgAcc0" presStyleIdx="2" presStyleCnt="4">
        <dgm:presLayoutVars>
          <dgm:chPref val="3"/>
        </dgm:presLayoutVars>
      </dgm:prSet>
      <dgm:spPr/>
    </dgm:pt>
    <dgm:pt modelId="{39751424-F89C-45E3-8EF7-5EA67CB6EDE7}" type="pres">
      <dgm:prSet presAssocID="{A06A6CEB-713A-44B0-868B-99209228851E}" presName="hierChild2" presStyleCnt="0"/>
      <dgm:spPr/>
    </dgm:pt>
    <dgm:pt modelId="{3AE47E6C-0659-492E-B38A-B8D1ECB96892}" type="pres">
      <dgm:prSet presAssocID="{0CDF3F27-823E-449F-9587-84CD736BA9FC}" presName="hierRoot1" presStyleCnt="0"/>
      <dgm:spPr/>
    </dgm:pt>
    <dgm:pt modelId="{577C03BA-B236-4C70-9B92-E1EC776781A2}" type="pres">
      <dgm:prSet presAssocID="{0CDF3F27-823E-449F-9587-84CD736BA9FC}" presName="composite" presStyleCnt="0"/>
      <dgm:spPr/>
    </dgm:pt>
    <dgm:pt modelId="{38F6A22F-4BC5-41C5-ADD8-BAED193C12A3}" type="pres">
      <dgm:prSet presAssocID="{0CDF3F27-823E-449F-9587-84CD736BA9FC}" presName="background" presStyleLbl="node0" presStyleIdx="3" presStyleCnt="4"/>
      <dgm:spPr/>
    </dgm:pt>
    <dgm:pt modelId="{EBFA7E7E-4FCD-42D6-9C0B-B04602D932D7}" type="pres">
      <dgm:prSet presAssocID="{0CDF3F27-823E-449F-9587-84CD736BA9FC}" presName="text" presStyleLbl="fgAcc0" presStyleIdx="3" presStyleCnt="4">
        <dgm:presLayoutVars>
          <dgm:chPref val="3"/>
        </dgm:presLayoutVars>
      </dgm:prSet>
      <dgm:spPr/>
    </dgm:pt>
    <dgm:pt modelId="{82EE8397-F0E1-49BD-95C0-D4C5451FEAAE}" type="pres">
      <dgm:prSet presAssocID="{0CDF3F27-823E-449F-9587-84CD736BA9FC}" presName="hierChild2" presStyleCnt="0"/>
      <dgm:spPr/>
    </dgm:pt>
  </dgm:ptLst>
  <dgm:cxnLst>
    <dgm:cxn modelId="{A8ABF602-F291-4B0F-8FC7-042C53D15B1E}" type="presOf" srcId="{A06A6CEB-713A-44B0-868B-99209228851E}" destId="{C72EC778-8DFB-4369-8CF7-BE9F2B90E4AA}" srcOrd="0" destOrd="0" presId="urn:microsoft.com/office/officeart/2005/8/layout/hierarchy1"/>
    <dgm:cxn modelId="{DBE19D0A-DD22-49AB-BFF5-093B6E9014F5}" type="presOf" srcId="{0CDF3F27-823E-449F-9587-84CD736BA9FC}" destId="{EBFA7E7E-4FCD-42D6-9C0B-B04602D932D7}" srcOrd="0" destOrd="0" presId="urn:microsoft.com/office/officeart/2005/8/layout/hierarchy1"/>
    <dgm:cxn modelId="{EE577B10-00F8-4338-A5BD-24FF5C9DD48C}" srcId="{EE4AE3BD-65CB-40E6-B980-AC4A2F696515}" destId="{FC836D06-0357-45DC-A488-87446E17DBF6}" srcOrd="0" destOrd="0" parTransId="{F1A7C9AF-970F-4D49-8297-736B4D8251D1}" sibTransId="{33C509A8-2FBD-4822-89A8-331A8F2343C6}"/>
    <dgm:cxn modelId="{E9CB6B43-EBB2-4CB0-B716-3B11D417346F}" srcId="{EE4AE3BD-65CB-40E6-B980-AC4A2F696515}" destId="{598C7547-6748-41BC-9719-1046FAB6A643}" srcOrd="1" destOrd="0" parTransId="{EFD9DCF8-1548-4A63-8F4A-D835628DB1BD}" sibTransId="{301A9C86-0A5C-43A1-859E-8E8BBD6ADB0E}"/>
    <dgm:cxn modelId="{E6A6E29F-9154-4CA0-B6B9-90D4217A8AAF}" type="presOf" srcId="{EE4AE3BD-65CB-40E6-B980-AC4A2F696515}" destId="{55E92A41-A214-4BA5-901F-B0AEC44420A1}" srcOrd="0" destOrd="0" presId="urn:microsoft.com/office/officeart/2005/8/layout/hierarchy1"/>
    <dgm:cxn modelId="{C8F2B3A7-90A1-4198-8CAD-A21A44D824AB}" srcId="{EE4AE3BD-65CB-40E6-B980-AC4A2F696515}" destId="{0CDF3F27-823E-449F-9587-84CD736BA9FC}" srcOrd="3" destOrd="0" parTransId="{4A624DBB-27C9-4E59-BDCA-B94E4A4B04F5}" sibTransId="{F7BEF21C-573E-47F2-A064-3898F9519CBB}"/>
    <dgm:cxn modelId="{A62D26D3-0CC3-47B5-98BB-E590E645DDDC}" type="presOf" srcId="{FC836D06-0357-45DC-A488-87446E17DBF6}" destId="{8F3362D2-4EEE-4EA9-819B-0EEDB33E1D7B}" srcOrd="0" destOrd="0" presId="urn:microsoft.com/office/officeart/2005/8/layout/hierarchy1"/>
    <dgm:cxn modelId="{646663D6-11D0-4F11-B94A-D5C84B89F2CD}" srcId="{EE4AE3BD-65CB-40E6-B980-AC4A2F696515}" destId="{A06A6CEB-713A-44B0-868B-99209228851E}" srcOrd="2" destOrd="0" parTransId="{5867F532-24AC-4E39-8C9F-27BD7233BCEE}" sibTransId="{E7293E74-B3CA-48B4-A2AF-E1A2A8A91BC3}"/>
    <dgm:cxn modelId="{EC086EFC-CC3D-4A6F-B21A-C772A408AAB5}" type="presOf" srcId="{598C7547-6748-41BC-9719-1046FAB6A643}" destId="{4D91165E-763C-480D-9135-DAE96C7B1093}" srcOrd="0" destOrd="0" presId="urn:microsoft.com/office/officeart/2005/8/layout/hierarchy1"/>
    <dgm:cxn modelId="{FC70C85F-048A-42CC-AB2F-81E8D741F705}" type="presParOf" srcId="{55E92A41-A214-4BA5-901F-B0AEC44420A1}" destId="{00201A33-B9D6-4AD5-B0D9-4F54B96DE378}" srcOrd="0" destOrd="0" presId="urn:microsoft.com/office/officeart/2005/8/layout/hierarchy1"/>
    <dgm:cxn modelId="{40968644-54F2-4C14-BBB7-84333E0EECF7}" type="presParOf" srcId="{00201A33-B9D6-4AD5-B0D9-4F54B96DE378}" destId="{2A44FB30-F1F2-45CB-AB85-4BE76C7361E6}" srcOrd="0" destOrd="0" presId="urn:microsoft.com/office/officeart/2005/8/layout/hierarchy1"/>
    <dgm:cxn modelId="{F2BC8940-7D6C-4DC3-9969-38D2C8AE1B28}" type="presParOf" srcId="{2A44FB30-F1F2-45CB-AB85-4BE76C7361E6}" destId="{A61CF00D-269E-400B-AF37-7067AA4194E5}" srcOrd="0" destOrd="0" presId="urn:microsoft.com/office/officeart/2005/8/layout/hierarchy1"/>
    <dgm:cxn modelId="{E4C00DFC-C36E-44BC-8767-B63F12BA933B}" type="presParOf" srcId="{2A44FB30-F1F2-45CB-AB85-4BE76C7361E6}" destId="{8F3362D2-4EEE-4EA9-819B-0EEDB33E1D7B}" srcOrd="1" destOrd="0" presId="urn:microsoft.com/office/officeart/2005/8/layout/hierarchy1"/>
    <dgm:cxn modelId="{462BB882-E6CC-4C5B-B87F-6BA501FEB333}" type="presParOf" srcId="{00201A33-B9D6-4AD5-B0D9-4F54B96DE378}" destId="{343A2E6B-1FA5-4555-BBB2-69F6E84973DD}" srcOrd="1" destOrd="0" presId="urn:microsoft.com/office/officeart/2005/8/layout/hierarchy1"/>
    <dgm:cxn modelId="{ABE3DB11-B5F0-4BA1-ABB3-F36A1EFE4E4F}" type="presParOf" srcId="{55E92A41-A214-4BA5-901F-B0AEC44420A1}" destId="{3517A634-ADD3-4280-B8CF-CB1887B28D9D}" srcOrd="1" destOrd="0" presId="urn:microsoft.com/office/officeart/2005/8/layout/hierarchy1"/>
    <dgm:cxn modelId="{49991A24-8AD3-41C8-90A7-B7C998211EB3}" type="presParOf" srcId="{3517A634-ADD3-4280-B8CF-CB1887B28D9D}" destId="{4B8C6E92-0DE3-4589-85A7-624181FD2F3B}" srcOrd="0" destOrd="0" presId="urn:microsoft.com/office/officeart/2005/8/layout/hierarchy1"/>
    <dgm:cxn modelId="{7461085C-588A-404C-A54C-BB667C52EFB6}" type="presParOf" srcId="{4B8C6E92-0DE3-4589-85A7-624181FD2F3B}" destId="{E24F01B4-A916-4C8E-9052-60611E307155}" srcOrd="0" destOrd="0" presId="urn:microsoft.com/office/officeart/2005/8/layout/hierarchy1"/>
    <dgm:cxn modelId="{087BA9D1-7ABA-4031-A5B9-36B6E1ACEB14}" type="presParOf" srcId="{4B8C6E92-0DE3-4589-85A7-624181FD2F3B}" destId="{4D91165E-763C-480D-9135-DAE96C7B1093}" srcOrd="1" destOrd="0" presId="urn:microsoft.com/office/officeart/2005/8/layout/hierarchy1"/>
    <dgm:cxn modelId="{8ECDA70E-1548-43EA-834C-942E68F26601}" type="presParOf" srcId="{3517A634-ADD3-4280-B8CF-CB1887B28D9D}" destId="{97971CD1-5399-4F17-B245-DFE8CD5A8DE4}" srcOrd="1" destOrd="0" presId="urn:microsoft.com/office/officeart/2005/8/layout/hierarchy1"/>
    <dgm:cxn modelId="{1EE0DB2D-17B2-4270-9CA8-291D0112E741}" type="presParOf" srcId="{55E92A41-A214-4BA5-901F-B0AEC44420A1}" destId="{31145CB8-763A-4C12-86BB-061039281EE5}" srcOrd="2" destOrd="0" presId="urn:microsoft.com/office/officeart/2005/8/layout/hierarchy1"/>
    <dgm:cxn modelId="{C566F98D-9C01-41AB-8168-B29A49380C73}" type="presParOf" srcId="{31145CB8-763A-4C12-86BB-061039281EE5}" destId="{A04A52CE-A5D5-4DDE-BD4D-7E8CC9A26C90}" srcOrd="0" destOrd="0" presId="urn:microsoft.com/office/officeart/2005/8/layout/hierarchy1"/>
    <dgm:cxn modelId="{0C3C9A53-394B-4617-AA45-815D7AA6A2B3}" type="presParOf" srcId="{A04A52CE-A5D5-4DDE-BD4D-7E8CC9A26C90}" destId="{37DD861B-8B4B-4FA2-BE41-8D56C7B16F69}" srcOrd="0" destOrd="0" presId="urn:microsoft.com/office/officeart/2005/8/layout/hierarchy1"/>
    <dgm:cxn modelId="{8516A704-2E6D-4B59-8823-AF6D1EEB89F1}" type="presParOf" srcId="{A04A52CE-A5D5-4DDE-BD4D-7E8CC9A26C90}" destId="{C72EC778-8DFB-4369-8CF7-BE9F2B90E4AA}" srcOrd="1" destOrd="0" presId="urn:microsoft.com/office/officeart/2005/8/layout/hierarchy1"/>
    <dgm:cxn modelId="{77543293-E883-41BA-8272-A015D0F09C51}" type="presParOf" srcId="{31145CB8-763A-4C12-86BB-061039281EE5}" destId="{39751424-F89C-45E3-8EF7-5EA67CB6EDE7}" srcOrd="1" destOrd="0" presId="urn:microsoft.com/office/officeart/2005/8/layout/hierarchy1"/>
    <dgm:cxn modelId="{B0A0F883-7924-470A-A024-34676C478631}" type="presParOf" srcId="{55E92A41-A214-4BA5-901F-B0AEC44420A1}" destId="{3AE47E6C-0659-492E-B38A-B8D1ECB96892}" srcOrd="3" destOrd="0" presId="urn:microsoft.com/office/officeart/2005/8/layout/hierarchy1"/>
    <dgm:cxn modelId="{086A7348-545E-4399-A943-8F89475848A4}" type="presParOf" srcId="{3AE47E6C-0659-492E-B38A-B8D1ECB96892}" destId="{577C03BA-B236-4C70-9B92-E1EC776781A2}" srcOrd="0" destOrd="0" presId="urn:microsoft.com/office/officeart/2005/8/layout/hierarchy1"/>
    <dgm:cxn modelId="{C5946282-D5F6-4C84-A979-A51D63402714}" type="presParOf" srcId="{577C03BA-B236-4C70-9B92-E1EC776781A2}" destId="{38F6A22F-4BC5-41C5-ADD8-BAED193C12A3}" srcOrd="0" destOrd="0" presId="urn:microsoft.com/office/officeart/2005/8/layout/hierarchy1"/>
    <dgm:cxn modelId="{2FD6A435-E6C2-48AB-8756-21AF8FBCFF5C}" type="presParOf" srcId="{577C03BA-B236-4C70-9B92-E1EC776781A2}" destId="{EBFA7E7E-4FCD-42D6-9C0B-B04602D932D7}" srcOrd="1" destOrd="0" presId="urn:microsoft.com/office/officeart/2005/8/layout/hierarchy1"/>
    <dgm:cxn modelId="{271FD03E-C143-4B06-B832-ED3C2E5E811C}" type="presParOf" srcId="{3AE47E6C-0659-492E-B38A-B8D1ECB96892}" destId="{82EE8397-F0E1-49BD-95C0-D4C5451FE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394704-99E9-4DD2-88CE-9FB98DC7D3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D7321-61C1-4A36-92AF-0B8A1643F674}">
      <dgm:prSet/>
      <dgm:spPr/>
      <dgm:t>
        <a:bodyPr/>
        <a:lstStyle/>
        <a:p>
          <a:r>
            <a:rPr lang="en-US"/>
            <a:t>We can increase the complexity of the mathematical operation that we are performing for the encryption purpose</a:t>
          </a:r>
        </a:p>
      </dgm:t>
    </dgm:pt>
    <dgm:pt modelId="{DD08B3DF-1480-493D-BF79-E64A95D13714}" type="parTrans" cxnId="{DDE66DCA-B682-410B-B424-8EECD1A7D833}">
      <dgm:prSet/>
      <dgm:spPr/>
      <dgm:t>
        <a:bodyPr/>
        <a:lstStyle/>
        <a:p>
          <a:endParaRPr lang="en-US"/>
        </a:p>
      </dgm:t>
    </dgm:pt>
    <dgm:pt modelId="{DB088A11-61CD-4A1D-AF2B-FC1C2D92E8DC}" type="sibTrans" cxnId="{DDE66DCA-B682-410B-B424-8EECD1A7D833}">
      <dgm:prSet/>
      <dgm:spPr/>
      <dgm:t>
        <a:bodyPr/>
        <a:lstStyle/>
        <a:p>
          <a:endParaRPr lang="en-US"/>
        </a:p>
      </dgm:t>
    </dgm:pt>
    <dgm:pt modelId="{888096C1-039B-4E46-AAD1-9B23FFBF60EC}">
      <dgm:prSet/>
      <dgm:spPr/>
      <dgm:t>
        <a:bodyPr/>
        <a:lstStyle/>
        <a:p>
          <a:r>
            <a:rPr lang="en-US"/>
            <a:t>We can add the feature in this application so that whole directory of images can be encrypted directly </a:t>
          </a:r>
        </a:p>
      </dgm:t>
    </dgm:pt>
    <dgm:pt modelId="{C1460D9A-84C9-4F59-A5A1-C0A9E5A161C7}" type="parTrans" cxnId="{25A22504-B56F-4FB7-AFD1-813E458B09F3}">
      <dgm:prSet/>
      <dgm:spPr/>
      <dgm:t>
        <a:bodyPr/>
        <a:lstStyle/>
        <a:p>
          <a:endParaRPr lang="en-US"/>
        </a:p>
      </dgm:t>
    </dgm:pt>
    <dgm:pt modelId="{8CE07069-EA7B-4CC0-BC4B-5759CE3F7430}" type="sibTrans" cxnId="{25A22504-B56F-4FB7-AFD1-813E458B09F3}">
      <dgm:prSet/>
      <dgm:spPr/>
      <dgm:t>
        <a:bodyPr/>
        <a:lstStyle/>
        <a:p>
          <a:endParaRPr lang="en-US"/>
        </a:p>
      </dgm:t>
    </dgm:pt>
    <dgm:pt modelId="{54F4F373-AB00-4E2E-A708-3443654782E0}" type="pres">
      <dgm:prSet presAssocID="{B8394704-99E9-4DD2-88CE-9FB98DC7D37E}" presName="root" presStyleCnt="0">
        <dgm:presLayoutVars>
          <dgm:dir/>
          <dgm:resizeHandles val="exact"/>
        </dgm:presLayoutVars>
      </dgm:prSet>
      <dgm:spPr/>
    </dgm:pt>
    <dgm:pt modelId="{072ECEE0-3DC2-47C6-95A4-2C285E6ACEB6}" type="pres">
      <dgm:prSet presAssocID="{47ED7321-61C1-4A36-92AF-0B8A1643F674}" presName="compNode" presStyleCnt="0"/>
      <dgm:spPr/>
    </dgm:pt>
    <dgm:pt modelId="{2B194EE6-90D3-4E7C-AA17-BC2D1E976A18}" type="pres">
      <dgm:prSet presAssocID="{47ED7321-61C1-4A36-92AF-0B8A1643F674}" presName="bgRect" presStyleLbl="bgShp" presStyleIdx="0" presStyleCnt="2"/>
      <dgm:spPr/>
    </dgm:pt>
    <dgm:pt modelId="{8F7A8439-FA31-4E31-B817-E4E959F8C933}" type="pres">
      <dgm:prSet presAssocID="{47ED7321-61C1-4A36-92AF-0B8A1643F6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24AE6D8-76D5-4127-B4C0-5523F17FFA21}" type="pres">
      <dgm:prSet presAssocID="{47ED7321-61C1-4A36-92AF-0B8A1643F674}" presName="spaceRect" presStyleCnt="0"/>
      <dgm:spPr/>
    </dgm:pt>
    <dgm:pt modelId="{0FF30E3C-B68C-4A3A-ABC2-250F0302C09B}" type="pres">
      <dgm:prSet presAssocID="{47ED7321-61C1-4A36-92AF-0B8A1643F674}" presName="parTx" presStyleLbl="revTx" presStyleIdx="0" presStyleCnt="2">
        <dgm:presLayoutVars>
          <dgm:chMax val="0"/>
          <dgm:chPref val="0"/>
        </dgm:presLayoutVars>
      </dgm:prSet>
      <dgm:spPr/>
    </dgm:pt>
    <dgm:pt modelId="{084ACA26-DC9A-4339-9A74-BCA7CDBCF7A2}" type="pres">
      <dgm:prSet presAssocID="{DB088A11-61CD-4A1D-AF2B-FC1C2D92E8DC}" presName="sibTrans" presStyleCnt="0"/>
      <dgm:spPr/>
    </dgm:pt>
    <dgm:pt modelId="{DBE850D2-E7E9-41F6-9A05-0F16F84B028F}" type="pres">
      <dgm:prSet presAssocID="{888096C1-039B-4E46-AAD1-9B23FFBF60EC}" presName="compNode" presStyleCnt="0"/>
      <dgm:spPr/>
    </dgm:pt>
    <dgm:pt modelId="{5DFCE2A1-0060-4285-B4D0-6C1DE6715867}" type="pres">
      <dgm:prSet presAssocID="{888096C1-039B-4E46-AAD1-9B23FFBF60EC}" presName="bgRect" presStyleLbl="bgShp" presStyleIdx="1" presStyleCnt="2"/>
      <dgm:spPr/>
    </dgm:pt>
    <dgm:pt modelId="{295D014F-CB87-4705-9C77-1F35DA39C147}" type="pres">
      <dgm:prSet presAssocID="{888096C1-039B-4E46-AAD1-9B23FFBF60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554579C-F76B-436B-90C0-FCFAFA323BE9}" type="pres">
      <dgm:prSet presAssocID="{888096C1-039B-4E46-AAD1-9B23FFBF60EC}" presName="spaceRect" presStyleCnt="0"/>
      <dgm:spPr/>
    </dgm:pt>
    <dgm:pt modelId="{80B68820-7F12-46AD-825D-19F5D89F3267}" type="pres">
      <dgm:prSet presAssocID="{888096C1-039B-4E46-AAD1-9B23FFBF60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5A22504-B56F-4FB7-AFD1-813E458B09F3}" srcId="{B8394704-99E9-4DD2-88CE-9FB98DC7D37E}" destId="{888096C1-039B-4E46-AAD1-9B23FFBF60EC}" srcOrd="1" destOrd="0" parTransId="{C1460D9A-84C9-4F59-A5A1-C0A9E5A161C7}" sibTransId="{8CE07069-EA7B-4CC0-BC4B-5759CE3F7430}"/>
    <dgm:cxn modelId="{9CC08828-0527-4008-82C7-351B66B1AFAE}" type="presOf" srcId="{888096C1-039B-4E46-AAD1-9B23FFBF60EC}" destId="{80B68820-7F12-46AD-825D-19F5D89F3267}" srcOrd="0" destOrd="0" presId="urn:microsoft.com/office/officeart/2018/2/layout/IconVerticalSolidList"/>
    <dgm:cxn modelId="{780B47A3-0FAC-49B5-9580-2427FA1D4DFB}" type="presOf" srcId="{47ED7321-61C1-4A36-92AF-0B8A1643F674}" destId="{0FF30E3C-B68C-4A3A-ABC2-250F0302C09B}" srcOrd="0" destOrd="0" presId="urn:microsoft.com/office/officeart/2018/2/layout/IconVerticalSolidList"/>
    <dgm:cxn modelId="{7D97C3BE-0FC4-4412-A302-367CA2A9A104}" type="presOf" srcId="{B8394704-99E9-4DD2-88CE-9FB98DC7D37E}" destId="{54F4F373-AB00-4E2E-A708-3443654782E0}" srcOrd="0" destOrd="0" presId="urn:microsoft.com/office/officeart/2018/2/layout/IconVerticalSolidList"/>
    <dgm:cxn modelId="{DDE66DCA-B682-410B-B424-8EECD1A7D833}" srcId="{B8394704-99E9-4DD2-88CE-9FB98DC7D37E}" destId="{47ED7321-61C1-4A36-92AF-0B8A1643F674}" srcOrd="0" destOrd="0" parTransId="{DD08B3DF-1480-493D-BF79-E64A95D13714}" sibTransId="{DB088A11-61CD-4A1D-AF2B-FC1C2D92E8DC}"/>
    <dgm:cxn modelId="{9EB59711-86ED-41B7-9AB6-FB2D065C959D}" type="presParOf" srcId="{54F4F373-AB00-4E2E-A708-3443654782E0}" destId="{072ECEE0-3DC2-47C6-95A4-2C285E6ACEB6}" srcOrd="0" destOrd="0" presId="urn:microsoft.com/office/officeart/2018/2/layout/IconVerticalSolidList"/>
    <dgm:cxn modelId="{F5F9BE58-A25C-4C5B-BC30-A1FF869723B1}" type="presParOf" srcId="{072ECEE0-3DC2-47C6-95A4-2C285E6ACEB6}" destId="{2B194EE6-90D3-4E7C-AA17-BC2D1E976A18}" srcOrd="0" destOrd="0" presId="urn:microsoft.com/office/officeart/2018/2/layout/IconVerticalSolidList"/>
    <dgm:cxn modelId="{3DFB1057-7642-44B3-A0A3-DC265AB5076B}" type="presParOf" srcId="{072ECEE0-3DC2-47C6-95A4-2C285E6ACEB6}" destId="{8F7A8439-FA31-4E31-B817-E4E959F8C933}" srcOrd="1" destOrd="0" presId="urn:microsoft.com/office/officeart/2018/2/layout/IconVerticalSolidList"/>
    <dgm:cxn modelId="{FA7B5AA8-715C-4271-B9D1-1FDEB93BB89F}" type="presParOf" srcId="{072ECEE0-3DC2-47C6-95A4-2C285E6ACEB6}" destId="{F24AE6D8-76D5-4127-B4C0-5523F17FFA21}" srcOrd="2" destOrd="0" presId="urn:microsoft.com/office/officeart/2018/2/layout/IconVerticalSolidList"/>
    <dgm:cxn modelId="{9F859663-82D3-447C-9DEB-9AEC44E0E9D3}" type="presParOf" srcId="{072ECEE0-3DC2-47C6-95A4-2C285E6ACEB6}" destId="{0FF30E3C-B68C-4A3A-ABC2-250F0302C09B}" srcOrd="3" destOrd="0" presId="urn:microsoft.com/office/officeart/2018/2/layout/IconVerticalSolidList"/>
    <dgm:cxn modelId="{EC13CE1D-EFFE-434E-92DE-F009E0306FE3}" type="presParOf" srcId="{54F4F373-AB00-4E2E-A708-3443654782E0}" destId="{084ACA26-DC9A-4339-9A74-BCA7CDBCF7A2}" srcOrd="1" destOrd="0" presId="urn:microsoft.com/office/officeart/2018/2/layout/IconVerticalSolidList"/>
    <dgm:cxn modelId="{5345F844-E426-4062-BFCD-132E886E8C50}" type="presParOf" srcId="{54F4F373-AB00-4E2E-A708-3443654782E0}" destId="{DBE850D2-E7E9-41F6-9A05-0F16F84B028F}" srcOrd="2" destOrd="0" presId="urn:microsoft.com/office/officeart/2018/2/layout/IconVerticalSolidList"/>
    <dgm:cxn modelId="{EEA3E93A-ED7F-4443-B060-17BA0BCB5A14}" type="presParOf" srcId="{DBE850D2-E7E9-41F6-9A05-0F16F84B028F}" destId="{5DFCE2A1-0060-4285-B4D0-6C1DE6715867}" srcOrd="0" destOrd="0" presId="urn:microsoft.com/office/officeart/2018/2/layout/IconVerticalSolidList"/>
    <dgm:cxn modelId="{3FC2E202-BFE9-4632-A2BA-B31FB440FF39}" type="presParOf" srcId="{DBE850D2-E7E9-41F6-9A05-0F16F84B028F}" destId="{295D014F-CB87-4705-9C77-1F35DA39C147}" srcOrd="1" destOrd="0" presId="urn:microsoft.com/office/officeart/2018/2/layout/IconVerticalSolidList"/>
    <dgm:cxn modelId="{A240ABAF-09C1-416A-8B17-52F261D25AD9}" type="presParOf" srcId="{DBE850D2-E7E9-41F6-9A05-0F16F84B028F}" destId="{F554579C-F76B-436B-90C0-FCFAFA323BE9}" srcOrd="2" destOrd="0" presId="urn:microsoft.com/office/officeart/2018/2/layout/IconVerticalSolidList"/>
    <dgm:cxn modelId="{3D098A3B-C5E1-4A31-8821-F4784AD86A94}" type="presParOf" srcId="{DBE850D2-E7E9-41F6-9A05-0F16F84B028F}" destId="{80B68820-7F12-46AD-825D-19F5D89F32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5CFF7-694A-41C7-BA21-6E8CD44EB787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63847-54C0-43CB-939A-D3688325776D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CBA18-37E9-46D6-BFF4-6E201135EE74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</a:t>
          </a:r>
        </a:p>
      </dsp:txBody>
      <dsp:txXfrm>
        <a:off x="1816103" y="671"/>
        <a:ext cx="4447536" cy="1572384"/>
      </dsp:txXfrm>
    </dsp:sp>
    <dsp:sp modelId="{651AE4FE-0559-4566-B6A4-09113B619D8D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673CF-B45E-4EBD-B4E5-340EEBB3A817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EC8A4-34E9-40B2-A9A3-DB97FD0A2D71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Django</a:t>
          </a:r>
        </a:p>
      </dsp:txBody>
      <dsp:txXfrm>
        <a:off x="1816103" y="1966151"/>
        <a:ext cx="4447536" cy="1572384"/>
      </dsp:txXfrm>
    </dsp:sp>
    <dsp:sp modelId="{731CCB95-2BFE-4D84-805B-4A0490E0248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ADC2-8DA5-4B4B-ABFF-12E6383706D2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F8B87-69DB-4B42-8995-529D5C16E751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HTML,CSS</a:t>
          </a:r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CF00D-269E-400B-AF37-7067AA4194E5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362D2-4EEE-4EA9-819B-0EEDB33E1D7B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Select Image</a:t>
          </a:r>
        </a:p>
      </dsp:txBody>
      <dsp:txXfrm>
        <a:off x="296755" y="1309821"/>
        <a:ext cx="2179215" cy="1353072"/>
      </dsp:txXfrm>
    </dsp:sp>
    <dsp:sp modelId="{84FAE988-F343-469E-B4DC-61B46E30DCCB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19443-1C7B-4396-AF94-2FE60A3E9798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Convert it into byte array</a:t>
          </a:r>
        </a:p>
      </dsp:txBody>
      <dsp:txXfrm>
        <a:off x="3063143" y="1309821"/>
        <a:ext cx="2179215" cy="1353072"/>
      </dsp:txXfrm>
    </dsp:sp>
    <dsp:sp modelId="{37DD861B-8B4B-4FA2-BE41-8D56C7B16F69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778-8DFB-4369-8CF7-BE9F2B90E4AA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Perform XOR operation</a:t>
          </a:r>
        </a:p>
      </dsp:txBody>
      <dsp:txXfrm>
        <a:off x="5829530" y="1309821"/>
        <a:ext cx="2179215" cy="1353072"/>
      </dsp:txXfrm>
    </dsp:sp>
    <dsp:sp modelId="{38F6A22F-4BC5-41C5-ADD8-BAED193C12A3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A7E7E-4FCD-42D6-9C0B-B04602D932D7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Encrypted Image</a:t>
          </a:r>
        </a:p>
      </dsp:txBody>
      <dsp:txXfrm>
        <a:off x="8595918" y="1309821"/>
        <a:ext cx="2179215" cy="1353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CF00D-269E-400B-AF37-7067AA4194E5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362D2-4EEE-4EA9-819B-0EEDB33E1D7B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Select Image</a:t>
          </a:r>
        </a:p>
      </dsp:txBody>
      <dsp:txXfrm>
        <a:off x="296755" y="1309821"/>
        <a:ext cx="2179215" cy="1353072"/>
      </dsp:txXfrm>
    </dsp:sp>
    <dsp:sp modelId="{E24F01B4-A916-4C8E-9052-60611E307155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1165E-763C-480D-9135-DAE96C7B1093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Check the Key from encryption</a:t>
          </a:r>
        </a:p>
      </dsp:txBody>
      <dsp:txXfrm>
        <a:off x="3063143" y="1309821"/>
        <a:ext cx="2179215" cy="1353072"/>
      </dsp:txXfrm>
    </dsp:sp>
    <dsp:sp modelId="{37DD861B-8B4B-4FA2-BE41-8D56C7B16F69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778-8DFB-4369-8CF7-BE9F2B90E4AA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Perform XOR operation</a:t>
          </a:r>
        </a:p>
      </dsp:txBody>
      <dsp:txXfrm>
        <a:off x="5829530" y="1309821"/>
        <a:ext cx="2179215" cy="1353072"/>
      </dsp:txXfrm>
    </dsp:sp>
    <dsp:sp modelId="{38F6A22F-4BC5-41C5-ADD8-BAED193C12A3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A7E7E-4FCD-42D6-9C0B-B04602D932D7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Decrypted</a:t>
          </a:r>
          <a:r>
            <a:rPr lang="en-US" sz="2700" kern="1200"/>
            <a:t> Image</a:t>
          </a:r>
        </a:p>
      </dsp:txBody>
      <dsp:txXfrm>
        <a:off x="8595918" y="1309821"/>
        <a:ext cx="2179215" cy="1353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94EE6-90D3-4E7C-AA17-BC2D1E976A18}">
      <dsp:nvSpPr>
        <dsp:cNvPr id="0" name=""/>
        <dsp:cNvSpPr/>
      </dsp:nvSpPr>
      <dsp:spPr>
        <a:xfrm>
          <a:off x="0" y="894261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A8439-FA31-4E31-B817-E4E959F8C933}">
      <dsp:nvSpPr>
        <dsp:cNvPr id="0" name=""/>
        <dsp:cNvSpPr/>
      </dsp:nvSpPr>
      <dsp:spPr>
        <a:xfrm>
          <a:off x="499410" y="1265724"/>
          <a:ext cx="908019" cy="90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0E3C-B68C-4A3A-ABC2-250F0302C09B}">
      <dsp:nvSpPr>
        <dsp:cNvPr id="0" name=""/>
        <dsp:cNvSpPr/>
      </dsp:nvSpPr>
      <dsp:spPr>
        <a:xfrm>
          <a:off x="1906841" y="894261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can increase the complexity of the mathematical operation that we are performing for the encryption purpose</a:t>
          </a:r>
        </a:p>
      </dsp:txBody>
      <dsp:txXfrm>
        <a:off x="1906841" y="894261"/>
        <a:ext cx="3954248" cy="1650945"/>
      </dsp:txXfrm>
    </dsp:sp>
    <dsp:sp modelId="{5DFCE2A1-0060-4285-B4D0-6C1DE6715867}">
      <dsp:nvSpPr>
        <dsp:cNvPr id="0" name=""/>
        <dsp:cNvSpPr/>
      </dsp:nvSpPr>
      <dsp:spPr>
        <a:xfrm>
          <a:off x="0" y="2957943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D014F-CB87-4705-9C77-1F35DA39C147}">
      <dsp:nvSpPr>
        <dsp:cNvPr id="0" name=""/>
        <dsp:cNvSpPr/>
      </dsp:nvSpPr>
      <dsp:spPr>
        <a:xfrm>
          <a:off x="499410" y="3329405"/>
          <a:ext cx="908019" cy="90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68820-7F12-46AD-825D-19F5D89F3267}">
      <dsp:nvSpPr>
        <dsp:cNvPr id="0" name=""/>
        <dsp:cNvSpPr/>
      </dsp:nvSpPr>
      <dsp:spPr>
        <a:xfrm>
          <a:off x="1906841" y="2957943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can add the feature in this application so that whole directory of images can be encrypted directly </a:t>
          </a:r>
        </a:p>
      </dsp:txBody>
      <dsp:txXfrm>
        <a:off x="1906841" y="2957943"/>
        <a:ext cx="3954248" cy="1650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6214" y="27011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" sz="5000" b="1">
                <a:ea typeface="+mj-lt"/>
                <a:cs typeface="+mj-lt"/>
              </a:rPr>
              <a:t>Image Encryption and Decryption</a:t>
            </a:r>
            <a:endParaRPr lang="en-US" sz="5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3917773"/>
            <a:ext cx="4087305" cy="2580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2000">
                <a:ea typeface="+mn-lt"/>
                <a:cs typeface="+mn-lt"/>
              </a:rPr>
              <a:t>TYCSB Grp No-106</a:t>
            </a:r>
            <a:endParaRPr lang="en-US" sz="2000">
              <a:ea typeface="+mn-lt"/>
              <a:cs typeface="+mn-lt"/>
            </a:endParaRPr>
          </a:p>
          <a:p>
            <a:pPr algn="l">
              <a:spcBef>
                <a:spcPts val="0"/>
              </a:spcBef>
            </a:pPr>
            <a:endParaRPr lang="en-US" sz="2000">
              <a:ea typeface="+mn-lt"/>
              <a:cs typeface="+mn-lt"/>
            </a:endParaRPr>
          </a:p>
          <a:p>
            <a:pPr algn="l">
              <a:spcBef>
                <a:spcPts val="0"/>
              </a:spcBef>
            </a:pPr>
            <a:r>
              <a:rPr lang="en" sz="2000">
                <a:ea typeface="+mn-lt"/>
                <a:cs typeface="+mn-lt"/>
              </a:rPr>
              <a:t>Shruti </a:t>
            </a:r>
            <a:r>
              <a:rPr lang="en" sz="2000" err="1">
                <a:ea typeface="+mn-lt"/>
                <a:cs typeface="+mn-lt"/>
              </a:rPr>
              <a:t>Kokate</a:t>
            </a:r>
            <a:r>
              <a:rPr lang="en" sz="2000">
                <a:ea typeface="+mn-lt"/>
                <a:cs typeface="+mn-lt"/>
              </a:rPr>
              <a:t> 11910212</a:t>
            </a:r>
            <a:endParaRPr lang="en-US" sz="2000">
              <a:ea typeface="+mn-lt"/>
              <a:cs typeface="+mn-lt"/>
            </a:endParaRPr>
          </a:p>
          <a:p>
            <a:pPr algn="l">
              <a:spcBef>
                <a:spcPts val="0"/>
              </a:spcBef>
            </a:pPr>
            <a:r>
              <a:rPr lang="en" sz="2000">
                <a:ea typeface="+mn-lt"/>
                <a:cs typeface="+mn-lt"/>
              </a:rPr>
              <a:t>Shreyas </a:t>
            </a:r>
            <a:r>
              <a:rPr lang="en" sz="2000" err="1">
                <a:ea typeface="+mn-lt"/>
                <a:cs typeface="+mn-lt"/>
              </a:rPr>
              <a:t>Mandaokar</a:t>
            </a:r>
            <a:r>
              <a:rPr lang="en" sz="2000">
                <a:ea typeface="+mn-lt"/>
                <a:cs typeface="+mn-lt"/>
              </a:rPr>
              <a:t>   11910909</a:t>
            </a:r>
            <a:endParaRPr lang="en-US" sz="2000">
              <a:ea typeface="+mn-lt"/>
              <a:cs typeface="+mn-lt"/>
            </a:endParaRPr>
          </a:p>
          <a:p>
            <a:pPr algn="l">
              <a:spcBef>
                <a:spcPts val="0"/>
              </a:spcBef>
            </a:pPr>
            <a:r>
              <a:rPr lang="en" sz="2000">
                <a:ea typeface="+mn-lt"/>
                <a:cs typeface="+mn-lt"/>
              </a:rPr>
              <a:t>Sudhanshu </a:t>
            </a:r>
            <a:r>
              <a:rPr lang="en" sz="2000" err="1">
                <a:ea typeface="+mn-lt"/>
                <a:cs typeface="+mn-lt"/>
              </a:rPr>
              <a:t>Mandhania</a:t>
            </a:r>
            <a:r>
              <a:rPr lang="en" sz="2000">
                <a:ea typeface="+mn-lt"/>
                <a:cs typeface="+mn-lt"/>
              </a:rPr>
              <a:t> 11910607</a:t>
            </a:r>
            <a:endParaRPr lang="en-US" sz="2000">
              <a:ea typeface="+mn-lt"/>
              <a:cs typeface="+mn-lt"/>
            </a:endParaRPr>
          </a:p>
          <a:p>
            <a:pPr algn="l">
              <a:spcBef>
                <a:spcPts val="0"/>
              </a:spcBef>
            </a:pPr>
            <a:r>
              <a:rPr lang="en" sz="2000">
                <a:ea typeface="+mn-lt"/>
                <a:cs typeface="+mn-lt"/>
              </a:rPr>
              <a:t>Manik Dogra  11910005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 sz="2000">
              <a:cs typeface="Calibri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820C814-7942-47E5-8EF7-F34D78868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" r="29853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AFA8C-D6A8-48E3-B1F6-4B4E588A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" sz="4000">
                <a:solidFill>
                  <a:srgbClr val="FFFFFF"/>
                </a:solidFill>
                <a:ea typeface="+mj-lt"/>
                <a:cs typeface="+mj-lt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CDF3-0F2C-4B17-866F-79E7191F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317500">
              <a:spcBef>
                <a:spcPts val="0"/>
              </a:spcBef>
              <a:buFont typeface="Lato,Sans-Serif" panose="020B0604020202020204" pitchFamily="34" charset="0"/>
              <a:buChar char="●"/>
            </a:pPr>
            <a:r>
              <a:rPr lang="en" sz="2000">
                <a:ea typeface="+mn-lt"/>
                <a:cs typeface="+mn-lt"/>
              </a:rPr>
              <a:t>Encryption will be defined as the conversion of plain message into a form called a cipher text that cannot be read by any people without decrypting the encrypted text.</a:t>
            </a:r>
            <a:endParaRPr lang="en-US" sz="2000">
              <a:ea typeface="+mn-lt"/>
              <a:cs typeface="+mn-lt"/>
            </a:endParaRPr>
          </a:p>
          <a:p>
            <a:pPr marL="457200" indent="-317500">
              <a:spcBef>
                <a:spcPts val="0"/>
              </a:spcBef>
              <a:buFont typeface="Lato,Sans-Serif" panose="020B0604020202020204" pitchFamily="34" charset="0"/>
              <a:buChar char="●"/>
            </a:pPr>
            <a:r>
              <a:rPr lang="en" sz="2000">
                <a:ea typeface="+mn-lt"/>
                <a:cs typeface="+mn-lt"/>
              </a:rPr>
              <a:t>Decryption is the reverse process of encryption which is the process of converting the encrypted text into its original plain text, so that it can be read .</a:t>
            </a:r>
            <a:endParaRPr lang="en-US" sz="2000">
              <a:ea typeface="+mn-lt"/>
              <a:cs typeface="+mn-lt"/>
            </a:endParaRPr>
          </a:p>
          <a:p>
            <a:pPr marL="457200" indent="-317500">
              <a:spcBef>
                <a:spcPts val="0"/>
              </a:spcBef>
              <a:buFont typeface="Lato,Sans-Serif" panose="020B0604020202020204" pitchFamily="34" charset="0"/>
              <a:buChar char="●"/>
            </a:pPr>
            <a:r>
              <a:rPr lang="en" sz="2000">
                <a:ea typeface="+mn-lt"/>
                <a:cs typeface="+mn-lt"/>
              </a:rPr>
              <a:t>Encryption is the process of applying special mathematical algorithms and keys to transform digital data into cipher code before they are transmitted .</a:t>
            </a:r>
            <a:endParaRPr lang="en-US" sz="2000">
              <a:ea typeface="+mn-lt"/>
              <a:cs typeface="+mn-lt"/>
            </a:endParaRPr>
          </a:p>
          <a:p>
            <a:pPr marL="457200" indent="-317500">
              <a:spcBef>
                <a:spcPts val="0"/>
              </a:spcBef>
              <a:buFont typeface="Lato,Sans-Serif" panose="020B0604020202020204" pitchFamily="34" charset="0"/>
              <a:buChar char="●"/>
            </a:pPr>
            <a:r>
              <a:rPr lang="en" sz="2000">
                <a:ea typeface="+mn-lt"/>
                <a:cs typeface="+mn-lt"/>
              </a:rPr>
              <a:t>The image encryption is to transmit the image securely over the network so that no unauthorized user can able to decrypt the image.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1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E9A9E-B80F-4BBE-9CEB-1A1323AC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" sz="6000">
                <a:solidFill>
                  <a:schemeClr val="bg1"/>
                </a:solidFill>
                <a:ea typeface="+mj-lt"/>
                <a:cs typeface="+mj-lt"/>
              </a:rPr>
              <a:t>Tools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C11BCB-6D26-4539-9611-3B80DA8B2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68186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52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7D7AB-0E27-4F4D-85E0-24B0D52A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Calibri"/>
                <a:cs typeface="Calibri"/>
              </a:rPr>
              <a:t>Encryption</a:t>
            </a:r>
            <a:endParaRPr lang="en-US" sz="40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064CA76-F6EF-48AD-B1DB-9B4173963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02200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01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7D7AB-0E27-4F4D-85E0-24B0D52A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Calibri"/>
                <a:cs typeface="Calibri"/>
              </a:rPr>
              <a:t>Decryption</a:t>
            </a:r>
            <a:endParaRPr lang="en-US" sz="40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064CA76-F6EF-48AD-B1DB-9B4173963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08242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62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A925-D294-4C9B-98FA-E84099A0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ea typeface="+mj-lt"/>
                <a:cs typeface="+mj-lt"/>
              </a:rPr>
              <a:t>Result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40DEA8-F435-4B02-9EFB-A75A4B97C0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60059" y="1426416"/>
            <a:ext cx="5181039" cy="5061697"/>
          </a:xfrm>
        </p:spPr>
      </p:pic>
    </p:spTree>
    <p:extLst>
      <p:ext uri="{BB962C8B-B14F-4D97-AF65-F5344CB8AC3E}">
        <p14:creationId xmlns:p14="http://schemas.microsoft.com/office/powerpoint/2010/main" val="142810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9456-5E61-47B0-A828-B99F0E10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Original Image</a:t>
            </a:r>
            <a:endParaRPr lang="en-US"/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191B201-3409-4212-AC25-1DD4483F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0" y="2589512"/>
            <a:ext cx="10688169" cy="30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0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0F05-C07A-4DD0-9711-8F6575F4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Encrypted Image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FD383F9-DD72-4702-9181-FF0283A8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8" y="1938583"/>
            <a:ext cx="6934199" cy="45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2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076C8-CE31-4A58-970A-002CD9CA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" sz="8000">
                <a:ea typeface="+mj-lt"/>
                <a:cs typeface="+mj-lt"/>
              </a:rPr>
              <a:t>Future Scope</a:t>
            </a:r>
            <a:endParaRPr lang="en-US" sz="8000">
              <a:ea typeface="+mj-lt"/>
              <a:cs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901E0F-F73F-4ECE-96A5-64C15869A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701939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07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Image Encryption and Decryption</vt:lpstr>
      <vt:lpstr>Introduction</vt:lpstr>
      <vt:lpstr>Tools</vt:lpstr>
      <vt:lpstr>Encryption</vt:lpstr>
      <vt:lpstr>Decryption</vt:lpstr>
      <vt:lpstr>Result</vt:lpstr>
      <vt:lpstr>Original Image</vt:lpstr>
      <vt:lpstr>Encrypted Image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2022-01-22T19:09:08Z</dcterms:created>
  <dcterms:modified xsi:type="dcterms:W3CDTF">2022-01-24T18:24:36Z</dcterms:modified>
</cp:coreProperties>
</file>