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Fira Sans Extra Condensed Medium"/>
      <p:regular r:id="rId27"/>
      <p:bold r:id="rId28"/>
      <p:italic r:id="rId29"/>
      <p:boldItalic r:id="rId30"/>
    </p:embeddedFont>
    <p:embeddedFont>
      <p:font typeface="Fira Sans Extra Condensed"/>
      <p:regular r:id="rId31"/>
      <p:bold r:id="rId32"/>
      <p:italic r:id="rId33"/>
      <p:boldItalic r:id="rId34"/>
    </p:embeddedFont>
    <p:embeddedFont>
      <p:font typeface="Fira Sans Extra Condensed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0F1637-4220-4FEC-955F-574635B31FB0}">
  <a:tblStyle styleId="{530F1637-4220-4FEC-955F-574635B31F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33" Type="http://schemas.openxmlformats.org/officeDocument/2006/relationships/font" Target="fonts/FiraSansExtraCondensed-italic.fntdata"/><Relationship Id="rId10" Type="http://schemas.openxmlformats.org/officeDocument/2006/relationships/slide" Target="slides/slide5.xml"/><Relationship Id="rId32" Type="http://schemas.openxmlformats.org/officeDocument/2006/relationships/font" Target="fonts/FiraSansExtraCondensed-bold.fntdata"/><Relationship Id="rId13" Type="http://schemas.openxmlformats.org/officeDocument/2006/relationships/slide" Target="slides/slide8.xml"/><Relationship Id="rId35" Type="http://schemas.openxmlformats.org/officeDocument/2006/relationships/font" Target="fonts/FiraSansExtraCondensedSemiBold-regular.fntdata"/><Relationship Id="rId12" Type="http://schemas.openxmlformats.org/officeDocument/2006/relationships/slide" Target="slides/slide7.xml"/><Relationship Id="rId34" Type="http://schemas.openxmlformats.org/officeDocument/2006/relationships/font" Target="fonts/FiraSansExtraCondensed-boldItalic.fntdata"/><Relationship Id="rId15" Type="http://schemas.openxmlformats.org/officeDocument/2006/relationships/slide" Target="slides/slide10.xml"/><Relationship Id="rId37" Type="http://schemas.openxmlformats.org/officeDocument/2006/relationships/font" Target="fonts/FiraSansExtraCondensedSemiBold-italic.fntdata"/><Relationship Id="rId14" Type="http://schemas.openxmlformats.org/officeDocument/2006/relationships/slide" Target="slides/slide9.xml"/><Relationship Id="rId36" Type="http://schemas.openxmlformats.org/officeDocument/2006/relationships/font" Target="fonts/FiraSansExtraCondensedSemiBold-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FiraSansExtraCondensed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22a7704fc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22a7704fc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D5156"/>
                </a:solidFill>
                <a:highlight>
                  <a:srgbClr val="FFFFFF"/>
                </a:highlight>
                <a:latin typeface="Roboto"/>
                <a:ea typeface="Roboto"/>
                <a:cs typeface="Roboto"/>
                <a:sym typeface="Roboto"/>
              </a:rPr>
              <a:t>The </a:t>
            </a:r>
            <a:r>
              <a:rPr lang="en" sz="1000">
                <a:solidFill>
                  <a:srgbClr val="5F6368"/>
                </a:solidFill>
                <a:highlight>
                  <a:srgbClr val="FFFFFF"/>
                </a:highlight>
                <a:latin typeface="Roboto"/>
                <a:ea typeface="Roboto"/>
                <a:cs typeface="Roboto"/>
                <a:sym typeface="Roboto"/>
              </a:rPr>
              <a:t>state of charge</a:t>
            </a:r>
            <a:r>
              <a:rPr lang="en" sz="1000">
                <a:solidFill>
                  <a:srgbClr val="4D5156"/>
                </a:solidFill>
                <a:highlight>
                  <a:srgbClr val="FFFFFF"/>
                </a:highlight>
                <a:latin typeface="Roboto"/>
                <a:ea typeface="Roboto"/>
                <a:cs typeface="Roboto"/>
                <a:sym typeface="Roboto"/>
              </a:rPr>
              <a:t> (</a:t>
            </a:r>
            <a:r>
              <a:rPr lang="en" sz="1000">
                <a:solidFill>
                  <a:srgbClr val="5F6368"/>
                </a:solidFill>
                <a:highlight>
                  <a:srgbClr val="FFFFFF"/>
                </a:highlight>
                <a:latin typeface="Roboto"/>
                <a:ea typeface="Roboto"/>
                <a:cs typeface="Roboto"/>
                <a:sym typeface="Roboto"/>
              </a:rPr>
              <a:t>SOC</a:t>
            </a:r>
            <a:r>
              <a:rPr lang="en" sz="1000">
                <a:solidFill>
                  <a:srgbClr val="4D5156"/>
                </a:solidFill>
                <a:highlight>
                  <a:srgbClr val="FFFFFF"/>
                </a:highlight>
                <a:latin typeface="Roboto"/>
                <a:ea typeface="Roboto"/>
                <a:cs typeface="Roboto"/>
                <a:sym typeface="Roboto"/>
              </a:rPr>
              <a:t>) is a measurement of the amount of energy available in a battery at a specific point in time expressed as a percentage i.e. </a:t>
            </a:r>
            <a:r>
              <a:rPr lang="en" sz="1000">
                <a:solidFill>
                  <a:srgbClr val="202124"/>
                </a:solidFill>
                <a:highlight>
                  <a:srgbClr val="FFFFFF"/>
                </a:highlight>
                <a:latin typeface="Roboto"/>
                <a:ea typeface="Roboto"/>
                <a:cs typeface="Roboto"/>
                <a:sym typeface="Roboto"/>
              </a:rPr>
              <a:t>ratio of the available capacity and the maximum possible charge that can be stored in a battery</a:t>
            </a:r>
            <a:endParaRPr sz="10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202124"/>
                </a:solidFill>
                <a:highlight>
                  <a:srgbClr val="FFFFFF"/>
                </a:highlight>
                <a:latin typeface="Roboto"/>
                <a:ea typeface="Roboto"/>
                <a:cs typeface="Roboto"/>
                <a:sym typeface="Roboto"/>
              </a:rPr>
              <a:t> R package to conduct time series analysis and provided prediction of EVs’ battery consumption.</a:t>
            </a:r>
            <a:endParaRPr sz="10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202124"/>
                </a:solidFill>
                <a:highlight>
                  <a:srgbClr val="FFFFFF"/>
                </a:highlight>
                <a:latin typeface="Roboto"/>
                <a:ea typeface="Roboto"/>
                <a:cs typeface="Roboto"/>
                <a:sym typeface="Roboto"/>
              </a:rPr>
              <a:t>A time-combined model reduces the fitting error by 50 %, compared with the distance-only model. </a:t>
            </a:r>
            <a:endParaRPr sz="10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22a7704fc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22a7704fc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22a7704fc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22a7704fc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ecdd5d7e4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ecdd5d7e4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22a770519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22a770519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122a7705199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122a7705199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22a7705199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22a7705199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26aba764b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26aba764b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2a7705199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2a7705199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2a7705199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2a7705199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2a770519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2a770519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2a7705199_0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2a7705199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cdd5d7e48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ecdd5d7e48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22a770519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22a770519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26aba764b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26aba764b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22a7704f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22a7704f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Chose HBase - non relational and scalability</a:t>
            </a:r>
            <a:endParaRPr/>
          </a:p>
          <a:p>
            <a:pPr indent="0" lvl="0" marL="0" rtl="0" algn="l">
              <a:spcBef>
                <a:spcPts val="0"/>
              </a:spcBef>
              <a:spcAft>
                <a:spcPts val="0"/>
              </a:spcAft>
              <a:buNone/>
            </a:pPr>
            <a:r>
              <a:rPr lang="en"/>
              <a:t>Chose MapReduce hadoop framework - to handle the large amount of data from multiple sources, processing data in parallel </a:t>
            </a:r>
            <a:endParaRPr/>
          </a:p>
          <a:p>
            <a:pPr indent="0" lvl="0" marL="0" rtl="0" algn="l">
              <a:spcBef>
                <a:spcPts val="0"/>
              </a:spcBef>
              <a:spcAft>
                <a:spcPts val="0"/>
              </a:spcAft>
              <a:buNone/>
            </a:pPr>
            <a:r>
              <a:rPr lang="en"/>
              <a:t>Map - Model uses Map to compute the priority of each task</a:t>
            </a:r>
            <a:endParaRPr/>
          </a:p>
          <a:p>
            <a:pPr indent="0" lvl="0" marL="0" rtl="0" algn="l">
              <a:spcBef>
                <a:spcPts val="0"/>
              </a:spcBef>
              <a:spcAft>
                <a:spcPts val="0"/>
              </a:spcAft>
              <a:buNone/>
            </a:pPr>
            <a:r>
              <a:rPr lang="en"/>
              <a:t>Reduce-  to merge and sort priority and divide the tasks into multiple queues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772000" y="1176600"/>
            <a:ext cx="3914700" cy="2308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0" sz="48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772100" y="3484800"/>
            <a:ext cx="3914700" cy="482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spTree>
      <p:nvGrpSpPr>
        <p:cNvPr id="50" name="Shape 50"/>
        <p:cNvGrpSpPr/>
        <p:nvPr/>
      </p:nvGrpSpPr>
      <p:grpSpPr>
        <a:xfrm>
          <a:off x="0" y="0"/>
          <a:ext cx="0" cy="0"/>
          <a:chOff x="0" y="0"/>
          <a:chExt cx="0" cy="0"/>
        </a:xfrm>
      </p:grpSpPr>
      <p:sp>
        <p:nvSpPr>
          <p:cNvPr id="51" name="Google Shape;51;p13"/>
          <p:cNvSpPr txBox="1"/>
          <p:nvPr>
            <p:ph type="ctrTitle"/>
          </p:nvPr>
        </p:nvSpPr>
        <p:spPr>
          <a:xfrm>
            <a:off x="2597546" y="65139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2" name="Google Shape;52;p13"/>
          <p:cNvSpPr txBox="1"/>
          <p:nvPr>
            <p:ph idx="1" type="subTitle"/>
          </p:nvPr>
        </p:nvSpPr>
        <p:spPr>
          <a:xfrm>
            <a:off x="2597546" y="106644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3" name="Google Shape;53;p13"/>
          <p:cNvSpPr txBox="1"/>
          <p:nvPr>
            <p:ph hasCustomPrompt="1" idx="2" type="title"/>
          </p:nvPr>
        </p:nvSpPr>
        <p:spPr>
          <a:xfrm>
            <a:off x="1379938" y="957373"/>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3"/>
          <p:cNvSpPr txBox="1"/>
          <p:nvPr>
            <p:ph idx="3" type="ctrTitle"/>
          </p:nvPr>
        </p:nvSpPr>
        <p:spPr>
          <a:xfrm>
            <a:off x="3945275" y="144198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5" name="Google Shape;55;p13"/>
          <p:cNvSpPr txBox="1"/>
          <p:nvPr>
            <p:ph idx="4" type="subTitle"/>
          </p:nvPr>
        </p:nvSpPr>
        <p:spPr>
          <a:xfrm>
            <a:off x="3945275" y="1855138"/>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6" name="Google Shape;56;p13"/>
          <p:cNvSpPr txBox="1"/>
          <p:nvPr>
            <p:ph hasCustomPrompt="1" idx="5" type="title"/>
          </p:nvPr>
        </p:nvSpPr>
        <p:spPr>
          <a:xfrm>
            <a:off x="4296163" y="2883137"/>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3"/>
          <p:cNvSpPr txBox="1"/>
          <p:nvPr>
            <p:ph idx="6" type="ctrTitle"/>
          </p:nvPr>
        </p:nvSpPr>
        <p:spPr>
          <a:xfrm>
            <a:off x="5280206" y="224464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58" name="Google Shape;58;p13"/>
          <p:cNvSpPr txBox="1"/>
          <p:nvPr>
            <p:ph idx="7" type="subTitle"/>
          </p:nvPr>
        </p:nvSpPr>
        <p:spPr>
          <a:xfrm>
            <a:off x="5280206" y="265779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59" name="Google Shape;59;p13"/>
          <p:cNvSpPr txBox="1"/>
          <p:nvPr>
            <p:ph hasCustomPrompt="1" idx="8" type="title"/>
          </p:nvPr>
        </p:nvSpPr>
        <p:spPr>
          <a:xfrm>
            <a:off x="3426838" y="224263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0" name="Google Shape;60;p13"/>
          <p:cNvSpPr txBox="1"/>
          <p:nvPr>
            <p:ph idx="9" type="ctrTitle"/>
          </p:nvPr>
        </p:nvSpPr>
        <p:spPr>
          <a:xfrm>
            <a:off x="6444878" y="3030582"/>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1" name="Google Shape;61;p13"/>
          <p:cNvSpPr txBox="1"/>
          <p:nvPr>
            <p:ph idx="13" type="subTitle"/>
          </p:nvPr>
        </p:nvSpPr>
        <p:spPr>
          <a:xfrm>
            <a:off x="6444878" y="344563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2" name="Google Shape;62;p13"/>
          <p:cNvSpPr txBox="1"/>
          <p:nvPr>
            <p:ph hasCustomPrompt="1" idx="14" type="title"/>
          </p:nvPr>
        </p:nvSpPr>
        <p:spPr>
          <a:xfrm>
            <a:off x="2438988" y="1570510"/>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3"/>
          <p:cNvSpPr txBox="1"/>
          <p:nvPr>
            <p:ph idx="15" type="ctrTitle"/>
          </p:nvPr>
        </p:nvSpPr>
        <p:spPr>
          <a:xfrm>
            <a:off x="720000" y="377975"/>
            <a:ext cx="1337400" cy="946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4" name="Google Shape;64;p13"/>
          <p:cNvSpPr/>
          <p:nvPr/>
        </p:nvSpPr>
        <p:spPr>
          <a:xfrm>
            <a:off x="-92200" y="550200"/>
            <a:ext cx="1781700" cy="6300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 name="Google Shape;65;p13"/>
          <p:cNvPicPr preferRelativeResize="0"/>
          <p:nvPr/>
        </p:nvPicPr>
        <p:blipFill rotWithShape="1">
          <a:blip r:embed="rId2">
            <a:alphaModFix/>
          </a:blip>
          <a:srcRect b="0" l="-5163" r="-5163" t="0"/>
          <a:stretch/>
        </p:blipFill>
        <p:spPr>
          <a:xfrm>
            <a:off x="1858738" y="998175"/>
            <a:ext cx="627975" cy="1192426"/>
          </a:xfrm>
          <a:prstGeom prst="rect">
            <a:avLst/>
          </a:prstGeom>
          <a:noFill/>
          <a:ln>
            <a:noFill/>
          </a:ln>
        </p:spPr>
      </p:pic>
      <p:pic>
        <p:nvPicPr>
          <p:cNvPr id="66" name="Google Shape;66;p13"/>
          <p:cNvPicPr preferRelativeResize="0"/>
          <p:nvPr/>
        </p:nvPicPr>
        <p:blipFill rotWithShape="1">
          <a:blip r:embed="rId3">
            <a:alphaModFix/>
          </a:blip>
          <a:srcRect b="0" l="-6985" r="-6974" t="0"/>
          <a:stretch/>
        </p:blipFill>
        <p:spPr>
          <a:xfrm>
            <a:off x="3143619" y="1788688"/>
            <a:ext cx="587575" cy="1192425"/>
          </a:xfrm>
          <a:prstGeom prst="rect">
            <a:avLst/>
          </a:prstGeom>
          <a:noFill/>
          <a:ln>
            <a:noFill/>
          </a:ln>
        </p:spPr>
      </p:pic>
      <p:pic>
        <p:nvPicPr>
          <p:cNvPr id="67" name="Google Shape;67;p13"/>
          <p:cNvPicPr preferRelativeResize="0"/>
          <p:nvPr/>
        </p:nvPicPr>
        <p:blipFill rotWithShape="1">
          <a:blip r:embed="rId4">
            <a:alphaModFix/>
          </a:blip>
          <a:srcRect b="0" l="-1093" r="-1083" t="0"/>
          <a:stretch/>
        </p:blipFill>
        <p:spPr>
          <a:xfrm>
            <a:off x="5571661" y="3375372"/>
            <a:ext cx="661125" cy="1163225"/>
          </a:xfrm>
          <a:prstGeom prst="rect">
            <a:avLst/>
          </a:prstGeom>
          <a:noFill/>
          <a:ln>
            <a:noFill/>
          </a:ln>
        </p:spPr>
      </p:pic>
      <p:pic>
        <p:nvPicPr>
          <p:cNvPr id="68" name="Google Shape;68;p13"/>
          <p:cNvPicPr preferRelativeResize="0"/>
          <p:nvPr/>
        </p:nvPicPr>
        <p:blipFill rotWithShape="1">
          <a:blip r:embed="rId5">
            <a:alphaModFix/>
          </a:blip>
          <a:srcRect b="0" l="-17075" r="-17062" t="0"/>
          <a:stretch/>
        </p:blipFill>
        <p:spPr>
          <a:xfrm>
            <a:off x="4312130" y="2586506"/>
            <a:ext cx="759475" cy="12095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457200" y="1160825"/>
            <a:ext cx="8229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jsu.instructure.com/courses/1476709" TargetMode="External"/><Relationship Id="rId4" Type="http://schemas.openxmlformats.org/officeDocument/2006/relationships/hyperlink" Target="https://sjsu.instructure.com/courses/1476709" TargetMode="External"/><Relationship Id="rId5" Type="http://schemas.openxmlformats.org/officeDocument/2006/relationships/hyperlink" Target="https://sjsu.instructure.com/courses/147670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eeexplore-ieee-org.libaccess.sjlibrary.org/document/8114543" TargetMode="External"/><Relationship Id="rId4" Type="http://schemas.openxmlformats.org/officeDocument/2006/relationships/hyperlink" Target="https://ieeexplore-ieee-org.libaccess.sjlibrary.org/author/37086255445" TargetMode="External"/><Relationship Id="rId5" Type="http://schemas.openxmlformats.org/officeDocument/2006/relationships/hyperlink" Target="https://ieeexplore-ieee-org.libaccess.sjlibrary.org/author/37391766900" TargetMode="External"/><Relationship Id="rId6" Type="http://schemas.openxmlformats.org/officeDocument/2006/relationships/hyperlink" Target="https://ieeexplore-ieee-org.libaccess.sjlibrary.org/author/37086252598" TargetMode="External"/><Relationship Id="rId7" Type="http://schemas.openxmlformats.org/officeDocument/2006/relationships/hyperlink" Target="https://ieeexplore-ieee-org.libaccess.sjlibrary.org/author/37086261416" TargetMode="External"/><Relationship Id="rId8" Type="http://schemas.openxmlformats.org/officeDocument/2006/relationships/hyperlink" Target="https://ieeexplore-ieee-org.libaccess.sjlibrary.org/author/382723916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1162775" y="1071850"/>
            <a:ext cx="7052400" cy="1400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400" u="sng">
                <a:solidFill>
                  <a:srgbClr val="115F8A"/>
                </a:solidFill>
                <a:latin typeface="Arial"/>
                <a:ea typeface="Arial"/>
                <a:cs typeface="Arial"/>
                <a:sym typeface="Arial"/>
                <a:hlinkClick r:id="rId3">
                  <a:extLst>
                    <a:ext uri="{A12FA001-AC4F-418D-AE19-62706E023703}">
                      <ahyp:hlinkClr val="tx"/>
                    </a:ext>
                  </a:extLst>
                </a:hlinkClick>
              </a:rPr>
              <a:t>DATA-225 </a:t>
            </a:r>
            <a:r>
              <a:rPr b="1" lang="en" sz="2400" u="sng">
                <a:solidFill>
                  <a:srgbClr val="115F8A"/>
                </a:solidFill>
                <a:latin typeface="Arial"/>
                <a:ea typeface="Arial"/>
                <a:cs typeface="Arial"/>
                <a:sym typeface="Arial"/>
                <a:hlinkClick r:id="rId4">
                  <a:extLst>
                    <a:ext uri="{A12FA001-AC4F-418D-AE19-62706E023703}">
                      <ahyp:hlinkClr val="tx"/>
                    </a:ext>
                  </a:extLst>
                </a:hlinkClick>
              </a:rPr>
              <a:t>Sec11</a:t>
            </a:r>
            <a:r>
              <a:rPr b="1" lang="en" sz="2400" u="sng">
                <a:solidFill>
                  <a:srgbClr val="115F8A"/>
                </a:solidFill>
                <a:latin typeface="Arial"/>
                <a:ea typeface="Arial"/>
                <a:cs typeface="Arial"/>
                <a:sym typeface="Arial"/>
                <a:hlinkClick r:id="rId5">
                  <a:extLst>
                    <a:ext uri="{A12FA001-AC4F-418D-AE19-62706E023703}">
                      <ahyp:hlinkClr val="tx"/>
                    </a:ext>
                  </a:extLst>
                </a:hlinkClick>
              </a:rPr>
              <a:t>-Db Systems for Analytics</a:t>
            </a:r>
            <a:endParaRPr b="1" sz="2400" u="sng">
              <a:solidFill>
                <a:srgbClr val="115F8A"/>
              </a:solidFill>
              <a:latin typeface="Arial"/>
              <a:ea typeface="Arial"/>
              <a:cs typeface="Arial"/>
              <a:sym typeface="Arial"/>
            </a:endParaRPr>
          </a:p>
          <a:p>
            <a:pPr indent="0" lvl="0" marL="0" rtl="0" algn="ctr">
              <a:lnSpc>
                <a:spcPct val="115000"/>
              </a:lnSpc>
              <a:spcBef>
                <a:spcPts val="0"/>
              </a:spcBef>
              <a:spcAft>
                <a:spcPts val="0"/>
              </a:spcAft>
              <a:buNone/>
            </a:pPr>
            <a:r>
              <a:rPr lang="en" sz="2400">
                <a:solidFill>
                  <a:srgbClr val="115F8A"/>
                </a:solidFill>
                <a:latin typeface="Arial"/>
                <a:ea typeface="Arial"/>
                <a:cs typeface="Arial"/>
                <a:sym typeface="Arial"/>
              </a:rPr>
              <a:t>Significant Paper Presentation</a:t>
            </a:r>
            <a:endParaRPr b="1" sz="2400">
              <a:solidFill>
                <a:srgbClr val="115F8A"/>
              </a:solidFill>
              <a:latin typeface="Arial"/>
              <a:ea typeface="Arial"/>
              <a:cs typeface="Arial"/>
              <a:sym typeface="Arial"/>
            </a:endParaRPr>
          </a:p>
          <a:p>
            <a:pPr indent="0" lvl="0" marL="0" rtl="0" algn="ctr">
              <a:lnSpc>
                <a:spcPct val="115000"/>
              </a:lnSpc>
              <a:spcBef>
                <a:spcPts val="0"/>
              </a:spcBef>
              <a:spcAft>
                <a:spcPts val="0"/>
              </a:spcAft>
              <a:buNone/>
            </a:pPr>
            <a:r>
              <a:t/>
            </a:r>
            <a:endParaRPr sz="2000" u="sng">
              <a:solidFill>
                <a:srgbClr val="115F8A"/>
              </a:solidFill>
              <a:latin typeface="Arial"/>
              <a:ea typeface="Arial"/>
              <a:cs typeface="Arial"/>
              <a:sym typeface="Arial"/>
            </a:endParaRPr>
          </a:p>
          <a:p>
            <a:pPr indent="0" lvl="0" marL="0" rtl="0" algn="l">
              <a:spcBef>
                <a:spcPts val="0"/>
              </a:spcBef>
              <a:spcAft>
                <a:spcPts val="0"/>
              </a:spcAft>
              <a:buNone/>
            </a:pPr>
            <a:r>
              <a:t/>
            </a:r>
            <a:endParaRPr sz="2800">
              <a:solidFill>
                <a:srgbClr val="115F8A"/>
              </a:solidFill>
            </a:endParaRPr>
          </a:p>
        </p:txBody>
      </p:sp>
      <p:sp>
        <p:nvSpPr>
          <p:cNvPr id="74" name="Google Shape;74;p14"/>
          <p:cNvSpPr txBox="1"/>
          <p:nvPr>
            <p:ph idx="1" type="subTitle"/>
          </p:nvPr>
        </p:nvSpPr>
        <p:spPr>
          <a:xfrm>
            <a:off x="6982425" y="3617400"/>
            <a:ext cx="2058000" cy="140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006699"/>
                </a:solidFill>
                <a:latin typeface="Arial"/>
                <a:ea typeface="Arial"/>
                <a:cs typeface="Arial"/>
                <a:sym typeface="Arial"/>
              </a:rPr>
              <a:t>Group 7:</a:t>
            </a:r>
            <a:endParaRPr b="1">
              <a:solidFill>
                <a:srgbClr val="006699"/>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a:solidFill>
                  <a:srgbClr val="006699"/>
                </a:solidFill>
                <a:latin typeface="Arial"/>
                <a:ea typeface="Arial"/>
                <a:cs typeface="Arial"/>
                <a:sym typeface="Arial"/>
              </a:rPr>
              <a:t>Bhakti Raichura</a:t>
            </a:r>
            <a:endParaRPr b="1">
              <a:solidFill>
                <a:srgbClr val="006699"/>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a:solidFill>
                  <a:srgbClr val="006699"/>
                </a:solidFill>
                <a:latin typeface="Arial"/>
                <a:ea typeface="Arial"/>
                <a:cs typeface="Arial"/>
                <a:sym typeface="Arial"/>
              </a:rPr>
              <a:t>Khushee Thakker</a:t>
            </a:r>
            <a:endParaRPr b="1">
              <a:solidFill>
                <a:srgbClr val="006699"/>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a:solidFill>
                  <a:srgbClr val="006699"/>
                </a:solidFill>
                <a:latin typeface="Arial"/>
                <a:ea typeface="Arial"/>
                <a:cs typeface="Arial"/>
                <a:sym typeface="Arial"/>
              </a:rPr>
              <a:t>Shreya Srirama</a:t>
            </a:r>
            <a:endParaRPr b="1">
              <a:solidFill>
                <a:srgbClr val="006699"/>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a:solidFill>
                  <a:srgbClr val="006699"/>
                </a:solidFill>
                <a:latin typeface="Arial"/>
                <a:ea typeface="Arial"/>
                <a:cs typeface="Arial"/>
                <a:sym typeface="Arial"/>
              </a:rPr>
              <a:t>Varsha Srinivasan</a:t>
            </a:r>
            <a:endParaRPr b="1">
              <a:solidFill>
                <a:srgbClr val="006699"/>
              </a:solidFill>
              <a:latin typeface="Arial"/>
              <a:ea typeface="Arial"/>
              <a:cs typeface="Arial"/>
              <a:sym typeface="Arial"/>
            </a:endParaRPr>
          </a:p>
          <a:p>
            <a:pPr indent="0" lvl="0" marL="0" rtl="0" algn="l">
              <a:spcBef>
                <a:spcPts val="0"/>
              </a:spcBef>
              <a:spcAft>
                <a:spcPts val="0"/>
              </a:spcAft>
              <a:buNone/>
            </a:pPr>
            <a:r>
              <a:t/>
            </a:r>
            <a:endParaRPr sz="1200">
              <a:solidFill>
                <a:srgbClr val="006699"/>
              </a:solidFill>
            </a:endParaRPr>
          </a:p>
        </p:txBody>
      </p:sp>
      <p:grpSp>
        <p:nvGrpSpPr>
          <p:cNvPr id="75" name="Google Shape;75;p14"/>
          <p:cNvGrpSpPr/>
          <p:nvPr/>
        </p:nvGrpSpPr>
        <p:grpSpPr>
          <a:xfrm>
            <a:off x="312950" y="2640145"/>
            <a:ext cx="4369699" cy="2171417"/>
            <a:chOff x="2272400" y="2446606"/>
            <a:chExt cx="4599199" cy="2285461"/>
          </a:xfrm>
        </p:grpSpPr>
        <p:sp>
          <p:nvSpPr>
            <p:cNvPr id="76" name="Google Shape;76;p14"/>
            <p:cNvSpPr/>
            <p:nvPr/>
          </p:nvSpPr>
          <p:spPr>
            <a:xfrm>
              <a:off x="6069428" y="2449001"/>
              <a:ext cx="479398" cy="477019"/>
            </a:xfrm>
            <a:custGeom>
              <a:rect b="b" l="l" r="r" t="t"/>
              <a:pathLst>
                <a:path extrusionOk="0" h="6176" w="6207">
                  <a:moveTo>
                    <a:pt x="3595" y="0"/>
                  </a:moveTo>
                  <a:lnTo>
                    <a:pt x="3196" y="31"/>
                  </a:lnTo>
                  <a:lnTo>
                    <a:pt x="2858" y="123"/>
                  </a:lnTo>
                  <a:lnTo>
                    <a:pt x="2520" y="215"/>
                  </a:lnTo>
                  <a:lnTo>
                    <a:pt x="2182" y="369"/>
                  </a:lnTo>
                  <a:lnTo>
                    <a:pt x="1874" y="522"/>
                  </a:lnTo>
                  <a:lnTo>
                    <a:pt x="1567" y="737"/>
                  </a:lnTo>
                  <a:lnTo>
                    <a:pt x="1291" y="953"/>
                  </a:lnTo>
                  <a:lnTo>
                    <a:pt x="1045" y="1198"/>
                  </a:lnTo>
                  <a:lnTo>
                    <a:pt x="799" y="1475"/>
                  </a:lnTo>
                  <a:lnTo>
                    <a:pt x="615" y="1782"/>
                  </a:lnTo>
                  <a:lnTo>
                    <a:pt x="430" y="2089"/>
                  </a:lnTo>
                  <a:lnTo>
                    <a:pt x="277" y="2397"/>
                  </a:lnTo>
                  <a:lnTo>
                    <a:pt x="154" y="2735"/>
                  </a:lnTo>
                  <a:lnTo>
                    <a:pt x="62" y="3103"/>
                  </a:lnTo>
                  <a:lnTo>
                    <a:pt x="31" y="3472"/>
                  </a:lnTo>
                  <a:lnTo>
                    <a:pt x="0" y="3841"/>
                  </a:lnTo>
                  <a:lnTo>
                    <a:pt x="0" y="4148"/>
                  </a:lnTo>
                  <a:lnTo>
                    <a:pt x="62" y="4455"/>
                  </a:lnTo>
                  <a:lnTo>
                    <a:pt x="92" y="4763"/>
                  </a:lnTo>
                  <a:lnTo>
                    <a:pt x="185" y="5039"/>
                  </a:lnTo>
                  <a:lnTo>
                    <a:pt x="277" y="5316"/>
                  </a:lnTo>
                  <a:lnTo>
                    <a:pt x="400" y="5592"/>
                  </a:lnTo>
                  <a:lnTo>
                    <a:pt x="553" y="5838"/>
                  </a:lnTo>
                  <a:lnTo>
                    <a:pt x="707" y="6084"/>
                  </a:lnTo>
                  <a:lnTo>
                    <a:pt x="983" y="6145"/>
                  </a:lnTo>
                  <a:lnTo>
                    <a:pt x="1260" y="6176"/>
                  </a:lnTo>
                  <a:lnTo>
                    <a:pt x="1414" y="6176"/>
                  </a:lnTo>
                  <a:lnTo>
                    <a:pt x="1567" y="6145"/>
                  </a:lnTo>
                  <a:lnTo>
                    <a:pt x="1721" y="6084"/>
                  </a:lnTo>
                  <a:lnTo>
                    <a:pt x="1874" y="6022"/>
                  </a:lnTo>
                  <a:lnTo>
                    <a:pt x="2028" y="5930"/>
                  </a:lnTo>
                  <a:lnTo>
                    <a:pt x="2151" y="5838"/>
                  </a:lnTo>
                  <a:lnTo>
                    <a:pt x="2274" y="5715"/>
                  </a:lnTo>
                  <a:lnTo>
                    <a:pt x="2397" y="5592"/>
                  </a:lnTo>
                  <a:lnTo>
                    <a:pt x="2643" y="5193"/>
                  </a:lnTo>
                  <a:lnTo>
                    <a:pt x="2796" y="5008"/>
                  </a:lnTo>
                  <a:lnTo>
                    <a:pt x="2888" y="4947"/>
                  </a:lnTo>
                  <a:lnTo>
                    <a:pt x="2981" y="4885"/>
                  </a:lnTo>
                  <a:lnTo>
                    <a:pt x="3196" y="4824"/>
                  </a:lnTo>
                  <a:lnTo>
                    <a:pt x="3319" y="4793"/>
                  </a:lnTo>
                  <a:lnTo>
                    <a:pt x="3411" y="4732"/>
                  </a:lnTo>
                  <a:lnTo>
                    <a:pt x="3472" y="4640"/>
                  </a:lnTo>
                  <a:lnTo>
                    <a:pt x="3503" y="4578"/>
                  </a:lnTo>
                  <a:lnTo>
                    <a:pt x="3534" y="4425"/>
                  </a:lnTo>
                  <a:lnTo>
                    <a:pt x="3534" y="4240"/>
                  </a:lnTo>
                  <a:lnTo>
                    <a:pt x="3564" y="4056"/>
                  </a:lnTo>
                  <a:lnTo>
                    <a:pt x="3595" y="3933"/>
                  </a:lnTo>
                  <a:lnTo>
                    <a:pt x="3626" y="3810"/>
                  </a:lnTo>
                  <a:lnTo>
                    <a:pt x="3779" y="3626"/>
                  </a:lnTo>
                  <a:lnTo>
                    <a:pt x="3995" y="3472"/>
                  </a:lnTo>
                  <a:lnTo>
                    <a:pt x="4210" y="3349"/>
                  </a:lnTo>
                  <a:lnTo>
                    <a:pt x="4455" y="3257"/>
                  </a:lnTo>
                  <a:lnTo>
                    <a:pt x="4701" y="3226"/>
                  </a:lnTo>
                  <a:lnTo>
                    <a:pt x="5193" y="3134"/>
                  </a:lnTo>
                  <a:lnTo>
                    <a:pt x="5439" y="3042"/>
                  </a:lnTo>
                  <a:lnTo>
                    <a:pt x="5684" y="2950"/>
                  </a:lnTo>
                  <a:lnTo>
                    <a:pt x="5900" y="2796"/>
                  </a:lnTo>
                  <a:lnTo>
                    <a:pt x="6053" y="2612"/>
                  </a:lnTo>
                  <a:lnTo>
                    <a:pt x="6115" y="2520"/>
                  </a:lnTo>
                  <a:lnTo>
                    <a:pt x="6176" y="2397"/>
                  </a:lnTo>
                  <a:lnTo>
                    <a:pt x="6207" y="2151"/>
                  </a:lnTo>
                  <a:lnTo>
                    <a:pt x="6207" y="1905"/>
                  </a:lnTo>
                  <a:lnTo>
                    <a:pt x="6115" y="1659"/>
                  </a:lnTo>
                  <a:lnTo>
                    <a:pt x="6022" y="1413"/>
                  </a:lnTo>
                  <a:lnTo>
                    <a:pt x="5869" y="1229"/>
                  </a:lnTo>
                  <a:lnTo>
                    <a:pt x="5684" y="1045"/>
                  </a:lnTo>
                  <a:lnTo>
                    <a:pt x="5500" y="860"/>
                  </a:lnTo>
                  <a:lnTo>
                    <a:pt x="5285" y="707"/>
                  </a:lnTo>
                  <a:lnTo>
                    <a:pt x="5070" y="553"/>
                  </a:lnTo>
                  <a:lnTo>
                    <a:pt x="4609" y="307"/>
                  </a:lnTo>
                  <a:lnTo>
                    <a:pt x="4087" y="123"/>
                  </a:lnTo>
                  <a:lnTo>
                    <a:pt x="3595" y="0"/>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6123957" y="2446606"/>
              <a:ext cx="543580" cy="598127"/>
            </a:xfrm>
            <a:custGeom>
              <a:rect b="b" l="l" r="r" t="t"/>
              <a:pathLst>
                <a:path extrusionOk="0" h="7744" w="7038">
                  <a:moveTo>
                    <a:pt x="3166" y="0"/>
                  </a:moveTo>
                  <a:lnTo>
                    <a:pt x="2889" y="31"/>
                  </a:lnTo>
                  <a:lnTo>
                    <a:pt x="3381" y="154"/>
                  </a:lnTo>
                  <a:lnTo>
                    <a:pt x="3903" y="338"/>
                  </a:lnTo>
                  <a:lnTo>
                    <a:pt x="4364" y="584"/>
                  </a:lnTo>
                  <a:lnTo>
                    <a:pt x="4579" y="738"/>
                  </a:lnTo>
                  <a:lnTo>
                    <a:pt x="4794" y="891"/>
                  </a:lnTo>
                  <a:lnTo>
                    <a:pt x="4978" y="1076"/>
                  </a:lnTo>
                  <a:lnTo>
                    <a:pt x="5163" y="1260"/>
                  </a:lnTo>
                  <a:lnTo>
                    <a:pt x="5316" y="1444"/>
                  </a:lnTo>
                  <a:lnTo>
                    <a:pt x="5409" y="1690"/>
                  </a:lnTo>
                  <a:lnTo>
                    <a:pt x="5501" y="1936"/>
                  </a:lnTo>
                  <a:lnTo>
                    <a:pt x="5501" y="2182"/>
                  </a:lnTo>
                  <a:lnTo>
                    <a:pt x="5470" y="2428"/>
                  </a:lnTo>
                  <a:lnTo>
                    <a:pt x="5409" y="2551"/>
                  </a:lnTo>
                  <a:lnTo>
                    <a:pt x="5347" y="2643"/>
                  </a:lnTo>
                  <a:lnTo>
                    <a:pt x="5194" y="2827"/>
                  </a:lnTo>
                  <a:lnTo>
                    <a:pt x="4978" y="2981"/>
                  </a:lnTo>
                  <a:lnTo>
                    <a:pt x="4733" y="3073"/>
                  </a:lnTo>
                  <a:lnTo>
                    <a:pt x="4487" y="3165"/>
                  </a:lnTo>
                  <a:lnTo>
                    <a:pt x="3995" y="3257"/>
                  </a:lnTo>
                  <a:lnTo>
                    <a:pt x="3749" y="3288"/>
                  </a:lnTo>
                  <a:lnTo>
                    <a:pt x="3504" y="3380"/>
                  </a:lnTo>
                  <a:lnTo>
                    <a:pt x="3289" y="3503"/>
                  </a:lnTo>
                  <a:lnTo>
                    <a:pt x="3073" y="3657"/>
                  </a:lnTo>
                  <a:lnTo>
                    <a:pt x="2920" y="3841"/>
                  </a:lnTo>
                  <a:lnTo>
                    <a:pt x="2889" y="3964"/>
                  </a:lnTo>
                  <a:lnTo>
                    <a:pt x="2858" y="4087"/>
                  </a:lnTo>
                  <a:lnTo>
                    <a:pt x="2828" y="4271"/>
                  </a:lnTo>
                  <a:lnTo>
                    <a:pt x="2828" y="4456"/>
                  </a:lnTo>
                  <a:lnTo>
                    <a:pt x="2797" y="4609"/>
                  </a:lnTo>
                  <a:lnTo>
                    <a:pt x="2766" y="4671"/>
                  </a:lnTo>
                  <a:lnTo>
                    <a:pt x="2705" y="4763"/>
                  </a:lnTo>
                  <a:lnTo>
                    <a:pt x="2613" y="4824"/>
                  </a:lnTo>
                  <a:lnTo>
                    <a:pt x="2490" y="4855"/>
                  </a:lnTo>
                  <a:lnTo>
                    <a:pt x="2275" y="4916"/>
                  </a:lnTo>
                  <a:lnTo>
                    <a:pt x="2182" y="4978"/>
                  </a:lnTo>
                  <a:lnTo>
                    <a:pt x="2090" y="5039"/>
                  </a:lnTo>
                  <a:lnTo>
                    <a:pt x="1937" y="5224"/>
                  </a:lnTo>
                  <a:lnTo>
                    <a:pt x="1691" y="5623"/>
                  </a:lnTo>
                  <a:lnTo>
                    <a:pt x="1568" y="5746"/>
                  </a:lnTo>
                  <a:lnTo>
                    <a:pt x="1445" y="5869"/>
                  </a:lnTo>
                  <a:lnTo>
                    <a:pt x="1322" y="5961"/>
                  </a:lnTo>
                  <a:lnTo>
                    <a:pt x="1168" y="6053"/>
                  </a:lnTo>
                  <a:lnTo>
                    <a:pt x="1015" y="6115"/>
                  </a:lnTo>
                  <a:lnTo>
                    <a:pt x="861" y="6176"/>
                  </a:lnTo>
                  <a:lnTo>
                    <a:pt x="708" y="6207"/>
                  </a:lnTo>
                  <a:lnTo>
                    <a:pt x="554" y="6207"/>
                  </a:lnTo>
                  <a:lnTo>
                    <a:pt x="277" y="6176"/>
                  </a:lnTo>
                  <a:lnTo>
                    <a:pt x="1" y="6115"/>
                  </a:lnTo>
                  <a:lnTo>
                    <a:pt x="1" y="6115"/>
                  </a:lnTo>
                  <a:lnTo>
                    <a:pt x="277" y="6453"/>
                  </a:lnTo>
                  <a:lnTo>
                    <a:pt x="615" y="6791"/>
                  </a:lnTo>
                  <a:lnTo>
                    <a:pt x="984" y="7067"/>
                  </a:lnTo>
                  <a:lnTo>
                    <a:pt x="1353" y="7313"/>
                  </a:lnTo>
                  <a:lnTo>
                    <a:pt x="1783" y="7497"/>
                  </a:lnTo>
                  <a:lnTo>
                    <a:pt x="2213" y="7620"/>
                  </a:lnTo>
                  <a:lnTo>
                    <a:pt x="2674" y="7712"/>
                  </a:lnTo>
                  <a:lnTo>
                    <a:pt x="3166" y="7743"/>
                  </a:lnTo>
                  <a:lnTo>
                    <a:pt x="3565" y="7712"/>
                  </a:lnTo>
                  <a:lnTo>
                    <a:pt x="3934" y="7682"/>
                  </a:lnTo>
                  <a:lnTo>
                    <a:pt x="4303" y="7559"/>
                  </a:lnTo>
                  <a:lnTo>
                    <a:pt x="4671" y="7436"/>
                  </a:lnTo>
                  <a:lnTo>
                    <a:pt x="5009" y="7282"/>
                  </a:lnTo>
                  <a:lnTo>
                    <a:pt x="5316" y="7098"/>
                  </a:lnTo>
                  <a:lnTo>
                    <a:pt x="5624" y="6852"/>
                  </a:lnTo>
                  <a:lnTo>
                    <a:pt x="5900" y="6606"/>
                  </a:lnTo>
                  <a:lnTo>
                    <a:pt x="6146" y="6330"/>
                  </a:lnTo>
                  <a:lnTo>
                    <a:pt x="6361" y="6053"/>
                  </a:lnTo>
                  <a:lnTo>
                    <a:pt x="6576" y="5715"/>
                  </a:lnTo>
                  <a:lnTo>
                    <a:pt x="6730" y="5377"/>
                  </a:lnTo>
                  <a:lnTo>
                    <a:pt x="6853" y="5039"/>
                  </a:lnTo>
                  <a:lnTo>
                    <a:pt x="6945" y="4671"/>
                  </a:lnTo>
                  <a:lnTo>
                    <a:pt x="7006" y="4271"/>
                  </a:lnTo>
                  <a:lnTo>
                    <a:pt x="7037" y="3872"/>
                  </a:lnTo>
                  <a:lnTo>
                    <a:pt x="7006" y="3472"/>
                  </a:lnTo>
                  <a:lnTo>
                    <a:pt x="6945" y="3104"/>
                  </a:lnTo>
                  <a:lnTo>
                    <a:pt x="6853" y="2735"/>
                  </a:lnTo>
                  <a:lnTo>
                    <a:pt x="6730" y="2366"/>
                  </a:lnTo>
                  <a:lnTo>
                    <a:pt x="6576" y="2028"/>
                  </a:lnTo>
                  <a:lnTo>
                    <a:pt x="6361" y="1721"/>
                  </a:lnTo>
                  <a:lnTo>
                    <a:pt x="6146" y="1414"/>
                  </a:lnTo>
                  <a:lnTo>
                    <a:pt x="5900" y="1137"/>
                  </a:lnTo>
                  <a:lnTo>
                    <a:pt x="5624" y="891"/>
                  </a:lnTo>
                  <a:lnTo>
                    <a:pt x="5316" y="676"/>
                  </a:lnTo>
                  <a:lnTo>
                    <a:pt x="5009" y="461"/>
                  </a:lnTo>
                  <a:lnTo>
                    <a:pt x="4671" y="308"/>
                  </a:lnTo>
                  <a:lnTo>
                    <a:pt x="4303" y="185"/>
                  </a:lnTo>
                  <a:lnTo>
                    <a:pt x="3934" y="92"/>
                  </a:lnTo>
                  <a:lnTo>
                    <a:pt x="3565" y="31"/>
                  </a:lnTo>
                  <a:lnTo>
                    <a:pt x="3166"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5924609" y="2899837"/>
              <a:ext cx="320448" cy="384566"/>
            </a:xfrm>
            <a:custGeom>
              <a:rect b="b" l="l" r="r" t="t"/>
              <a:pathLst>
                <a:path extrusionOk="0" h="4979" w="4149">
                  <a:moveTo>
                    <a:pt x="1967" y="1"/>
                  </a:moveTo>
                  <a:lnTo>
                    <a:pt x="2182" y="124"/>
                  </a:lnTo>
                  <a:lnTo>
                    <a:pt x="2398" y="308"/>
                  </a:lnTo>
                  <a:lnTo>
                    <a:pt x="2582" y="493"/>
                  </a:lnTo>
                  <a:lnTo>
                    <a:pt x="2705" y="708"/>
                  </a:lnTo>
                  <a:lnTo>
                    <a:pt x="2736" y="861"/>
                  </a:lnTo>
                  <a:lnTo>
                    <a:pt x="2766" y="1015"/>
                  </a:lnTo>
                  <a:lnTo>
                    <a:pt x="2766" y="1169"/>
                  </a:lnTo>
                  <a:lnTo>
                    <a:pt x="2766" y="1322"/>
                  </a:lnTo>
                  <a:lnTo>
                    <a:pt x="2705" y="1476"/>
                  </a:lnTo>
                  <a:lnTo>
                    <a:pt x="2643" y="1629"/>
                  </a:lnTo>
                  <a:lnTo>
                    <a:pt x="2551" y="1722"/>
                  </a:lnTo>
                  <a:lnTo>
                    <a:pt x="2428" y="1844"/>
                  </a:lnTo>
                  <a:lnTo>
                    <a:pt x="2152" y="1998"/>
                  </a:lnTo>
                  <a:lnTo>
                    <a:pt x="2029" y="2060"/>
                  </a:lnTo>
                  <a:lnTo>
                    <a:pt x="1937" y="2182"/>
                  </a:lnTo>
                  <a:lnTo>
                    <a:pt x="1906" y="2305"/>
                  </a:lnTo>
                  <a:lnTo>
                    <a:pt x="1906" y="2428"/>
                  </a:lnTo>
                  <a:lnTo>
                    <a:pt x="1967" y="2674"/>
                  </a:lnTo>
                  <a:lnTo>
                    <a:pt x="1998" y="2797"/>
                  </a:lnTo>
                  <a:lnTo>
                    <a:pt x="2029" y="2920"/>
                  </a:lnTo>
                  <a:lnTo>
                    <a:pt x="1998" y="3043"/>
                  </a:lnTo>
                  <a:lnTo>
                    <a:pt x="1937" y="3166"/>
                  </a:lnTo>
                  <a:lnTo>
                    <a:pt x="1906" y="3196"/>
                  </a:lnTo>
                  <a:lnTo>
                    <a:pt x="1814" y="3227"/>
                  </a:lnTo>
                  <a:lnTo>
                    <a:pt x="1660" y="3289"/>
                  </a:lnTo>
                  <a:lnTo>
                    <a:pt x="1506" y="3319"/>
                  </a:lnTo>
                  <a:lnTo>
                    <a:pt x="1353" y="3381"/>
                  </a:lnTo>
                  <a:lnTo>
                    <a:pt x="1291" y="3442"/>
                  </a:lnTo>
                  <a:lnTo>
                    <a:pt x="1230" y="3534"/>
                  </a:lnTo>
                  <a:lnTo>
                    <a:pt x="1169" y="3749"/>
                  </a:lnTo>
                  <a:lnTo>
                    <a:pt x="1107" y="3965"/>
                  </a:lnTo>
                  <a:lnTo>
                    <a:pt x="1076" y="4087"/>
                  </a:lnTo>
                  <a:lnTo>
                    <a:pt x="1015" y="4180"/>
                  </a:lnTo>
                  <a:lnTo>
                    <a:pt x="953" y="4241"/>
                  </a:lnTo>
                  <a:lnTo>
                    <a:pt x="861" y="4303"/>
                  </a:lnTo>
                  <a:lnTo>
                    <a:pt x="677" y="4395"/>
                  </a:lnTo>
                  <a:lnTo>
                    <a:pt x="462" y="4425"/>
                  </a:lnTo>
                  <a:lnTo>
                    <a:pt x="216" y="4395"/>
                  </a:lnTo>
                  <a:lnTo>
                    <a:pt x="1" y="4333"/>
                  </a:lnTo>
                  <a:lnTo>
                    <a:pt x="1" y="4333"/>
                  </a:lnTo>
                  <a:lnTo>
                    <a:pt x="155" y="4487"/>
                  </a:lnTo>
                  <a:lnTo>
                    <a:pt x="339" y="4610"/>
                  </a:lnTo>
                  <a:lnTo>
                    <a:pt x="554" y="4702"/>
                  </a:lnTo>
                  <a:lnTo>
                    <a:pt x="738" y="4794"/>
                  </a:lnTo>
                  <a:lnTo>
                    <a:pt x="953" y="4886"/>
                  </a:lnTo>
                  <a:lnTo>
                    <a:pt x="1169" y="4917"/>
                  </a:lnTo>
                  <a:lnTo>
                    <a:pt x="1414" y="4948"/>
                  </a:lnTo>
                  <a:lnTo>
                    <a:pt x="1629" y="4979"/>
                  </a:lnTo>
                  <a:lnTo>
                    <a:pt x="1906" y="4948"/>
                  </a:lnTo>
                  <a:lnTo>
                    <a:pt x="2152" y="4917"/>
                  </a:lnTo>
                  <a:lnTo>
                    <a:pt x="2398" y="4856"/>
                  </a:lnTo>
                  <a:lnTo>
                    <a:pt x="2613" y="4763"/>
                  </a:lnTo>
                  <a:lnTo>
                    <a:pt x="2828" y="4671"/>
                  </a:lnTo>
                  <a:lnTo>
                    <a:pt x="3043" y="4548"/>
                  </a:lnTo>
                  <a:lnTo>
                    <a:pt x="3227" y="4395"/>
                  </a:lnTo>
                  <a:lnTo>
                    <a:pt x="3411" y="4241"/>
                  </a:lnTo>
                  <a:lnTo>
                    <a:pt x="3565" y="4057"/>
                  </a:lnTo>
                  <a:lnTo>
                    <a:pt x="3719" y="3872"/>
                  </a:lnTo>
                  <a:lnTo>
                    <a:pt x="3842" y="3657"/>
                  </a:lnTo>
                  <a:lnTo>
                    <a:pt x="3934" y="3442"/>
                  </a:lnTo>
                  <a:lnTo>
                    <a:pt x="4026" y="3227"/>
                  </a:lnTo>
                  <a:lnTo>
                    <a:pt x="4087" y="2981"/>
                  </a:lnTo>
                  <a:lnTo>
                    <a:pt x="4118" y="2736"/>
                  </a:lnTo>
                  <a:lnTo>
                    <a:pt x="4149" y="2490"/>
                  </a:lnTo>
                  <a:lnTo>
                    <a:pt x="4118" y="2244"/>
                  </a:lnTo>
                  <a:lnTo>
                    <a:pt x="4087" y="2029"/>
                  </a:lnTo>
                  <a:lnTo>
                    <a:pt x="4026" y="1783"/>
                  </a:lnTo>
                  <a:lnTo>
                    <a:pt x="3965" y="1568"/>
                  </a:lnTo>
                  <a:lnTo>
                    <a:pt x="3872" y="1384"/>
                  </a:lnTo>
                  <a:lnTo>
                    <a:pt x="3780" y="1169"/>
                  </a:lnTo>
                  <a:lnTo>
                    <a:pt x="3657" y="1015"/>
                  </a:lnTo>
                  <a:lnTo>
                    <a:pt x="3504" y="831"/>
                  </a:lnTo>
                  <a:lnTo>
                    <a:pt x="3350" y="677"/>
                  </a:lnTo>
                  <a:lnTo>
                    <a:pt x="3196" y="523"/>
                  </a:lnTo>
                  <a:lnTo>
                    <a:pt x="3012" y="400"/>
                  </a:lnTo>
                  <a:lnTo>
                    <a:pt x="2828" y="277"/>
                  </a:lnTo>
                  <a:lnTo>
                    <a:pt x="2613" y="185"/>
                  </a:lnTo>
                  <a:lnTo>
                    <a:pt x="2428" y="124"/>
                  </a:lnTo>
                  <a:lnTo>
                    <a:pt x="2182" y="62"/>
                  </a:lnTo>
                  <a:lnTo>
                    <a:pt x="1967" y="1"/>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858185" y="2897520"/>
              <a:ext cx="280131" cy="344170"/>
            </a:xfrm>
            <a:custGeom>
              <a:rect b="b" l="l" r="r" t="t"/>
              <a:pathLst>
                <a:path extrusionOk="0" h="4456" w="3627">
                  <a:moveTo>
                    <a:pt x="2489" y="0"/>
                  </a:moveTo>
                  <a:lnTo>
                    <a:pt x="2244" y="31"/>
                  </a:lnTo>
                  <a:lnTo>
                    <a:pt x="1998" y="62"/>
                  </a:lnTo>
                  <a:lnTo>
                    <a:pt x="1752" y="123"/>
                  </a:lnTo>
                  <a:lnTo>
                    <a:pt x="1537" y="215"/>
                  </a:lnTo>
                  <a:lnTo>
                    <a:pt x="1322" y="307"/>
                  </a:lnTo>
                  <a:lnTo>
                    <a:pt x="1107" y="430"/>
                  </a:lnTo>
                  <a:lnTo>
                    <a:pt x="922" y="584"/>
                  </a:lnTo>
                  <a:lnTo>
                    <a:pt x="738" y="738"/>
                  </a:lnTo>
                  <a:lnTo>
                    <a:pt x="584" y="922"/>
                  </a:lnTo>
                  <a:lnTo>
                    <a:pt x="431" y="1106"/>
                  </a:lnTo>
                  <a:lnTo>
                    <a:pt x="308" y="1321"/>
                  </a:lnTo>
                  <a:lnTo>
                    <a:pt x="216" y="1537"/>
                  </a:lnTo>
                  <a:lnTo>
                    <a:pt x="124" y="1782"/>
                  </a:lnTo>
                  <a:lnTo>
                    <a:pt x="62" y="1997"/>
                  </a:lnTo>
                  <a:lnTo>
                    <a:pt x="31" y="2243"/>
                  </a:lnTo>
                  <a:lnTo>
                    <a:pt x="1" y="2520"/>
                  </a:lnTo>
                  <a:lnTo>
                    <a:pt x="31" y="2796"/>
                  </a:lnTo>
                  <a:lnTo>
                    <a:pt x="62" y="3042"/>
                  </a:lnTo>
                  <a:lnTo>
                    <a:pt x="154" y="3319"/>
                  </a:lnTo>
                  <a:lnTo>
                    <a:pt x="246" y="3564"/>
                  </a:lnTo>
                  <a:lnTo>
                    <a:pt x="369" y="3779"/>
                  </a:lnTo>
                  <a:lnTo>
                    <a:pt x="492" y="3995"/>
                  </a:lnTo>
                  <a:lnTo>
                    <a:pt x="677" y="4210"/>
                  </a:lnTo>
                  <a:lnTo>
                    <a:pt x="861" y="4363"/>
                  </a:lnTo>
                  <a:lnTo>
                    <a:pt x="1076" y="4425"/>
                  </a:lnTo>
                  <a:lnTo>
                    <a:pt x="1322" y="4455"/>
                  </a:lnTo>
                  <a:lnTo>
                    <a:pt x="1537" y="4425"/>
                  </a:lnTo>
                  <a:lnTo>
                    <a:pt x="1721" y="4333"/>
                  </a:lnTo>
                  <a:lnTo>
                    <a:pt x="1813" y="4271"/>
                  </a:lnTo>
                  <a:lnTo>
                    <a:pt x="1875" y="4210"/>
                  </a:lnTo>
                  <a:lnTo>
                    <a:pt x="1936" y="4117"/>
                  </a:lnTo>
                  <a:lnTo>
                    <a:pt x="1967" y="3995"/>
                  </a:lnTo>
                  <a:lnTo>
                    <a:pt x="2029" y="3779"/>
                  </a:lnTo>
                  <a:lnTo>
                    <a:pt x="2090" y="3564"/>
                  </a:lnTo>
                  <a:lnTo>
                    <a:pt x="2151" y="3472"/>
                  </a:lnTo>
                  <a:lnTo>
                    <a:pt x="2213" y="3411"/>
                  </a:lnTo>
                  <a:lnTo>
                    <a:pt x="2366" y="3349"/>
                  </a:lnTo>
                  <a:lnTo>
                    <a:pt x="2520" y="3319"/>
                  </a:lnTo>
                  <a:lnTo>
                    <a:pt x="2674" y="3257"/>
                  </a:lnTo>
                  <a:lnTo>
                    <a:pt x="2766" y="3226"/>
                  </a:lnTo>
                  <a:lnTo>
                    <a:pt x="2797" y="3196"/>
                  </a:lnTo>
                  <a:lnTo>
                    <a:pt x="2858" y="3073"/>
                  </a:lnTo>
                  <a:lnTo>
                    <a:pt x="2889" y="2950"/>
                  </a:lnTo>
                  <a:lnTo>
                    <a:pt x="2858" y="2827"/>
                  </a:lnTo>
                  <a:lnTo>
                    <a:pt x="2827" y="2704"/>
                  </a:lnTo>
                  <a:lnTo>
                    <a:pt x="2766" y="2458"/>
                  </a:lnTo>
                  <a:lnTo>
                    <a:pt x="2766" y="2335"/>
                  </a:lnTo>
                  <a:lnTo>
                    <a:pt x="2797" y="2212"/>
                  </a:lnTo>
                  <a:lnTo>
                    <a:pt x="2889" y="2090"/>
                  </a:lnTo>
                  <a:lnTo>
                    <a:pt x="3012" y="2028"/>
                  </a:lnTo>
                  <a:lnTo>
                    <a:pt x="3288" y="1874"/>
                  </a:lnTo>
                  <a:lnTo>
                    <a:pt x="3411" y="1752"/>
                  </a:lnTo>
                  <a:lnTo>
                    <a:pt x="3503" y="1659"/>
                  </a:lnTo>
                  <a:lnTo>
                    <a:pt x="3565" y="1506"/>
                  </a:lnTo>
                  <a:lnTo>
                    <a:pt x="3626" y="1352"/>
                  </a:lnTo>
                  <a:lnTo>
                    <a:pt x="3626" y="1199"/>
                  </a:lnTo>
                  <a:lnTo>
                    <a:pt x="3626" y="1045"/>
                  </a:lnTo>
                  <a:lnTo>
                    <a:pt x="3596" y="891"/>
                  </a:lnTo>
                  <a:lnTo>
                    <a:pt x="3565" y="738"/>
                  </a:lnTo>
                  <a:lnTo>
                    <a:pt x="3442" y="523"/>
                  </a:lnTo>
                  <a:lnTo>
                    <a:pt x="3258" y="338"/>
                  </a:lnTo>
                  <a:lnTo>
                    <a:pt x="3042" y="154"/>
                  </a:lnTo>
                  <a:lnTo>
                    <a:pt x="2827" y="31"/>
                  </a:lnTo>
                  <a:lnTo>
                    <a:pt x="2489" y="0"/>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515546" y="3068370"/>
              <a:ext cx="356053" cy="360776"/>
            </a:xfrm>
            <a:custGeom>
              <a:rect b="b" l="l" r="r" t="t"/>
              <a:pathLst>
                <a:path extrusionOk="0" h="4671" w="4610">
                  <a:moveTo>
                    <a:pt x="3288" y="0"/>
                  </a:moveTo>
                  <a:lnTo>
                    <a:pt x="3411" y="154"/>
                  </a:lnTo>
                  <a:lnTo>
                    <a:pt x="3534" y="308"/>
                  </a:lnTo>
                  <a:lnTo>
                    <a:pt x="3688" y="584"/>
                  </a:lnTo>
                  <a:lnTo>
                    <a:pt x="3780" y="892"/>
                  </a:lnTo>
                  <a:lnTo>
                    <a:pt x="3841" y="1199"/>
                  </a:lnTo>
                  <a:lnTo>
                    <a:pt x="3841" y="1506"/>
                  </a:lnTo>
                  <a:lnTo>
                    <a:pt x="3811" y="1660"/>
                  </a:lnTo>
                  <a:lnTo>
                    <a:pt x="3749" y="1844"/>
                  </a:lnTo>
                  <a:lnTo>
                    <a:pt x="3657" y="1998"/>
                  </a:lnTo>
                  <a:lnTo>
                    <a:pt x="3534" y="2121"/>
                  </a:lnTo>
                  <a:lnTo>
                    <a:pt x="3350" y="2213"/>
                  </a:lnTo>
                  <a:lnTo>
                    <a:pt x="3135" y="2274"/>
                  </a:lnTo>
                  <a:lnTo>
                    <a:pt x="2950" y="2336"/>
                  </a:lnTo>
                  <a:lnTo>
                    <a:pt x="2858" y="2397"/>
                  </a:lnTo>
                  <a:lnTo>
                    <a:pt x="2797" y="2459"/>
                  </a:lnTo>
                  <a:lnTo>
                    <a:pt x="2705" y="2612"/>
                  </a:lnTo>
                  <a:lnTo>
                    <a:pt x="2582" y="2735"/>
                  </a:lnTo>
                  <a:lnTo>
                    <a:pt x="2428" y="2797"/>
                  </a:lnTo>
                  <a:lnTo>
                    <a:pt x="2274" y="2858"/>
                  </a:lnTo>
                  <a:lnTo>
                    <a:pt x="2182" y="2919"/>
                  </a:lnTo>
                  <a:lnTo>
                    <a:pt x="2090" y="3012"/>
                  </a:lnTo>
                  <a:lnTo>
                    <a:pt x="1906" y="3196"/>
                  </a:lnTo>
                  <a:lnTo>
                    <a:pt x="1691" y="3380"/>
                  </a:lnTo>
                  <a:lnTo>
                    <a:pt x="1414" y="3534"/>
                  </a:lnTo>
                  <a:lnTo>
                    <a:pt x="1137" y="3626"/>
                  </a:lnTo>
                  <a:lnTo>
                    <a:pt x="861" y="3657"/>
                  </a:lnTo>
                  <a:lnTo>
                    <a:pt x="615" y="3657"/>
                  </a:lnTo>
                  <a:lnTo>
                    <a:pt x="400" y="3595"/>
                  </a:lnTo>
                  <a:lnTo>
                    <a:pt x="185" y="3534"/>
                  </a:lnTo>
                  <a:lnTo>
                    <a:pt x="1" y="3442"/>
                  </a:lnTo>
                  <a:lnTo>
                    <a:pt x="185" y="3688"/>
                  </a:lnTo>
                  <a:lnTo>
                    <a:pt x="369" y="3933"/>
                  </a:lnTo>
                  <a:lnTo>
                    <a:pt x="615" y="4148"/>
                  </a:lnTo>
                  <a:lnTo>
                    <a:pt x="892" y="4333"/>
                  </a:lnTo>
                  <a:lnTo>
                    <a:pt x="1168" y="4456"/>
                  </a:lnTo>
                  <a:lnTo>
                    <a:pt x="1475" y="4579"/>
                  </a:lnTo>
                  <a:lnTo>
                    <a:pt x="1783" y="4640"/>
                  </a:lnTo>
                  <a:lnTo>
                    <a:pt x="2121" y="4671"/>
                  </a:lnTo>
                  <a:lnTo>
                    <a:pt x="2367" y="4640"/>
                  </a:lnTo>
                  <a:lnTo>
                    <a:pt x="2612" y="4609"/>
                  </a:lnTo>
                  <a:lnTo>
                    <a:pt x="2858" y="4548"/>
                  </a:lnTo>
                  <a:lnTo>
                    <a:pt x="3104" y="4456"/>
                  </a:lnTo>
                  <a:lnTo>
                    <a:pt x="3319" y="4364"/>
                  </a:lnTo>
                  <a:lnTo>
                    <a:pt x="3503" y="4241"/>
                  </a:lnTo>
                  <a:lnTo>
                    <a:pt x="3688" y="4087"/>
                  </a:lnTo>
                  <a:lnTo>
                    <a:pt x="3872" y="3933"/>
                  </a:lnTo>
                  <a:lnTo>
                    <a:pt x="4026" y="3749"/>
                  </a:lnTo>
                  <a:lnTo>
                    <a:pt x="4179" y="3565"/>
                  </a:lnTo>
                  <a:lnTo>
                    <a:pt x="4302" y="3380"/>
                  </a:lnTo>
                  <a:lnTo>
                    <a:pt x="4394" y="3165"/>
                  </a:lnTo>
                  <a:lnTo>
                    <a:pt x="4487" y="2919"/>
                  </a:lnTo>
                  <a:lnTo>
                    <a:pt x="4548" y="2674"/>
                  </a:lnTo>
                  <a:lnTo>
                    <a:pt x="4579" y="2428"/>
                  </a:lnTo>
                  <a:lnTo>
                    <a:pt x="4610" y="2182"/>
                  </a:lnTo>
                  <a:lnTo>
                    <a:pt x="4579" y="1844"/>
                  </a:lnTo>
                  <a:lnTo>
                    <a:pt x="4517" y="1506"/>
                  </a:lnTo>
                  <a:lnTo>
                    <a:pt x="4394" y="1199"/>
                  </a:lnTo>
                  <a:lnTo>
                    <a:pt x="4241" y="892"/>
                  </a:lnTo>
                  <a:lnTo>
                    <a:pt x="4056" y="615"/>
                  </a:lnTo>
                  <a:lnTo>
                    <a:pt x="3811" y="369"/>
                  </a:lnTo>
                  <a:lnTo>
                    <a:pt x="3565" y="185"/>
                  </a:lnTo>
                  <a:lnTo>
                    <a:pt x="3288"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489440" y="3046975"/>
              <a:ext cx="322842" cy="303852"/>
            </a:xfrm>
            <a:custGeom>
              <a:rect b="b" l="l" r="r" t="t"/>
              <a:pathLst>
                <a:path extrusionOk="0" h="3934" w="4180">
                  <a:moveTo>
                    <a:pt x="2213" y="1"/>
                  </a:moveTo>
                  <a:lnTo>
                    <a:pt x="1967" y="32"/>
                  </a:lnTo>
                  <a:lnTo>
                    <a:pt x="1721" y="93"/>
                  </a:lnTo>
                  <a:lnTo>
                    <a:pt x="1506" y="185"/>
                  </a:lnTo>
                  <a:lnTo>
                    <a:pt x="1291" y="277"/>
                  </a:lnTo>
                  <a:lnTo>
                    <a:pt x="1076" y="400"/>
                  </a:lnTo>
                  <a:lnTo>
                    <a:pt x="892" y="554"/>
                  </a:lnTo>
                  <a:lnTo>
                    <a:pt x="707" y="708"/>
                  </a:lnTo>
                  <a:lnTo>
                    <a:pt x="554" y="892"/>
                  </a:lnTo>
                  <a:lnTo>
                    <a:pt x="431" y="1076"/>
                  </a:lnTo>
                  <a:lnTo>
                    <a:pt x="277" y="1291"/>
                  </a:lnTo>
                  <a:lnTo>
                    <a:pt x="185" y="1507"/>
                  </a:lnTo>
                  <a:lnTo>
                    <a:pt x="93" y="1722"/>
                  </a:lnTo>
                  <a:lnTo>
                    <a:pt x="31" y="1967"/>
                  </a:lnTo>
                  <a:lnTo>
                    <a:pt x="1" y="2213"/>
                  </a:lnTo>
                  <a:lnTo>
                    <a:pt x="1" y="2459"/>
                  </a:lnTo>
                  <a:lnTo>
                    <a:pt x="31" y="2797"/>
                  </a:lnTo>
                  <a:lnTo>
                    <a:pt x="93" y="3135"/>
                  </a:lnTo>
                  <a:lnTo>
                    <a:pt x="185" y="3442"/>
                  </a:lnTo>
                  <a:lnTo>
                    <a:pt x="339" y="3719"/>
                  </a:lnTo>
                  <a:lnTo>
                    <a:pt x="523" y="3811"/>
                  </a:lnTo>
                  <a:lnTo>
                    <a:pt x="738" y="3872"/>
                  </a:lnTo>
                  <a:lnTo>
                    <a:pt x="953" y="3934"/>
                  </a:lnTo>
                  <a:lnTo>
                    <a:pt x="1199" y="3934"/>
                  </a:lnTo>
                  <a:lnTo>
                    <a:pt x="1475" y="3903"/>
                  </a:lnTo>
                  <a:lnTo>
                    <a:pt x="1752" y="3811"/>
                  </a:lnTo>
                  <a:lnTo>
                    <a:pt x="2029" y="3657"/>
                  </a:lnTo>
                  <a:lnTo>
                    <a:pt x="2244" y="3473"/>
                  </a:lnTo>
                  <a:lnTo>
                    <a:pt x="2428" y="3289"/>
                  </a:lnTo>
                  <a:lnTo>
                    <a:pt x="2520" y="3196"/>
                  </a:lnTo>
                  <a:lnTo>
                    <a:pt x="2612" y="3135"/>
                  </a:lnTo>
                  <a:lnTo>
                    <a:pt x="2766" y="3074"/>
                  </a:lnTo>
                  <a:lnTo>
                    <a:pt x="2920" y="3012"/>
                  </a:lnTo>
                  <a:lnTo>
                    <a:pt x="3043" y="2889"/>
                  </a:lnTo>
                  <a:lnTo>
                    <a:pt x="3135" y="2736"/>
                  </a:lnTo>
                  <a:lnTo>
                    <a:pt x="3196" y="2674"/>
                  </a:lnTo>
                  <a:lnTo>
                    <a:pt x="3288" y="2613"/>
                  </a:lnTo>
                  <a:lnTo>
                    <a:pt x="3473" y="2551"/>
                  </a:lnTo>
                  <a:lnTo>
                    <a:pt x="3688" y="2490"/>
                  </a:lnTo>
                  <a:lnTo>
                    <a:pt x="3872" y="2398"/>
                  </a:lnTo>
                  <a:lnTo>
                    <a:pt x="3995" y="2275"/>
                  </a:lnTo>
                  <a:lnTo>
                    <a:pt x="4087" y="2121"/>
                  </a:lnTo>
                  <a:lnTo>
                    <a:pt x="4149" y="1937"/>
                  </a:lnTo>
                  <a:lnTo>
                    <a:pt x="4179" y="1783"/>
                  </a:lnTo>
                  <a:lnTo>
                    <a:pt x="4179" y="1476"/>
                  </a:lnTo>
                  <a:lnTo>
                    <a:pt x="4118" y="1169"/>
                  </a:lnTo>
                  <a:lnTo>
                    <a:pt x="4026" y="861"/>
                  </a:lnTo>
                  <a:lnTo>
                    <a:pt x="3872" y="585"/>
                  </a:lnTo>
                  <a:lnTo>
                    <a:pt x="3749" y="431"/>
                  </a:lnTo>
                  <a:lnTo>
                    <a:pt x="3626" y="277"/>
                  </a:lnTo>
                  <a:lnTo>
                    <a:pt x="3350" y="155"/>
                  </a:lnTo>
                  <a:lnTo>
                    <a:pt x="3073" y="62"/>
                  </a:lnTo>
                  <a:lnTo>
                    <a:pt x="2766" y="1"/>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064639" y="3402963"/>
              <a:ext cx="151998" cy="156715"/>
            </a:xfrm>
            <a:custGeom>
              <a:rect b="b" l="l" r="r" t="t"/>
              <a:pathLst>
                <a:path extrusionOk="0" h="2029" w="1968">
                  <a:moveTo>
                    <a:pt x="1107" y="1"/>
                  </a:moveTo>
                  <a:lnTo>
                    <a:pt x="892" y="32"/>
                  </a:lnTo>
                  <a:lnTo>
                    <a:pt x="677" y="93"/>
                  </a:lnTo>
                  <a:lnTo>
                    <a:pt x="492" y="216"/>
                  </a:lnTo>
                  <a:lnTo>
                    <a:pt x="339" y="339"/>
                  </a:lnTo>
                  <a:lnTo>
                    <a:pt x="185" y="492"/>
                  </a:lnTo>
                  <a:lnTo>
                    <a:pt x="93" y="677"/>
                  </a:lnTo>
                  <a:lnTo>
                    <a:pt x="31" y="892"/>
                  </a:lnTo>
                  <a:lnTo>
                    <a:pt x="1" y="1107"/>
                  </a:lnTo>
                  <a:lnTo>
                    <a:pt x="31" y="1383"/>
                  </a:lnTo>
                  <a:lnTo>
                    <a:pt x="124" y="1629"/>
                  </a:lnTo>
                  <a:lnTo>
                    <a:pt x="277" y="1844"/>
                  </a:lnTo>
                  <a:lnTo>
                    <a:pt x="462" y="2029"/>
                  </a:lnTo>
                  <a:lnTo>
                    <a:pt x="554" y="1906"/>
                  </a:lnTo>
                  <a:lnTo>
                    <a:pt x="585" y="1783"/>
                  </a:lnTo>
                  <a:lnTo>
                    <a:pt x="615" y="1721"/>
                  </a:lnTo>
                  <a:lnTo>
                    <a:pt x="677" y="1691"/>
                  </a:lnTo>
                  <a:lnTo>
                    <a:pt x="800" y="1660"/>
                  </a:lnTo>
                  <a:lnTo>
                    <a:pt x="892" y="1629"/>
                  </a:lnTo>
                  <a:lnTo>
                    <a:pt x="953" y="1599"/>
                  </a:lnTo>
                  <a:lnTo>
                    <a:pt x="984" y="1568"/>
                  </a:lnTo>
                  <a:lnTo>
                    <a:pt x="1015" y="1445"/>
                  </a:lnTo>
                  <a:lnTo>
                    <a:pt x="1045" y="1322"/>
                  </a:lnTo>
                  <a:lnTo>
                    <a:pt x="1076" y="1199"/>
                  </a:lnTo>
                  <a:lnTo>
                    <a:pt x="1138" y="1138"/>
                  </a:lnTo>
                  <a:lnTo>
                    <a:pt x="1230" y="1107"/>
                  </a:lnTo>
                  <a:lnTo>
                    <a:pt x="1414" y="1076"/>
                  </a:lnTo>
                  <a:lnTo>
                    <a:pt x="1629" y="1076"/>
                  </a:lnTo>
                  <a:lnTo>
                    <a:pt x="1721" y="1045"/>
                  </a:lnTo>
                  <a:lnTo>
                    <a:pt x="1814" y="1015"/>
                  </a:lnTo>
                  <a:lnTo>
                    <a:pt x="1906" y="892"/>
                  </a:lnTo>
                  <a:lnTo>
                    <a:pt x="1967" y="769"/>
                  </a:lnTo>
                  <a:lnTo>
                    <a:pt x="1967" y="615"/>
                  </a:lnTo>
                  <a:lnTo>
                    <a:pt x="1936" y="462"/>
                  </a:lnTo>
                  <a:lnTo>
                    <a:pt x="1814" y="308"/>
                  </a:lnTo>
                  <a:lnTo>
                    <a:pt x="1691" y="185"/>
                  </a:lnTo>
                  <a:lnTo>
                    <a:pt x="1568" y="124"/>
                  </a:lnTo>
                  <a:lnTo>
                    <a:pt x="1414" y="62"/>
                  </a:lnTo>
                  <a:lnTo>
                    <a:pt x="1261" y="32"/>
                  </a:lnTo>
                  <a:lnTo>
                    <a:pt x="1107" y="1"/>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100245" y="3417252"/>
              <a:ext cx="135316" cy="159032"/>
            </a:xfrm>
            <a:custGeom>
              <a:rect b="b" l="l" r="r" t="t"/>
              <a:pathLst>
                <a:path extrusionOk="0" h="2059" w="1752">
                  <a:moveTo>
                    <a:pt x="1230" y="0"/>
                  </a:moveTo>
                  <a:lnTo>
                    <a:pt x="1353" y="123"/>
                  </a:lnTo>
                  <a:lnTo>
                    <a:pt x="1475" y="277"/>
                  </a:lnTo>
                  <a:lnTo>
                    <a:pt x="1506" y="430"/>
                  </a:lnTo>
                  <a:lnTo>
                    <a:pt x="1506" y="584"/>
                  </a:lnTo>
                  <a:lnTo>
                    <a:pt x="1445" y="707"/>
                  </a:lnTo>
                  <a:lnTo>
                    <a:pt x="1353" y="830"/>
                  </a:lnTo>
                  <a:lnTo>
                    <a:pt x="1260" y="860"/>
                  </a:lnTo>
                  <a:lnTo>
                    <a:pt x="1168" y="891"/>
                  </a:lnTo>
                  <a:lnTo>
                    <a:pt x="953" y="891"/>
                  </a:lnTo>
                  <a:lnTo>
                    <a:pt x="769" y="922"/>
                  </a:lnTo>
                  <a:lnTo>
                    <a:pt x="677" y="953"/>
                  </a:lnTo>
                  <a:lnTo>
                    <a:pt x="615" y="1014"/>
                  </a:lnTo>
                  <a:lnTo>
                    <a:pt x="584" y="1137"/>
                  </a:lnTo>
                  <a:lnTo>
                    <a:pt x="554" y="1260"/>
                  </a:lnTo>
                  <a:lnTo>
                    <a:pt x="523" y="1383"/>
                  </a:lnTo>
                  <a:lnTo>
                    <a:pt x="492" y="1414"/>
                  </a:lnTo>
                  <a:lnTo>
                    <a:pt x="431" y="1444"/>
                  </a:lnTo>
                  <a:lnTo>
                    <a:pt x="339" y="1475"/>
                  </a:lnTo>
                  <a:lnTo>
                    <a:pt x="216" y="1506"/>
                  </a:lnTo>
                  <a:lnTo>
                    <a:pt x="154" y="1536"/>
                  </a:lnTo>
                  <a:lnTo>
                    <a:pt x="124" y="1598"/>
                  </a:lnTo>
                  <a:lnTo>
                    <a:pt x="93" y="1721"/>
                  </a:lnTo>
                  <a:lnTo>
                    <a:pt x="1" y="1844"/>
                  </a:lnTo>
                  <a:lnTo>
                    <a:pt x="154" y="1905"/>
                  </a:lnTo>
                  <a:lnTo>
                    <a:pt x="308" y="1997"/>
                  </a:lnTo>
                  <a:lnTo>
                    <a:pt x="462" y="2028"/>
                  </a:lnTo>
                  <a:lnTo>
                    <a:pt x="646" y="2059"/>
                  </a:lnTo>
                  <a:lnTo>
                    <a:pt x="892" y="2028"/>
                  </a:lnTo>
                  <a:lnTo>
                    <a:pt x="1076" y="1967"/>
                  </a:lnTo>
                  <a:lnTo>
                    <a:pt x="1260" y="1844"/>
                  </a:lnTo>
                  <a:lnTo>
                    <a:pt x="1445" y="1721"/>
                  </a:lnTo>
                  <a:lnTo>
                    <a:pt x="1568" y="1567"/>
                  </a:lnTo>
                  <a:lnTo>
                    <a:pt x="1660" y="1383"/>
                  </a:lnTo>
                  <a:lnTo>
                    <a:pt x="1752" y="1168"/>
                  </a:lnTo>
                  <a:lnTo>
                    <a:pt x="1752" y="922"/>
                  </a:lnTo>
                  <a:lnTo>
                    <a:pt x="1752" y="799"/>
                  </a:lnTo>
                  <a:lnTo>
                    <a:pt x="1721" y="645"/>
                  </a:lnTo>
                  <a:lnTo>
                    <a:pt x="1629" y="400"/>
                  </a:lnTo>
                  <a:lnTo>
                    <a:pt x="1445" y="154"/>
                  </a:lnTo>
                  <a:lnTo>
                    <a:pt x="1230"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6197563" y="2980550"/>
              <a:ext cx="185132" cy="1110752"/>
            </a:xfrm>
            <a:custGeom>
              <a:rect b="b" l="l" r="r" t="t"/>
              <a:pathLst>
                <a:path extrusionOk="0" h="14381" w="2397">
                  <a:moveTo>
                    <a:pt x="2120" y="1"/>
                  </a:moveTo>
                  <a:lnTo>
                    <a:pt x="1936" y="93"/>
                  </a:lnTo>
                  <a:lnTo>
                    <a:pt x="1782" y="154"/>
                  </a:lnTo>
                  <a:lnTo>
                    <a:pt x="1598" y="185"/>
                  </a:lnTo>
                  <a:lnTo>
                    <a:pt x="1475" y="185"/>
                  </a:lnTo>
                  <a:lnTo>
                    <a:pt x="1475" y="3104"/>
                  </a:lnTo>
                  <a:lnTo>
                    <a:pt x="154" y="2305"/>
                  </a:lnTo>
                  <a:lnTo>
                    <a:pt x="123" y="2428"/>
                  </a:lnTo>
                  <a:lnTo>
                    <a:pt x="62" y="2489"/>
                  </a:lnTo>
                  <a:lnTo>
                    <a:pt x="62" y="2612"/>
                  </a:lnTo>
                  <a:lnTo>
                    <a:pt x="31" y="2674"/>
                  </a:lnTo>
                  <a:lnTo>
                    <a:pt x="0" y="2735"/>
                  </a:lnTo>
                  <a:lnTo>
                    <a:pt x="1352" y="3749"/>
                  </a:lnTo>
                  <a:lnTo>
                    <a:pt x="1352" y="7989"/>
                  </a:lnTo>
                  <a:lnTo>
                    <a:pt x="154" y="7037"/>
                  </a:lnTo>
                  <a:lnTo>
                    <a:pt x="123" y="7068"/>
                  </a:lnTo>
                  <a:lnTo>
                    <a:pt x="62" y="7098"/>
                  </a:lnTo>
                  <a:lnTo>
                    <a:pt x="62" y="7190"/>
                  </a:lnTo>
                  <a:lnTo>
                    <a:pt x="31" y="7252"/>
                  </a:lnTo>
                  <a:lnTo>
                    <a:pt x="1229" y="8481"/>
                  </a:lnTo>
                  <a:lnTo>
                    <a:pt x="1229" y="14350"/>
                  </a:lnTo>
                  <a:lnTo>
                    <a:pt x="2397" y="14380"/>
                  </a:lnTo>
                  <a:lnTo>
                    <a:pt x="2397" y="31"/>
                  </a:lnTo>
                  <a:lnTo>
                    <a:pt x="2274" y="1"/>
                  </a:lnTo>
                  <a:close/>
                </a:path>
              </a:pathLst>
            </a:custGeom>
            <a:solidFill>
              <a:srgbClr val="6D4C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6382699" y="2982945"/>
              <a:ext cx="199344" cy="1108358"/>
            </a:xfrm>
            <a:custGeom>
              <a:rect b="b" l="l" r="r" t="t"/>
              <a:pathLst>
                <a:path extrusionOk="0" h="14350" w="2581">
                  <a:moveTo>
                    <a:pt x="0" y="0"/>
                  </a:moveTo>
                  <a:lnTo>
                    <a:pt x="0" y="14349"/>
                  </a:lnTo>
                  <a:lnTo>
                    <a:pt x="953" y="14319"/>
                  </a:lnTo>
                  <a:lnTo>
                    <a:pt x="953" y="11092"/>
                  </a:lnTo>
                  <a:lnTo>
                    <a:pt x="953" y="7866"/>
                  </a:lnTo>
                  <a:lnTo>
                    <a:pt x="2581" y="5101"/>
                  </a:lnTo>
                  <a:lnTo>
                    <a:pt x="2550" y="5070"/>
                  </a:lnTo>
                  <a:lnTo>
                    <a:pt x="2458" y="5039"/>
                  </a:lnTo>
                  <a:lnTo>
                    <a:pt x="2458" y="5009"/>
                  </a:lnTo>
                  <a:lnTo>
                    <a:pt x="2427" y="4978"/>
                  </a:lnTo>
                  <a:lnTo>
                    <a:pt x="2304" y="4978"/>
                  </a:lnTo>
                  <a:lnTo>
                    <a:pt x="2243" y="4916"/>
                  </a:lnTo>
                  <a:lnTo>
                    <a:pt x="768" y="7006"/>
                  </a:lnTo>
                  <a:lnTo>
                    <a:pt x="768" y="0"/>
                  </a:lnTo>
                  <a:lnTo>
                    <a:pt x="522" y="62"/>
                  </a:lnTo>
                  <a:lnTo>
                    <a:pt x="399" y="93"/>
                  </a:lnTo>
                  <a:lnTo>
                    <a:pt x="277" y="93"/>
                  </a:lnTo>
                  <a:lnTo>
                    <a:pt x="123" y="31"/>
                  </a:lnTo>
                  <a:lnTo>
                    <a:pt x="0" y="0"/>
                  </a:lnTo>
                  <a:close/>
                </a:path>
              </a:pathLst>
            </a:custGeom>
            <a:solidFill>
              <a:srgbClr val="5D4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077401" y="2702881"/>
              <a:ext cx="726241" cy="1179571"/>
            </a:xfrm>
            <a:custGeom>
              <a:rect b="b" l="l" r="r" t="t"/>
              <a:pathLst>
                <a:path extrusionOk="0" h="15272" w="9403">
                  <a:moveTo>
                    <a:pt x="3411" y="5224"/>
                  </a:moveTo>
                  <a:lnTo>
                    <a:pt x="3780" y="5378"/>
                  </a:lnTo>
                  <a:lnTo>
                    <a:pt x="4210" y="5501"/>
                  </a:lnTo>
                  <a:lnTo>
                    <a:pt x="4210" y="7191"/>
                  </a:lnTo>
                  <a:lnTo>
                    <a:pt x="3411" y="6730"/>
                  </a:lnTo>
                  <a:lnTo>
                    <a:pt x="3473" y="6545"/>
                  </a:lnTo>
                  <a:lnTo>
                    <a:pt x="3534" y="6361"/>
                  </a:lnTo>
                  <a:lnTo>
                    <a:pt x="3565" y="6177"/>
                  </a:lnTo>
                  <a:lnTo>
                    <a:pt x="3565" y="5992"/>
                  </a:lnTo>
                  <a:lnTo>
                    <a:pt x="3565" y="5777"/>
                  </a:lnTo>
                  <a:lnTo>
                    <a:pt x="3534" y="5593"/>
                  </a:lnTo>
                  <a:lnTo>
                    <a:pt x="3473" y="5408"/>
                  </a:lnTo>
                  <a:lnTo>
                    <a:pt x="3411" y="5224"/>
                  </a:lnTo>
                  <a:close/>
                  <a:moveTo>
                    <a:pt x="4518" y="1"/>
                  </a:move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98" y="3196"/>
                  </a:lnTo>
                  <a:lnTo>
                    <a:pt x="2090" y="3596"/>
                  </a:lnTo>
                  <a:lnTo>
                    <a:pt x="2213" y="3964"/>
                  </a:lnTo>
                  <a:lnTo>
                    <a:pt x="2428" y="4333"/>
                  </a:lnTo>
                  <a:lnTo>
                    <a:pt x="2213" y="4241"/>
                  </a:lnTo>
                  <a:lnTo>
                    <a:pt x="2029"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6177"/>
                  </a:lnTo>
                  <a:lnTo>
                    <a:pt x="32" y="6392"/>
                  </a:lnTo>
                  <a:lnTo>
                    <a:pt x="93" y="6576"/>
                  </a:lnTo>
                  <a:lnTo>
                    <a:pt x="154" y="6730"/>
                  </a:lnTo>
                  <a:lnTo>
                    <a:pt x="247" y="6914"/>
                  </a:lnTo>
                  <a:lnTo>
                    <a:pt x="339" y="7068"/>
                  </a:lnTo>
                  <a:lnTo>
                    <a:pt x="462" y="7191"/>
                  </a:lnTo>
                  <a:lnTo>
                    <a:pt x="615" y="7344"/>
                  </a:lnTo>
                  <a:lnTo>
                    <a:pt x="861" y="7529"/>
                  </a:lnTo>
                  <a:lnTo>
                    <a:pt x="1138" y="7651"/>
                  </a:lnTo>
                  <a:lnTo>
                    <a:pt x="1445" y="774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473" y="9925"/>
                  </a:lnTo>
                  <a:lnTo>
                    <a:pt x="3504" y="9679"/>
                  </a:lnTo>
                  <a:lnTo>
                    <a:pt x="3473" y="9495"/>
                  </a:lnTo>
                  <a:lnTo>
                    <a:pt x="3411" y="9311"/>
                  </a:lnTo>
                  <a:lnTo>
                    <a:pt x="3288" y="9126"/>
                  </a:lnTo>
                  <a:lnTo>
                    <a:pt x="3135" y="9003"/>
                  </a:lnTo>
                  <a:lnTo>
                    <a:pt x="2920" y="8942"/>
                  </a:lnTo>
                  <a:lnTo>
                    <a:pt x="2705" y="8911"/>
                  </a:lnTo>
                  <a:lnTo>
                    <a:pt x="2551" y="8911"/>
                  </a:lnTo>
                  <a:lnTo>
                    <a:pt x="2397" y="8973"/>
                  </a:lnTo>
                  <a:lnTo>
                    <a:pt x="2275" y="9034"/>
                  </a:lnTo>
                  <a:lnTo>
                    <a:pt x="2152" y="9126"/>
                  </a:lnTo>
                  <a:lnTo>
                    <a:pt x="2059" y="9249"/>
                  </a:lnTo>
                  <a:lnTo>
                    <a:pt x="1967" y="9372"/>
                  </a:lnTo>
                  <a:lnTo>
                    <a:pt x="1937" y="9526"/>
                  </a:lnTo>
                  <a:lnTo>
                    <a:pt x="1906" y="9679"/>
                  </a:lnTo>
                  <a:lnTo>
                    <a:pt x="1937" y="9894"/>
                  </a:lnTo>
                  <a:lnTo>
                    <a:pt x="1998" y="10048"/>
                  </a:lnTo>
                  <a:lnTo>
                    <a:pt x="2090" y="10202"/>
                  </a:lnTo>
                  <a:lnTo>
                    <a:pt x="2244" y="10325"/>
                  </a:lnTo>
                  <a:lnTo>
                    <a:pt x="2336" y="10386"/>
                  </a:lnTo>
                  <a:lnTo>
                    <a:pt x="2459" y="10447"/>
                  </a:lnTo>
                  <a:lnTo>
                    <a:pt x="2582" y="10478"/>
                  </a:lnTo>
                  <a:lnTo>
                    <a:pt x="2858" y="10478"/>
                  </a:lnTo>
                  <a:lnTo>
                    <a:pt x="3012" y="10417"/>
                  </a:lnTo>
                  <a:lnTo>
                    <a:pt x="3135" y="10355"/>
                  </a:lnTo>
                  <a:lnTo>
                    <a:pt x="3258" y="10263"/>
                  </a:lnTo>
                  <a:lnTo>
                    <a:pt x="4026" y="11062"/>
                  </a:lnTo>
                  <a:lnTo>
                    <a:pt x="4026" y="11738"/>
                  </a:lnTo>
                  <a:lnTo>
                    <a:pt x="4180" y="11830"/>
                  </a:lnTo>
                  <a:lnTo>
                    <a:pt x="4610" y="11953"/>
                  </a:lnTo>
                  <a:lnTo>
                    <a:pt x="5531" y="12168"/>
                  </a:lnTo>
                  <a:lnTo>
                    <a:pt x="5531" y="10632"/>
                  </a:lnTo>
                  <a:lnTo>
                    <a:pt x="6607" y="8788"/>
                  </a:lnTo>
                  <a:lnTo>
                    <a:pt x="6853" y="8942"/>
                  </a:lnTo>
                  <a:lnTo>
                    <a:pt x="7098" y="9034"/>
                  </a:lnTo>
                  <a:lnTo>
                    <a:pt x="7344" y="909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372" y="7098"/>
                  </a:lnTo>
                  <a:lnTo>
                    <a:pt x="9341" y="6853"/>
                  </a:lnTo>
                  <a:lnTo>
                    <a:pt x="9249" y="6637"/>
                  </a:lnTo>
                  <a:lnTo>
                    <a:pt x="9126" y="6422"/>
                  </a:lnTo>
                  <a:lnTo>
                    <a:pt x="9003" y="6238"/>
                  </a:lnTo>
                  <a:lnTo>
                    <a:pt x="8850" y="6054"/>
                  </a:lnTo>
                  <a:lnTo>
                    <a:pt x="8666" y="5900"/>
                  </a:lnTo>
                  <a:lnTo>
                    <a:pt x="8450" y="5777"/>
                  </a:lnTo>
                  <a:lnTo>
                    <a:pt x="8266" y="5685"/>
                  </a:lnTo>
                  <a:lnTo>
                    <a:pt x="8051" y="5624"/>
                  </a:lnTo>
                  <a:lnTo>
                    <a:pt x="7836" y="5593"/>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69" y="7590"/>
                  </a:lnTo>
                  <a:lnTo>
                    <a:pt x="5931" y="7836"/>
                  </a:lnTo>
                  <a:lnTo>
                    <a:pt x="5992" y="8051"/>
                  </a:lnTo>
                  <a:lnTo>
                    <a:pt x="6085" y="8235"/>
                  </a:lnTo>
                  <a:lnTo>
                    <a:pt x="6238" y="8450"/>
                  </a:lnTo>
                  <a:lnTo>
                    <a:pt x="6392" y="8635"/>
                  </a:lnTo>
                  <a:lnTo>
                    <a:pt x="5409" y="10017"/>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close/>
                  <a:moveTo>
                    <a:pt x="4026" y="15026"/>
                  </a:moveTo>
                  <a:lnTo>
                    <a:pt x="4026" y="15271"/>
                  </a:lnTo>
                  <a:lnTo>
                    <a:pt x="5531" y="15271"/>
                  </a:lnTo>
                  <a:lnTo>
                    <a:pt x="5531" y="15087"/>
                  </a:lnTo>
                  <a:lnTo>
                    <a:pt x="4794" y="15026"/>
                  </a:lnTo>
                  <a:close/>
                </a:path>
              </a:pathLst>
            </a:custGeom>
            <a:solidFill>
              <a:srgbClr val="DFE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88278" y="3863377"/>
              <a:ext cx="116393" cy="19078"/>
            </a:xfrm>
            <a:custGeom>
              <a:rect b="b" l="l" r="r" t="t"/>
              <a:pathLst>
                <a:path extrusionOk="0" fill="none" h="247" w="1507">
                  <a:moveTo>
                    <a:pt x="1" y="1"/>
                  </a:moveTo>
                  <a:lnTo>
                    <a:pt x="1" y="246"/>
                  </a:lnTo>
                  <a:lnTo>
                    <a:pt x="1" y="246"/>
                  </a:lnTo>
                  <a:lnTo>
                    <a:pt x="831" y="246"/>
                  </a:lnTo>
                  <a:lnTo>
                    <a:pt x="831" y="246"/>
                  </a:lnTo>
                  <a:lnTo>
                    <a:pt x="1138" y="246"/>
                  </a:lnTo>
                  <a:lnTo>
                    <a:pt x="1138" y="246"/>
                  </a:lnTo>
                  <a:lnTo>
                    <a:pt x="1506" y="246"/>
                  </a:lnTo>
                  <a:lnTo>
                    <a:pt x="1506" y="246"/>
                  </a:lnTo>
                  <a:lnTo>
                    <a:pt x="1506" y="62"/>
                  </a:lnTo>
                  <a:lnTo>
                    <a:pt x="1506" y="62"/>
                  </a:lnTo>
                  <a:lnTo>
                    <a:pt x="769"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340855" y="3106371"/>
              <a:ext cx="61788" cy="151926"/>
            </a:xfrm>
            <a:custGeom>
              <a:rect b="b" l="l" r="r" t="t"/>
              <a:pathLst>
                <a:path extrusionOk="0" fill="none" h="1967" w="800">
                  <a:moveTo>
                    <a:pt x="799" y="1967"/>
                  </a:moveTo>
                  <a:lnTo>
                    <a:pt x="0" y="1506"/>
                  </a:lnTo>
                  <a:lnTo>
                    <a:pt x="0" y="1506"/>
                  </a:lnTo>
                  <a:lnTo>
                    <a:pt x="62" y="1321"/>
                  </a:lnTo>
                  <a:lnTo>
                    <a:pt x="123" y="1137"/>
                  </a:lnTo>
                  <a:lnTo>
                    <a:pt x="154" y="953"/>
                  </a:lnTo>
                  <a:lnTo>
                    <a:pt x="154" y="768"/>
                  </a:lnTo>
                  <a:lnTo>
                    <a:pt x="154" y="768"/>
                  </a:lnTo>
                  <a:lnTo>
                    <a:pt x="154" y="553"/>
                  </a:lnTo>
                  <a:lnTo>
                    <a:pt x="123" y="369"/>
                  </a:lnTo>
                  <a:lnTo>
                    <a:pt x="62" y="184"/>
                  </a:lnTo>
                  <a:lnTo>
                    <a:pt x="0" y="0"/>
                  </a:lnTo>
                  <a:lnTo>
                    <a:pt x="0" y="0"/>
                  </a:lnTo>
                  <a:lnTo>
                    <a:pt x="369" y="154"/>
                  </a:lnTo>
                  <a:lnTo>
                    <a:pt x="799" y="277"/>
                  </a:lnTo>
                  <a:lnTo>
                    <a:pt x="799" y="196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077401" y="2702881"/>
              <a:ext cx="726241" cy="939903"/>
            </a:xfrm>
            <a:custGeom>
              <a:rect b="b" l="l" r="r" t="t"/>
              <a:pathLst>
                <a:path extrusionOk="0" fill="none" h="12169" w="9403">
                  <a:moveTo>
                    <a:pt x="4733" y="1"/>
                  </a:moveTo>
                  <a:lnTo>
                    <a:pt x="4733" y="1"/>
                  </a:lnTo>
                  <a:lnTo>
                    <a:pt x="4518" y="1"/>
                  </a:lnTo>
                  <a:lnTo>
                    <a:pt x="4518" y="1"/>
                  </a:lnTo>
                  <a:lnTo>
                    <a:pt x="4272" y="31"/>
                  </a:lnTo>
                  <a:lnTo>
                    <a:pt x="3995" y="93"/>
                  </a:lnTo>
                  <a:lnTo>
                    <a:pt x="3749" y="185"/>
                  </a:lnTo>
                  <a:lnTo>
                    <a:pt x="3504" y="277"/>
                  </a:lnTo>
                  <a:lnTo>
                    <a:pt x="3288" y="400"/>
                  </a:lnTo>
                  <a:lnTo>
                    <a:pt x="3073" y="554"/>
                  </a:lnTo>
                  <a:lnTo>
                    <a:pt x="2889" y="707"/>
                  </a:lnTo>
                  <a:lnTo>
                    <a:pt x="2705" y="892"/>
                  </a:lnTo>
                  <a:lnTo>
                    <a:pt x="2520" y="1076"/>
                  </a:lnTo>
                  <a:lnTo>
                    <a:pt x="2397" y="1291"/>
                  </a:lnTo>
                  <a:lnTo>
                    <a:pt x="2244" y="1506"/>
                  </a:lnTo>
                  <a:lnTo>
                    <a:pt x="2152" y="1752"/>
                  </a:lnTo>
                  <a:lnTo>
                    <a:pt x="2059" y="1998"/>
                  </a:lnTo>
                  <a:lnTo>
                    <a:pt x="1998" y="2244"/>
                  </a:lnTo>
                  <a:lnTo>
                    <a:pt x="1967" y="2520"/>
                  </a:lnTo>
                  <a:lnTo>
                    <a:pt x="1937" y="2766"/>
                  </a:lnTo>
                  <a:lnTo>
                    <a:pt x="1937" y="2766"/>
                  </a:lnTo>
                  <a:lnTo>
                    <a:pt x="1998" y="3196"/>
                  </a:lnTo>
                  <a:lnTo>
                    <a:pt x="2090" y="3596"/>
                  </a:lnTo>
                  <a:lnTo>
                    <a:pt x="2213" y="3964"/>
                  </a:lnTo>
                  <a:lnTo>
                    <a:pt x="2428" y="4333"/>
                  </a:lnTo>
                  <a:lnTo>
                    <a:pt x="2428" y="4333"/>
                  </a:lnTo>
                  <a:lnTo>
                    <a:pt x="2213" y="4241"/>
                  </a:lnTo>
                  <a:lnTo>
                    <a:pt x="2029" y="4210"/>
                  </a:lnTo>
                  <a:lnTo>
                    <a:pt x="2029" y="4210"/>
                  </a:lnTo>
                  <a:lnTo>
                    <a:pt x="1783" y="4210"/>
                  </a:lnTo>
                  <a:lnTo>
                    <a:pt x="1783" y="4210"/>
                  </a:lnTo>
                  <a:lnTo>
                    <a:pt x="1599" y="4210"/>
                  </a:lnTo>
                  <a:lnTo>
                    <a:pt x="1414" y="4241"/>
                  </a:lnTo>
                  <a:lnTo>
                    <a:pt x="1076" y="4333"/>
                  </a:lnTo>
                  <a:lnTo>
                    <a:pt x="800" y="4517"/>
                  </a:lnTo>
                  <a:lnTo>
                    <a:pt x="523" y="4732"/>
                  </a:lnTo>
                  <a:lnTo>
                    <a:pt x="308" y="4978"/>
                  </a:lnTo>
                  <a:lnTo>
                    <a:pt x="124" y="5286"/>
                  </a:lnTo>
                  <a:lnTo>
                    <a:pt x="32" y="5624"/>
                  </a:lnTo>
                  <a:lnTo>
                    <a:pt x="1" y="5808"/>
                  </a:lnTo>
                  <a:lnTo>
                    <a:pt x="1" y="5992"/>
                  </a:lnTo>
                  <a:lnTo>
                    <a:pt x="1" y="5992"/>
                  </a:lnTo>
                  <a:lnTo>
                    <a:pt x="1" y="6177"/>
                  </a:lnTo>
                  <a:lnTo>
                    <a:pt x="32" y="6392"/>
                  </a:lnTo>
                  <a:lnTo>
                    <a:pt x="93" y="6576"/>
                  </a:lnTo>
                  <a:lnTo>
                    <a:pt x="154" y="6730"/>
                  </a:lnTo>
                  <a:lnTo>
                    <a:pt x="247" y="6914"/>
                  </a:lnTo>
                  <a:lnTo>
                    <a:pt x="339" y="7068"/>
                  </a:lnTo>
                  <a:lnTo>
                    <a:pt x="462" y="7191"/>
                  </a:lnTo>
                  <a:lnTo>
                    <a:pt x="615" y="7344"/>
                  </a:lnTo>
                  <a:lnTo>
                    <a:pt x="615" y="7344"/>
                  </a:lnTo>
                  <a:lnTo>
                    <a:pt x="861" y="7529"/>
                  </a:lnTo>
                  <a:lnTo>
                    <a:pt x="1138" y="7651"/>
                  </a:lnTo>
                  <a:lnTo>
                    <a:pt x="1445" y="7744"/>
                  </a:lnTo>
                  <a:lnTo>
                    <a:pt x="1783" y="7774"/>
                  </a:lnTo>
                  <a:lnTo>
                    <a:pt x="1783" y="7774"/>
                  </a:lnTo>
                  <a:lnTo>
                    <a:pt x="1998" y="7774"/>
                  </a:lnTo>
                  <a:lnTo>
                    <a:pt x="2213" y="7713"/>
                  </a:lnTo>
                  <a:lnTo>
                    <a:pt x="2428" y="7651"/>
                  </a:lnTo>
                  <a:lnTo>
                    <a:pt x="2613" y="7559"/>
                  </a:lnTo>
                  <a:lnTo>
                    <a:pt x="2797" y="7467"/>
                  </a:lnTo>
                  <a:lnTo>
                    <a:pt x="2981" y="7313"/>
                  </a:lnTo>
                  <a:lnTo>
                    <a:pt x="3135" y="7191"/>
                  </a:lnTo>
                  <a:lnTo>
                    <a:pt x="3258" y="7006"/>
                  </a:lnTo>
                  <a:lnTo>
                    <a:pt x="4118" y="7651"/>
                  </a:lnTo>
                  <a:lnTo>
                    <a:pt x="4118" y="10693"/>
                  </a:lnTo>
                  <a:lnTo>
                    <a:pt x="3381" y="10109"/>
                  </a:lnTo>
                  <a:lnTo>
                    <a:pt x="3381" y="10109"/>
                  </a:lnTo>
                  <a:lnTo>
                    <a:pt x="3473" y="9925"/>
                  </a:lnTo>
                  <a:lnTo>
                    <a:pt x="3504" y="9679"/>
                  </a:lnTo>
                  <a:lnTo>
                    <a:pt x="3504" y="9679"/>
                  </a:lnTo>
                  <a:lnTo>
                    <a:pt x="3473" y="9495"/>
                  </a:lnTo>
                  <a:lnTo>
                    <a:pt x="3411" y="9311"/>
                  </a:lnTo>
                  <a:lnTo>
                    <a:pt x="3288" y="9126"/>
                  </a:lnTo>
                  <a:lnTo>
                    <a:pt x="3135" y="9003"/>
                  </a:lnTo>
                  <a:lnTo>
                    <a:pt x="3135" y="9003"/>
                  </a:lnTo>
                  <a:lnTo>
                    <a:pt x="2920" y="8942"/>
                  </a:lnTo>
                  <a:lnTo>
                    <a:pt x="2705" y="8911"/>
                  </a:lnTo>
                  <a:lnTo>
                    <a:pt x="2705" y="8911"/>
                  </a:lnTo>
                  <a:lnTo>
                    <a:pt x="2551" y="8911"/>
                  </a:lnTo>
                  <a:lnTo>
                    <a:pt x="2397" y="8973"/>
                  </a:lnTo>
                  <a:lnTo>
                    <a:pt x="2275" y="9034"/>
                  </a:lnTo>
                  <a:lnTo>
                    <a:pt x="2152" y="9126"/>
                  </a:lnTo>
                  <a:lnTo>
                    <a:pt x="2059" y="9249"/>
                  </a:lnTo>
                  <a:lnTo>
                    <a:pt x="1967" y="9372"/>
                  </a:lnTo>
                  <a:lnTo>
                    <a:pt x="1937" y="9526"/>
                  </a:lnTo>
                  <a:lnTo>
                    <a:pt x="1906" y="9679"/>
                  </a:lnTo>
                  <a:lnTo>
                    <a:pt x="1906" y="9679"/>
                  </a:lnTo>
                  <a:lnTo>
                    <a:pt x="1937" y="9894"/>
                  </a:lnTo>
                  <a:lnTo>
                    <a:pt x="1998" y="10048"/>
                  </a:lnTo>
                  <a:lnTo>
                    <a:pt x="2090" y="10202"/>
                  </a:lnTo>
                  <a:lnTo>
                    <a:pt x="2244" y="10325"/>
                  </a:lnTo>
                  <a:lnTo>
                    <a:pt x="2244" y="10325"/>
                  </a:lnTo>
                  <a:lnTo>
                    <a:pt x="2336" y="10386"/>
                  </a:lnTo>
                  <a:lnTo>
                    <a:pt x="2459" y="10447"/>
                  </a:lnTo>
                  <a:lnTo>
                    <a:pt x="2582" y="10478"/>
                  </a:lnTo>
                  <a:lnTo>
                    <a:pt x="2705" y="10478"/>
                  </a:lnTo>
                  <a:lnTo>
                    <a:pt x="2705" y="10478"/>
                  </a:lnTo>
                  <a:lnTo>
                    <a:pt x="2858" y="10478"/>
                  </a:lnTo>
                  <a:lnTo>
                    <a:pt x="3012" y="10417"/>
                  </a:lnTo>
                  <a:lnTo>
                    <a:pt x="3135" y="10355"/>
                  </a:lnTo>
                  <a:lnTo>
                    <a:pt x="3258" y="10263"/>
                  </a:lnTo>
                  <a:lnTo>
                    <a:pt x="4026" y="11062"/>
                  </a:lnTo>
                  <a:lnTo>
                    <a:pt x="4026" y="11738"/>
                  </a:lnTo>
                  <a:lnTo>
                    <a:pt x="4026" y="11738"/>
                  </a:lnTo>
                  <a:lnTo>
                    <a:pt x="4180" y="11830"/>
                  </a:lnTo>
                  <a:lnTo>
                    <a:pt x="4180" y="11830"/>
                  </a:lnTo>
                  <a:lnTo>
                    <a:pt x="4610" y="11953"/>
                  </a:lnTo>
                  <a:lnTo>
                    <a:pt x="5531" y="12168"/>
                  </a:lnTo>
                  <a:lnTo>
                    <a:pt x="5531" y="12168"/>
                  </a:lnTo>
                  <a:lnTo>
                    <a:pt x="5531" y="10632"/>
                  </a:lnTo>
                  <a:lnTo>
                    <a:pt x="6607" y="8788"/>
                  </a:lnTo>
                  <a:lnTo>
                    <a:pt x="6607" y="8788"/>
                  </a:lnTo>
                  <a:lnTo>
                    <a:pt x="6853" y="8942"/>
                  </a:lnTo>
                  <a:lnTo>
                    <a:pt x="7098" y="9034"/>
                  </a:lnTo>
                  <a:lnTo>
                    <a:pt x="7344" y="9096"/>
                  </a:lnTo>
                  <a:lnTo>
                    <a:pt x="7621" y="9126"/>
                  </a:lnTo>
                  <a:lnTo>
                    <a:pt x="7621" y="9126"/>
                  </a:lnTo>
                  <a:lnTo>
                    <a:pt x="7805" y="9126"/>
                  </a:lnTo>
                  <a:lnTo>
                    <a:pt x="7990" y="9096"/>
                  </a:lnTo>
                  <a:lnTo>
                    <a:pt x="8328" y="8973"/>
                  </a:lnTo>
                  <a:lnTo>
                    <a:pt x="8635" y="8819"/>
                  </a:lnTo>
                  <a:lnTo>
                    <a:pt x="8881" y="8604"/>
                  </a:lnTo>
                  <a:lnTo>
                    <a:pt x="9096" y="8327"/>
                  </a:lnTo>
                  <a:lnTo>
                    <a:pt x="9280" y="8051"/>
                  </a:lnTo>
                  <a:lnTo>
                    <a:pt x="9372" y="7713"/>
                  </a:lnTo>
                  <a:lnTo>
                    <a:pt x="9403" y="7344"/>
                  </a:lnTo>
                  <a:lnTo>
                    <a:pt x="9403" y="7344"/>
                  </a:lnTo>
                  <a:lnTo>
                    <a:pt x="9372" y="7098"/>
                  </a:lnTo>
                  <a:lnTo>
                    <a:pt x="9341" y="6853"/>
                  </a:lnTo>
                  <a:lnTo>
                    <a:pt x="9249" y="6637"/>
                  </a:lnTo>
                  <a:lnTo>
                    <a:pt x="9126" y="6422"/>
                  </a:lnTo>
                  <a:lnTo>
                    <a:pt x="9003" y="6238"/>
                  </a:lnTo>
                  <a:lnTo>
                    <a:pt x="8850" y="6054"/>
                  </a:lnTo>
                  <a:lnTo>
                    <a:pt x="8666" y="5900"/>
                  </a:lnTo>
                  <a:lnTo>
                    <a:pt x="8450" y="5777"/>
                  </a:lnTo>
                  <a:lnTo>
                    <a:pt x="8450" y="5777"/>
                  </a:lnTo>
                  <a:lnTo>
                    <a:pt x="8266" y="5685"/>
                  </a:lnTo>
                  <a:lnTo>
                    <a:pt x="8051" y="5624"/>
                  </a:lnTo>
                  <a:lnTo>
                    <a:pt x="7836" y="5593"/>
                  </a:lnTo>
                  <a:lnTo>
                    <a:pt x="7621" y="5562"/>
                  </a:lnTo>
                  <a:lnTo>
                    <a:pt x="7621" y="5562"/>
                  </a:lnTo>
                  <a:lnTo>
                    <a:pt x="7436" y="5593"/>
                  </a:lnTo>
                  <a:lnTo>
                    <a:pt x="7283" y="5593"/>
                  </a:lnTo>
                  <a:lnTo>
                    <a:pt x="6945" y="5716"/>
                  </a:lnTo>
                  <a:lnTo>
                    <a:pt x="6638" y="5869"/>
                  </a:lnTo>
                  <a:lnTo>
                    <a:pt x="6361" y="6084"/>
                  </a:lnTo>
                  <a:lnTo>
                    <a:pt x="6146" y="6361"/>
                  </a:lnTo>
                  <a:lnTo>
                    <a:pt x="5992" y="6668"/>
                  </a:lnTo>
                  <a:lnTo>
                    <a:pt x="5900" y="6975"/>
                  </a:lnTo>
                  <a:lnTo>
                    <a:pt x="5869" y="7160"/>
                  </a:lnTo>
                  <a:lnTo>
                    <a:pt x="5839" y="7344"/>
                  </a:lnTo>
                  <a:lnTo>
                    <a:pt x="5839" y="7344"/>
                  </a:lnTo>
                  <a:lnTo>
                    <a:pt x="5869" y="7590"/>
                  </a:lnTo>
                  <a:lnTo>
                    <a:pt x="5931" y="7836"/>
                  </a:lnTo>
                  <a:lnTo>
                    <a:pt x="5992" y="8051"/>
                  </a:lnTo>
                  <a:lnTo>
                    <a:pt x="6085" y="8235"/>
                  </a:lnTo>
                  <a:lnTo>
                    <a:pt x="6085" y="8235"/>
                  </a:lnTo>
                  <a:lnTo>
                    <a:pt x="6238" y="8450"/>
                  </a:lnTo>
                  <a:lnTo>
                    <a:pt x="6392" y="8635"/>
                  </a:lnTo>
                  <a:lnTo>
                    <a:pt x="5409" y="10017"/>
                  </a:lnTo>
                  <a:lnTo>
                    <a:pt x="5409" y="5470"/>
                  </a:lnTo>
                  <a:lnTo>
                    <a:pt x="5409" y="5470"/>
                  </a:lnTo>
                  <a:lnTo>
                    <a:pt x="5624" y="5408"/>
                  </a:lnTo>
                  <a:lnTo>
                    <a:pt x="5839" y="5316"/>
                  </a:lnTo>
                  <a:lnTo>
                    <a:pt x="6054" y="5224"/>
                  </a:lnTo>
                  <a:lnTo>
                    <a:pt x="6238" y="5101"/>
                  </a:lnTo>
                  <a:lnTo>
                    <a:pt x="6607" y="4825"/>
                  </a:lnTo>
                  <a:lnTo>
                    <a:pt x="6914" y="4487"/>
                  </a:lnTo>
                  <a:lnTo>
                    <a:pt x="7037" y="4302"/>
                  </a:lnTo>
                  <a:lnTo>
                    <a:pt x="7160" y="4118"/>
                  </a:lnTo>
                  <a:lnTo>
                    <a:pt x="7283" y="3903"/>
                  </a:lnTo>
                  <a:lnTo>
                    <a:pt x="7344" y="3719"/>
                  </a:lnTo>
                  <a:lnTo>
                    <a:pt x="7436" y="3473"/>
                  </a:lnTo>
                  <a:lnTo>
                    <a:pt x="7467" y="3258"/>
                  </a:lnTo>
                  <a:lnTo>
                    <a:pt x="7498" y="3012"/>
                  </a:lnTo>
                  <a:lnTo>
                    <a:pt x="7498" y="2766"/>
                  </a:lnTo>
                  <a:lnTo>
                    <a:pt x="7498" y="2766"/>
                  </a:lnTo>
                  <a:lnTo>
                    <a:pt x="7498" y="2489"/>
                  </a:lnTo>
                  <a:lnTo>
                    <a:pt x="7467" y="2213"/>
                  </a:lnTo>
                  <a:lnTo>
                    <a:pt x="7375" y="1936"/>
                  </a:lnTo>
                  <a:lnTo>
                    <a:pt x="7283" y="1691"/>
                  </a:lnTo>
                  <a:lnTo>
                    <a:pt x="7191" y="1445"/>
                  </a:lnTo>
                  <a:lnTo>
                    <a:pt x="7037" y="1230"/>
                  </a:lnTo>
                  <a:lnTo>
                    <a:pt x="6883" y="1015"/>
                  </a:lnTo>
                  <a:lnTo>
                    <a:pt x="6699" y="800"/>
                  </a:lnTo>
                  <a:lnTo>
                    <a:pt x="6515" y="646"/>
                  </a:lnTo>
                  <a:lnTo>
                    <a:pt x="6300" y="462"/>
                  </a:lnTo>
                  <a:lnTo>
                    <a:pt x="6054" y="339"/>
                  </a:lnTo>
                  <a:lnTo>
                    <a:pt x="5808" y="216"/>
                  </a:lnTo>
                  <a:lnTo>
                    <a:pt x="5562" y="124"/>
                  </a:lnTo>
                  <a:lnTo>
                    <a:pt x="5286" y="62"/>
                  </a:lnTo>
                  <a:lnTo>
                    <a:pt x="5009" y="1"/>
                  </a:lnTo>
                  <a:lnTo>
                    <a:pt x="4733"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036501" y="2558138"/>
              <a:ext cx="733346" cy="1189071"/>
            </a:xfrm>
            <a:custGeom>
              <a:rect b="b" l="l" r="r" t="t"/>
              <a:pathLst>
                <a:path extrusionOk="0" h="15395" w="9495">
                  <a:moveTo>
                    <a:pt x="6054" y="5255"/>
                  </a:moveTo>
                  <a:lnTo>
                    <a:pt x="5961" y="5439"/>
                  </a:lnTo>
                  <a:lnTo>
                    <a:pt x="5931" y="5623"/>
                  </a:lnTo>
                  <a:lnTo>
                    <a:pt x="5869" y="5838"/>
                  </a:lnTo>
                  <a:lnTo>
                    <a:pt x="5869" y="6053"/>
                  </a:lnTo>
                  <a:lnTo>
                    <a:pt x="5869" y="6238"/>
                  </a:lnTo>
                  <a:lnTo>
                    <a:pt x="5900" y="6422"/>
                  </a:lnTo>
                  <a:lnTo>
                    <a:pt x="5961" y="6606"/>
                  </a:lnTo>
                  <a:lnTo>
                    <a:pt x="6023" y="6760"/>
                  </a:lnTo>
                  <a:lnTo>
                    <a:pt x="5255" y="7252"/>
                  </a:lnTo>
                  <a:lnTo>
                    <a:pt x="5255" y="5562"/>
                  </a:lnTo>
                  <a:lnTo>
                    <a:pt x="5654" y="5439"/>
                  </a:lnTo>
                  <a:lnTo>
                    <a:pt x="6054" y="5255"/>
                  </a:lnTo>
                  <a:close/>
                  <a:moveTo>
                    <a:pt x="4425" y="0"/>
                  </a:move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196" y="8511"/>
                  </a:lnTo>
                  <a:lnTo>
                    <a:pt x="3319" y="8327"/>
                  </a:lnTo>
                  <a:lnTo>
                    <a:pt x="3442" y="8112"/>
                  </a:lnTo>
                  <a:lnTo>
                    <a:pt x="3503" y="7897"/>
                  </a:lnTo>
                  <a:lnTo>
                    <a:pt x="3565" y="7651"/>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568" y="5623"/>
                  </a:lnTo>
                  <a:lnTo>
                    <a:pt x="1353" y="5685"/>
                  </a:lnTo>
                  <a:lnTo>
                    <a:pt x="1138" y="5746"/>
                  </a:lnTo>
                  <a:lnTo>
                    <a:pt x="953" y="5838"/>
                  </a:lnTo>
                  <a:lnTo>
                    <a:pt x="738" y="5961"/>
                  </a:lnTo>
                  <a:lnTo>
                    <a:pt x="554" y="6115"/>
                  </a:lnTo>
                  <a:lnTo>
                    <a:pt x="400" y="6268"/>
                  </a:lnTo>
                  <a:lnTo>
                    <a:pt x="246" y="6484"/>
                  </a:lnTo>
                  <a:lnTo>
                    <a:pt x="154" y="6699"/>
                  </a:lnTo>
                  <a:lnTo>
                    <a:pt x="62" y="6914"/>
                  </a:lnTo>
                  <a:lnTo>
                    <a:pt x="1" y="7160"/>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2059" y="9187"/>
                  </a:lnTo>
                  <a:lnTo>
                    <a:pt x="2336" y="9126"/>
                  </a:lnTo>
                  <a:lnTo>
                    <a:pt x="2582" y="9003"/>
                  </a:lnTo>
                  <a:lnTo>
                    <a:pt x="2797" y="8880"/>
                  </a:lnTo>
                  <a:lnTo>
                    <a:pt x="3872" y="10724"/>
                  </a:lnTo>
                  <a:lnTo>
                    <a:pt x="3903" y="13059"/>
                  </a:lnTo>
                  <a:lnTo>
                    <a:pt x="3872" y="15394"/>
                  </a:lnTo>
                  <a:lnTo>
                    <a:pt x="5408" y="15394"/>
                  </a:lnTo>
                  <a:lnTo>
                    <a:pt x="5408" y="11154"/>
                  </a:lnTo>
                  <a:lnTo>
                    <a:pt x="6177" y="10355"/>
                  </a:lnTo>
                  <a:lnTo>
                    <a:pt x="6299" y="10447"/>
                  </a:lnTo>
                  <a:lnTo>
                    <a:pt x="6453" y="10509"/>
                  </a:lnTo>
                  <a:lnTo>
                    <a:pt x="6576" y="10570"/>
                  </a:lnTo>
                  <a:lnTo>
                    <a:pt x="6883" y="10570"/>
                  </a:lnTo>
                  <a:lnTo>
                    <a:pt x="7006" y="10539"/>
                  </a:lnTo>
                  <a:lnTo>
                    <a:pt x="7129" y="10478"/>
                  </a:lnTo>
                  <a:lnTo>
                    <a:pt x="7221" y="10416"/>
                  </a:lnTo>
                  <a:lnTo>
                    <a:pt x="7344" y="10294"/>
                  </a:lnTo>
                  <a:lnTo>
                    <a:pt x="7467" y="10140"/>
                  </a:lnTo>
                  <a:lnTo>
                    <a:pt x="7529" y="9956"/>
                  </a:lnTo>
                  <a:lnTo>
                    <a:pt x="7559" y="9771"/>
                  </a:lnTo>
                  <a:lnTo>
                    <a:pt x="7529" y="9618"/>
                  </a:lnTo>
                  <a:lnTo>
                    <a:pt x="7498" y="9464"/>
                  </a:lnTo>
                  <a:lnTo>
                    <a:pt x="7406" y="9310"/>
                  </a:lnTo>
                  <a:lnTo>
                    <a:pt x="7313" y="9218"/>
                  </a:lnTo>
                  <a:lnTo>
                    <a:pt x="7191" y="9095"/>
                  </a:lnTo>
                  <a:lnTo>
                    <a:pt x="7068" y="9034"/>
                  </a:lnTo>
                  <a:lnTo>
                    <a:pt x="6914" y="8972"/>
                  </a:lnTo>
                  <a:lnTo>
                    <a:pt x="6760" y="8972"/>
                  </a:lnTo>
                  <a:lnTo>
                    <a:pt x="6515" y="9003"/>
                  </a:lnTo>
                  <a:lnTo>
                    <a:pt x="6330" y="9095"/>
                  </a:lnTo>
                  <a:lnTo>
                    <a:pt x="6177" y="9218"/>
                  </a:lnTo>
                  <a:lnTo>
                    <a:pt x="6054" y="9372"/>
                  </a:lnTo>
                  <a:lnTo>
                    <a:pt x="5961" y="9556"/>
                  </a:lnTo>
                  <a:lnTo>
                    <a:pt x="5931" y="9771"/>
                  </a:lnTo>
                  <a:lnTo>
                    <a:pt x="5961" y="9986"/>
                  </a:lnTo>
                  <a:lnTo>
                    <a:pt x="6054" y="10201"/>
                  </a:lnTo>
                  <a:lnTo>
                    <a:pt x="5316" y="10785"/>
                  </a:lnTo>
                  <a:lnTo>
                    <a:pt x="5316" y="7713"/>
                  </a:lnTo>
                  <a:lnTo>
                    <a:pt x="6207" y="7067"/>
                  </a:lnTo>
                  <a:lnTo>
                    <a:pt x="6330" y="7252"/>
                  </a:lnTo>
                  <a:lnTo>
                    <a:pt x="6484" y="7375"/>
                  </a:lnTo>
                  <a:lnTo>
                    <a:pt x="6637" y="7528"/>
                  </a:lnTo>
                  <a:lnTo>
                    <a:pt x="6822" y="7620"/>
                  </a:lnTo>
                  <a:lnTo>
                    <a:pt x="7037" y="7713"/>
                  </a:lnTo>
                  <a:lnTo>
                    <a:pt x="7221" y="7805"/>
                  </a:lnTo>
                  <a:lnTo>
                    <a:pt x="7436" y="7836"/>
                  </a:lnTo>
                  <a:lnTo>
                    <a:pt x="7682" y="7836"/>
                  </a:lnTo>
                  <a:lnTo>
                    <a:pt x="8020" y="7805"/>
                  </a:lnTo>
                  <a:lnTo>
                    <a:pt x="8327" y="7713"/>
                  </a:lnTo>
                  <a:lnTo>
                    <a:pt x="8604" y="7590"/>
                  </a:lnTo>
                  <a:lnTo>
                    <a:pt x="8880" y="7405"/>
                  </a:lnTo>
                  <a:lnTo>
                    <a:pt x="9003" y="7252"/>
                  </a:lnTo>
                  <a:lnTo>
                    <a:pt x="9126" y="7129"/>
                  </a:lnTo>
                  <a:lnTo>
                    <a:pt x="9218" y="6975"/>
                  </a:lnTo>
                  <a:lnTo>
                    <a:pt x="9311" y="6791"/>
                  </a:lnTo>
                  <a:lnTo>
                    <a:pt x="9372" y="6606"/>
                  </a:lnTo>
                  <a:lnTo>
                    <a:pt x="9434" y="6422"/>
                  </a:lnTo>
                  <a:lnTo>
                    <a:pt x="9464" y="6238"/>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436" y="4241"/>
                  </a:lnTo>
                  <a:lnTo>
                    <a:pt x="7221" y="4302"/>
                  </a:lnTo>
                  <a:lnTo>
                    <a:pt x="7037" y="4363"/>
                  </a:lnTo>
                  <a:lnTo>
                    <a:pt x="7221" y="3995"/>
                  </a:lnTo>
                  <a:lnTo>
                    <a:pt x="7375" y="3626"/>
                  </a:lnTo>
                  <a:lnTo>
                    <a:pt x="7467" y="3227"/>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close/>
                </a:path>
              </a:pathLst>
            </a:custGeom>
            <a:solidFill>
              <a:srgbClr val="DFE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442302" y="2963944"/>
              <a:ext cx="61788" cy="154321"/>
            </a:xfrm>
            <a:custGeom>
              <a:rect b="b" l="l" r="r" t="t"/>
              <a:pathLst>
                <a:path extrusionOk="0" fill="none" h="1998" w="800">
                  <a:moveTo>
                    <a:pt x="1" y="1998"/>
                  </a:moveTo>
                  <a:lnTo>
                    <a:pt x="1" y="308"/>
                  </a:lnTo>
                  <a:lnTo>
                    <a:pt x="1" y="308"/>
                  </a:lnTo>
                  <a:lnTo>
                    <a:pt x="400" y="185"/>
                  </a:lnTo>
                  <a:lnTo>
                    <a:pt x="800" y="1"/>
                  </a:lnTo>
                  <a:lnTo>
                    <a:pt x="800" y="1"/>
                  </a:lnTo>
                  <a:lnTo>
                    <a:pt x="707" y="185"/>
                  </a:lnTo>
                  <a:lnTo>
                    <a:pt x="677" y="369"/>
                  </a:lnTo>
                  <a:lnTo>
                    <a:pt x="615" y="584"/>
                  </a:lnTo>
                  <a:lnTo>
                    <a:pt x="615" y="799"/>
                  </a:lnTo>
                  <a:lnTo>
                    <a:pt x="615" y="799"/>
                  </a:lnTo>
                  <a:lnTo>
                    <a:pt x="615" y="984"/>
                  </a:lnTo>
                  <a:lnTo>
                    <a:pt x="646" y="1168"/>
                  </a:lnTo>
                  <a:lnTo>
                    <a:pt x="707" y="1352"/>
                  </a:lnTo>
                  <a:lnTo>
                    <a:pt x="769" y="1506"/>
                  </a:lnTo>
                  <a:lnTo>
                    <a:pt x="1" y="19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036501" y="2558138"/>
              <a:ext cx="733346" cy="1189071"/>
            </a:xfrm>
            <a:custGeom>
              <a:rect b="b" l="l" r="r" t="t"/>
              <a:pathLst>
                <a:path extrusionOk="0" fill="none" h="15395" w="9495">
                  <a:moveTo>
                    <a:pt x="4702" y="0"/>
                  </a:moveTo>
                  <a:lnTo>
                    <a:pt x="4702" y="0"/>
                  </a:lnTo>
                  <a:lnTo>
                    <a:pt x="4425" y="0"/>
                  </a:lnTo>
                  <a:lnTo>
                    <a:pt x="4149" y="62"/>
                  </a:lnTo>
                  <a:lnTo>
                    <a:pt x="3872" y="123"/>
                  </a:lnTo>
                  <a:lnTo>
                    <a:pt x="3626" y="216"/>
                  </a:lnTo>
                  <a:lnTo>
                    <a:pt x="3381" y="338"/>
                  </a:lnTo>
                  <a:lnTo>
                    <a:pt x="3135" y="492"/>
                  </a:lnTo>
                  <a:lnTo>
                    <a:pt x="2920" y="646"/>
                  </a:lnTo>
                  <a:lnTo>
                    <a:pt x="2735" y="830"/>
                  </a:lnTo>
                  <a:lnTo>
                    <a:pt x="2551" y="1014"/>
                  </a:lnTo>
                  <a:lnTo>
                    <a:pt x="2397" y="1229"/>
                  </a:lnTo>
                  <a:lnTo>
                    <a:pt x="2244" y="1475"/>
                  </a:lnTo>
                  <a:lnTo>
                    <a:pt x="2121" y="1721"/>
                  </a:lnTo>
                  <a:lnTo>
                    <a:pt x="2029" y="1967"/>
                  </a:lnTo>
                  <a:lnTo>
                    <a:pt x="1967" y="2243"/>
                  </a:lnTo>
                  <a:lnTo>
                    <a:pt x="1906" y="2520"/>
                  </a:lnTo>
                  <a:lnTo>
                    <a:pt x="1906" y="2796"/>
                  </a:lnTo>
                  <a:lnTo>
                    <a:pt x="1906" y="2796"/>
                  </a:lnTo>
                  <a:lnTo>
                    <a:pt x="1906" y="3042"/>
                  </a:lnTo>
                  <a:lnTo>
                    <a:pt x="1936" y="3288"/>
                  </a:lnTo>
                  <a:lnTo>
                    <a:pt x="1998" y="3503"/>
                  </a:lnTo>
                  <a:lnTo>
                    <a:pt x="2059" y="3749"/>
                  </a:lnTo>
                  <a:lnTo>
                    <a:pt x="2151" y="3964"/>
                  </a:lnTo>
                  <a:lnTo>
                    <a:pt x="2244" y="4148"/>
                  </a:lnTo>
                  <a:lnTo>
                    <a:pt x="2367" y="4363"/>
                  </a:lnTo>
                  <a:lnTo>
                    <a:pt x="2520" y="4548"/>
                  </a:lnTo>
                  <a:lnTo>
                    <a:pt x="2643" y="4701"/>
                  </a:lnTo>
                  <a:lnTo>
                    <a:pt x="2827" y="4886"/>
                  </a:lnTo>
                  <a:lnTo>
                    <a:pt x="2981" y="5009"/>
                  </a:lnTo>
                  <a:lnTo>
                    <a:pt x="3165" y="5162"/>
                  </a:lnTo>
                  <a:lnTo>
                    <a:pt x="3381" y="5255"/>
                  </a:lnTo>
                  <a:lnTo>
                    <a:pt x="3596" y="5377"/>
                  </a:lnTo>
                  <a:lnTo>
                    <a:pt x="3811" y="5439"/>
                  </a:lnTo>
                  <a:lnTo>
                    <a:pt x="4026" y="5531"/>
                  </a:lnTo>
                  <a:lnTo>
                    <a:pt x="4026" y="10109"/>
                  </a:lnTo>
                  <a:lnTo>
                    <a:pt x="3012" y="8696"/>
                  </a:lnTo>
                  <a:lnTo>
                    <a:pt x="3012" y="8696"/>
                  </a:lnTo>
                  <a:lnTo>
                    <a:pt x="3196" y="8511"/>
                  </a:lnTo>
                  <a:lnTo>
                    <a:pt x="3319" y="8327"/>
                  </a:lnTo>
                  <a:lnTo>
                    <a:pt x="3319" y="8327"/>
                  </a:lnTo>
                  <a:lnTo>
                    <a:pt x="3442" y="8112"/>
                  </a:lnTo>
                  <a:lnTo>
                    <a:pt x="3503" y="7897"/>
                  </a:lnTo>
                  <a:lnTo>
                    <a:pt x="3565" y="7651"/>
                  </a:lnTo>
                  <a:lnTo>
                    <a:pt x="3565" y="7405"/>
                  </a:lnTo>
                  <a:lnTo>
                    <a:pt x="3565" y="7405"/>
                  </a:lnTo>
                  <a:lnTo>
                    <a:pt x="3565" y="7221"/>
                  </a:lnTo>
                  <a:lnTo>
                    <a:pt x="3534" y="7037"/>
                  </a:lnTo>
                  <a:lnTo>
                    <a:pt x="3442" y="6699"/>
                  </a:lnTo>
                  <a:lnTo>
                    <a:pt x="3258" y="6422"/>
                  </a:lnTo>
                  <a:lnTo>
                    <a:pt x="3043" y="6146"/>
                  </a:lnTo>
                  <a:lnTo>
                    <a:pt x="2797" y="5931"/>
                  </a:lnTo>
                  <a:lnTo>
                    <a:pt x="2489" y="5746"/>
                  </a:lnTo>
                  <a:lnTo>
                    <a:pt x="2151" y="5654"/>
                  </a:lnTo>
                  <a:lnTo>
                    <a:pt x="1967" y="5623"/>
                  </a:lnTo>
                  <a:lnTo>
                    <a:pt x="1783" y="5623"/>
                  </a:lnTo>
                  <a:lnTo>
                    <a:pt x="1783" y="5623"/>
                  </a:lnTo>
                  <a:lnTo>
                    <a:pt x="1568" y="5623"/>
                  </a:lnTo>
                  <a:lnTo>
                    <a:pt x="1353" y="5685"/>
                  </a:lnTo>
                  <a:lnTo>
                    <a:pt x="1138" y="5746"/>
                  </a:lnTo>
                  <a:lnTo>
                    <a:pt x="953" y="5838"/>
                  </a:lnTo>
                  <a:lnTo>
                    <a:pt x="953" y="5838"/>
                  </a:lnTo>
                  <a:lnTo>
                    <a:pt x="738" y="5961"/>
                  </a:lnTo>
                  <a:lnTo>
                    <a:pt x="554" y="6115"/>
                  </a:lnTo>
                  <a:lnTo>
                    <a:pt x="400" y="6268"/>
                  </a:lnTo>
                  <a:lnTo>
                    <a:pt x="246" y="6484"/>
                  </a:lnTo>
                  <a:lnTo>
                    <a:pt x="154" y="6699"/>
                  </a:lnTo>
                  <a:lnTo>
                    <a:pt x="62" y="6914"/>
                  </a:lnTo>
                  <a:lnTo>
                    <a:pt x="1" y="7160"/>
                  </a:lnTo>
                  <a:lnTo>
                    <a:pt x="1" y="7405"/>
                  </a:lnTo>
                  <a:lnTo>
                    <a:pt x="1" y="7405"/>
                  </a:lnTo>
                  <a:lnTo>
                    <a:pt x="1" y="7590"/>
                  </a:lnTo>
                  <a:lnTo>
                    <a:pt x="31" y="7774"/>
                  </a:lnTo>
                  <a:lnTo>
                    <a:pt x="124" y="8112"/>
                  </a:lnTo>
                  <a:lnTo>
                    <a:pt x="308" y="8419"/>
                  </a:lnTo>
                  <a:lnTo>
                    <a:pt x="523" y="8665"/>
                  </a:lnTo>
                  <a:lnTo>
                    <a:pt x="800" y="8880"/>
                  </a:lnTo>
                  <a:lnTo>
                    <a:pt x="1076" y="9065"/>
                  </a:lnTo>
                  <a:lnTo>
                    <a:pt x="1414" y="9157"/>
                  </a:lnTo>
                  <a:lnTo>
                    <a:pt x="1598" y="9187"/>
                  </a:lnTo>
                  <a:lnTo>
                    <a:pt x="1783" y="9187"/>
                  </a:lnTo>
                  <a:lnTo>
                    <a:pt x="1783" y="9187"/>
                  </a:lnTo>
                  <a:lnTo>
                    <a:pt x="2059" y="9187"/>
                  </a:lnTo>
                  <a:lnTo>
                    <a:pt x="2336" y="9126"/>
                  </a:lnTo>
                  <a:lnTo>
                    <a:pt x="2582" y="9003"/>
                  </a:lnTo>
                  <a:lnTo>
                    <a:pt x="2797" y="8880"/>
                  </a:lnTo>
                  <a:lnTo>
                    <a:pt x="3872" y="10724"/>
                  </a:lnTo>
                  <a:lnTo>
                    <a:pt x="3872" y="10724"/>
                  </a:lnTo>
                  <a:lnTo>
                    <a:pt x="3903" y="13059"/>
                  </a:lnTo>
                  <a:lnTo>
                    <a:pt x="3872" y="15394"/>
                  </a:lnTo>
                  <a:lnTo>
                    <a:pt x="3872" y="15394"/>
                  </a:lnTo>
                  <a:lnTo>
                    <a:pt x="4272" y="15394"/>
                  </a:lnTo>
                  <a:lnTo>
                    <a:pt x="4272" y="15394"/>
                  </a:lnTo>
                  <a:lnTo>
                    <a:pt x="4579" y="15394"/>
                  </a:lnTo>
                  <a:lnTo>
                    <a:pt x="4579" y="15394"/>
                  </a:lnTo>
                  <a:lnTo>
                    <a:pt x="5408" y="15394"/>
                  </a:lnTo>
                  <a:lnTo>
                    <a:pt x="5408" y="11154"/>
                  </a:lnTo>
                  <a:lnTo>
                    <a:pt x="6177" y="10355"/>
                  </a:lnTo>
                  <a:lnTo>
                    <a:pt x="6177" y="10355"/>
                  </a:lnTo>
                  <a:lnTo>
                    <a:pt x="6299" y="10447"/>
                  </a:lnTo>
                  <a:lnTo>
                    <a:pt x="6453" y="10509"/>
                  </a:lnTo>
                  <a:lnTo>
                    <a:pt x="6576" y="10570"/>
                  </a:lnTo>
                  <a:lnTo>
                    <a:pt x="6760" y="10570"/>
                  </a:lnTo>
                  <a:lnTo>
                    <a:pt x="6760" y="10570"/>
                  </a:lnTo>
                  <a:lnTo>
                    <a:pt x="6883" y="10570"/>
                  </a:lnTo>
                  <a:lnTo>
                    <a:pt x="7006" y="10539"/>
                  </a:lnTo>
                  <a:lnTo>
                    <a:pt x="7129" y="10478"/>
                  </a:lnTo>
                  <a:lnTo>
                    <a:pt x="7221" y="10416"/>
                  </a:lnTo>
                  <a:lnTo>
                    <a:pt x="7221" y="10416"/>
                  </a:lnTo>
                  <a:lnTo>
                    <a:pt x="7344" y="10294"/>
                  </a:lnTo>
                  <a:lnTo>
                    <a:pt x="7467" y="10140"/>
                  </a:lnTo>
                  <a:lnTo>
                    <a:pt x="7529" y="9956"/>
                  </a:lnTo>
                  <a:lnTo>
                    <a:pt x="7559" y="9771"/>
                  </a:lnTo>
                  <a:lnTo>
                    <a:pt x="7559" y="9771"/>
                  </a:lnTo>
                  <a:lnTo>
                    <a:pt x="7529" y="9618"/>
                  </a:lnTo>
                  <a:lnTo>
                    <a:pt x="7498" y="9464"/>
                  </a:lnTo>
                  <a:lnTo>
                    <a:pt x="7406" y="9310"/>
                  </a:lnTo>
                  <a:lnTo>
                    <a:pt x="7313" y="9218"/>
                  </a:lnTo>
                  <a:lnTo>
                    <a:pt x="7191" y="9095"/>
                  </a:lnTo>
                  <a:lnTo>
                    <a:pt x="7068" y="9034"/>
                  </a:lnTo>
                  <a:lnTo>
                    <a:pt x="6914" y="8972"/>
                  </a:lnTo>
                  <a:lnTo>
                    <a:pt x="6760" y="8972"/>
                  </a:lnTo>
                  <a:lnTo>
                    <a:pt x="6760" y="8972"/>
                  </a:lnTo>
                  <a:lnTo>
                    <a:pt x="6515" y="9003"/>
                  </a:lnTo>
                  <a:lnTo>
                    <a:pt x="6330" y="9095"/>
                  </a:lnTo>
                  <a:lnTo>
                    <a:pt x="6330" y="9095"/>
                  </a:lnTo>
                  <a:lnTo>
                    <a:pt x="6177" y="9218"/>
                  </a:lnTo>
                  <a:lnTo>
                    <a:pt x="6054" y="9372"/>
                  </a:lnTo>
                  <a:lnTo>
                    <a:pt x="5961" y="9556"/>
                  </a:lnTo>
                  <a:lnTo>
                    <a:pt x="5931" y="9771"/>
                  </a:lnTo>
                  <a:lnTo>
                    <a:pt x="5931" y="9771"/>
                  </a:lnTo>
                  <a:lnTo>
                    <a:pt x="5961" y="9986"/>
                  </a:lnTo>
                  <a:lnTo>
                    <a:pt x="6054" y="10201"/>
                  </a:lnTo>
                  <a:lnTo>
                    <a:pt x="5316" y="10785"/>
                  </a:lnTo>
                  <a:lnTo>
                    <a:pt x="5316" y="7713"/>
                  </a:lnTo>
                  <a:lnTo>
                    <a:pt x="6207" y="7067"/>
                  </a:lnTo>
                  <a:lnTo>
                    <a:pt x="6207" y="7067"/>
                  </a:lnTo>
                  <a:lnTo>
                    <a:pt x="6330" y="7252"/>
                  </a:lnTo>
                  <a:lnTo>
                    <a:pt x="6484" y="7375"/>
                  </a:lnTo>
                  <a:lnTo>
                    <a:pt x="6637" y="7528"/>
                  </a:lnTo>
                  <a:lnTo>
                    <a:pt x="6822" y="7620"/>
                  </a:lnTo>
                  <a:lnTo>
                    <a:pt x="7037" y="7713"/>
                  </a:lnTo>
                  <a:lnTo>
                    <a:pt x="7221" y="7805"/>
                  </a:lnTo>
                  <a:lnTo>
                    <a:pt x="7436" y="7836"/>
                  </a:lnTo>
                  <a:lnTo>
                    <a:pt x="7682" y="7836"/>
                  </a:lnTo>
                  <a:lnTo>
                    <a:pt x="7682" y="7836"/>
                  </a:lnTo>
                  <a:lnTo>
                    <a:pt x="8020" y="7805"/>
                  </a:lnTo>
                  <a:lnTo>
                    <a:pt x="8327" y="7713"/>
                  </a:lnTo>
                  <a:lnTo>
                    <a:pt x="8604" y="7590"/>
                  </a:lnTo>
                  <a:lnTo>
                    <a:pt x="8880" y="7405"/>
                  </a:lnTo>
                  <a:lnTo>
                    <a:pt x="8880" y="7405"/>
                  </a:lnTo>
                  <a:lnTo>
                    <a:pt x="9003" y="7252"/>
                  </a:lnTo>
                  <a:lnTo>
                    <a:pt x="9126" y="7129"/>
                  </a:lnTo>
                  <a:lnTo>
                    <a:pt x="9218" y="6975"/>
                  </a:lnTo>
                  <a:lnTo>
                    <a:pt x="9311" y="6791"/>
                  </a:lnTo>
                  <a:lnTo>
                    <a:pt x="9372" y="6606"/>
                  </a:lnTo>
                  <a:lnTo>
                    <a:pt x="9434" y="6422"/>
                  </a:lnTo>
                  <a:lnTo>
                    <a:pt x="9464" y="6238"/>
                  </a:lnTo>
                  <a:lnTo>
                    <a:pt x="9495" y="6053"/>
                  </a:lnTo>
                  <a:lnTo>
                    <a:pt x="9495" y="6053"/>
                  </a:lnTo>
                  <a:lnTo>
                    <a:pt x="9464" y="5869"/>
                  </a:lnTo>
                  <a:lnTo>
                    <a:pt x="9434" y="5685"/>
                  </a:lnTo>
                  <a:lnTo>
                    <a:pt x="9341" y="5347"/>
                  </a:lnTo>
                  <a:lnTo>
                    <a:pt x="9188" y="5039"/>
                  </a:lnTo>
                  <a:lnTo>
                    <a:pt x="8942" y="4763"/>
                  </a:lnTo>
                  <a:lnTo>
                    <a:pt x="8696" y="4548"/>
                  </a:lnTo>
                  <a:lnTo>
                    <a:pt x="8389" y="4363"/>
                  </a:lnTo>
                  <a:lnTo>
                    <a:pt x="8051" y="4271"/>
                  </a:lnTo>
                  <a:lnTo>
                    <a:pt x="7866" y="4241"/>
                  </a:lnTo>
                  <a:lnTo>
                    <a:pt x="7682" y="4241"/>
                  </a:lnTo>
                  <a:lnTo>
                    <a:pt x="7682" y="4241"/>
                  </a:lnTo>
                  <a:lnTo>
                    <a:pt x="7436" y="4241"/>
                  </a:lnTo>
                  <a:lnTo>
                    <a:pt x="7436" y="4241"/>
                  </a:lnTo>
                  <a:lnTo>
                    <a:pt x="7221" y="4302"/>
                  </a:lnTo>
                  <a:lnTo>
                    <a:pt x="7037" y="4363"/>
                  </a:lnTo>
                  <a:lnTo>
                    <a:pt x="7037" y="4363"/>
                  </a:lnTo>
                  <a:lnTo>
                    <a:pt x="7221" y="3995"/>
                  </a:lnTo>
                  <a:lnTo>
                    <a:pt x="7375" y="3626"/>
                  </a:lnTo>
                  <a:lnTo>
                    <a:pt x="7467" y="3227"/>
                  </a:lnTo>
                  <a:lnTo>
                    <a:pt x="7498" y="2796"/>
                  </a:lnTo>
                  <a:lnTo>
                    <a:pt x="7498" y="2796"/>
                  </a:lnTo>
                  <a:lnTo>
                    <a:pt x="7498" y="2520"/>
                  </a:lnTo>
                  <a:lnTo>
                    <a:pt x="7467" y="2274"/>
                  </a:lnTo>
                  <a:lnTo>
                    <a:pt x="7406" y="1998"/>
                  </a:lnTo>
                  <a:lnTo>
                    <a:pt x="7313" y="1752"/>
                  </a:lnTo>
                  <a:lnTo>
                    <a:pt x="7191" y="1537"/>
                  </a:lnTo>
                  <a:lnTo>
                    <a:pt x="7068" y="1291"/>
                  </a:lnTo>
                  <a:lnTo>
                    <a:pt x="6914" y="1076"/>
                  </a:lnTo>
                  <a:lnTo>
                    <a:pt x="6760" y="891"/>
                  </a:lnTo>
                  <a:lnTo>
                    <a:pt x="6576" y="707"/>
                  </a:lnTo>
                  <a:lnTo>
                    <a:pt x="6361" y="553"/>
                  </a:lnTo>
                  <a:lnTo>
                    <a:pt x="6146" y="400"/>
                  </a:lnTo>
                  <a:lnTo>
                    <a:pt x="5931" y="277"/>
                  </a:lnTo>
                  <a:lnTo>
                    <a:pt x="5685" y="185"/>
                  </a:lnTo>
                  <a:lnTo>
                    <a:pt x="5439" y="93"/>
                  </a:lnTo>
                  <a:lnTo>
                    <a:pt x="5193" y="31"/>
                  </a:lnTo>
                  <a:lnTo>
                    <a:pt x="4917" y="0"/>
                  </a:lnTo>
                  <a:lnTo>
                    <a:pt x="4917" y="0"/>
                  </a:lnTo>
                  <a:lnTo>
                    <a:pt x="470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428958" y="2880914"/>
              <a:ext cx="356053" cy="355988"/>
            </a:xfrm>
            <a:custGeom>
              <a:rect b="b" l="l" r="r" t="t"/>
              <a:pathLst>
                <a:path extrusionOk="0" h="4609" w="4610">
                  <a:moveTo>
                    <a:pt x="2674" y="0"/>
                  </a:moveTo>
                  <a:lnTo>
                    <a:pt x="2398" y="31"/>
                  </a:lnTo>
                  <a:lnTo>
                    <a:pt x="2121" y="92"/>
                  </a:lnTo>
                  <a:lnTo>
                    <a:pt x="1875" y="184"/>
                  </a:lnTo>
                  <a:lnTo>
                    <a:pt x="1629" y="277"/>
                  </a:lnTo>
                  <a:lnTo>
                    <a:pt x="1384" y="400"/>
                  </a:lnTo>
                  <a:lnTo>
                    <a:pt x="1168" y="553"/>
                  </a:lnTo>
                  <a:lnTo>
                    <a:pt x="984" y="707"/>
                  </a:lnTo>
                  <a:lnTo>
                    <a:pt x="769" y="891"/>
                  </a:lnTo>
                  <a:lnTo>
                    <a:pt x="615" y="1106"/>
                  </a:lnTo>
                  <a:lnTo>
                    <a:pt x="462" y="1321"/>
                  </a:lnTo>
                  <a:lnTo>
                    <a:pt x="339" y="1536"/>
                  </a:lnTo>
                  <a:lnTo>
                    <a:pt x="216" y="1782"/>
                  </a:lnTo>
                  <a:lnTo>
                    <a:pt x="124" y="2028"/>
                  </a:lnTo>
                  <a:lnTo>
                    <a:pt x="62" y="2305"/>
                  </a:lnTo>
                  <a:lnTo>
                    <a:pt x="32" y="2581"/>
                  </a:lnTo>
                  <a:lnTo>
                    <a:pt x="1" y="2858"/>
                  </a:lnTo>
                  <a:lnTo>
                    <a:pt x="32" y="3319"/>
                  </a:lnTo>
                  <a:lnTo>
                    <a:pt x="155" y="3749"/>
                  </a:lnTo>
                  <a:lnTo>
                    <a:pt x="308" y="4148"/>
                  </a:lnTo>
                  <a:lnTo>
                    <a:pt x="554" y="4517"/>
                  </a:lnTo>
                  <a:lnTo>
                    <a:pt x="738" y="4578"/>
                  </a:lnTo>
                  <a:lnTo>
                    <a:pt x="953" y="4609"/>
                  </a:lnTo>
                  <a:lnTo>
                    <a:pt x="1168" y="4578"/>
                  </a:lnTo>
                  <a:lnTo>
                    <a:pt x="1414" y="4486"/>
                  </a:lnTo>
                  <a:lnTo>
                    <a:pt x="1629" y="4332"/>
                  </a:lnTo>
                  <a:lnTo>
                    <a:pt x="1783" y="4148"/>
                  </a:lnTo>
                  <a:lnTo>
                    <a:pt x="1967" y="3872"/>
                  </a:lnTo>
                  <a:lnTo>
                    <a:pt x="2090" y="3749"/>
                  </a:lnTo>
                  <a:lnTo>
                    <a:pt x="2213" y="3626"/>
                  </a:lnTo>
                  <a:lnTo>
                    <a:pt x="2398" y="3595"/>
                  </a:lnTo>
                  <a:lnTo>
                    <a:pt x="2490" y="3564"/>
                  </a:lnTo>
                  <a:lnTo>
                    <a:pt x="2551" y="3503"/>
                  </a:lnTo>
                  <a:lnTo>
                    <a:pt x="2613" y="3411"/>
                  </a:lnTo>
                  <a:lnTo>
                    <a:pt x="2643" y="3288"/>
                  </a:lnTo>
                  <a:lnTo>
                    <a:pt x="2643" y="3011"/>
                  </a:lnTo>
                  <a:lnTo>
                    <a:pt x="2705" y="2827"/>
                  </a:lnTo>
                  <a:lnTo>
                    <a:pt x="2828" y="2704"/>
                  </a:lnTo>
                  <a:lnTo>
                    <a:pt x="2981" y="2581"/>
                  </a:lnTo>
                  <a:lnTo>
                    <a:pt x="3135" y="2489"/>
                  </a:lnTo>
                  <a:lnTo>
                    <a:pt x="3319" y="2427"/>
                  </a:lnTo>
                  <a:lnTo>
                    <a:pt x="3504" y="2397"/>
                  </a:lnTo>
                  <a:lnTo>
                    <a:pt x="3872" y="2335"/>
                  </a:lnTo>
                  <a:lnTo>
                    <a:pt x="4057" y="2274"/>
                  </a:lnTo>
                  <a:lnTo>
                    <a:pt x="4241" y="2182"/>
                  </a:lnTo>
                  <a:lnTo>
                    <a:pt x="4395" y="2089"/>
                  </a:lnTo>
                  <a:lnTo>
                    <a:pt x="4518" y="1967"/>
                  </a:lnTo>
                  <a:lnTo>
                    <a:pt x="4579" y="1782"/>
                  </a:lnTo>
                  <a:lnTo>
                    <a:pt x="4610" y="1598"/>
                  </a:lnTo>
                  <a:lnTo>
                    <a:pt x="4610" y="1414"/>
                  </a:lnTo>
                  <a:lnTo>
                    <a:pt x="4548" y="1229"/>
                  </a:lnTo>
                  <a:lnTo>
                    <a:pt x="4487" y="1076"/>
                  </a:lnTo>
                  <a:lnTo>
                    <a:pt x="4364" y="922"/>
                  </a:lnTo>
                  <a:lnTo>
                    <a:pt x="4241" y="768"/>
                  </a:lnTo>
                  <a:lnTo>
                    <a:pt x="4087" y="645"/>
                  </a:lnTo>
                  <a:lnTo>
                    <a:pt x="3780" y="400"/>
                  </a:lnTo>
                  <a:lnTo>
                    <a:pt x="3442" y="215"/>
                  </a:lnTo>
                  <a:lnTo>
                    <a:pt x="3043" y="92"/>
                  </a:lnTo>
                  <a:lnTo>
                    <a:pt x="2674" y="0"/>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471670" y="2880914"/>
              <a:ext cx="401159" cy="443807"/>
            </a:xfrm>
            <a:custGeom>
              <a:rect b="b" l="l" r="r" t="t"/>
              <a:pathLst>
                <a:path extrusionOk="0" h="5746" w="5194">
                  <a:moveTo>
                    <a:pt x="2121" y="0"/>
                  </a:moveTo>
                  <a:lnTo>
                    <a:pt x="2490" y="92"/>
                  </a:lnTo>
                  <a:lnTo>
                    <a:pt x="2889" y="215"/>
                  </a:lnTo>
                  <a:lnTo>
                    <a:pt x="3227" y="400"/>
                  </a:lnTo>
                  <a:lnTo>
                    <a:pt x="3534" y="645"/>
                  </a:lnTo>
                  <a:lnTo>
                    <a:pt x="3688" y="768"/>
                  </a:lnTo>
                  <a:lnTo>
                    <a:pt x="3811" y="922"/>
                  </a:lnTo>
                  <a:lnTo>
                    <a:pt x="3934" y="1076"/>
                  </a:lnTo>
                  <a:lnTo>
                    <a:pt x="3995" y="1229"/>
                  </a:lnTo>
                  <a:lnTo>
                    <a:pt x="4057" y="1414"/>
                  </a:lnTo>
                  <a:lnTo>
                    <a:pt x="4057" y="1598"/>
                  </a:lnTo>
                  <a:lnTo>
                    <a:pt x="4026" y="1782"/>
                  </a:lnTo>
                  <a:lnTo>
                    <a:pt x="3965" y="1967"/>
                  </a:lnTo>
                  <a:lnTo>
                    <a:pt x="3842" y="2089"/>
                  </a:lnTo>
                  <a:lnTo>
                    <a:pt x="3688" y="2182"/>
                  </a:lnTo>
                  <a:lnTo>
                    <a:pt x="3504" y="2274"/>
                  </a:lnTo>
                  <a:lnTo>
                    <a:pt x="3319" y="2335"/>
                  </a:lnTo>
                  <a:lnTo>
                    <a:pt x="2951" y="2397"/>
                  </a:lnTo>
                  <a:lnTo>
                    <a:pt x="2766" y="2427"/>
                  </a:lnTo>
                  <a:lnTo>
                    <a:pt x="2582" y="2489"/>
                  </a:lnTo>
                  <a:lnTo>
                    <a:pt x="2428" y="2581"/>
                  </a:lnTo>
                  <a:lnTo>
                    <a:pt x="2275" y="2704"/>
                  </a:lnTo>
                  <a:lnTo>
                    <a:pt x="2152" y="2827"/>
                  </a:lnTo>
                  <a:lnTo>
                    <a:pt x="2090" y="3011"/>
                  </a:lnTo>
                  <a:lnTo>
                    <a:pt x="2090" y="3288"/>
                  </a:lnTo>
                  <a:lnTo>
                    <a:pt x="2060" y="3411"/>
                  </a:lnTo>
                  <a:lnTo>
                    <a:pt x="1998" y="3503"/>
                  </a:lnTo>
                  <a:lnTo>
                    <a:pt x="1937" y="3564"/>
                  </a:lnTo>
                  <a:lnTo>
                    <a:pt x="1845" y="3595"/>
                  </a:lnTo>
                  <a:lnTo>
                    <a:pt x="1660" y="3626"/>
                  </a:lnTo>
                  <a:lnTo>
                    <a:pt x="1537" y="3749"/>
                  </a:lnTo>
                  <a:lnTo>
                    <a:pt x="1414" y="3872"/>
                  </a:lnTo>
                  <a:lnTo>
                    <a:pt x="1230" y="4148"/>
                  </a:lnTo>
                  <a:lnTo>
                    <a:pt x="1076" y="4332"/>
                  </a:lnTo>
                  <a:lnTo>
                    <a:pt x="861" y="4486"/>
                  </a:lnTo>
                  <a:lnTo>
                    <a:pt x="615" y="4578"/>
                  </a:lnTo>
                  <a:lnTo>
                    <a:pt x="400" y="4609"/>
                  </a:lnTo>
                  <a:lnTo>
                    <a:pt x="185" y="4578"/>
                  </a:lnTo>
                  <a:lnTo>
                    <a:pt x="1" y="4517"/>
                  </a:lnTo>
                  <a:lnTo>
                    <a:pt x="185" y="4793"/>
                  </a:lnTo>
                  <a:lnTo>
                    <a:pt x="431" y="5008"/>
                  </a:lnTo>
                  <a:lnTo>
                    <a:pt x="708" y="5224"/>
                  </a:lnTo>
                  <a:lnTo>
                    <a:pt x="984" y="5408"/>
                  </a:lnTo>
                  <a:lnTo>
                    <a:pt x="1291" y="5531"/>
                  </a:lnTo>
                  <a:lnTo>
                    <a:pt x="1629" y="5654"/>
                  </a:lnTo>
                  <a:lnTo>
                    <a:pt x="1967" y="5715"/>
                  </a:lnTo>
                  <a:lnTo>
                    <a:pt x="2336" y="5746"/>
                  </a:lnTo>
                  <a:lnTo>
                    <a:pt x="2613" y="5715"/>
                  </a:lnTo>
                  <a:lnTo>
                    <a:pt x="2920" y="5684"/>
                  </a:lnTo>
                  <a:lnTo>
                    <a:pt x="3196" y="5592"/>
                  </a:lnTo>
                  <a:lnTo>
                    <a:pt x="3442" y="5500"/>
                  </a:lnTo>
                  <a:lnTo>
                    <a:pt x="3688" y="5377"/>
                  </a:lnTo>
                  <a:lnTo>
                    <a:pt x="3934" y="5254"/>
                  </a:lnTo>
                  <a:lnTo>
                    <a:pt x="4149" y="5070"/>
                  </a:lnTo>
                  <a:lnTo>
                    <a:pt x="4364" y="4886"/>
                  </a:lnTo>
                  <a:lnTo>
                    <a:pt x="4548" y="4701"/>
                  </a:lnTo>
                  <a:lnTo>
                    <a:pt x="4702" y="4455"/>
                  </a:lnTo>
                  <a:lnTo>
                    <a:pt x="4856" y="4240"/>
                  </a:lnTo>
                  <a:lnTo>
                    <a:pt x="4979" y="3994"/>
                  </a:lnTo>
                  <a:lnTo>
                    <a:pt x="5071" y="3718"/>
                  </a:lnTo>
                  <a:lnTo>
                    <a:pt x="5163" y="3441"/>
                  </a:lnTo>
                  <a:lnTo>
                    <a:pt x="5194" y="3165"/>
                  </a:lnTo>
                  <a:lnTo>
                    <a:pt x="5194" y="2858"/>
                  </a:lnTo>
                  <a:lnTo>
                    <a:pt x="5194" y="2581"/>
                  </a:lnTo>
                  <a:lnTo>
                    <a:pt x="5163" y="2274"/>
                  </a:lnTo>
                  <a:lnTo>
                    <a:pt x="5071" y="1997"/>
                  </a:lnTo>
                  <a:lnTo>
                    <a:pt x="4979" y="1752"/>
                  </a:lnTo>
                  <a:lnTo>
                    <a:pt x="4856" y="1475"/>
                  </a:lnTo>
                  <a:lnTo>
                    <a:pt x="4702" y="1260"/>
                  </a:lnTo>
                  <a:lnTo>
                    <a:pt x="4548" y="1045"/>
                  </a:lnTo>
                  <a:lnTo>
                    <a:pt x="4364" y="830"/>
                  </a:lnTo>
                  <a:lnTo>
                    <a:pt x="4149" y="645"/>
                  </a:lnTo>
                  <a:lnTo>
                    <a:pt x="3934" y="461"/>
                  </a:lnTo>
                  <a:lnTo>
                    <a:pt x="3688" y="338"/>
                  </a:lnTo>
                  <a:lnTo>
                    <a:pt x="3442" y="215"/>
                  </a:lnTo>
                  <a:lnTo>
                    <a:pt x="3196" y="123"/>
                  </a:lnTo>
                  <a:lnTo>
                    <a:pt x="2920" y="31"/>
                  </a:lnTo>
                  <a:lnTo>
                    <a:pt x="2613"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322218" y="3215507"/>
              <a:ext cx="237343" cy="284852"/>
            </a:xfrm>
            <a:custGeom>
              <a:rect b="b" l="l" r="r" t="t"/>
              <a:pathLst>
                <a:path extrusionOk="0" h="3688" w="3073">
                  <a:moveTo>
                    <a:pt x="1475" y="0"/>
                  </a:moveTo>
                  <a:lnTo>
                    <a:pt x="1629" y="123"/>
                  </a:lnTo>
                  <a:lnTo>
                    <a:pt x="1782" y="216"/>
                  </a:lnTo>
                  <a:lnTo>
                    <a:pt x="1905" y="369"/>
                  </a:lnTo>
                  <a:lnTo>
                    <a:pt x="1997" y="523"/>
                  </a:lnTo>
                  <a:lnTo>
                    <a:pt x="2028" y="646"/>
                  </a:lnTo>
                  <a:lnTo>
                    <a:pt x="2059" y="769"/>
                  </a:lnTo>
                  <a:lnTo>
                    <a:pt x="2059" y="892"/>
                  </a:lnTo>
                  <a:lnTo>
                    <a:pt x="2059" y="984"/>
                  </a:lnTo>
                  <a:lnTo>
                    <a:pt x="2028" y="1107"/>
                  </a:lnTo>
                  <a:lnTo>
                    <a:pt x="1967" y="1199"/>
                  </a:lnTo>
                  <a:lnTo>
                    <a:pt x="1875" y="1291"/>
                  </a:lnTo>
                  <a:lnTo>
                    <a:pt x="1813" y="1383"/>
                  </a:lnTo>
                  <a:lnTo>
                    <a:pt x="1598" y="1475"/>
                  </a:lnTo>
                  <a:lnTo>
                    <a:pt x="1506" y="1537"/>
                  </a:lnTo>
                  <a:lnTo>
                    <a:pt x="1444" y="1629"/>
                  </a:lnTo>
                  <a:lnTo>
                    <a:pt x="1414" y="1721"/>
                  </a:lnTo>
                  <a:lnTo>
                    <a:pt x="1414" y="1813"/>
                  </a:lnTo>
                  <a:lnTo>
                    <a:pt x="1475" y="1998"/>
                  </a:lnTo>
                  <a:lnTo>
                    <a:pt x="1506" y="2182"/>
                  </a:lnTo>
                  <a:lnTo>
                    <a:pt x="1506" y="2274"/>
                  </a:lnTo>
                  <a:lnTo>
                    <a:pt x="1444" y="2336"/>
                  </a:lnTo>
                  <a:lnTo>
                    <a:pt x="1352" y="2428"/>
                  </a:lnTo>
                  <a:lnTo>
                    <a:pt x="1229" y="2459"/>
                  </a:lnTo>
                  <a:lnTo>
                    <a:pt x="1106" y="2459"/>
                  </a:lnTo>
                  <a:lnTo>
                    <a:pt x="1014" y="2520"/>
                  </a:lnTo>
                  <a:lnTo>
                    <a:pt x="953" y="2581"/>
                  </a:lnTo>
                  <a:lnTo>
                    <a:pt x="922" y="2643"/>
                  </a:lnTo>
                  <a:lnTo>
                    <a:pt x="861" y="2797"/>
                  </a:lnTo>
                  <a:lnTo>
                    <a:pt x="830" y="2950"/>
                  </a:lnTo>
                  <a:lnTo>
                    <a:pt x="768" y="3104"/>
                  </a:lnTo>
                  <a:lnTo>
                    <a:pt x="645" y="3227"/>
                  </a:lnTo>
                  <a:lnTo>
                    <a:pt x="492" y="3257"/>
                  </a:lnTo>
                  <a:lnTo>
                    <a:pt x="338" y="3288"/>
                  </a:lnTo>
                  <a:lnTo>
                    <a:pt x="185" y="3288"/>
                  </a:lnTo>
                  <a:lnTo>
                    <a:pt x="0" y="3227"/>
                  </a:lnTo>
                  <a:lnTo>
                    <a:pt x="246" y="3442"/>
                  </a:lnTo>
                  <a:lnTo>
                    <a:pt x="553" y="3565"/>
                  </a:lnTo>
                  <a:lnTo>
                    <a:pt x="891" y="3657"/>
                  </a:lnTo>
                  <a:lnTo>
                    <a:pt x="1229" y="3688"/>
                  </a:lnTo>
                  <a:lnTo>
                    <a:pt x="1414" y="3688"/>
                  </a:lnTo>
                  <a:lnTo>
                    <a:pt x="1598" y="3657"/>
                  </a:lnTo>
                  <a:lnTo>
                    <a:pt x="1936" y="3565"/>
                  </a:lnTo>
                  <a:lnTo>
                    <a:pt x="2243" y="3380"/>
                  </a:lnTo>
                  <a:lnTo>
                    <a:pt x="2520" y="3165"/>
                  </a:lnTo>
                  <a:lnTo>
                    <a:pt x="2766" y="2889"/>
                  </a:lnTo>
                  <a:lnTo>
                    <a:pt x="2919" y="2581"/>
                  </a:lnTo>
                  <a:lnTo>
                    <a:pt x="3042" y="2213"/>
                  </a:lnTo>
                  <a:lnTo>
                    <a:pt x="3073" y="2028"/>
                  </a:lnTo>
                  <a:lnTo>
                    <a:pt x="3073" y="1844"/>
                  </a:lnTo>
                  <a:lnTo>
                    <a:pt x="3042" y="1506"/>
                  </a:lnTo>
                  <a:lnTo>
                    <a:pt x="2950" y="1168"/>
                  </a:lnTo>
                  <a:lnTo>
                    <a:pt x="2796" y="892"/>
                  </a:lnTo>
                  <a:lnTo>
                    <a:pt x="2612" y="615"/>
                  </a:lnTo>
                  <a:lnTo>
                    <a:pt x="2366" y="400"/>
                  </a:lnTo>
                  <a:lnTo>
                    <a:pt x="2090" y="216"/>
                  </a:lnTo>
                  <a:lnTo>
                    <a:pt x="1782" y="93"/>
                  </a:lnTo>
                  <a:lnTo>
                    <a:pt x="1475"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272400" y="3215507"/>
              <a:ext cx="208843" cy="254034"/>
            </a:xfrm>
            <a:custGeom>
              <a:rect b="b" l="l" r="r" t="t"/>
              <a:pathLst>
                <a:path extrusionOk="0" h="3289" w="2704">
                  <a:moveTo>
                    <a:pt x="1690" y="0"/>
                  </a:moveTo>
                  <a:lnTo>
                    <a:pt x="1506" y="31"/>
                  </a:lnTo>
                  <a:lnTo>
                    <a:pt x="1137" y="154"/>
                  </a:lnTo>
                  <a:lnTo>
                    <a:pt x="830" y="308"/>
                  </a:lnTo>
                  <a:lnTo>
                    <a:pt x="553" y="554"/>
                  </a:lnTo>
                  <a:lnTo>
                    <a:pt x="338" y="799"/>
                  </a:lnTo>
                  <a:lnTo>
                    <a:pt x="154" y="1137"/>
                  </a:lnTo>
                  <a:lnTo>
                    <a:pt x="61" y="1475"/>
                  </a:lnTo>
                  <a:lnTo>
                    <a:pt x="31" y="1660"/>
                  </a:lnTo>
                  <a:lnTo>
                    <a:pt x="0" y="1844"/>
                  </a:lnTo>
                  <a:lnTo>
                    <a:pt x="31" y="2059"/>
                  </a:lnTo>
                  <a:lnTo>
                    <a:pt x="61" y="2243"/>
                  </a:lnTo>
                  <a:lnTo>
                    <a:pt x="123" y="2428"/>
                  </a:lnTo>
                  <a:lnTo>
                    <a:pt x="184" y="2612"/>
                  </a:lnTo>
                  <a:lnTo>
                    <a:pt x="277" y="2797"/>
                  </a:lnTo>
                  <a:lnTo>
                    <a:pt x="369" y="2950"/>
                  </a:lnTo>
                  <a:lnTo>
                    <a:pt x="492" y="3104"/>
                  </a:lnTo>
                  <a:lnTo>
                    <a:pt x="645" y="3227"/>
                  </a:lnTo>
                  <a:lnTo>
                    <a:pt x="830" y="3288"/>
                  </a:lnTo>
                  <a:lnTo>
                    <a:pt x="983" y="3288"/>
                  </a:lnTo>
                  <a:lnTo>
                    <a:pt x="1137" y="3257"/>
                  </a:lnTo>
                  <a:lnTo>
                    <a:pt x="1290" y="3227"/>
                  </a:lnTo>
                  <a:lnTo>
                    <a:pt x="1413" y="3104"/>
                  </a:lnTo>
                  <a:lnTo>
                    <a:pt x="1475" y="2950"/>
                  </a:lnTo>
                  <a:lnTo>
                    <a:pt x="1506" y="2797"/>
                  </a:lnTo>
                  <a:lnTo>
                    <a:pt x="1567" y="2643"/>
                  </a:lnTo>
                  <a:lnTo>
                    <a:pt x="1598" y="2581"/>
                  </a:lnTo>
                  <a:lnTo>
                    <a:pt x="1659" y="2520"/>
                  </a:lnTo>
                  <a:lnTo>
                    <a:pt x="1751" y="2459"/>
                  </a:lnTo>
                  <a:lnTo>
                    <a:pt x="1874" y="2459"/>
                  </a:lnTo>
                  <a:lnTo>
                    <a:pt x="1997" y="2428"/>
                  </a:lnTo>
                  <a:lnTo>
                    <a:pt x="2089" y="2336"/>
                  </a:lnTo>
                  <a:lnTo>
                    <a:pt x="2151" y="2274"/>
                  </a:lnTo>
                  <a:lnTo>
                    <a:pt x="2151" y="2182"/>
                  </a:lnTo>
                  <a:lnTo>
                    <a:pt x="2120" y="1998"/>
                  </a:lnTo>
                  <a:lnTo>
                    <a:pt x="2059" y="1813"/>
                  </a:lnTo>
                  <a:lnTo>
                    <a:pt x="2059" y="1721"/>
                  </a:lnTo>
                  <a:lnTo>
                    <a:pt x="2089" y="1629"/>
                  </a:lnTo>
                  <a:lnTo>
                    <a:pt x="2151" y="1537"/>
                  </a:lnTo>
                  <a:lnTo>
                    <a:pt x="2243" y="1475"/>
                  </a:lnTo>
                  <a:lnTo>
                    <a:pt x="2458" y="1383"/>
                  </a:lnTo>
                  <a:lnTo>
                    <a:pt x="2520" y="1291"/>
                  </a:lnTo>
                  <a:lnTo>
                    <a:pt x="2612" y="1199"/>
                  </a:lnTo>
                  <a:lnTo>
                    <a:pt x="2673" y="1107"/>
                  </a:lnTo>
                  <a:lnTo>
                    <a:pt x="2704" y="984"/>
                  </a:lnTo>
                  <a:lnTo>
                    <a:pt x="2704" y="892"/>
                  </a:lnTo>
                  <a:lnTo>
                    <a:pt x="2704" y="769"/>
                  </a:lnTo>
                  <a:lnTo>
                    <a:pt x="2673" y="646"/>
                  </a:lnTo>
                  <a:lnTo>
                    <a:pt x="2642" y="523"/>
                  </a:lnTo>
                  <a:lnTo>
                    <a:pt x="2550" y="369"/>
                  </a:lnTo>
                  <a:lnTo>
                    <a:pt x="2427" y="216"/>
                  </a:lnTo>
                  <a:lnTo>
                    <a:pt x="2274" y="123"/>
                  </a:lnTo>
                  <a:lnTo>
                    <a:pt x="2120" y="0"/>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761230" y="3341250"/>
              <a:ext cx="263526" cy="268246"/>
            </a:xfrm>
            <a:custGeom>
              <a:rect b="b" l="l" r="r" t="t"/>
              <a:pathLst>
                <a:path extrusionOk="0" h="3473" w="3412">
                  <a:moveTo>
                    <a:pt x="2428" y="1"/>
                  </a:moveTo>
                  <a:lnTo>
                    <a:pt x="2551" y="124"/>
                  </a:lnTo>
                  <a:lnTo>
                    <a:pt x="2643" y="247"/>
                  </a:lnTo>
                  <a:lnTo>
                    <a:pt x="2735" y="431"/>
                  </a:lnTo>
                  <a:lnTo>
                    <a:pt x="2827" y="646"/>
                  </a:lnTo>
                  <a:lnTo>
                    <a:pt x="2858" y="892"/>
                  </a:lnTo>
                  <a:lnTo>
                    <a:pt x="2858" y="1107"/>
                  </a:lnTo>
                  <a:lnTo>
                    <a:pt x="2827" y="1230"/>
                  </a:lnTo>
                  <a:lnTo>
                    <a:pt x="2797" y="1384"/>
                  </a:lnTo>
                  <a:lnTo>
                    <a:pt x="2735" y="1476"/>
                  </a:lnTo>
                  <a:lnTo>
                    <a:pt x="2643" y="1568"/>
                  </a:lnTo>
                  <a:lnTo>
                    <a:pt x="2489" y="1629"/>
                  </a:lnTo>
                  <a:lnTo>
                    <a:pt x="2336" y="1691"/>
                  </a:lnTo>
                  <a:lnTo>
                    <a:pt x="2182" y="1752"/>
                  </a:lnTo>
                  <a:lnTo>
                    <a:pt x="2059" y="1844"/>
                  </a:lnTo>
                  <a:lnTo>
                    <a:pt x="1998" y="1937"/>
                  </a:lnTo>
                  <a:lnTo>
                    <a:pt x="1906" y="2029"/>
                  </a:lnTo>
                  <a:lnTo>
                    <a:pt x="1813" y="2090"/>
                  </a:lnTo>
                  <a:lnTo>
                    <a:pt x="1690" y="2121"/>
                  </a:lnTo>
                  <a:lnTo>
                    <a:pt x="1537" y="2244"/>
                  </a:lnTo>
                  <a:lnTo>
                    <a:pt x="1414" y="2367"/>
                  </a:lnTo>
                  <a:lnTo>
                    <a:pt x="1260" y="2520"/>
                  </a:lnTo>
                  <a:lnTo>
                    <a:pt x="1045" y="2613"/>
                  </a:lnTo>
                  <a:lnTo>
                    <a:pt x="861" y="2705"/>
                  </a:lnTo>
                  <a:lnTo>
                    <a:pt x="461" y="2705"/>
                  </a:lnTo>
                  <a:lnTo>
                    <a:pt x="308" y="2674"/>
                  </a:lnTo>
                  <a:lnTo>
                    <a:pt x="154" y="2643"/>
                  </a:lnTo>
                  <a:lnTo>
                    <a:pt x="1" y="2551"/>
                  </a:lnTo>
                  <a:lnTo>
                    <a:pt x="123" y="2736"/>
                  </a:lnTo>
                  <a:lnTo>
                    <a:pt x="277" y="2920"/>
                  </a:lnTo>
                  <a:lnTo>
                    <a:pt x="461" y="3074"/>
                  </a:lnTo>
                  <a:lnTo>
                    <a:pt x="646" y="3196"/>
                  </a:lnTo>
                  <a:lnTo>
                    <a:pt x="861" y="3319"/>
                  </a:lnTo>
                  <a:lnTo>
                    <a:pt x="1107" y="3381"/>
                  </a:lnTo>
                  <a:lnTo>
                    <a:pt x="1322" y="3442"/>
                  </a:lnTo>
                  <a:lnTo>
                    <a:pt x="1568" y="3473"/>
                  </a:lnTo>
                  <a:lnTo>
                    <a:pt x="1752" y="3442"/>
                  </a:lnTo>
                  <a:lnTo>
                    <a:pt x="1936" y="3412"/>
                  </a:lnTo>
                  <a:lnTo>
                    <a:pt x="2305" y="3319"/>
                  </a:lnTo>
                  <a:lnTo>
                    <a:pt x="2612" y="3135"/>
                  </a:lnTo>
                  <a:lnTo>
                    <a:pt x="2889" y="2920"/>
                  </a:lnTo>
                  <a:lnTo>
                    <a:pt x="3104" y="2643"/>
                  </a:lnTo>
                  <a:lnTo>
                    <a:pt x="3257" y="2336"/>
                  </a:lnTo>
                  <a:lnTo>
                    <a:pt x="3380" y="1998"/>
                  </a:lnTo>
                  <a:lnTo>
                    <a:pt x="3411" y="1814"/>
                  </a:lnTo>
                  <a:lnTo>
                    <a:pt x="3411" y="1629"/>
                  </a:lnTo>
                  <a:lnTo>
                    <a:pt x="3411" y="1353"/>
                  </a:lnTo>
                  <a:lnTo>
                    <a:pt x="3350" y="1107"/>
                  </a:lnTo>
                  <a:lnTo>
                    <a:pt x="3257" y="892"/>
                  </a:lnTo>
                  <a:lnTo>
                    <a:pt x="3135" y="677"/>
                  </a:lnTo>
                  <a:lnTo>
                    <a:pt x="3012" y="462"/>
                  </a:lnTo>
                  <a:lnTo>
                    <a:pt x="2827" y="277"/>
                  </a:lnTo>
                  <a:lnTo>
                    <a:pt x="2643" y="124"/>
                  </a:lnTo>
                  <a:lnTo>
                    <a:pt x="2428" y="1"/>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742230" y="3324644"/>
              <a:ext cx="239737" cy="225533"/>
            </a:xfrm>
            <a:custGeom>
              <a:rect b="b" l="l" r="r" t="t"/>
              <a:pathLst>
                <a:path extrusionOk="0" h="2920" w="3104">
                  <a:moveTo>
                    <a:pt x="1629" y="1"/>
                  </a:moveTo>
                  <a:lnTo>
                    <a:pt x="1445" y="32"/>
                  </a:lnTo>
                  <a:lnTo>
                    <a:pt x="1107" y="154"/>
                  </a:lnTo>
                  <a:lnTo>
                    <a:pt x="800" y="308"/>
                  </a:lnTo>
                  <a:lnTo>
                    <a:pt x="523" y="554"/>
                  </a:lnTo>
                  <a:lnTo>
                    <a:pt x="308" y="800"/>
                  </a:lnTo>
                  <a:lnTo>
                    <a:pt x="124" y="1138"/>
                  </a:lnTo>
                  <a:lnTo>
                    <a:pt x="31" y="1476"/>
                  </a:lnTo>
                  <a:lnTo>
                    <a:pt x="1" y="1660"/>
                  </a:lnTo>
                  <a:lnTo>
                    <a:pt x="1" y="1844"/>
                  </a:lnTo>
                  <a:lnTo>
                    <a:pt x="1" y="2090"/>
                  </a:lnTo>
                  <a:lnTo>
                    <a:pt x="62" y="2336"/>
                  </a:lnTo>
                  <a:lnTo>
                    <a:pt x="124" y="2551"/>
                  </a:lnTo>
                  <a:lnTo>
                    <a:pt x="247" y="2766"/>
                  </a:lnTo>
                  <a:lnTo>
                    <a:pt x="400" y="2858"/>
                  </a:lnTo>
                  <a:lnTo>
                    <a:pt x="554" y="2889"/>
                  </a:lnTo>
                  <a:lnTo>
                    <a:pt x="707" y="2920"/>
                  </a:lnTo>
                  <a:lnTo>
                    <a:pt x="1107" y="2920"/>
                  </a:lnTo>
                  <a:lnTo>
                    <a:pt x="1291" y="2828"/>
                  </a:lnTo>
                  <a:lnTo>
                    <a:pt x="1506" y="2735"/>
                  </a:lnTo>
                  <a:lnTo>
                    <a:pt x="1660" y="2582"/>
                  </a:lnTo>
                  <a:lnTo>
                    <a:pt x="1783" y="2459"/>
                  </a:lnTo>
                  <a:lnTo>
                    <a:pt x="1936" y="2336"/>
                  </a:lnTo>
                  <a:lnTo>
                    <a:pt x="2059" y="2305"/>
                  </a:lnTo>
                  <a:lnTo>
                    <a:pt x="2152" y="2244"/>
                  </a:lnTo>
                  <a:lnTo>
                    <a:pt x="2244" y="2152"/>
                  </a:lnTo>
                  <a:lnTo>
                    <a:pt x="2305" y="2059"/>
                  </a:lnTo>
                  <a:lnTo>
                    <a:pt x="2428" y="1967"/>
                  </a:lnTo>
                  <a:lnTo>
                    <a:pt x="2582" y="1906"/>
                  </a:lnTo>
                  <a:lnTo>
                    <a:pt x="2735" y="1844"/>
                  </a:lnTo>
                  <a:lnTo>
                    <a:pt x="2889" y="1783"/>
                  </a:lnTo>
                  <a:lnTo>
                    <a:pt x="2981" y="1691"/>
                  </a:lnTo>
                  <a:lnTo>
                    <a:pt x="3043" y="1599"/>
                  </a:lnTo>
                  <a:lnTo>
                    <a:pt x="3073" y="1445"/>
                  </a:lnTo>
                  <a:lnTo>
                    <a:pt x="3104" y="1322"/>
                  </a:lnTo>
                  <a:lnTo>
                    <a:pt x="3104" y="1107"/>
                  </a:lnTo>
                  <a:lnTo>
                    <a:pt x="3073" y="861"/>
                  </a:lnTo>
                  <a:lnTo>
                    <a:pt x="2981" y="646"/>
                  </a:lnTo>
                  <a:lnTo>
                    <a:pt x="2889" y="462"/>
                  </a:lnTo>
                  <a:lnTo>
                    <a:pt x="2797" y="339"/>
                  </a:lnTo>
                  <a:lnTo>
                    <a:pt x="2674" y="216"/>
                  </a:lnTo>
                  <a:lnTo>
                    <a:pt x="2489" y="124"/>
                  </a:lnTo>
                  <a:lnTo>
                    <a:pt x="2274" y="62"/>
                  </a:lnTo>
                  <a:lnTo>
                    <a:pt x="2059" y="32"/>
                  </a:lnTo>
                  <a:lnTo>
                    <a:pt x="1814" y="1"/>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2426641" y="3590496"/>
              <a:ext cx="111605" cy="113925"/>
            </a:xfrm>
            <a:custGeom>
              <a:rect b="b" l="l" r="r" t="t"/>
              <a:pathLst>
                <a:path extrusionOk="0" h="1475" w="1445">
                  <a:moveTo>
                    <a:pt x="830" y="0"/>
                  </a:moveTo>
                  <a:lnTo>
                    <a:pt x="645" y="31"/>
                  </a:lnTo>
                  <a:lnTo>
                    <a:pt x="492" y="62"/>
                  </a:lnTo>
                  <a:lnTo>
                    <a:pt x="369" y="154"/>
                  </a:lnTo>
                  <a:lnTo>
                    <a:pt x="246" y="246"/>
                  </a:lnTo>
                  <a:lnTo>
                    <a:pt x="154" y="369"/>
                  </a:lnTo>
                  <a:lnTo>
                    <a:pt x="62" y="492"/>
                  </a:lnTo>
                  <a:lnTo>
                    <a:pt x="31" y="645"/>
                  </a:lnTo>
                  <a:lnTo>
                    <a:pt x="0" y="830"/>
                  </a:lnTo>
                  <a:lnTo>
                    <a:pt x="31" y="1014"/>
                  </a:lnTo>
                  <a:lnTo>
                    <a:pt x="92" y="1198"/>
                  </a:lnTo>
                  <a:lnTo>
                    <a:pt x="185" y="1352"/>
                  </a:lnTo>
                  <a:lnTo>
                    <a:pt x="338" y="1475"/>
                  </a:lnTo>
                  <a:lnTo>
                    <a:pt x="400" y="1414"/>
                  </a:lnTo>
                  <a:lnTo>
                    <a:pt x="430" y="1321"/>
                  </a:lnTo>
                  <a:lnTo>
                    <a:pt x="492" y="1229"/>
                  </a:lnTo>
                  <a:lnTo>
                    <a:pt x="584" y="1229"/>
                  </a:lnTo>
                  <a:lnTo>
                    <a:pt x="676" y="1198"/>
                  </a:lnTo>
                  <a:lnTo>
                    <a:pt x="707" y="1137"/>
                  </a:lnTo>
                  <a:lnTo>
                    <a:pt x="738" y="1076"/>
                  </a:lnTo>
                  <a:lnTo>
                    <a:pt x="768" y="983"/>
                  </a:lnTo>
                  <a:lnTo>
                    <a:pt x="799" y="891"/>
                  </a:lnTo>
                  <a:lnTo>
                    <a:pt x="830" y="830"/>
                  </a:lnTo>
                  <a:lnTo>
                    <a:pt x="891" y="799"/>
                  </a:lnTo>
                  <a:lnTo>
                    <a:pt x="1045" y="799"/>
                  </a:lnTo>
                  <a:lnTo>
                    <a:pt x="1198" y="768"/>
                  </a:lnTo>
                  <a:lnTo>
                    <a:pt x="1321" y="738"/>
                  </a:lnTo>
                  <a:lnTo>
                    <a:pt x="1414" y="645"/>
                  </a:lnTo>
                  <a:lnTo>
                    <a:pt x="1444" y="553"/>
                  </a:lnTo>
                  <a:lnTo>
                    <a:pt x="1444" y="430"/>
                  </a:lnTo>
                  <a:lnTo>
                    <a:pt x="1414" y="338"/>
                  </a:lnTo>
                  <a:lnTo>
                    <a:pt x="1352" y="215"/>
                  </a:lnTo>
                  <a:lnTo>
                    <a:pt x="1260" y="123"/>
                  </a:lnTo>
                  <a:lnTo>
                    <a:pt x="1045" y="31"/>
                  </a:lnTo>
                  <a:lnTo>
                    <a:pt x="830" y="0"/>
                  </a:lnTo>
                  <a:close/>
                </a:path>
              </a:pathLst>
            </a:custGeom>
            <a:solidFill>
              <a:srgbClr val="8AC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452747" y="3599997"/>
              <a:ext cx="102105" cy="118714"/>
            </a:xfrm>
            <a:custGeom>
              <a:rect b="b" l="l" r="r" t="t"/>
              <a:pathLst>
                <a:path extrusionOk="0" h="1537" w="1322">
                  <a:moveTo>
                    <a:pt x="922" y="0"/>
                  </a:moveTo>
                  <a:lnTo>
                    <a:pt x="1014" y="92"/>
                  </a:lnTo>
                  <a:lnTo>
                    <a:pt x="1076" y="215"/>
                  </a:lnTo>
                  <a:lnTo>
                    <a:pt x="1106" y="307"/>
                  </a:lnTo>
                  <a:lnTo>
                    <a:pt x="1106" y="430"/>
                  </a:lnTo>
                  <a:lnTo>
                    <a:pt x="1076" y="522"/>
                  </a:lnTo>
                  <a:lnTo>
                    <a:pt x="983" y="615"/>
                  </a:lnTo>
                  <a:lnTo>
                    <a:pt x="860" y="645"/>
                  </a:lnTo>
                  <a:lnTo>
                    <a:pt x="707" y="676"/>
                  </a:lnTo>
                  <a:lnTo>
                    <a:pt x="553" y="676"/>
                  </a:lnTo>
                  <a:lnTo>
                    <a:pt x="492" y="707"/>
                  </a:lnTo>
                  <a:lnTo>
                    <a:pt x="461" y="768"/>
                  </a:lnTo>
                  <a:lnTo>
                    <a:pt x="430" y="860"/>
                  </a:lnTo>
                  <a:lnTo>
                    <a:pt x="400" y="953"/>
                  </a:lnTo>
                  <a:lnTo>
                    <a:pt x="369" y="1014"/>
                  </a:lnTo>
                  <a:lnTo>
                    <a:pt x="338" y="1075"/>
                  </a:lnTo>
                  <a:lnTo>
                    <a:pt x="246" y="1106"/>
                  </a:lnTo>
                  <a:lnTo>
                    <a:pt x="154" y="1106"/>
                  </a:lnTo>
                  <a:lnTo>
                    <a:pt x="92" y="1198"/>
                  </a:lnTo>
                  <a:lnTo>
                    <a:pt x="62" y="1291"/>
                  </a:lnTo>
                  <a:lnTo>
                    <a:pt x="0" y="1352"/>
                  </a:lnTo>
                  <a:lnTo>
                    <a:pt x="92" y="1444"/>
                  </a:lnTo>
                  <a:lnTo>
                    <a:pt x="215" y="1475"/>
                  </a:lnTo>
                  <a:lnTo>
                    <a:pt x="338" y="1506"/>
                  </a:lnTo>
                  <a:lnTo>
                    <a:pt x="492" y="1536"/>
                  </a:lnTo>
                  <a:lnTo>
                    <a:pt x="645" y="1506"/>
                  </a:lnTo>
                  <a:lnTo>
                    <a:pt x="799" y="1444"/>
                  </a:lnTo>
                  <a:lnTo>
                    <a:pt x="953" y="1383"/>
                  </a:lnTo>
                  <a:lnTo>
                    <a:pt x="1076" y="1291"/>
                  </a:lnTo>
                  <a:lnTo>
                    <a:pt x="1168" y="1168"/>
                  </a:lnTo>
                  <a:lnTo>
                    <a:pt x="1229" y="1014"/>
                  </a:lnTo>
                  <a:lnTo>
                    <a:pt x="1291" y="860"/>
                  </a:lnTo>
                  <a:lnTo>
                    <a:pt x="1321" y="707"/>
                  </a:lnTo>
                  <a:lnTo>
                    <a:pt x="1291" y="492"/>
                  </a:lnTo>
                  <a:lnTo>
                    <a:pt x="1198" y="307"/>
                  </a:lnTo>
                  <a:lnTo>
                    <a:pt x="1076" y="123"/>
                  </a:lnTo>
                  <a:lnTo>
                    <a:pt x="922"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2523882" y="3274826"/>
              <a:ext cx="137787" cy="825978"/>
            </a:xfrm>
            <a:custGeom>
              <a:rect b="b" l="l" r="r" t="t"/>
              <a:pathLst>
                <a:path extrusionOk="0" h="10694" w="1784">
                  <a:moveTo>
                    <a:pt x="1722" y="1"/>
                  </a:moveTo>
                  <a:lnTo>
                    <a:pt x="1568" y="31"/>
                  </a:lnTo>
                  <a:lnTo>
                    <a:pt x="1445" y="62"/>
                  </a:lnTo>
                  <a:lnTo>
                    <a:pt x="1353" y="124"/>
                  </a:lnTo>
                  <a:lnTo>
                    <a:pt x="1199" y="154"/>
                  </a:lnTo>
                  <a:lnTo>
                    <a:pt x="1107" y="154"/>
                  </a:lnTo>
                  <a:lnTo>
                    <a:pt x="1107" y="2336"/>
                  </a:lnTo>
                  <a:lnTo>
                    <a:pt x="124" y="1721"/>
                  </a:lnTo>
                  <a:lnTo>
                    <a:pt x="93" y="1813"/>
                  </a:lnTo>
                  <a:lnTo>
                    <a:pt x="62" y="1875"/>
                  </a:lnTo>
                  <a:lnTo>
                    <a:pt x="62" y="1936"/>
                  </a:lnTo>
                  <a:lnTo>
                    <a:pt x="32" y="1998"/>
                  </a:lnTo>
                  <a:lnTo>
                    <a:pt x="1" y="2059"/>
                  </a:lnTo>
                  <a:lnTo>
                    <a:pt x="1015" y="2797"/>
                  </a:lnTo>
                  <a:lnTo>
                    <a:pt x="1015" y="5931"/>
                  </a:lnTo>
                  <a:lnTo>
                    <a:pt x="124" y="5224"/>
                  </a:lnTo>
                  <a:lnTo>
                    <a:pt x="124" y="5255"/>
                  </a:lnTo>
                  <a:lnTo>
                    <a:pt x="62" y="5285"/>
                  </a:lnTo>
                  <a:lnTo>
                    <a:pt x="62" y="5347"/>
                  </a:lnTo>
                  <a:lnTo>
                    <a:pt x="32" y="5378"/>
                  </a:lnTo>
                  <a:lnTo>
                    <a:pt x="923" y="6330"/>
                  </a:lnTo>
                  <a:lnTo>
                    <a:pt x="923" y="10693"/>
                  </a:lnTo>
                  <a:lnTo>
                    <a:pt x="1783" y="10693"/>
                  </a:lnTo>
                  <a:lnTo>
                    <a:pt x="1783" y="31"/>
                  </a:lnTo>
                  <a:lnTo>
                    <a:pt x="1722" y="1"/>
                  </a:lnTo>
                  <a:close/>
                </a:path>
              </a:pathLst>
            </a:custGeom>
            <a:solidFill>
              <a:srgbClr val="6D4C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661595" y="3277220"/>
              <a:ext cx="149527" cy="823583"/>
            </a:xfrm>
            <a:custGeom>
              <a:rect b="b" l="l" r="r" t="t"/>
              <a:pathLst>
                <a:path extrusionOk="0" h="10663" w="1936">
                  <a:moveTo>
                    <a:pt x="0" y="0"/>
                  </a:moveTo>
                  <a:lnTo>
                    <a:pt x="0" y="10662"/>
                  </a:lnTo>
                  <a:lnTo>
                    <a:pt x="707" y="10662"/>
                  </a:lnTo>
                  <a:lnTo>
                    <a:pt x="707" y="8235"/>
                  </a:lnTo>
                  <a:lnTo>
                    <a:pt x="707" y="5838"/>
                  </a:lnTo>
                  <a:lnTo>
                    <a:pt x="1936" y="3780"/>
                  </a:lnTo>
                  <a:lnTo>
                    <a:pt x="1905" y="3780"/>
                  </a:lnTo>
                  <a:lnTo>
                    <a:pt x="1844" y="3749"/>
                  </a:lnTo>
                  <a:lnTo>
                    <a:pt x="1813" y="3687"/>
                  </a:lnTo>
                  <a:lnTo>
                    <a:pt x="1721" y="3687"/>
                  </a:lnTo>
                  <a:lnTo>
                    <a:pt x="1690" y="3657"/>
                  </a:lnTo>
                  <a:lnTo>
                    <a:pt x="584" y="5224"/>
                  </a:lnTo>
                  <a:lnTo>
                    <a:pt x="584" y="0"/>
                  </a:lnTo>
                  <a:lnTo>
                    <a:pt x="399" y="62"/>
                  </a:lnTo>
                  <a:lnTo>
                    <a:pt x="215" y="62"/>
                  </a:lnTo>
                  <a:lnTo>
                    <a:pt x="0" y="0"/>
                  </a:lnTo>
                  <a:close/>
                </a:path>
              </a:pathLst>
            </a:custGeom>
            <a:solidFill>
              <a:srgbClr val="5D40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315112" y="4114940"/>
              <a:ext cx="4468585" cy="617128"/>
            </a:xfrm>
            <a:custGeom>
              <a:rect b="b" l="l" r="r" t="t"/>
              <a:pathLst>
                <a:path extrusionOk="0" h="7990" w="57857">
                  <a:moveTo>
                    <a:pt x="3994" y="1"/>
                  </a:moveTo>
                  <a:lnTo>
                    <a:pt x="3595" y="31"/>
                  </a:lnTo>
                  <a:lnTo>
                    <a:pt x="3196" y="93"/>
                  </a:lnTo>
                  <a:lnTo>
                    <a:pt x="2796" y="185"/>
                  </a:lnTo>
                  <a:lnTo>
                    <a:pt x="2458" y="339"/>
                  </a:lnTo>
                  <a:lnTo>
                    <a:pt x="2089" y="492"/>
                  </a:lnTo>
                  <a:lnTo>
                    <a:pt x="1751" y="707"/>
                  </a:lnTo>
                  <a:lnTo>
                    <a:pt x="1444" y="922"/>
                  </a:lnTo>
                  <a:lnTo>
                    <a:pt x="1168" y="1199"/>
                  </a:lnTo>
                  <a:lnTo>
                    <a:pt x="922" y="1475"/>
                  </a:lnTo>
                  <a:lnTo>
                    <a:pt x="676" y="1783"/>
                  </a:lnTo>
                  <a:lnTo>
                    <a:pt x="492" y="2121"/>
                  </a:lnTo>
                  <a:lnTo>
                    <a:pt x="307" y="2459"/>
                  </a:lnTo>
                  <a:lnTo>
                    <a:pt x="184" y="2827"/>
                  </a:lnTo>
                  <a:lnTo>
                    <a:pt x="92" y="3196"/>
                  </a:lnTo>
                  <a:lnTo>
                    <a:pt x="31" y="3595"/>
                  </a:lnTo>
                  <a:lnTo>
                    <a:pt x="0" y="3995"/>
                  </a:lnTo>
                  <a:lnTo>
                    <a:pt x="31" y="4425"/>
                  </a:lnTo>
                  <a:lnTo>
                    <a:pt x="92" y="4825"/>
                  </a:lnTo>
                  <a:lnTo>
                    <a:pt x="184" y="5193"/>
                  </a:lnTo>
                  <a:lnTo>
                    <a:pt x="307" y="5562"/>
                  </a:lnTo>
                  <a:lnTo>
                    <a:pt x="492" y="5900"/>
                  </a:lnTo>
                  <a:lnTo>
                    <a:pt x="676" y="6238"/>
                  </a:lnTo>
                  <a:lnTo>
                    <a:pt x="922" y="6545"/>
                  </a:lnTo>
                  <a:lnTo>
                    <a:pt x="1168" y="6822"/>
                  </a:lnTo>
                  <a:lnTo>
                    <a:pt x="1444" y="7098"/>
                  </a:lnTo>
                  <a:lnTo>
                    <a:pt x="1751" y="7313"/>
                  </a:lnTo>
                  <a:lnTo>
                    <a:pt x="2089" y="7528"/>
                  </a:lnTo>
                  <a:lnTo>
                    <a:pt x="2458" y="7682"/>
                  </a:lnTo>
                  <a:lnTo>
                    <a:pt x="2796" y="7836"/>
                  </a:lnTo>
                  <a:lnTo>
                    <a:pt x="3196" y="7928"/>
                  </a:lnTo>
                  <a:lnTo>
                    <a:pt x="3595" y="7989"/>
                  </a:lnTo>
                  <a:lnTo>
                    <a:pt x="54262" y="7989"/>
                  </a:lnTo>
                  <a:lnTo>
                    <a:pt x="54661" y="7928"/>
                  </a:lnTo>
                  <a:lnTo>
                    <a:pt x="55030" y="7836"/>
                  </a:lnTo>
                  <a:lnTo>
                    <a:pt x="55399" y="7682"/>
                  </a:lnTo>
                  <a:lnTo>
                    <a:pt x="55767" y="7528"/>
                  </a:lnTo>
                  <a:lnTo>
                    <a:pt x="56075" y="7313"/>
                  </a:lnTo>
                  <a:lnTo>
                    <a:pt x="56382" y="7098"/>
                  </a:lnTo>
                  <a:lnTo>
                    <a:pt x="56689" y="6822"/>
                  </a:lnTo>
                  <a:lnTo>
                    <a:pt x="56935" y="6545"/>
                  </a:lnTo>
                  <a:lnTo>
                    <a:pt x="57181" y="6238"/>
                  </a:lnTo>
                  <a:lnTo>
                    <a:pt x="57365" y="5900"/>
                  </a:lnTo>
                  <a:lnTo>
                    <a:pt x="57549" y="5562"/>
                  </a:lnTo>
                  <a:lnTo>
                    <a:pt x="57672" y="5193"/>
                  </a:lnTo>
                  <a:lnTo>
                    <a:pt x="57764" y="4825"/>
                  </a:lnTo>
                  <a:lnTo>
                    <a:pt x="57826" y="4425"/>
                  </a:lnTo>
                  <a:lnTo>
                    <a:pt x="57857" y="3995"/>
                  </a:lnTo>
                  <a:lnTo>
                    <a:pt x="57826" y="3595"/>
                  </a:lnTo>
                  <a:lnTo>
                    <a:pt x="57764" y="3196"/>
                  </a:lnTo>
                  <a:lnTo>
                    <a:pt x="57672" y="2827"/>
                  </a:lnTo>
                  <a:lnTo>
                    <a:pt x="57549" y="2459"/>
                  </a:lnTo>
                  <a:lnTo>
                    <a:pt x="57365" y="2121"/>
                  </a:lnTo>
                  <a:lnTo>
                    <a:pt x="57181" y="1783"/>
                  </a:lnTo>
                  <a:lnTo>
                    <a:pt x="56935" y="1475"/>
                  </a:lnTo>
                  <a:lnTo>
                    <a:pt x="56689" y="1199"/>
                  </a:lnTo>
                  <a:lnTo>
                    <a:pt x="56382" y="922"/>
                  </a:lnTo>
                  <a:lnTo>
                    <a:pt x="56075" y="707"/>
                  </a:lnTo>
                  <a:lnTo>
                    <a:pt x="55767" y="492"/>
                  </a:lnTo>
                  <a:lnTo>
                    <a:pt x="55399" y="339"/>
                  </a:lnTo>
                  <a:lnTo>
                    <a:pt x="55030" y="185"/>
                  </a:lnTo>
                  <a:lnTo>
                    <a:pt x="54661" y="93"/>
                  </a:lnTo>
                  <a:lnTo>
                    <a:pt x="54262" y="31"/>
                  </a:lnTo>
                  <a:lnTo>
                    <a:pt x="53862" y="1"/>
                  </a:lnTo>
                  <a:close/>
                </a:path>
              </a:pathLst>
            </a:custGeom>
            <a:solidFill>
              <a:srgbClr val="BAD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315112" y="4043727"/>
              <a:ext cx="4468585" cy="617128"/>
            </a:xfrm>
            <a:custGeom>
              <a:rect b="b" l="l" r="r" t="t"/>
              <a:pathLst>
                <a:path extrusionOk="0" h="7990" w="57857">
                  <a:moveTo>
                    <a:pt x="3994" y="1"/>
                  </a:moveTo>
                  <a:lnTo>
                    <a:pt x="3595" y="32"/>
                  </a:lnTo>
                  <a:lnTo>
                    <a:pt x="3196" y="93"/>
                  </a:lnTo>
                  <a:lnTo>
                    <a:pt x="2796" y="185"/>
                  </a:lnTo>
                  <a:lnTo>
                    <a:pt x="2458" y="339"/>
                  </a:lnTo>
                  <a:lnTo>
                    <a:pt x="2089" y="492"/>
                  </a:lnTo>
                  <a:lnTo>
                    <a:pt x="1751" y="707"/>
                  </a:lnTo>
                  <a:lnTo>
                    <a:pt x="1444" y="923"/>
                  </a:lnTo>
                  <a:lnTo>
                    <a:pt x="1168" y="1199"/>
                  </a:lnTo>
                  <a:lnTo>
                    <a:pt x="922" y="1476"/>
                  </a:lnTo>
                  <a:lnTo>
                    <a:pt x="676" y="1783"/>
                  </a:lnTo>
                  <a:lnTo>
                    <a:pt x="492" y="2090"/>
                  </a:lnTo>
                  <a:lnTo>
                    <a:pt x="307" y="2459"/>
                  </a:lnTo>
                  <a:lnTo>
                    <a:pt x="184" y="2828"/>
                  </a:lnTo>
                  <a:lnTo>
                    <a:pt x="92" y="3196"/>
                  </a:lnTo>
                  <a:lnTo>
                    <a:pt x="31" y="3596"/>
                  </a:lnTo>
                  <a:lnTo>
                    <a:pt x="0" y="3995"/>
                  </a:lnTo>
                  <a:lnTo>
                    <a:pt x="31" y="4425"/>
                  </a:lnTo>
                  <a:lnTo>
                    <a:pt x="92" y="4794"/>
                  </a:lnTo>
                  <a:lnTo>
                    <a:pt x="184" y="5193"/>
                  </a:lnTo>
                  <a:lnTo>
                    <a:pt x="307" y="5562"/>
                  </a:lnTo>
                  <a:lnTo>
                    <a:pt x="492" y="5900"/>
                  </a:lnTo>
                  <a:lnTo>
                    <a:pt x="676" y="6238"/>
                  </a:lnTo>
                  <a:lnTo>
                    <a:pt x="922" y="6545"/>
                  </a:lnTo>
                  <a:lnTo>
                    <a:pt x="1168" y="6822"/>
                  </a:lnTo>
                  <a:lnTo>
                    <a:pt x="1444" y="7098"/>
                  </a:lnTo>
                  <a:lnTo>
                    <a:pt x="1751" y="7314"/>
                  </a:lnTo>
                  <a:lnTo>
                    <a:pt x="2089" y="7529"/>
                  </a:lnTo>
                  <a:lnTo>
                    <a:pt x="2458" y="7682"/>
                  </a:lnTo>
                  <a:lnTo>
                    <a:pt x="2796" y="7805"/>
                  </a:lnTo>
                  <a:lnTo>
                    <a:pt x="3196" y="7928"/>
                  </a:lnTo>
                  <a:lnTo>
                    <a:pt x="3595" y="7989"/>
                  </a:lnTo>
                  <a:lnTo>
                    <a:pt x="54262" y="7989"/>
                  </a:lnTo>
                  <a:lnTo>
                    <a:pt x="54661" y="7928"/>
                  </a:lnTo>
                  <a:lnTo>
                    <a:pt x="55030" y="7805"/>
                  </a:lnTo>
                  <a:lnTo>
                    <a:pt x="55399" y="7682"/>
                  </a:lnTo>
                  <a:lnTo>
                    <a:pt x="55767" y="7529"/>
                  </a:lnTo>
                  <a:lnTo>
                    <a:pt x="56075" y="7314"/>
                  </a:lnTo>
                  <a:lnTo>
                    <a:pt x="56382" y="7098"/>
                  </a:lnTo>
                  <a:lnTo>
                    <a:pt x="56689" y="6822"/>
                  </a:lnTo>
                  <a:lnTo>
                    <a:pt x="56935" y="6545"/>
                  </a:lnTo>
                  <a:lnTo>
                    <a:pt x="57181" y="6238"/>
                  </a:lnTo>
                  <a:lnTo>
                    <a:pt x="57365" y="5900"/>
                  </a:lnTo>
                  <a:lnTo>
                    <a:pt x="57549" y="5562"/>
                  </a:lnTo>
                  <a:lnTo>
                    <a:pt x="57672" y="5193"/>
                  </a:lnTo>
                  <a:lnTo>
                    <a:pt x="57764" y="4794"/>
                  </a:lnTo>
                  <a:lnTo>
                    <a:pt x="57826" y="4425"/>
                  </a:lnTo>
                  <a:lnTo>
                    <a:pt x="57857" y="3995"/>
                  </a:lnTo>
                  <a:lnTo>
                    <a:pt x="57826" y="3596"/>
                  </a:lnTo>
                  <a:lnTo>
                    <a:pt x="57764" y="3196"/>
                  </a:lnTo>
                  <a:lnTo>
                    <a:pt x="57672" y="2828"/>
                  </a:lnTo>
                  <a:lnTo>
                    <a:pt x="57549" y="2459"/>
                  </a:lnTo>
                  <a:lnTo>
                    <a:pt x="57365" y="2090"/>
                  </a:lnTo>
                  <a:lnTo>
                    <a:pt x="57181" y="1783"/>
                  </a:lnTo>
                  <a:lnTo>
                    <a:pt x="56935" y="1476"/>
                  </a:lnTo>
                  <a:lnTo>
                    <a:pt x="56689" y="1199"/>
                  </a:lnTo>
                  <a:lnTo>
                    <a:pt x="56382" y="923"/>
                  </a:lnTo>
                  <a:lnTo>
                    <a:pt x="56075" y="707"/>
                  </a:lnTo>
                  <a:lnTo>
                    <a:pt x="55767" y="492"/>
                  </a:lnTo>
                  <a:lnTo>
                    <a:pt x="55399" y="339"/>
                  </a:lnTo>
                  <a:lnTo>
                    <a:pt x="55030" y="185"/>
                  </a:lnTo>
                  <a:lnTo>
                    <a:pt x="54661" y="93"/>
                  </a:lnTo>
                  <a:lnTo>
                    <a:pt x="54262" y="32"/>
                  </a:lnTo>
                  <a:lnTo>
                    <a:pt x="5386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176531" y="4404504"/>
              <a:ext cx="2705388" cy="80713"/>
            </a:xfrm>
            <a:custGeom>
              <a:rect b="b" l="l" r="r" t="t"/>
              <a:pathLst>
                <a:path extrusionOk="0" h="1045" w="35028">
                  <a:moveTo>
                    <a:pt x="431" y="0"/>
                  </a:moveTo>
                  <a:lnTo>
                    <a:pt x="338" y="31"/>
                  </a:lnTo>
                  <a:lnTo>
                    <a:pt x="246" y="62"/>
                  </a:lnTo>
                  <a:lnTo>
                    <a:pt x="154" y="154"/>
                  </a:lnTo>
                  <a:lnTo>
                    <a:pt x="93" y="215"/>
                  </a:lnTo>
                  <a:lnTo>
                    <a:pt x="62" y="307"/>
                  </a:lnTo>
                  <a:lnTo>
                    <a:pt x="31" y="400"/>
                  </a:lnTo>
                  <a:lnTo>
                    <a:pt x="1" y="522"/>
                  </a:lnTo>
                  <a:lnTo>
                    <a:pt x="31" y="615"/>
                  </a:lnTo>
                  <a:lnTo>
                    <a:pt x="62" y="738"/>
                  </a:lnTo>
                  <a:lnTo>
                    <a:pt x="93" y="830"/>
                  </a:lnTo>
                  <a:lnTo>
                    <a:pt x="154" y="891"/>
                  </a:lnTo>
                  <a:lnTo>
                    <a:pt x="246" y="953"/>
                  </a:lnTo>
                  <a:lnTo>
                    <a:pt x="338" y="1014"/>
                  </a:lnTo>
                  <a:lnTo>
                    <a:pt x="431" y="1045"/>
                  </a:lnTo>
                  <a:lnTo>
                    <a:pt x="34598" y="1045"/>
                  </a:lnTo>
                  <a:lnTo>
                    <a:pt x="34690" y="1014"/>
                  </a:lnTo>
                  <a:lnTo>
                    <a:pt x="34782" y="953"/>
                  </a:lnTo>
                  <a:lnTo>
                    <a:pt x="34844" y="891"/>
                  </a:lnTo>
                  <a:lnTo>
                    <a:pt x="34936" y="830"/>
                  </a:lnTo>
                  <a:lnTo>
                    <a:pt x="34966" y="738"/>
                  </a:lnTo>
                  <a:lnTo>
                    <a:pt x="34997" y="615"/>
                  </a:lnTo>
                  <a:lnTo>
                    <a:pt x="35028" y="522"/>
                  </a:lnTo>
                  <a:lnTo>
                    <a:pt x="34997" y="400"/>
                  </a:lnTo>
                  <a:lnTo>
                    <a:pt x="34966" y="307"/>
                  </a:lnTo>
                  <a:lnTo>
                    <a:pt x="34936" y="215"/>
                  </a:lnTo>
                  <a:lnTo>
                    <a:pt x="34844" y="154"/>
                  </a:lnTo>
                  <a:lnTo>
                    <a:pt x="34782" y="62"/>
                  </a:lnTo>
                  <a:lnTo>
                    <a:pt x="34690" y="31"/>
                  </a:lnTo>
                  <a:lnTo>
                    <a:pt x="34598" y="0"/>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031427" y="4029515"/>
              <a:ext cx="40394" cy="159109"/>
            </a:xfrm>
            <a:custGeom>
              <a:rect b="b" l="l" r="r" t="t"/>
              <a:pathLst>
                <a:path extrusionOk="0" h="2060" w="523">
                  <a:moveTo>
                    <a:pt x="1" y="0"/>
                  </a:moveTo>
                  <a:lnTo>
                    <a:pt x="1" y="2059"/>
                  </a:lnTo>
                  <a:lnTo>
                    <a:pt x="123" y="2059"/>
                  </a:lnTo>
                  <a:lnTo>
                    <a:pt x="246" y="2028"/>
                  </a:lnTo>
                  <a:lnTo>
                    <a:pt x="369" y="1936"/>
                  </a:lnTo>
                  <a:lnTo>
                    <a:pt x="431" y="1875"/>
                  </a:lnTo>
                  <a:lnTo>
                    <a:pt x="492" y="1783"/>
                  </a:lnTo>
                  <a:lnTo>
                    <a:pt x="523" y="1660"/>
                  </a:lnTo>
                  <a:lnTo>
                    <a:pt x="523" y="338"/>
                  </a:lnTo>
                  <a:lnTo>
                    <a:pt x="492" y="216"/>
                  </a:lnTo>
                  <a:lnTo>
                    <a:pt x="431" y="93"/>
                  </a:lnTo>
                  <a:lnTo>
                    <a:pt x="308" y="31"/>
                  </a:lnTo>
                  <a:lnTo>
                    <a:pt x="185" y="0"/>
                  </a:lnTo>
                  <a:close/>
                </a:path>
              </a:pathLst>
            </a:custGeom>
            <a:solidFill>
              <a:srgbClr val="689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4161375" y="3281932"/>
              <a:ext cx="1870091" cy="681235"/>
            </a:xfrm>
            <a:custGeom>
              <a:rect b="b" l="l" r="r" t="t"/>
              <a:pathLst>
                <a:path extrusionOk="0" h="8820" w="24213">
                  <a:moveTo>
                    <a:pt x="3227" y="5531"/>
                  </a:moveTo>
                  <a:lnTo>
                    <a:pt x="3350" y="5562"/>
                  </a:lnTo>
                  <a:lnTo>
                    <a:pt x="3442" y="5624"/>
                  </a:lnTo>
                  <a:lnTo>
                    <a:pt x="3503" y="5716"/>
                  </a:lnTo>
                  <a:lnTo>
                    <a:pt x="3534" y="5839"/>
                  </a:lnTo>
                  <a:lnTo>
                    <a:pt x="3503" y="5931"/>
                  </a:lnTo>
                  <a:lnTo>
                    <a:pt x="3473" y="5992"/>
                  </a:lnTo>
                  <a:lnTo>
                    <a:pt x="3411" y="6085"/>
                  </a:lnTo>
                  <a:lnTo>
                    <a:pt x="3350" y="6115"/>
                  </a:lnTo>
                  <a:lnTo>
                    <a:pt x="3227" y="6146"/>
                  </a:lnTo>
                  <a:lnTo>
                    <a:pt x="1414" y="6146"/>
                  </a:lnTo>
                  <a:lnTo>
                    <a:pt x="1322" y="6115"/>
                  </a:lnTo>
                  <a:lnTo>
                    <a:pt x="1230" y="6085"/>
                  </a:lnTo>
                  <a:lnTo>
                    <a:pt x="1138" y="5992"/>
                  </a:lnTo>
                  <a:lnTo>
                    <a:pt x="1107" y="5900"/>
                  </a:lnTo>
                  <a:lnTo>
                    <a:pt x="1107" y="5839"/>
                  </a:lnTo>
                  <a:lnTo>
                    <a:pt x="1138" y="5716"/>
                  </a:lnTo>
                  <a:lnTo>
                    <a:pt x="1199" y="5624"/>
                  </a:lnTo>
                  <a:lnTo>
                    <a:pt x="1291" y="5562"/>
                  </a:lnTo>
                  <a:lnTo>
                    <a:pt x="1414" y="5531"/>
                  </a:lnTo>
                  <a:close/>
                  <a:moveTo>
                    <a:pt x="19604" y="5470"/>
                  </a:moveTo>
                  <a:lnTo>
                    <a:pt x="20003" y="5501"/>
                  </a:lnTo>
                  <a:lnTo>
                    <a:pt x="20372" y="5531"/>
                  </a:lnTo>
                  <a:lnTo>
                    <a:pt x="20710" y="5593"/>
                  </a:lnTo>
                  <a:lnTo>
                    <a:pt x="21048" y="5685"/>
                  </a:lnTo>
                  <a:lnTo>
                    <a:pt x="21294" y="5808"/>
                  </a:lnTo>
                  <a:lnTo>
                    <a:pt x="21570" y="5962"/>
                  </a:lnTo>
                  <a:lnTo>
                    <a:pt x="21785" y="6146"/>
                  </a:lnTo>
                  <a:lnTo>
                    <a:pt x="21970" y="6361"/>
                  </a:lnTo>
                  <a:lnTo>
                    <a:pt x="22277" y="6392"/>
                  </a:lnTo>
                  <a:lnTo>
                    <a:pt x="22615" y="6453"/>
                  </a:lnTo>
                  <a:lnTo>
                    <a:pt x="22799" y="6545"/>
                  </a:lnTo>
                  <a:lnTo>
                    <a:pt x="22984" y="6638"/>
                  </a:lnTo>
                  <a:lnTo>
                    <a:pt x="23137" y="6730"/>
                  </a:lnTo>
                  <a:lnTo>
                    <a:pt x="23291" y="6853"/>
                  </a:lnTo>
                  <a:lnTo>
                    <a:pt x="23414" y="7006"/>
                  </a:lnTo>
                  <a:lnTo>
                    <a:pt x="23506" y="7191"/>
                  </a:lnTo>
                  <a:lnTo>
                    <a:pt x="23567" y="7406"/>
                  </a:lnTo>
                  <a:lnTo>
                    <a:pt x="23598" y="7652"/>
                  </a:lnTo>
                  <a:lnTo>
                    <a:pt x="20771" y="7652"/>
                  </a:lnTo>
                  <a:lnTo>
                    <a:pt x="20556" y="7590"/>
                  </a:lnTo>
                  <a:lnTo>
                    <a:pt x="20341" y="7529"/>
                  </a:lnTo>
                  <a:lnTo>
                    <a:pt x="20126" y="7436"/>
                  </a:lnTo>
                  <a:lnTo>
                    <a:pt x="19972" y="7314"/>
                  </a:lnTo>
                  <a:lnTo>
                    <a:pt x="19788" y="7191"/>
                  </a:lnTo>
                  <a:lnTo>
                    <a:pt x="19665" y="7037"/>
                  </a:lnTo>
                  <a:lnTo>
                    <a:pt x="19542" y="6883"/>
                  </a:lnTo>
                  <a:lnTo>
                    <a:pt x="19358" y="6576"/>
                  </a:lnTo>
                  <a:lnTo>
                    <a:pt x="19235" y="6269"/>
                  </a:lnTo>
                  <a:lnTo>
                    <a:pt x="19174" y="6023"/>
                  </a:lnTo>
                  <a:lnTo>
                    <a:pt x="19174" y="5900"/>
                  </a:lnTo>
                  <a:lnTo>
                    <a:pt x="19174" y="5808"/>
                  </a:lnTo>
                  <a:lnTo>
                    <a:pt x="19204" y="5716"/>
                  </a:lnTo>
                  <a:lnTo>
                    <a:pt x="19266" y="5654"/>
                  </a:lnTo>
                  <a:lnTo>
                    <a:pt x="19327" y="5562"/>
                  </a:lnTo>
                  <a:lnTo>
                    <a:pt x="19419" y="5531"/>
                  </a:lnTo>
                  <a:lnTo>
                    <a:pt x="19512" y="5501"/>
                  </a:lnTo>
                  <a:lnTo>
                    <a:pt x="19604" y="5470"/>
                  </a:lnTo>
                  <a:close/>
                  <a:moveTo>
                    <a:pt x="1" y="1"/>
                  </a:moveTo>
                  <a:lnTo>
                    <a:pt x="339" y="8819"/>
                  </a:lnTo>
                  <a:lnTo>
                    <a:pt x="1537" y="8819"/>
                  </a:lnTo>
                  <a:lnTo>
                    <a:pt x="2797" y="8788"/>
                  </a:lnTo>
                  <a:lnTo>
                    <a:pt x="4087" y="8727"/>
                  </a:lnTo>
                  <a:lnTo>
                    <a:pt x="5408" y="8635"/>
                  </a:lnTo>
                  <a:lnTo>
                    <a:pt x="6730" y="8512"/>
                  </a:lnTo>
                  <a:lnTo>
                    <a:pt x="8082" y="8358"/>
                  </a:lnTo>
                  <a:lnTo>
                    <a:pt x="9434" y="8143"/>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20188" y="8174"/>
                  </a:lnTo>
                  <a:lnTo>
                    <a:pt x="20710" y="8297"/>
                  </a:lnTo>
                  <a:lnTo>
                    <a:pt x="21294" y="8420"/>
                  </a:lnTo>
                  <a:lnTo>
                    <a:pt x="21877" y="8481"/>
                  </a:lnTo>
                  <a:lnTo>
                    <a:pt x="22492" y="8543"/>
                  </a:lnTo>
                  <a:lnTo>
                    <a:pt x="23076" y="8604"/>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0741" y="5439"/>
                  </a:lnTo>
                  <a:lnTo>
                    <a:pt x="18528" y="4917"/>
                  </a:lnTo>
                  <a:lnTo>
                    <a:pt x="16838" y="4517"/>
                  </a:lnTo>
                  <a:lnTo>
                    <a:pt x="16040" y="4333"/>
                  </a:lnTo>
                  <a:lnTo>
                    <a:pt x="15886" y="4241"/>
                  </a:lnTo>
                  <a:lnTo>
                    <a:pt x="15763" y="4118"/>
                  </a:lnTo>
                  <a:lnTo>
                    <a:pt x="15671" y="4026"/>
                  </a:lnTo>
                  <a:lnTo>
                    <a:pt x="15609" y="3903"/>
                  </a:lnTo>
                  <a:lnTo>
                    <a:pt x="15609" y="3780"/>
                  </a:lnTo>
                  <a:lnTo>
                    <a:pt x="15579" y="3657"/>
                  </a:lnTo>
                  <a:lnTo>
                    <a:pt x="15609" y="3504"/>
                  </a:lnTo>
                  <a:lnTo>
                    <a:pt x="15456" y="3473"/>
                  </a:lnTo>
                  <a:lnTo>
                    <a:pt x="15333" y="3473"/>
                  </a:lnTo>
                  <a:lnTo>
                    <a:pt x="15087" y="3504"/>
                  </a:lnTo>
                  <a:lnTo>
                    <a:pt x="14811" y="3473"/>
                  </a:lnTo>
                  <a:lnTo>
                    <a:pt x="14473" y="3442"/>
                  </a:lnTo>
                  <a:lnTo>
                    <a:pt x="14104" y="3381"/>
                  </a:lnTo>
                  <a:lnTo>
                    <a:pt x="13674" y="3258"/>
                  </a:lnTo>
                  <a:lnTo>
                    <a:pt x="13612" y="3258"/>
                  </a:lnTo>
                  <a:lnTo>
                    <a:pt x="13551" y="3227"/>
                  </a:lnTo>
                  <a:lnTo>
                    <a:pt x="13520" y="3196"/>
                  </a:lnTo>
                  <a:lnTo>
                    <a:pt x="13428" y="3166"/>
                  </a:lnTo>
                  <a:lnTo>
                    <a:pt x="13305" y="3104"/>
                  </a:lnTo>
                  <a:lnTo>
                    <a:pt x="13151" y="3043"/>
                  </a:lnTo>
                  <a:lnTo>
                    <a:pt x="13151" y="3012"/>
                  </a:lnTo>
                  <a:lnTo>
                    <a:pt x="12998" y="2950"/>
                  </a:lnTo>
                  <a:lnTo>
                    <a:pt x="12967" y="2920"/>
                  </a:lnTo>
                  <a:lnTo>
                    <a:pt x="12813" y="2828"/>
                  </a:lnTo>
                  <a:lnTo>
                    <a:pt x="12783" y="2828"/>
                  </a:lnTo>
                  <a:lnTo>
                    <a:pt x="12598" y="2705"/>
                  </a:lnTo>
                  <a:lnTo>
                    <a:pt x="12352" y="3012"/>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1892" y="5009"/>
                  </a:lnTo>
                  <a:lnTo>
                    <a:pt x="11830" y="4917"/>
                  </a:lnTo>
                  <a:lnTo>
                    <a:pt x="11799" y="4825"/>
                  </a:lnTo>
                  <a:lnTo>
                    <a:pt x="11769" y="4671"/>
                  </a:lnTo>
                  <a:lnTo>
                    <a:pt x="11738" y="4548"/>
                  </a:lnTo>
                  <a:lnTo>
                    <a:pt x="11769" y="4210"/>
                  </a:lnTo>
                  <a:lnTo>
                    <a:pt x="11830" y="3872"/>
                  </a:lnTo>
                  <a:lnTo>
                    <a:pt x="11584" y="3811"/>
                  </a:lnTo>
                  <a:lnTo>
                    <a:pt x="11523" y="3964"/>
                  </a:lnTo>
                  <a:lnTo>
                    <a:pt x="11461" y="4087"/>
                  </a:lnTo>
                  <a:lnTo>
                    <a:pt x="11308" y="4333"/>
                  </a:lnTo>
                  <a:lnTo>
                    <a:pt x="11154" y="4456"/>
                  </a:lnTo>
                  <a:lnTo>
                    <a:pt x="10939" y="4610"/>
                  </a:lnTo>
                  <a:lnTo>
                    <a:pt x="10693" y="4671"/>
                  </a:lnTo>
                  <a:lnTo>
                    <a:pt x="10509" y="4733"/>
                  </a:lnTo>
                  <a:lnTo>
                    <a:pt x="1383" y="4733"/>
                  </a:lnTo>
                  <a:lnTo>
                    <a:pt x="1260" y="4702"/>
                  </a:lnTo>
                  <a:lnTo>
                    <a:pt x="1138" y="4640"/>
                  </a:lnTo>
                  <a:lnTo>
                    <a:pt x="1045" y="4548"/>
                  </a:lnTo>
                  <a:lnTo>
                    <a:pt x="1015" y="4425"/>
                  </a:lnTo>
                  <a:lnTo>
                    <a:pt x="984" y="4364"/>
                  </a:lnTo>
                  <a:lnTo>
                    <a:pt x="984" y="4241"/>
                  </a:lnTo>
                  <a:lnTo>
                    <a:pt x="492"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4161375" y="3281932"/>
              <a:ext cx="1870091" cy="681235"/>
            </a:xfrm>
            <a:custGeom>
              <a:rect b="b" l="l" r="r" t="t"/>
              <a:pathLst>
                <a:path extrusionOk="0" fill="none" h="8820" w="24213">
                  <a:moveTo>
                    <a:pt x="15087" y="3504"/>
                  </a:moveTo>
                  <a:lnTo>
                    <a:pt x="15087" y="3504"/>
                  </a:lnTo>
                  <a:lnTo>
                    <a:pt x="14811" y="3473"/>
                  </a:lnTo>
                  <a:lnTo>
                    <a:pt x="14473" y="3442"/>
                  </a:lnTo>
                  <a:lnTo>
                    <a:pt x="14473" y="3442"/>
                  </a:lnTo>
                  <a:lnTo>
                    <a:pt x="14104" y="3381"/>
                  </a:lnTo>
                  <a:lnTo>
                    <a:pt x="13674" y="3258"/>
                  </a:lnTo>
                  <a:lnTo>
                    <a:pt x="13674" y="3258"/>
                  </a:lnTo>
                  <a:lnTo>
                    <a:pt x="13674" y="3258"/>
                  </a:lnTo>
                  <a:lnTo>
                    <a:pt x="13612" y="3258"/>
                  </a:lnTo>
                  <a:lnTo>
                    <a:pt x="13612" y="3258"/>
                  </a:lnTo>
                  <a:lnTo>
                    <a:pt x="13551" y="3227"/>
                  </a:lnTo>
                  <a:lnTo>
                    <a:pt x="13520" y="3196"/>
                  </a:lnTo>
                  <a:lnTo>
                    <a:pt x="13520" y="3196"/>
                  </a:lnTo>
                  <a:lnTo>
                    <a:pt x="13428" y="3166"/>
                  </a:lnTo>
                  <a:lnTo>
                    <a:pt x="13428" y="3166"/>
                  </a:lnTo>
                  <a:lnTo>
                    <a:pt x="13428" y="3166"/>
                  </a:lnTo>
                  <a:lnTo>
                    <a:pt x="13305" y="3104"/>
                  </a:lnTo>
                  <a:lnTo>
                    <a:pt x="13305" y="3104"/>
                  </a:lnTo>
                  <a:lnTo>
                    <a:pt x="13305" y="3104"/>
                  </a:lnTo>
                  <a:lnTo>
                    <a:pt x="13305" y="3104"/>
                  </a:lnTo>
                  <a:lnTo>
                    <a:pt x="13151" y="3043"/>
                  </a:lnTo>
                  <a:lnTo>
                    <a:pt x="13151" y="3012"/>
                  </a:lnTo>
                  <a:lnTo>
                    <a:pt x="13151" y="3012"/>
                  </a:lnTo>
                  <a:lnTo>
                    <a:pt x="12998" y="2950"/>
                  </a:lnTo>
                  <a:lnTo>
                    <a:pt x="12967" y="2920"/>
                  </a:lnTo>
                  <a:lnTo>
                    <a:pt x="12967" y="2920"/>
                  </a:lnTo>
                  <a:lnTo>
                    <a:pt x="12813" y="2828"/>
                  </a:lnTo>
                  <a:lnTo>
                    <a:pt x="12783" y="2828"/>
                  </a:lnTo>
                  <a:lnTo>
                    <a:pt x="12783" y="2828"/>
                  </a:lnTo>
                  <a:lnTo>
                    <a:pt x="12598" y="2705"/>
                  </a:lnTo>
                  <a:lnTo>
                    <a:pt x="12352" y="3012"/>
                  </a:lnTo>
                  <a:lnTo>
                    <a:pt x="12352" y="3012"/>
                  </a:lnTo>
                  <a:lnTo>
                    <a:pt x="12660" y="3135"/>
                  </a:lnTo>
                  <a:lnTo>
                    <a:pt x="12660" y="3135"/>
                  </a:lnTo>
                  <a:lnTo>
                    <a:pt x="12875" y="3258"/>
                  </a:lnTo>
                  <a:lnTo>
                    <a:pt x="13090" y="3381"/>
                  </a:lnTo>
                  <a:lnTo>
                    <a:pt x="13243" y="3534"/>
                  </a:lnTo>
                  <a:lnTo>
                    <a:pt x="13366" y="3688"/>
                  </a:lnTo>
                  <a:lnTo>
                    <a:pt x="13459" y="3842"/>
                  </a:lnTo>
                  <a:lnTo>
                    <a:pt x="13520" y="3995"/>
                  </a:lnTo>
                  <a:lnTo>
                    <a:pt x="13551" y="4180"/>
                  </a:lnTo>
                  <a:lnTo>
                    <a:pt x="13551" y="4333"/>
                  </a:lnTo>
                  <a:lnTo>
                    <a:pt x="13489" y="4456"/>
                  </a:lnTo>
                  <a:lnTo>
                    <a:pt x="13397" y="4610"/>
                  </a:lnTo>
                  <a:lnTo>
                    <a:pt x="13274" y="4733"/>
                  </a:lnTo>
                  <a:lnTo>
                    <a:pt x="13121" y="4825"/>
                  </a:lnTo>
                  <a:lnTo>
                    <a:pt x="12936" y="4917"/>
                  </a:lnTo>
                  <a:lnTo>
                    <a:pt x="12721" y="4978"/>
                  </a:lnTo>
                  <a:lnTo>
                    <a:pt x="12475" y="5009"/>
                  </a:lnTo>
                  <a:lnTo>
                    <a:pt x="12168" y="5009"/>
                  </a:lnTo>
                  <a:lnTo>
                    <a:pt x="12168" y="5009"/>
                  </a:lnTo>
                  <a:lnTo>
                    <a:pt x="11892" y="5009"/>
                  </a:lnTo>
                  <a:lnTo>
                    <a:pt x="11892" y="5009"/>
                  </a:lnTo>
                  <a:lnTo>
                    <a:pt x="11830" y="4917"/>
                  </a:lnTo>
                  <a:lnTo>
                    <a:pt x="11799" y="4825"/>
                  </a:lnTo>
                  <a:lnTo>
                    <a:pt x="11769" y="4671"/>
                  </a:lnTo>
                  <a:lnTo>
                    <a:pt x="11738" y="4548"/>
                  </a:lnTo>
                  <a:lnTo>
                    <a:pt x="11769" y="4210"/>
                  </a:lnTo>
                  <a:lnTo>
                    <a:pt x="11830" y="3872"/>
                  </a:lnTo>
                  <a:lnTo>
                    <a:pt x="11584" y="3811"/>
                  </a:lnTo>
                  <a:lnTo>
                    <a:pt x="11584" y="3811"/>
                  </a:lnTo>
                  <a:lnTo>
                    <a:pt x="11523" y="3964"/>
                  </a:lnTo>
                  <a:lnTo>
                    <a:pt x="11461" y="4087"/>
                  </a:lnTo>
                  <a:lnTo>
                    <a:pt x="11461" y="4087"/>
                  </a:lnTo>
                  <a:lnTo>
                    <a:pt x="11308" y="4333"/>
                  </a:lnTo>
                  <a:lnTo>
                    <a:pt x="11308" y="4333"/>
                  </a:lnTo>
                  <a:lnTo>
                    <a:pt x="11154" y="4456"/>
                  </a:lnTo>
                  <a:lnTo>
                    <a:pt x="11154" y="4456"/>
                  </a:lnTo>
                  <a:lnTo>
                    <a:pt x="10939" y="4610"/>
                  </a:lnTo>
                  <a:lnTo>
                    <a:pt x="10693" y="4671"/>
                  </a:lnTo>
                  <a:lnTo>
                    <a:pt x="10693" y="4671"/>
                  </a:lnTo>
                  <a:lnTo>
                    <a:pt x="10509" y="4733"/>
                  </a:lnTo>
                  <a:lnTo>
                    <a:pt x="10509" y="4733"/>
                  </a:lnTo>
                  <a:lnTo>
                    <a:pt x="10386" y="4733"/>
                  </a:lnTo>
                  <a:lnTo>
                    <a:pt x="6299" y="4733"/>
                  </a:lnTo>
                  <a:lnTo>
                    <a:pt x="4517" y="4733"/>
                  </a:lnTo>
                  <a:lnTo>
                    <a:pt x="1383" y="4733"/>
                  </a:lnTo>
                  <a:lnTo>
                    <a:pt x="1383" y="4733"/>
                  </a:lnTo>
                  <a:lnTo>
                    <a:pt x="1383" y="4733"/>
                  </a:lnTo>
                  <a:lnTo>
                    <a:pt x="1260" y="4702"/>
                  </a:lnTo>
                  <a:lnTo>
                    <a:pt x="1138" y="4640"/>
                  </a:lnTo>
                  <a:lnTo>
                    <a:pt x="1045" y="4548"/>
                  </a:lnTo>
                  <a:lnTo>
                    <a:pt x="1015" y="4425"/>
                  </a:lnTo>
                  <a:lnTo>
                    <a:pt x="1015" y="4425"/>
                  </a:lnTo>
                  <a:lnTo>
                    <a:pt x="984" y="4364"/>
                  </a:lnTo>
                  <a:lnTo>
                    <a:pt x="984" y="4241"/>
                  </a:lnTo>
                  <a:lnTo>
                    <a:pt x="492" y="1"/>
                  </a:lnTo>
                  <a:lnTo>
                    <a:pt x="1" y="1"/>
                  </a:lnTo>
                  <a:lnTo>
                    <a:pt x="339" y="8819"/>
                  </a:lnTo>
                  <a:lnTo>
                    <a:pt x="339" y="8819"/>
                  </a:lnTo>
                  <a:lnTo>
                    <a:pt x="1537" y="8819"/>
                  </a:lnTo>
                  <a:lnTo>
                    <a:pt x="2797" y="8788"/>
                  </a:lnTo>
                  <a:lnTo>
                    <a:pt x="4087" y="8727"/>
                  </a:lnTo>
                  <a:lnTo>
                    <a:pt x="5408" y="8635"/>
                  </a:lnTo>
                  <a:lnTo>
                    <a:pt x="6730" y="8512"/>
                  </a:lnTo>
                  <a:lnTo>
                    <a:pt x="8082" y="8358"/>
                  </a:lnTo>
                  <a:lnTo>
                    <a:pt x="9434" y="8143"/>
                  </a:lnTo>
                  <a:lnTo>
                    <a:pt x="10785" y="7928"/>
                  </a:lnTo>
                  <a:lnTo>
                    <a:pt x="10785" y="7928"/>
                  </a:lnTo>
                  <a:lnTo>
                    <a:pt x="11707" y="7774"/>
                  </a:lnTo>
                  <a:lnTo>
                    <a:pt x="12813" y="7652"/>
                  </a:lnTo>
                  <a:lnTo>
                    <a:pt x="14012" y="7559"/>
                  </a:lnTo>
                  <a:lnTo>
                    <a:pt x="15302" y="7529"/>
                  </a:lnTo>
                  <a:lnTo>
                    <a:pt x="16562" y="7529"/>
                  </a:lnTo>
                  <a:lnTo>
                    <a:pt x="17176" y="7559"/>
                  </a:lnTo>
                  <a:lnTo>
                    <a:pt x="17760" y="7621"/>
                  </a:lnTo>
                  <a:lnTo>
                    <a:pt x="18313" y="7682"/>
                  </a:lnTo>
                  <a:lnTo>
                    <a:pt x="18836" y="7774"/>
                  </a:lnTo>
                  <a:lnTo>
                    <a:pt x="19296" y="7897"/>
                  </a:lnTo>
                  <a:lnTo>
                    <a:pt x="19727" y="8020"/>
                  </a:lnTo>
                  <a:lnTo>
                    <a:pt x="19727" y="8020"/>
                  </a:lnTo>
                  <a:lnTo>
                    <a:pt x="20188" y="8174"/>
                  </a:lnTo>
                  <a:lnTo>
                    <a:pt x="20710" y="8297"/>
                  </a:lnTo>
                  <a:lnTo>
                    <a:pt x="21294" y="8420"/>
                  </a:lnTo>
                  <a:lnTo>
                    <a:pt x="21877" y="8481"/>
                  </a:lnTo>
                  <a:lnTo>
                    <a:pt x="22492" y="8543"/>
                  </a:lnTo>
                  <a:lnTo>
                    <a:pt x="23076" y="8604"/>
                  </a:lnTo>
                  <a:lnTo>
                    <a:pt x="24213" y="8635"/>
                  </a:lnTo>
                  <a:lnTo>
                    <a:pt x="24213" y="8635"/>
                  </a:lnTo>
                  <a:lnTo>
                    <a:pt x="24213" y="8174"/>
                  </a:lnTo>
                  <a:lnTo>
                    <a:pt x="24182" y="7867"/>
                  </a:lnTo>
                  <a:lnTo>
                    <a:pt x="24090" y="7559"/>
                  </a:lnTo>
                  <a:lnTo>
                    <a:pt x="23967" y="7191"/>
                  </a:lnTo>
                  <a:lnTo>
                    <a:pt x="23752" y="6822"/>
                  </a:lnTo>
                  <a:lnTo>
                    <a:pt x="23598" y="6607"/>
                  </a:lnTo>
                  <a:lnTo>
                    <a:pt x="23414" y="6422"/>
                  </a:lnTo>
                  <a:lnTo>
                    <a:pt x="23229" y="6207"/>
                  </a:lnTo>
                  <a:lnTo>
                    <a:pt x="22984" y="6023"/>
                  </a:lnTo>
                  <a:lnTo>
                    <a:pt x="22984" y="6023"/>
                  </a:lnTo>
                  <a:lnTo>
                    <a:pt x="22984" y="6023"/>
                  </a:lnTo>
                  <a:lnTo>
                    <a:pt x="20741" y="5439"/>
                  </a:lnTo>
                  <a:lnTo>
                    <a:pt x="18528" y="4917"/>
                  </a:lnTo>
                  <a:lnTo>
                    <a:pt x="16838" y="4517"/>
                  </a:lnTo>
                  <a:lnTo>
                    <a:pt x="16040" y="4333"/>
                  </a:lnTo>
                  <a:lnTo>
                    <a:pt x="16040" y="4333"/>
                  </a:lnTo>
                  <a:lnTo>
                    <a:pt x="15886" y="4241"/>
                  </a:lnTo>
                  <a:lnTo>
                    <a:pt x="15763" y="4118"/>
                  </a:lnTo>
                  <a:lnTo>
                    <a:pt x="15671" y="4026"/>
                  </a:lnTo>
                  <a:lnTo>
                    <a:pt x="15609" y="3903"/>
                  </a:lnTo>
                  <a:lnTo>
                    <a:pt x="15609" y="3780"/>
                  </a:lnTo>
                  <a:lnTo>
                    <a:pt x="15579" y="3657"/>
                  </a:lnTo>
                  <a:lnTo>
                    <a:pt x="15609" y="3504"/>
                  </a:lnTo>
                  <a:lnTo>
                    <a:pt x="15609" y="3504"/>
                  </a:lnTo>
                  <a:lnTo>
                    <a:pt x="15456" y="3473"/>
                  </a:lnTo>
                  <a:lnTo>
                    <a:pt x="15456" y="3473"/>
                  </a:lnTo>
                  <a:lnTo>
                    <a:pt x="15456" y="3473"/>
                  </a:lnTo>
                  <a:lnTo>
                    <a:pt x="15333" y="3473"/>
                  </a:lnTo>
                  <a:lnTo>
                    <a:pt x="15087" y="350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4246799" y="3709133"/>
              <a:ext cx="187604" cy="47501"/>
            </a:xfrm>
            <a:custGeom>
              <a:rect b="b" l="l" r="r" t="t"/>
              <a:pathLst>
                <a:path extrusionOk="0" fill="none" h="615" w="2429">
                  <a:moveTo>
                    <a:pt x="2244" y="584"/>
                  </a:moveTo>
                  <a:lnTo>
                    <a:pt x="2244" y="584"/>
                  </a:lnTo>
                  <a:lnTo>
                    <a:pt x="2121" y="615"/>
                  </a:lnTo>
                  <a:lnTo>
                    <a:pt x="308" y="615"/>
                  </a:lnTo>
                  <a:lnTo>
                    <a:pt x="308" y="615"/>
                  </a:lnTo>
                  <a:lnTo>
                    <a:pt x="216" y="584"/>
                  </a:lnTo>
                  <a:lnTo>
                    <a:pt x="124" y="554"/>
                  </a:lnTo>
                  <a:lnTo>
                    <a:pt x="124" y="554"/>
                  </a:lnTo>
                  <a:lnTo>
                    <a:pt x="32" y="461"/>
                  </a:lnTo>
                  <a:lnTo>
                    <a:pt x="1" y="369"/>
                  </a:lnTo>
                  <a:lnTo>
                    <a:pt x="1" y="308"/>
                  </a:lnTo>
                  <a:lnTo>
                    <a:pt x="1" y="308"/>
                  </a:lnTo>
                  <a:lnTo>
                    <a:pt x="32" y="185"/>
                  </a:lnTo>
                  <a:lnTo>
                    <a:pt x="93" y="93"/>
                  </a:lnTo>
                  <a:lnTo>
                    <a:pt x="185" y="31"/>
                  </a:lnTo>
                  <a:lnTo>
                    <a:pt x="308" y="0"/>
                  </a:lnTo>
                  <a:lnTo>
                    <a:pt x="2121" y="0"/>
                  </a:lnTo>
                  <a:lnTo>
                    <a:pt x="2121" y="0"/>
                  </a:lnTo>
                  <a:lnTo>
                    <a:pt x="2244" y="31"/>
                  </a:lnTo>
                  <a:lnTo>
                    <a:pt x="2336" y="93"/>
                  </a:lnTo>
                  <a:lnTo>
                    <a:pt x="2397" y="185"/>
                  </a:lnTo>
                  <a:lnTo>
                    <a:pt x="2428" y="308"/>
                  </a:lnTo>
                  <a:lnTo>
                    <a:pt x="2428" y="308"/>
                  </a:lnTo>
                  <a:lnTo>
                    <a:pt x="2397" y="400"/>
                  </a:lnTo>
                  <a:lnTo>
                    <a:pt x="2367" y="461"/>
                  </a:lnTo>
                  <a:lnTo>
                    <a:pt x="2305" y="554"/>
                  </a:lnTo>
                  <a:lnTo>
                    <a:pt x="2244" y="58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5642232" y="3704345"/>
              <a:ext cx="341842" cy="168609"/>
            </a:xfrm>
            <a:custGeom>
              <a:rect b="b" l="l" r="r" t="t"/>
              <a:pathLst>
                <a:path extrusionOk="0" fill="none" h="2183" w="4426">
                  <a:moveTo>
                    <a:pt x="431" y="1"/>
                  </a:moveTo>
                  <a:lnTo>
                    <a:pt x="431" y="1"/>
                  </a:lnTo>
                  <a:lnTo>
                    <a:pt x="830" y="32"/>
                  </a:lnTo>
                  <a:lnTo>
                    <a:pt x="1199" y="62"/>
                  </a:lnTo>
                  <a:lnTo>
                    <a:pt x="1537" y="124"/>
                  </a:lnTo>
                  <a:lnTo>
                    <a:pt x="1875" y="216"/>
                  </a:lnTo>
                  <a:lnTo>
                    <a:pt x="1875" y="216"/>
                  </a:lnTo>
                  <a:lnTo>
                    <a:pt x="2121" y="339"/>
                  </a:lnTo>
                  <a:lnTo>
                    <a:pt x="2397" y="493"/>
                  </a:lnTo>
                  <a:lnTo>
                    <a:pt x="2612" y="677"/>
                  </a:lnTo>
                  <a:lnTo>
                    <a:pt x="2797" y="892"/>
                  </a:lnTo>
                  <a:lnTo>
                    <a:pt x="2797" y="892"/>
                  </a:lnTo>
                  <a:lnTo>
                    <a:pt x="3104" y="923"/>
                  </a:lnTo>
                  <a:lnTo>
                    <a:pt x="3442" y="984"/>
                  </a:lnTo>
                  <a:lnTo>
                    <a:pt x="3442" y="984"/>
                  </a:lnTo>
                  <a:lnTo>
                    <a:pt x="3626" y="1076"/>
                  </a:lnTo>
                  <a:lnTo>
                    <a:pt x="3811" y="1169"/>
                  </a:lnTo>
                  <a:lnTo>
                    <a:pt x="3964" y="1261"/>
                  </a:lnTo>
                  <a:lnTo>
                    <a:pt x="4118" y="1384"/>
                  </a:lnTo>
                  <a:lnTo>
                    <a:pt x="4241" y="1537"/>
                  </a:lnTo>
                  <a:lnTo>
                    <a:pt x="4333" y="1722"/>
                  </a:lnTo>
                  <a:lnTo>
                    <a:pt x="4394" y="1937"/>
                  </a:lnTo>
                  <a:lnTo>
                    <a:pt x="4425" y="2183"/>
                  </a:lnTo>
                  <a:lnTo>
                    <a:pt x="4425" y="2183"/>
                  </a:lnTo>
                  <a:lnTo>
                    <a:pt x="3227" y="2183"/>
                  </a:lnTo>
                  <a:lnTo>
                    <a:pt x="3227" y="2183"/>
                  </a:lnTo>
                  <a:lnTo>
                    <a:pt x="2981" y="2183"/>
                  </a:lnTo>
                  <a:lnTo>
                    <a:pt x="2981" y="2183"/>
                  </a:lnTo>
                  <a:lnTo>
                    <a:pt x="2182" y="2183"/>
                  </a:lnTo>
                  <a:lnTo>
                    <a:pt x="2182" y="2183"/>
                  </a:lnTo>
                  <a:lnTo>
                    <a:pt x="1875" y="2183"/>
                  </a:lnTo>
                  <a:lnTo>
                    <a:pt x="1875" y="2183"/>
                  </a:lnTo>
                  <a:lnTo>
                    <a:pt x="1598" y="2183"/>
                  </a:lnTo>
                  <a:lnTo>
                    <a:pt x="1383" y="2121"/>
                  </a:lnTo>
                  <a:lnTo>
                    <a:pt x="1168" y="2060"/>
                  </a:lnTo>
                  <a:lnTo>
                    <a:pt x="953" y="1967"/>
                  </a:lnTo>
                  <a:lnTo>
                    <a:pt x="799" y="1845"/>
                  </a:lnTo>
                  <a:lnTo>
                    <a:pt x="615" y="1722"/>
                  </a:lnTo>
                  <a:lnTo>
                    <a:pt x="492" y="1568"/>
                  </a:lnTo>
                  <a:lnTo>
                    <a:pt x="369" y="1414"/>
                  </a:lnTo>
                  <a:lnTo>
                    <a:pt x="369" y="1414"/>
                  </a:lnTo>
                  <a:lnTo>
                    <a:pt x="185" y="1107"/>
                  </a:lnTo>
                  <a:lnTo>
                    <a:pt x="62" y="800"/>
                  </a:lnTo>
                  <a:lnTo>
                    <a:pt x="62" y="800"/>
                  </a:lnTo>
                  <a:lnTo>
                    <a:pt x="1" y="554"/>
                  </a:lnTo>
                  <a:lnTo>
                    <a:pt x="1" y="554"/>
                  </a:lnTo>
                  <a:lnTo>
                    <a:pt x="1" y="431"/>
                  </a:lnTo>
                  <a:lnTo>
                    <a:pt x="1" y="339"/>
                  </a:lnTo>
                  <a:lnTo>
                    <a:pt x="31" y="247"/>
                  </a:lnTo>
                  <a:lnTo>
                    <a:pt x="93" y="185"/>
                  </a:lnTo>
                  <a:lnTo>
                    <a:pt x="154" y="93"/>
                  </a:lnTo>
                  <a:lnTo>
                    <a:pt x="246" y="62"/>
                  </a:lnTo>
                  <a:lnTo>
                    <a:pt x="339" y="32"/>
                  </a:lnTo>
                  <a:lnTo>
                    <a:pt x="43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4187481" y="3863377"/>
              <a:ext cx="1843986" cy="289641"/>
            </a:xfrm>
            <a:custGeom>
              <a:rect b="b" l="l" r="r" t="t"/>
              <a:pathLst>
                <a:path extrusionOk="0" h="3750" w="23875">
                  <a:moveTo>
                    <a:pt x="14964" y="1"/>
                  </a:moveTo>
                  <a:lnTo>
                    <a:pt x="13674" y="31"/>
                  </a:lnTo>
                  <a:lnTo>
                    <a:pt x="12475" y="124"/>
                  </a:lnTo>
                  <a:lnTo>
                    <a:pt x="11369" y="246"/>
                  </a:lnTo>
                  <a:lnTo>
                    <a:pt x="10447" y="400"/>
                  </a:lnTo>
                  <a:lnTo>
                    <a:pt x="9096" y="615"/>
                  </a:lnTo>
                  <a:lnTo>
                    <a:pt x="7744" y="830"/>
                  </a:lnTo>
                  <a:lnTo>
                    <a:pt x="6392" y="984"/>
                  </a:lnTo>
                  <a:lnTo>
                    <a:pt x="5070" y="1107"/>
                  </a:lnTo>
                  <a:lnTo>
                    <a:pt x="3749" y="1199"/>
                  </a:lnTo>
                  <a:lnTo>
                    <a:pt x="2459" y="1260"/>
                  </a:lnTo>
                  <a:lnTo>
                    <a:pt x="1199" y="1291"/>
                  </a:lnTo>
                  <a:lnTo>
                    <a:pt x="1" y="1291"/>
                  </a:lnTo>
                  <a:lnTo>
                    <a:pt x="93" y="3749"/>
                  </a:lnTo>
                  <a:lnTo>
                    <a:pt x="12475" y="3749"/>
                  </a:lnTo>
                  <a:lnTo>
                    <a:pt x="12660" y="3565"/>
                  </a:lnTo>
                  <a:lnTo>
                    <a:pt x="12844" y="3380"/>
                  </a:lnTo>
                  <a:lnTo>
                    <a:pt x="13028" y="3227"/>
                  </a:lnTo>
                  <a:lnTo>
                    <a:pt x="13274" y="3104"/>
                  </a:lnTo>
                  <a:lnTo>
                    <a:pt x="13489" y="3012"/>
                  </a:lnTo>
                  <a:lnTo>
                    <a:pt x="13735" y="2950"/>
                  </a:lnTo>
                  <a:lnTo>
                    <a:pt x="13981" y="2889"/>
                  </a:lnTo>
                  <a:lnTo>
                    <a:pt x="19727" y="2889"/>
                  </a:lnTo>
                  <a:lnTo>
                    <a:pt x="20126" y="2520"/>
                  </a:lnTo>
                  <a:lnTo>
                    <a:pt x="20310" y="2367"/>
                  </a:lnTo>
                  <a:lnTo>
                    <a:pt x="20525" y="2244"/>
                  </a:lnTo>
                  <a:lnTo>
                    <a:pt x="20741" y="2182"/>
                  </a:lnTo>
                  <a:lnTo>
                    <a:pt x="20986" y="2151"/>
                  </a:lnTo>
                  <a:lnTo>
                    <a:pt x="23875" y="2151"/>
                  </a:lnTo>
                  <a:lnTo>
                    <a:pt x="23875" y="1137"/>
                  </a:lnTo>
                  <a:lnTo>
                    <a:pt x="23875" y="1107"/>
                  </a:lnTo>
                  <a:lnTo>
                    <a:pt x="22738" y="1076"/>
                  </a:lnTo>
                  <a:lnTo>
                    <a:pt x="22154" y="1015"/>
                  </a:lnTo>
                  <a:lnTo>
                    <a:pt x="21539" y="953"/>
                  </a:lnTo>
                  <a:lnTo>
                    <a:pt x="20956" y="892"/>
                  </a:lnTo>
                  <a:lnTo>
                    <a:pt x="20372" y="769"/>
                  </a:lnTo>
                  <a:lnTo>
                    <a:pt x="19850" y="646"/>
                  </a:lnTo>
                  <a:lnTo>
                    <a:pt x="19389" y="492"/>
                  </a:lnTo>
                  <a:lnTo>
                    <a:pt x="18958" y="369"/>
                  </a:lnTo>
                  <a:lnTo>
                    <a:pt x="18498" y="246"/>
                  </a:lnTo>
                  <a:lnTo>
                    <a:pt x="17975" y="154"/>
                  </a:lnTo>
                  <a:lnTo>
                    <a:pt x="17422" y="93"/>
                  </a:lnTo>
                  <a:lnTo>
                    <a:pt x="16838" y="31"/>
                  </a:lnTo>
                  <a:lnTo>
                    <a:pt x="16224"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3027001" y="3977303"/>
              <a:ext cx="3004442" cy="246851"/>
            </a:xfrm>
            <a:custGeom>
              <a:rect b="b" l="l" r="r" t="t"/>
              <a:pathLst>
                <a:path extrusionOk="0" h="3196" w="38900">
                  <a:moveTo>
                    <a:pt x="431" y="0"/>
                  </a:moveTo>
                  <a:lnTo>
                    <a:pt x="308" y="154"/>
                  </a:lnTo>
                  <a:lnTo>
                    <a:pt x="185" y="308"/>
                  </a:lnTo>
                  <a:lnTo>
                    <a:pt x="93" y="461"/>
                  </a:lnTo>
                  <a:lnTo>
                    <a:pt x="32" y="676"/>
                  </a:lnTo>
                  <a:lnTo>
                    <a:pt x="1" y="861"/>
                  </a:lnTo>
                  <a:lnTo>
                    <a:pt x="1" y="1967"/>
                  </a:lnTo>
                  <a:lnTo>
                    <a:pt x="32" y="2182"/>
                  </a:lnTo>
                  <a:lnTo>
                    <a:pt x="93" y="2366"/>
                  </a:lnTo>
                  <a:lnTo>
                    <a:pt x="185" y="2520"/>
                  </a:lnTo>
                  <a:lnTo>
                    <a:pt x="308" y="2674"/>
                  </a:lnTo>
                  <a:lnTo>
                    <a:pt x="892" y="2797"/>
                  </a:lnTo>
                  <a:lnTo>
                    <a:pt x="1783" y="2919"/>
                  </a:lnTo>
                  <a:lnTo>
                    <a:pt x="3504" y="3196"/>
                  </a:lnTo>
                  <a:lnTo>
                    <a:pt x="10448" y="2981"/>
                  </a:lnTo>
                  <a:lnTo>
                    <a:pt x="28023" y="2981"/>
                  </a:lnTo>
                  <a:lnTo>
                    <a:pt x="32662" y="2797"/>
                  </a:lnTo>
                  <a:lnTo>
                    <a:pt x="34967" y="2735"/>
                  </a:lnTo>
                  <a:lnTo>
                    <a:pt x="38900" y="2735"/>
                  </a:lnTo>
                  <a:lnTo>
                    <a:pt x="38900" y="676"/>
                  </a:lnTo>
                  <a:lnTo>
                    <a:pt x="36011" y="676"/>
                  </a:lnTo>
                  <a:lnTo>
                    <a:pt x="35766" y="707"/>
                  </a:lnTo>
                  <a:lnTo>
                    <a:pt x="35550" y="769"/>
                  </a:lnTo>
                  <a:lnTo>
                    <a:pt x="35335" y="892"/>
                  </a:lnTo>
                  <a:lnTo>
                    <a:pt x="35151" y="1045"/>
                  </a:lnTo>
                  <a:lnTo>
                    <a:pt x="34752" y="1414"/>
                  </a:lnTo>
                  <a:lnTo>
                    <a:pt x="29006" y="1414"/>
                  </a:lnTo>
                  <a:lnTo>
                    <a:pt x="28760" y="1475"/>
                  </a:lnTo>
                  <a:lnTo>
                    <a:pt x="28514" y="1537"/>
                  </a:lnTo>
                  <a:lnTo>
                    <a:pt x="28299" y="1629"/>
                  </a:lnTo>
                  <a:lnTo>
                    <a:pt x="28053" y="1752"/>
                  </a:lnTo>
                  <a:lnTo>
                    <a:pt x="27869" y="1905"/>
                  </a:lnTo>
                  <a:lnTo>
                    <a:pt x="27685" y="2090"/>
                  </a:lnTo>
                  <a:lnTo>
                    <a:pt x="27500" y="2274"/>
                  </a:lnTo>
                  <a:lnTo>
                    <a:pt x="11799" y="2274"/>
                  </a:lnTo>
                  <a:lnTo>
                    <a:pt x="11308" y="1875"/>
                  </a:lnTo>
                  <a:lnTo>
                    <a:pt x="11001" y="1629"/>
                  </a:lnTo>
                  <a:lnTo>
                    <a:pt x="10632" y="1475"/>
                  </a:lnTo>
                  <a:lnTo>
                    <a:pt x="10263" y="1352"/>
                  </a:lnTo>
                  <a:lnTo>
                    <a:pt x="9864" y="1322"/>
                  </a:lnTo>
                  <a:lnTo>
                    <a:pt x="4917" y="0"/>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877186" y="3780347"/>
              <a:ext cx="106893" cy="92608"/>
            </a:xfrm>
            <a:custGeom>
              <a:rect b="b" l="l" r="r" t="t"/>
              <a:pathLst>
                <a:path extrusionOk="0" h="1199" w="1384">
                  <a:moveTo>
                    <a:pt x="400" y="0"/>
                  </a:moveTo>
                  <a:lnTo>
                    <a:pt x="277" y="62"/>
                  </a:lnTo>
                  <a:lnTo>
                    <a:pt x="154" y="185"/>
                  </a:lnTo>
                  <a:lnTo>
                    <a:pt x="62" y="338"/>
                  </a:lnTo>
                  <a:lnTo>
                    <a:pt x="31" y="492"/>
                  </a:lnTo>
                  <a:lnTo>
                    <a:pt x="123" y="553"/>
                  </a:lnTo>
                  <a:lnTo>
                    <a:pt x="185" y="584"/>
                  </a:lnTo>
                  <a:lnTo>
                    <a:pt x="246" y="645"/>
                  </a:lnTo>
                  <a:lnTo>
                    <a:pt x="246" y="676"/>
                  </a:lnTo>
                  <a:lnTo>
                    <a:pt x="215" y="738"/>
                  </a:lnTo>
                  <a:lnTo>
                    <a:pt x="154" y="768"/>
                  </a:lnTo>
                  <a:lnTo>
                    <a:pt x="0" y="830"/>
                  </a:lnTo>
                  <a:lnTo>
                    <a:pt x="31" y="953"/>
                  </a:lnTo>
                  <a:lnTo>
                    <a:pt x="62" y="1045"/>
                  </a:lnTo>
                  <a:lnTo>
                    <a:pt x="123" y="1137"/>
                  </a:lnTo>
                  <a:lnTo>
                    <a:pt x="185" y="1199"/>
                  </a:lnTo>
                  <a:lnTo>
                    <a:pt x="1383" y="1199"/>
                  </a:lnTo>
                  <a:lnTo>
                    <a:pt x="1352" y="953"/>
                  </a:lnTo>
                  <a:lnTo>
                    <a:pt x="1291" y="738"/>
                  </a:lnTo>
                  <a:lnTo>
                    <a:pt x="1199" y="553"/>
                  </a:lnTo>
                  <a:lnTo>
                    <a:pt x="1076" y="400"/>
                  </a:lnTo>
                  <a:lnTo>
                    <a:pt x="922" y="277"/>
                  </a:lnTo>
                  <a:lnTo>
                    <a:pt x="769" y="185"/>
                  </a:lnTo>
                  <a:lnTo>
                    <a:pt x="584" y="92"/>
                  </a:lnTo>
                  <a:lnTo>
                    <a:pt x="400"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110108" y="4207471"/>
              <a:ext cx="2843020" cy="57079"/>
            </a:xfrm>
            <a:custGeom>
              <a:rect b="b" l="l" r="r" t="t"/>
              <a:pathLst>
                <a:path extrusionOk="0" h="739" w="36810">
                  <a:moveTo>
                    <a:pt x="33276" y="1"/>
                  </a:moveTo>
                  <a:lnTo>
                    <a:pt x="27715" y="216"/>
                  </a:lnTo>
                  <a:lnTo>
                    <a:pt x="8849" y="216"/>
                  </a:lnTo>
                  <a:lnTo>
                    <a:pt x="8634" y="370"/>
                  </a:lnTo>
                  <a:lnTo>
                    <a:pt x="2489" y="431"/>
                  </a:lnTo>
                  <a:lnTo>
                    <a:pt x="0" y="93"/>
                  </a:lnTo>
                  <a:lnTo>
                    <a:pt x="0" y="93"/>
                  </a:lnTo>
                  <a:lnTo>
                    <a:pt x="62" y="216"/>
                  </a:lnTo>
                  <a:lnTo>
                    <a:pt x="123" y="339"/>
                  </a:lnTo>
                  <a:lnTo>
                    <a:pt x="215" y="431"/>
                  </a:lnTo>
                  <a:lnTo>
                    <a:pt x="338" y="523"/>
                  </a:lnTo>
                  <a:lnTo>
                    <a:pt x="461" y="615"/>
                  </a:lnTo>
                  <a:lnTo>
                    <a:pt x="584" y="677"/>
                  </a:lnTo>
                  <a:lnTo>
                    <a:pt x="707" y="708"/>
                  </a:lnTo>
                  <a:lnTo>
                    <a:pt x="861" y="738"/>
                  </a:lnTo>
                  <a:lnTo>
                    <a:pt x="35888" y="738"/>
                  </a:lnTo>
                  <a:lnTo>
                    <a:pt x="36041" y="708"/>
                  </a:lnTo>
                  <a:lnTo>
                    <a:pt x="36349" y="615"/>
                  </a:lnTo>
                  <a:lnTo>
                    <a:pt x="36595" y="431"/>
                  </a:lnTo>
                  <a:lnTo>
                    <a:pt x="36810" y="216"/>
                  </a:lnTo>
                  <a:lnTo>
                    <a:pt x="33276"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095819" y="4188548"/>
              <a:ext cx="2881020" cy="52290"/>
            </a:xfrm>
            <a:custGeom>
              <a:rect b="b" l="l" r="r" t="t"/>
              <a:pathLst>
                <a:path extrusionOk="0" h="677" w="37302">
                  <a:moveTo>
                    <a:pt x="34076" y="0"/>
                  </a:moveTo>
                  <a:lnTo>
                    <a:pt x="31771" y="62"/>
                  </a:lnTo>
                  <a:lnTo>
                    <a:pt x="27132" y="246"/>
                  </a:lnTo>
                  <a:lnTo>
                    <a:pt x="9557" y="246"/>
                  </a:lnTo>
                  <a:lnTo>
                    <a:pt x="2613" y="461"/>
                  </a:lnTo>
                  <a:lnTo>
                    <a:pt x="892" y="184"/>
                  </a:lnTo>
                  <a:lnTo>
                    <a:pt x="1" y="62"/>
                  </a:lnTo>
                  <a:lnTo>
                    <a:pt x="185" y="338"/>
                  </a:lnTo>
                  <a:lnTo>
                    <a:pt x="2674" y="676"/>
                  </a:lnTo>
                  <a:lnTo>
                    <a:pt x="8819" y="615"/>
                  </a:lnTo>
                  <a:lnTo>
                    <a:pt x="9034" y="461"/>
                  </a:lnTo>
                  <a:lnTo>
                    <a:pt x="27900" y="461"/>
                  </a:lnTo>
                  <a:lnTo>
                    <a:pt x="33461" y="246"/>
                  </a:lnTo>
                  <a:lnTo>
                    <a:pt x="36995" y="461"/>
                  </a:lnTo>
                  <a:lnTo>
                    <a:pt x="37087" y="338"/>
                  </a:lnTo>
                  <a:lnTo>
                    <a:pt x="37302" y="0"/>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164637" y="4202759"/>
              <a:ext cx="132999" cy="21395"/>
            </a:xfrm>
            <a:custGeom>
              <a:rect b="b" l="l" r="r" t="t"/>
              <a:pathLst>
                <a:path extrusionOk="0" h="277" w="1722">
                  <a:moveTo>
                    <a:pt x="1722" y="277"/>
                  </a:moveTo>
                  <a:lnTo>
                    <a:pt x="1" y="0"/>
                  </a:lnTo>
                  <a:lnTo>
                    <a:pt x="1722" y="277"/>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3297561" y="4207471"/>
              <a:ext cx="536397" cy="16683"/>
            </a:xfrm>
            <a:custGeom>
              <a:rect b="b" l="l" r="r" t="t"/>
              <a:pathLst>
                <a:path extrusionOk="0" h="216" w="6945">
                  <a:moveTo>
                    <a:pt x="6945" y="1"/>
                  </a:moveTo>
                  <a:lnTo>
                    <a:pt x="1" y="216"/>
                  </a:lnTo>
                  <a:lnTo>
                    <a:pt x="6945" y="1"/>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3095819" y="4193259"/>
              <a:ext cx="68894" cy="9577"/>
            </a:xfrm>
            <a:custGeom>
              <a:rect b="b" l="l" r="r" t="t"/>
              <a:pathLst>
                <a:path extrusionOk="0" h="124" w="892">
                  <a:moveTo>
                    <a:pt x="1" y="1"/>
                  </a:moveTo>
                  <a:lnTo>
                    <a:pt x="1" y="1"/>
                  </a:lnTo>
                  <a:lnTo>
                    <a:pt x="892" y="123"/>
                  </a:lnTo>
                  <a:lnTo>
                    <a:pt x="1" y="1"/>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5191325" y="4193259"/>
              <a:ext cx="358448" cy="14289"/>
            </a:xfrm>
            <a:custGeom>
              <a:rect b="b" l="l" r="r" t="t"/>
              <a:pathLst>
                <a:path extrusionOk="0" h="185" w="4641">
                  <a:moveTo>
                    <a:pt x="4640" y="1"/>
                  </a:moveTo>
                  <a:lnTo>
                    <a:pt x="1" y="185"/>
                  </a:lnTo>
                  <a:lnTo>
                    <a:pt x="1" y="185"/>
                  </a:lnTo>
                  <a:lnTo>
                    <a:pt x="4640" y="1"/>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364566" y="3552495"/>
              <a:ext cx="572002" cy="194716"/>
            </a:xfrm>
            <a:custGeom>
              <a:rect b="b" l="l" r="r" t="t"/>
              <a:pathLst>
                <a:path extrusionOk="0" h="2521" w="7406">
                  <a:moveTo>
                    <a:pt x="31" y="1"/>
                  </a:moveTo>
                  <a:lnTo>
                    <a:pt x="1" y="154"/>
                  </a:lnTo>
                  <a:lnTo>
                    <a:pt x="31" y="277"/>
                  </a:lnTo>
                  <a:lnTo>
                    <a:pt x="31" y="400"/>
                  </a:lnTo>
                  <a:lnTo>
                    <a:pt x="93" y="523"/>
                  </a:lnTo>
                  <a:lnTo>
                    <a:pt x="185" y="615"/>
                  </a:lnTo>
                  <a:lnTo>
                    <a:pt x="308" y="738"/>
                  </a:lnTo>
                  <a:lnTo>
                    <a:pt x="462" y="830"/>
                  </a:lnTo>
                  <a:lnTo>
                    <a:pt x="1260" y="1014"/>
                  </a:lnTo>
                  <a:lnTo>
                    <a:pt x="2950" y="1414"/>
                  </a:lnTo>
                  <a:lnTo>
                    <a:pt x="5163" y="1936"/>
                  </a:lnTo>
                  <a:lnTo>
                    <a:pt x="7406" y="2520"/>
                  </a:lnTo>
                  <a:lnTo>
                    <a:pt x="6945" y="2182"/>
                  </a:lnTo>
                  <a:lnTo>
                    <a:pt x="6361" y="1813"/>
                  </a:lnTo>
                  <a:lnTo>
                    <a:pt x="5654" y="1475"/>
                  </a:lnTo>
                  <a:lnTo>
                    <a:pt x="4825" y="1168"/>
                  </a:lnTo>
                  <a:lnTo>
                    <a:pt x="3872" y="830"/>
                  </a:lnTo>
                  <a:lnTo>
                    <a:pt x="2766" y="523"/>
                  </a:lnTo>
                  <a:lnTo>
                    <a:pt x="1475" y="246"/>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858185" y="3773241"/>
              <a:ext cx="49894" cy="99714"/>
            </a:xfrm>
            <a:custGeom>
              <a:rect b="b" l="l" r="r" t="t"/>
              <a:pathLst>
                <a:path extrusionOk="0" h="1291" w="646">
                  <a:moveTo>
                    <a:pt x="1" y="0"/>
                  </a:moveTo>
                  <a:lnTo>
                    <a:pt x="93" y="123"/>
                  </a:lnTo>
                  <a:lnTo>
                    <a:pt x="124" y="277"/>
                  </a:lnTo>
                  <a:lnTo>
                    <a:pt x="185" y="615"/>
                  </a:lnTo>
                  <a:lnTo>
                    <a:pt x="185" y="983"/>
                  </a:lnTo>
                  <a:lnTo>
                    <a:pt x="185" y="1291"/>
                  </a:lnTo>
                  <a:lnTo>
                    <a:pt x="431" y="1291"/>
                  </a:lnTo>
                  <a:lnTo>
                    <a:pt x="369" y="1229"/>
                  </a:lnTo>
                  <a:lnTo>
                    <a:pt x="308" y="1137"/>
                  </a:lnTo>
                  <a:lnTo>
                    <a:pt x="277" y="1045"/>
                  </a:lnTo>
                  <a:lnTo>
                    <a:pt x="246" y="922"/>
                  </a:lnTo>
                  <a:lnTo>
                    <a:pt x="246" y="768"/>
                  </a:lnTo>
                  <a:lnTo>
                    <a:pt x="277" y="584"/>
                  </a:lnTo>
                  <a:lnTo>
                    <a:pt x="308" y="430"/>
                  </a:lnTo>
                  <a:lnTo>
                    <a:pt x="400" y="277"/>
                  </a:lnTo>
                  <a:lnTo>
                    <a:pt x="523" y="154"/>
                  </a:lnTo>
                  <a:lnTo>
                    <a:pt x="646" y="92"/>
                  </a:lnTo>
                  <a:lnTo>
                    <a:pt x="308" y="31"/>
                  </a:lnTo>
                  <a:lnTo>
                    <a:pt x="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877186" y="3818270"/>
              <a:ext cx="19077" cy="26184"/>
            </a:xfrm>
            <a:custGeom>
              <a:rect b="b" l="l" r="r" t="t"/>
              <a:pathLst>
                <a:path extrusionOk="0" h="339" w="247">
                  <a:moveTo>
                    <a:pt x="31" y="1"/>
                  </a:moveTo>
                  <a:lnTo>
                    <a:pt x="0" y="185"/>
                  </a:lnTo>
                  <a:lnTo>
                    <a:pt x="0" y="339"/>
                  </a:lnTo>
                  <a:lnTo>
                    <a:pt x="154" y="277"/>
                  </a:lnTo>
                  <a:lnTo>
                    <a:pt x="215" y="247"/>
                  </a:lnTo>
                  <a:lnTo>
                    <a:pt x="246" y="185"/>
                  </a:lnTo>
                  <a:lnTo>
                    <a:pt x="246" y="154"/>
                  </a:lnTo>
                  <a:lnTo>
                    <a:pt x="185" y="93"/>
                  </a:lnTo>
                  <a:lnTo>
                    <a:pt x="123" y="62"/>
                  </a:lnTo>
                  <a:lnTo>
                    <a:pt x="3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727656" y="3721028"/>
              <a:ext cx="144816" cy="151926"/>
            </a:xfrm>
            <a:custGeom>
              <a:rect b="b" l="l" r="r" t="t"/>
              <a:pathLst>
                <a:path extrusionOk="0" h="1967" w="1875">
                  <a:moveTo>
                    <a:pt x="769" y="0"/>
                  </a:moveTo>
                  <a:lnTo>
                    <a:pt x="615" y="31"/>
                  </a:lnTo>
                  <a:lnTo>
                    <a:pt x="462" y="62"/>
                  </a:lnTo>
                  <a:lnTo>
                    <a:pt x="339" y="123"/>
                  </a:lnTo>
                  <a:lnTo>
                    <a:pt x="247" y="215"/>
                  </a:lnTo>
                  <a:lnTo>
                    <a:pt x="154" y="307"/>
                  </a:lnTo>
                  <a:lnTo>
                    <a:pt x="93" y="400"/>
                  </a:lnTo>
                  <a:lnTo>
                    <a:pt x="31" y="522"/>
                  </a:lnTo>
                  <a:lnTo>
                    <a:pt x="1" y="676"/>
                  </a:lnTo>
                  <a:lnTo>
                    <a:pt x="154" y="676"/>
                  </a:lnTo>
                  <a:lnTo>
                    <a:pt x="277" y="737"/>
                  </a:lnTo>
                  <a:lnTo>
                    <a:pt x="339" y="799"/>
                  </a:lnTo>
                  <a:lnTo>
                    <a:pt x="339" y="860"/>
                  </a:lnTo>
                  <a:lnTo>
                    <a:pt x="339" y="953"/>
                  </a:lnTo>
                  <a:lnTo>
                    <a:pt x="247" y="1014"/>
                  </a:lnTo>
                  <a:lnTo>
                    <a:pt x="154" y="1075"/>
                  </a:lnTo>
                  <a:lnTo>
                    <a:pt x="1" y="1075"/>
                  </a:lnTo>
                  <a:lnTo>
                    <a:pt x="31" y="1260"/>
                  </a:lnTo>
                  <a:lnTo>
                    <a:pt x="93" y="1413"/>
                  </a:lnTo>
                  <a:lnTo>
                    <a:pt x="185" y="1567"/>
                  </a:lnTo>
                  <a:lnTo>
                    <a:pt x="308" y="1690"/>
                  </a:lnTo>
                  <a:lnTo>
                    <a:pt x="462" y="1813"/>
                  </a:lnTo>
                  <a:lnTo>
                    <a:pt x="646" y="1905"/>
                  </a:lnTo>
                  <a:lnTo>
                    <a:pt x="830" y="1967"/>
                  </a:lnTo>
                  <a:lnTo>
                    <a:pt x="1875" y="1967"/>
                  </a:lnTo>
                  <a:lnTo>
                    <a:pt x="1875" y="1659"/>
                  </a:lnTo>
                  <a:lnTo>
                    <a:pt x="1875" y="1291"/>
                  </a:lnTo>
                  <a:lnTo>
                    <a:pt x="1814" y="953"/>
                  </a:lnTo>
                  <a:lnTo>
                    <a:pt x="1783" y="799"/>
                  </a:lnTo>
                  <a:lnTo>
                    <a:pt x="1691" y="676"/>
                  </a:lnTo>
                  <a:lnTo>
                    <a:pt x="1506" y="461"/>
                  </a:lnTo>
                  <a:lnTo>
                    <a:pt x="1291" y="277"/>
                  </a:lnTo>
                  <a:lnTo>
                    <a:pt x="1015" y="123"/>
                  </a:lnTo>
                  <a:lnTo>
                    <a:pt x="769"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727656" y="3721028"/>
              <a:ext cx="144816" cy="151926"/>
            </a:xfrm>
            <a:custGeom>
              <a:rect b="b" l="l" r="r" t="t"/>
              <a:pathLst>
                <a:path extrusionOk="0" fill="none" h="1967" w="1875">
                  <a:moveTo>
                    <a:pt x="1" y="676"/>
                  </a:moveTo>
                  <a:lnTo>
                    <a:pt x="1" y="676"/>
                  </a:lnTo>
                  <a:lnTo>
                    <a:pt x="154" y="676"/>
                  </a:lnTo>
                  <a:lnTo>
                    <a:pt x="277" y="737"/>
                  </a:lnTo>
                  <a:lnTo>
                    <a:pt x="339" y="799"/>
                  </a:lnTo>
                  <a:lnTo>
                    <a:pt x="339" y="860"/>
                  </a:lnTo>
                  <a:lnTo>
                    <a:pt x="339" y="953"/>
                  </a:lnTo>
                  <a:lnTo>
                    <a:pt x="247" y="1014"/>
                  </a:lnTo>
                  <a:lnTo>
                    <a:pt x="154" y="1075"/>
                  </a:lnTo>
                  <a:lnTo>
                    <a:pt x="1" y="1075"/>
                  </a:lnTo>
                  <a:lnTo>
                    <a:pt x="1" y="1075"/>
                  </a:lnTo>
                  <a:lnTo>
                    <a:pt x="31" y="1260"/>
                  </a:lnTo>
                  <a:lnTo>
                    <a:pt x="93" y="1413"/>
                  </a:lnTo>
                  <a:lnTo>
                    <a:pt x="185" y="1567"/>
                  </a:lnTo>
                  <a:lnTo>
                    <a:pt x="308" y="1690"/>
                  </a:lnTo>
                  <a:lnTo>
                    <a:pt x="462" y="1813"/>
                  </a:lnTo>
                  <a:lnTo>
                    <a:pt x="646" y="1905"/>
                  </a:lnTo>
                  <a:lnTo>
                    <a:pt x="830" y="1967"/>
                  </a:lnTo>
                  <a:lnTo>
                    <a:pt x="1076" y="1967"/>
                  </a:lnTo>
                  <a:lnTo>
                    <a:pt x="1076" y="1967"/>
                  </a:lnTo>
                  <a:lnTo>
                    <a:pt x="1875" y="1967"/>
                  </a:lnTo>
                  <a:lnTo>
                    <a:pt x="1875" y="1967"/>
                  </a:lnTo>
                  <a:lnTo>
                    <a:pt x="1875" y="1659"/>
                  </a:lnTo>
                  <a:lnTo>
                    <a:pt x="1875" y="1291"/>
                  </a:lnTo>
                  <a:lnTo>
                    <a:pt x="1814" y="953"/>
                  </a:lnTo>
                  <a:lnTo>
                    <a:pt x="1783" y="799"/>
                  </a:lnTo>
                  <a:lnTo>
                    <a:pt x="1691" y="676"/>
                  </a:lnTo>
                  <a:lnTo>
                    <a:pt x="1691" y="676"/>
                  </a:lnTo>
                  <a:lnTo>
                    <a:pt x="1506" y="461"/>
                  </a:lnTo>
                  <a:lnTo>
                    <a:pt x="1291" y="277"/>
                  </a:lnTo>
                  <a:lnTo>
                    <a:pt x="1015" y="123"/>
                  </a:lnTo>
                  <a:lnTo>
                    <a:pt x="769" y="0"/>
                  </a:lnTo>
                  <a:lnTo>
                    <a:pt x="769" y="0"/>
                  </a:lnTo>
                  <a:lnTo>
                    <a:pt x="615" y="31"/>
                  </a:lnTo>
                  <a:lnTo>
                    <a:pt x="462" y="62"/>
                  </a:lnTo>
                  <a:lnTo>
                    <a:pt x="339" y="123"/>
                  </a:lnTo>
                  <a:lnTo>
                    <a:pt x="247" y="215"/>
                  </a:lnTo>
                  <a:lnTo>
                    <a:pt x="154" y="307"/>
                  </a:lnTo>
                  <a:lnTo>
                    <a:pt x="93" y="400"/>
                  </a:lnTo>
                  <a:lnTo>
                    <a:pt x="31" y="522"/>
                  </a:lnTo>
                  <a:lnTo>
                    <a:pt x="1" y="6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642232" y="3704345"/>
              <a:ext cx="149604" cy="168609"/>
            </a:xfrm>
            <a:custGeom>
              <a:rect b="b" l="l" r="r" t="t"/>
              <a:pathLst>
                <a:path extrusionOk="0" h="2183" w="1937">
                  <a:moveTo>
                    <a:pt x="431" y="1"/>
                  </a:moveTo>
                  <a:lnTo>
                    <a:pt x="339" y="32"/>
                  </a:lnTo>
                  <a:lnTo>
                    <a:pt x="246" y="62"/>
                  </a:lnTo>
                  <a:lnTo>
                    <a:pt x="154" y="93"/>
                  </a:lnTo>
                  <a:lnTo>
                    <a:pt x="93" y="185"/>
                  </a:lnTo>
                  <a:lnTo>
                    <a:pt x="31" y="247"/>
                  </a:lnTo>
                  <a:lnTo>
                    <a:pt x="1" y="339"/>
                  </a:lnTo>
                  <a:lnTo>
                    <a:pt x="1" y="431"/>
                  </a:lnTo>
                  <a:lnTo>
                    <a:pt x="1" y="554"/>
                  </a:lnTo>
                  <a:lnTo>
                    <a:pt x="62" y="800"/>
                  </a:lnTo>
                  <a:lnTo>
                    <a:pt x="308" y="831"/>
                  </a:lnTo>
                  <a:lnTo>
                    <a:pt x="492" y="861"/>
                  </a:lnTo>
                  <a:lnTo>
                    <a:pt x="584" y="923"/>
                  </a:lnTo>
                  <a:lnTo>
                    <a:pt x="615" y="1015"/>
                  </a:lnTo>
                  <a:lnTo>
                    <a:pt x="615" y="1107"/>
                  </a:lnTo>
                  <a:lnTo>
                    <a:pt x="554" y="1199"/>
                  </a:lnTo>
                  <a:lnTo>
                    <a:pt x="369" y="1414"/>
                  </a:lnTo>
                  <a:lnTo>
                    <a:pt x="492" y="1568"/>
                  </a:lnTo>
                  <a:lnTo>
                    <a:pt x="615" y="1722"/>
                  </a:lnTo>
                  <a:lnTo>
                    <a:pt x="799" y="1845"/>
                  </a:lnTo>
                  <a:lnTo>
                    <a:pt x="953" y="1967"/>
                  </a:lnTo>
                  <a:lnTo>
                    <a:pt x="1168" y="2060"/>
                  </a:lnTo>
                  <a:lnTo>
                    <a:pt x="1383" y="2121"/>
                  </a:lnTo>
                  <a:lnTo>
                    <a:pt x="1598" y="2183"/>
                  </a:lnTo>
                  <a:lnTo>
                    <a:pt x="1936" y="2183"/>
                  </a:lnTo>
                  <a:lnTo>
                    <a:pt x="1752" y="2121"/>
                  </a:lnTo>
                  <a:lnTo>
                    <a:pt x="1568" y="2029"/>
                  </a:lnTo>
                  <a:lnTo>
                    <a:pt x="1414" y="1906"/>
                  </a:lnTo>
                  <a:lnTo>
                    <a:pt x="1291" y="1783"/>
                  </a:lnTo>
                  <a:lnTo>
                    <a:pt x="1199" y="1629"/>
                  </a:lnTo>
                  <a:lnTo>
                    <a:pt x="1137" y="1476"/>
                  </a:lnTo>
                  <a:lnTo>
                    <a:pt x="1107" y="1291"/>
                  </a:lnTo>
                  <a:lnTo>
                    <a:pt x="1076" y="1076"/>
                  </a:lnTo>
                  <a:lnTo>
                    <a:pt x="1107" y="892"/>
                  </a:lnTo>
                  <a:lnTo>
                    <a:pt x="1137" y="738"/>
                  </a:lnTo>
                  <a:lnTo>
                    <a:pt x="1199" y="616"/>
                  </a:lnTo>
                  <a:lnTo>
                    <a:pt x="1260" y="523"/>
                  </a:lnTo>
                  <a:lnTo>
                    <a:pt x="1353" y="431"/>
                  </a:lnTo>
                  <a:lnTo>
                    <a:pt x="1445" y="339"/>
                  </a:lnTo>
                  <a:lnTo>
                    <a:pt x="1568" y="278"/>
                  </a:lnTo>
                  <a:lnTo>
                    <a:pt x="1721" y="247"/>
                  </a:lnTo>
                  <a:lnTo>
                    <a:pt x="1875" y="216"/>
                  </a:lnTo>
                  <a:lnTo>
                    <a:pt x="1537" y="124"/>
                  </a:lnTo>
                  <a:lnTo>
                    <a:pt x="1199" y="62"/>
                  </a:lnTo>
                  <a:lnTo>
                    <a:pt x="830" y="32"/>
                  </a:lnTo>
                  <a:lnTo>
                    <a:pt x="431"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642232" y="3704345"/>
              <a:ext cx="168604" cy="168609"/>
            </a:xfrm>
            <a:custGeom>
              <a:rect b="b" l="l" r="r" t="t"/>
              <a:pathLst>
                <a:path extrusionOk="0" fill="none" h="2183" w="2183">
                  <a:moveTo>
                    <a:pt x="62" y="800"/>
                  </a:moveTo>
                  <a:lnTo>
                    <a:pt x="62" y="800"/>
                  </a:lnTo>
                  <a:lnTo>
                    <a:pt x="308" y="831"/>
                  </a:lnTo>
                  <a:lnTo>
                    <a:pt x="492" y="861"/>
                  </a:lnTo>
                  <a:lnTo>
                    <a:pt x="584" y="923"/>
                  </a:lnTo>
                  <a:lnTo>
                    <a:pt x="615" y="1015"/>
                  </a:lnTo>
                  <a:lnTo>
                    <a:pt x="615" y="1107"/>
                  </a:lnTo>
                  <a:lnTo>
                    <a:pt x="554" y="1199"/>
                  </a:lnTo>
                  <a:lnTo>
                    <a:pt x="369" y="1414"/>
                  </a:lnTo>
                  <a:lnTo>
                    <a:pt x="369" y="1414"/>
                  </a:lnTo>
                  <a:lnTo>
                    <a:pt x="492" y="1568"/>
                  </a:lnTo>
                  <a:lnTo>
                    <a:pt x="615" y="1722"/>
                  </a:lnTo>
                  <a:lnTo>
                    <a:pt x="799" y="1845"/>
                  </a:lnTo>
                  <a:lnTo>
                    <a:pt x="953" y="1967"/>
                  </a:lnTo>
                  <a:lnTo>
                    <a:pt x="1168" y="2060"/>
                  </a:lnTo>
                  <a:lnTo>
                    <a:pt x="1383" y="2121"/>
                  </a:lnTo>
                  <a:lnTo>
                    <a:pt x="1598" y="2183"/>
                  </a:lnTo>
                  <a:lnTo>
                    <a:pt x="1875" y="2183"/>
                  </a:lnTo>
                  <a:lnTo>
                    <a:pt x="1875" y="2183"/>
                  </a:lnTo>
                  <a:lnTo>
                    <a:pt x="2182" y="2183"/>
                  </a:lnTo>
                  <a:lnTo>
                    <a:pt x="2182" y="2183"/>
                  </a:lnTo>
                  <a:lnTo>
                    <a:pt x="1936" y="2183"/>
                  </a:lnTo>
                  <a:lnTo>
                    <a:pt x="1752" y="2121"/>
                  </a:lnTo>
                  <a:lnTo>
                    <a:pt x="1568" y="2029"/>
                  </a:lnTo>
                  <a:lnTo>
                    <a:pt x="1414" y="1906"/>
                  </a:lnTo>
                  <a:lnTo>
                    <a:pt x="1291" y="1783"/>
                  </a:lnTo>
                  <a:lnTo>
                    <a:pt x="1199" y="1629"/>
                  </a:lnTo>
                  <a:lnTo>
                    <a:pt x="1137" y="1476"/>
                  </a:lnTo>
                  <a:lnTo>
                    <a:pt x="1107" y="1291"/>
                  </a:lnTo>
                  <a:lnTo>
                    <a:pt x="1107" y="1291"/>
                  </a:lnTo>
                  <a:lnTo>
                    <a:pt x="1076" y="1076"/>
                  </a:lnTo>
                  <a:lnTo>
                    <a:pt x="1107" y="892"/>
                  </a:lnTo>
                  <a:lnTo>
                    <a:pt x="1107" y="892"/>
                  </a:lnTo>
                  <a:lnTo>
                    <a:pt x="1137" y="738"/>
                  </a:lnTo>
                  <a:lnTo>
                    <a:pt x="1199" y="616"/>
                  </a:lnTo>
                  <a:lnTo>
                    <a:pt x="1260" y="523"/>
                  </a:lnTo>
                  <a:lnTo>
                    <a:pt x="1353" y="431"/>
                  </a:lnTo>
                  <a:lnTo>
                    <a:pt x="1445" y="339"/>
                  </a:lnTo>
                  <a:lnTo>
                    <a:pt x="1568" y="278"/>
                  </a:lnTo>
                  <a:lnTo>
                    <a:pt x="1721" y="247"/>
                  </a:lnTo>
                  <a:lnTo>
                    <a:pt x="1875" y="216"/>
                  </a:lnTo>
                  <a:lnTo>
                    <a:pt x="1875" y="216"/>
                  </a:lnTo>
                  <a:lnTo>
                    <a:pt x="1537" y="124"/>
                  </a:lnTo>
                  <a:lnTo>
                    <a:pt x="1199" y="62"/>
                  </a:lnTo>
                  <a:lnTo>
                    <a:pt x="830" y="32"/>
                  </a:lnTo>
                  <a:lnTo>
                    <a:pt x="431" y="1"/>
                  </a:lnTo>
                  <a:lnTo>
                    <a:pt x="431" y="1"/>
                  </a:lnTo>
                  <a:lnTo>
                    <a:pt x="339" y="32"/>
                  </a:lnTo>
                  <a:lnTo>
                    <a:pt x="246" y="62"/>
                  </a:lnTo>
                  <a:lnTo>
                    <a:pt x="154" y="93"/>
                  </a:lnTo>
                  <a:lnTo>
                    <a:pt x="93" y="185"/>
                  </a:lnTo>
                  <a:lnTo>
                    <a:pt x="31" y="247"/>
                  </a:lnTo>
                  <a:lnTo>
                    <a:pt x="1" y="339"/>
                  </a:lnTo>
                  <a:lnTo>
                    <a:pt x="1" y="431"/>
                  </a:lnTo>
                  <a:lnTo>
                    <a:pt x="1" y="554"/>
                  </a:lnTo>
                  <a:lnTo>
                    <a:pt x="1" y="554"/>
                  </a:lnTo>
                  <a:lnTo>
                    <a:pt x="62" y="80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5725261" y="3773241"/>
              <a:ext cx="28577" cy="30895"/>
            </a:xfrm>
            <a:custGeom>
              <a:rect b="b" l="l" r="r" t="t"/>
              <a:pathLst>
                <a:path extrusionOk="0" h="400" w="370">
                  <a:moveTo>
                    <a:pt x="32" y="0"/>
                  </a:moveTo>
                  <a:lnTo>
                    <a:pt x="1" y="184"/>
                  </a:lnTo>
                  <a:lnTo>
                    <a:pt x="32" y="399"/>
                  </a:lnTo>
                  <a:lnTo>
                    <a:pt x="185" y="399"/>
                  </a:lnTo>
                  <a:lnTo>
                    <a:pt x="278" y="338"/>
                  </a:lnTo>
                  <a:lnTo>
                    <a:pt x="370" y="277"/>
                  </a:lnTo>
                  <a:lnTo>
                    <a:pt x="370" y="184"/>
                  </a:lnTo>
                  <a:lnTo>
                    <a:pt x="370" y="123"/>
                  </a:lnTo>
                  <a:lnTo>
                    <a:pt x="308" y="61"/>
                  </a:lnTo>
                  <a:lnTo>
                    <a:pt x="185"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725261" y="3773241"/>
              <a:ext cx="28577" cy="30895"/>
            </a:xfrm>
            <a:custGeom>
              <a:rect b="b" l="l" r="r" t="t"/>
              <a:pathLst>
                <a:path extrusionOk="0" fill="none" h="400" w="370">
                  <a:moveTo>
                    <a:pt x="32" y="0"/>
                  </a:moveTo>
                  <a:lnTo>
                    <a:pt x="32" y="0"/>
                  </a:lnTo>
                  <a:lnTo>
                    <a:pt x="1" y="184"/>
                  </a:lnTo>
                  <a:lnTo>
                    <a:pt x="32" y="399"/>
                  </a:lnTo>
                  <a:lnTo>
                    <a:pt x="32" y="399"/>
                  </a:lnTo>
                  <a:lnTo>
                    <a:pt x="185" y="399"/>
                  </a:lnTo>
                  <a:lnTo>
                    <a:pt x="278" y="338"/>
                  </a:lnTo>
                  <a:lnTo>
                    <a:pt x="370" y="277"/>
                  </a:lnTo>
                  <a:lnTo>
                    <a:pt x="370" y="184"/>
                  </a:lnTo>
                  <a:lnTo>
                    <a:pt x="370" y="123"/>
                  </a:lnTo>
                  <a:lnTo>
                    <a:pt x="308" y="61"/>
                  </a:lnTo>
                  <a:lnTo>
                    <a:pt x="185" y="0"/>
                  </a:lnTo>
                  <a:lnTo>
                    <a:pt x="3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5647021" y="3766058"/>
              <a:ext cx="42788" cy="47578"/>
            </a:xfrm>
            <a:custGeom>
              <a:rect b="b" l="l" r="r" t="t"/>
              <a:pathLst>
                <a:path extrusionOk="0" h="616" w="554">
                  <a:moveTo>
                    <a:pt x="0" y="1"/>
                  </a:moveTo>
                  <a:lnTo>
                    <a:pt x="123" y="308"/>
                  </a:lnTo>
                  <a:lnTo>
                    <a:pt x="307" y="615"/>
                  </a:lnTo>
                  <a:lnTo>
                    <a:pt x="492" y="400"/>
                  </a:lnTo>
                  <a:lnTo>
                    <a:pt x="553" y="308"/>
                  </a:lnTo>
                  <a:lnTo>
                    <a:pt x="553" y="216"/>
                  </a:lnTo>
                  <a:lnTo>
                    <a:pt x="522" y="124"/>
                  </a:lnTo>
                  <a:lnTo>
                    <a:pt x="430" y="62"/>
                  </a:lnTo>
                  <a:lnTo>
                    <a:pt x="246" y="32"/>
                  </a:lnTo>
                  <a:lnTo>
                    <a:pt x="0" y="1"/>
                  </a:lnTo>
                  <a:close/>
                </a:path>
              </a:pathLst>
            </a:custGeom>
            <a:solidFill>
              <a:srgbClr val="FEC9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4949265" y="3284326"/>
              <a:ext cx="405870" cy="268246"/>
            </a:xfrm>
            <a:custGeom>
              <a:rect b="b" l="l" r="r" t="t"/>
              <a:pathLst>
                <a:path extrusionOk="0" h="3473" w="5255">
                  <a:moveTo>
                    <a:pt x="1" y="1"/>
                  </a:moveTo>
                  <a:lnTo>
                    <a:pt x="3104" y="3073"/>
                  </a:lnTo>
                  <a:lnTo>
                    <a:pt x="3227" y="3135"/>
                  </a:lnTo>
                  <a:lnTo>
                    <a:pt x="3319" y="3165"/>
                  </a:lnTo>
                  <a:lnTo>
                    <a:pt x="3350" y="3196"/>
                  </a:lnTo>
                  <a:lnTo>
                    <a:pt x="3411" y="3227"/>
                  </a:lnTo>
                  <a:lnTo>
                    <a:pt x="3473" y="3227"/>
                  </a:lnTo>
                  <a:lnTo>
                    <a:pt x="3903" y="3350"/>
                  </a:lnTo>
                  <a:lnTo>
                    <a:pt x="4272" y="3411"/>
                  </a:lnTo>
                  <a:lnTo>
                    <a:pt x="4610" y="3442"/>
                  </a:lnTo>
                  <a:lnTo>
                    <a:pt x="4886" y="3473"/>
                  </a:lnTo>
                  <a:lnTo>
                    <a:pt x="5132" y="3442"/>
                  </a:lnTo>
                  <a:lnTo>
                    <a:pt x="5255" y="3442"/>
                  </a:lnTo>
                  <a:lnTo>
                    <a:pt x="3841" y="2366"/>
                  </a:lnTo>
                  <a:lnTo>
                    <a:pt x="2489" y="1445"/>
                  </a:lnTo>
                  <a:lnTo>
                    <a:pt x="1844" y="1045"/>
                  </a:lnTo>
                  <a:lnTo>
                    <a:pt x="1230" y="676"/>
                  </a:lnTo>
                  <a:lnTo>
                    <a:pt x="615" y="308"/>
                  </a:lnTo>
                  <a:lnTo>
                    <a:pt x="1"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5212719" y="3533495"/>
              <a:ext cx="4789" cy="77"/>
            </a:xfrm>
            <a:custGeom>
              <a:rect b="b" l="l" r="r" t="t"/>
              <a:pathLst>
                <a:path extrusionOk="0" h="1" w="62">
                  <a:moveTo>
                    <a:pt x="62" y="1"/>
                  </a:moveTo>
                  <a:lnTo>
                    <a:pt x="62" y="1"/>
                  </a:lnTo>
                  <a:lnTo>
                    <a:pt x="0" y="1"/>
                  </a:lnTo>
                  <a:lnTo>
                    <a:pt x="0" y="1"/>
                  </a:lnTo>
                  <a:lnTo>
                    <a:pt x="62" y="1"/>
                  </a:lnTo>
                  <a:lnTo>
                    <a:pt x="62"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5355066" y="3550101"/>
              <a:ext cx="77" cy="77"/>
            </a:xfrm>
            <a:custGeom>
              <a:rect b="b" l="l" r="r" t="t"/>
              <a:pathLst>
                <a:path extrusionOk="0" h="1" w="1">
                  <a:moveTo>
                    <a:pt x="1" y="1"/>
                  </a:moveTo>
                  <a:lnTo>
                    <a:pt x="1" y="1"/>
                  </a:lnTo>
                  <a:lnTo>
                    <a:pt x="1"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5326643" y="3550101"/>
              <a:ext cx="28500" cy="2472"/>
            </a:xfrm>
            <a:custGeom>
              <a:rect b="b" l="l" r="r" t="t"/>
              <a:pathLst>
                <a:path extrusionOk="0" h="32" w="369">
                  <a:moveTo>
                    <a:pt x="0" y="32"/>
                  </a:moveTo>
                  <a:lnTo>
                    <a:pt x="0" y="32"/>
                  </a:lnTo>
                  <a:lnTo>
                    <a:pt x="246" y="1"/>
                  </a:lnTo>
                  <a:lnTo>
                    <a:pt x="369" y="1"/>
                  </a:lnTo>
                  <a:lnTo>
                    <a:pt x="369" y="1"/>
                  </a:lnTo>
                  <a:lnTo>
                    <a:pt x="246" y="1"/>
                  </a:lnTo>
                  <a:lnTo>
                    <a:pt x="0" y="32"/>
                  </a:lnTo>
                  <a:lnTo>
                    <a:pt x="0" y="32"/>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5198431" y="3526389"/>
              <a:ext cx="77" cy="77"/>
            </a:xfrm>
            <a:custGeom>
              <a:rect b="b" l="l" r="r" t="t"/>
              <a:pathLst>
                <a:path extrusionOk="0" h="1" w="1">
                  <a:moveTo>
                    <a:pt x="1" y="1"/>
                  </a:moveTo>
                  <a:lnTo>
                    <a:pt x="1" y="1"/>
                  </a:lnTo>
                  <a:lnTo>
                    <a:pt x="1"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5198431" y="3526389"/>
              <a:ext cx="77" cy="77"/>
            </a:xfrm>
            <a:custGeom>
              <a:rect b="b" l="l" r="r" t="t"/>
              <a:pathLst>
                <a:path extrusionOk="0" fill="none" h="1" w="1">
                  <a:moveTo>
                    <a:pt x="1" y="1"/>
                  </a:move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5205614" y="3528784"/>
              <a:ext cx="2394" cy="2394"/>
            </a:xfrm>
            <a:custGeom>
              <a:rect b="b" l="l" r="r" t="t"/>
              <a:pathLst>
                <a:path extrusionOk="0" h="31" w="31">
                  <a:moveTo>
                    <a:pt x="0" y="0"/>
                  </a:moveTo>
                  <a:lnTo>
                    <a:pt x="31" y="31"/>
                  </a:lnTo>
                  <a:lnTo>
                    <a:pt x="0" y="0"/>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5205614" y="3528784"/>
              <a:ext cx="2394" cy="2394"/>
            </a:xfrm>
            <a:custGeom>
              <a:rect b="b" l="l" r="r" t="t"/>
              <a:pathLst>
                <a:path extrusionOk="0" fill="none" h="31" w="31">
                  <a:moveTo>
                    <a:pt x="0" y="0"/>
                  </a:moveTo>
                  <a:lnTo>
                    <a:pt x="31" y="31"/>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4771312" y="3246325"/>
              <a:ext cx="417687" cy="275429"/>
            </a:xfrm>
            <a:custGeom>
              <a:rect b="b" l="l" r="r" t="t"/>
              <a:pathLst>
                <a:path extrusionOk="0" h="3566" w="5408">
                  <a:moveTo>
                    <a:pt x="92" y="1"/>
                  </a:moveTo>
                  <a:lnTo>
                    <a:pt x="31" y="32"/>
                  </a:lnTo>
                  <a:lnTo>
                    <a:pt x="0" y="124"/>
                  </a:lnTo>
                  <a:lnTo>
                    <a:pt x="0" y="216"/>
                  </a:lnTo>
                  <a:lnTo>
                    <a:pt x="0" y="277"/>
                  </a:lnTo>
                  <a:lnTo>
                    <a:pt x="62" y="308"/>
                  </a:lnTo>
                  <a:lnTo>
                    <a:pt x="738" y="738"/>
                  </a:lnTo>
                  <a:lnTo>
                    <a:pt x="922" y="861"/>
                  </a:lnTo>
                  <a:lnTo>
                    <a:pt x="1352" y="1138"/>
                  </a:lnTo>
                  <a:lnTo>
                    <a:pt x="1598" y="1291"/>
                  </a:lnTo>
                  <a:lnTo>
                    <a:pt x="2550" y="1875"/>
                  </a:lnTo>
                  <a:lnTo>
                    <a:pt x="3196" y="2275"/>
                  </a:lnTo>
                  <a:lnTo>
                    <a:pt x="4701" y="3166"/>
                  </a:lnTo>
                  <a:lnTo>
                    <a:pt x="4886" y="3289"/>
                  </a:lnTo>
                  <a:lnTo>
                    <a:pt x="4916" y="3289"/>
                  </a:lnTo>
                  <a:lnTo>
                    <a:pt x="5070" y="3381"/>
                  </a:lnTo>
                  <a:lnTo>
                    <a:pt x="5101" y="3411"/>
                  </a:lnTo>
                  <a:lnTo>
                    <a:pt x="5254" y="3473"/>
                  </a:lnTo>
                  <a:lnTo>
                    <a:pt x="5254" y="3504"/>
                  </a:lnTo>
                  <a:lnTo>
                    <a:pt x="5408" y="3565"/>
                  </a:lnTo>
                  <a:lnTo>
                    <a:pt x="5408" y="3565"/>
                  </a:lnTo>
                  <a:lnTo>
                    <a:pt x="2305" y="493"/>
                  </a:lnTo>
                  <a:lnTo>
                    <a:pt x="132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5162825" y="3507389"/>
              <a:ext cx="2472" cy="2472"/>
            </a:xfrm>
            <a:custGeom>
              <a:rect b="b" l="l" r="r" t="t"/>
              <a:pathLst>
                <a:path extrusionOk="0" h="32" w="32">
                  <a:moveTo>
                    <a:pt x="1" y="1"/>
                  </a:moveTo>
                  <a:lnTo>
                    <a:pt x="32" y="3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5162825" y="3507389"/>
              <a:ext cx="2472" cy="2472"/>
            </a:xfrm>
            <a:custGeom>
              <a:rect b="b" l="l" r="r" t="t"/>
              <a:pathLst>
                <a:path extrusionOk="0" fill="none" h="32" w="32">
                  <a:moveTo>
                    <a:pt x="1" y="1"/>
                  </a:moveTo>
                  <a:lnTo>
                    <a:pt x="32" y="3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148613" y="3500283"/>
              <a:ext cx="2472" cy="77"/>
            </a:xfrm>
            <a:custGeom>
              <a:rect b="b" l="l" r="r" t="t"/>
              <a:pathLst>
                <a:path extrusionOk="0" h="1" w="32">
                  <a:moveTo>
                    <a:pt x="1" y="1"/>
                  </a:moveTo>
                  <a:lnTo>
                    <a:pt x="3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148613" y="3500283"/>
              <a:ext cx="2472" cy="77"/>
            </a:xfrm>
            <a:custGeom>
              <a:rect b="b" l="l" r="r" t="t"/>
              <a:pathLst>
                <a:path extrusionOk="0" fill="none" h="1" w="32">
                  <a:moveTo>
                    <a:pt x="1" y="1"/>
                  </a:moveTo>
                  <a:lnTo>
                    <a:pt x="3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5096401" y="3523995"/>
              <a:ext cx="111605" cy="144898"/>
            </a:xfrm>
            <a:custGeom>
              <a:rect b="b" l="l" r="r" t="t"/>
              <a:pathLst>
                <a:path extrusionOk="0" h="1876" w="1445">
                  <a:moveTo>
                    <a:pt x="554" y="1"/>
                  </a:moveTo>
                  <a:lnTo>
                    <a:pt x="431" y="124"/>
                  </a:lnTo>
                  <a:lnTo>
                    <a:pt x="308" y="308"/>
                  </a:lnTo>
                  <a:lnTo>
                    <a:pt x="185" y="585"/>
                  </a:lnTo>
                  <a:lnTo>
                    <a:pt x="93" y="861"/>
                  </a:lnTo>
                  <a:lnTo>
                    <a:pt x="31" y="1168"/>
                  </a:lnTo>
                  <a:lnTo>
                    <a:pt x="1" y="1445"/>
                  </a:lnTo>
                  <a:lnTo>
                    <a:pt x="1" y="1691"/>
                  </a:lnTo>
                  <a:lnTo>
                    <a:pt x="31" y="1783"/>
                  </a:lnTo>
                  <a:lnTo>
                    <a:pt x="62" y="1875"/>
                  </a:lnTo>
                  <a:lnTo>
                    <a:pt x="369" y="1875"/>
                  </a:lnTo>
                  <a:lnTo>
                    <a:pt x="615" y="1844"/>
                  </a:lnTo>
                  <a:lnTo>
                    <a:pt x="830" y="1783"/>
                  </a:lnTo>
                  <a:lnTo>
                    <a:pt x="1015" y="1691"/>
                  </a:lnTo>
                  <a:lnTo>
                    <a:pt x="1168" y="1599"/>
                  </a:lnTo>
                  <a:lnTo>
                    <a:pt x="1291" y="1476"/>
                  </a:lnTo>
                  <a:lnTo>
                    <a:pt x="1383" y="1322"/>
                  </a:lnTo>
                  <a:lnTo>
                    <a:pt x="1445" y="1199"/>
                  </a:lnTo>
                  <a:lnTo>
                    <a:pt x="1445" y="1046"/>
                  </a:lnTo>
                  <a:lnTo>
                    <a:pt x="1414" y="861"/>
                  </a:lnTo>
                  <a:lnTo>
                    <a:pt x="1353" y="708"/>
                  </a:lnTo>
                  <a:lnTo>
                    <a:pt x="1260" y="554"/>
                  </a:lnTo>
                  <a:lnTo>
                    <a:pt x="1137" y="400"/>
                  </a:lnTo>
                  <a:lnTo>
                    <a:pt x="984" y="247"/>
                  </a:lnTo>
                  <a:lnTo>
                    <a:pt x="769" y="124"/>
                  </a:lnTo>
                  <a:lnTo>
                    <a:pt x="554" y="1"/>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4156664" y="3179901"/>
              <a:ext cx="977795" cy="401172"/>
            </a:xfrm>
            <a:custGeom>
              <a:rect b="b" l="l" r="r" t="t"/>
              <a:pathLst>
                <a:path extrusionOk="0" h="5194" w="12660">
                  <a:moveTo>
                    <a:pt x="0" y="1"/>
                  </a:moveTo>
                  <a:lnTo>
                    <a:pt x="62" y="1322"/>
                  </a:lnTo>
                  <a:lnTo>
                    <a:pt x="553" y="1322"/>
                  </a:lnTo>
                  <a:lnTo>
                    <a:pt x="553" y="1230"/>
                  </a:lnTo>
                  <a:lnTo>
                    <a:pt x="553" y="1107"/>
                  </a:lnTo>
                  <a:lnTo>
                    <a:pt x="615" y="1015"/>
                  </a:lnTo>
                  <a:lnTo>
                    <a:pt x="676" y="953"/>
                  </a:lnTo>
                  <a:lnTo>
                    <a:pt x="768" y="892"/>
                  </a:lnTo>
                  <a:lnTo>
                    <a:pt x="861" y="861"/>
                  </a:lnTo>
                  <a:lnTo>
                    <a:pt x="1475" y="861"/>
                  </a:lnTo>
                  <a:lnTo>
                    <a:pt x="1629" y="892"/>
                  </a:lnTo>
                  <a:lnTo>
                    <a:pt x="2182" y="892"/>
                  </a:lnTo>
                  <a:lnTo>
                    <a:pt x="2520" y="922"/>
                  </a:lnTo>
                  <a:lnTo>
                    <a:pt x="2704" y="953"/>
                  </a:lnTo>
                  <a:lnTo>
                    <a:pt x="3042" y="984"/>
                  </a:lnTo>
                  <a:lnTo>
                    <a:pt x="3226" y="984"/>
                  </a:lnTo>
                  <a:lnTo>
                    <a:pt x="3564" y="1015"/>
                  </a:lnTo>
                  <a:lnTo>
                    <a:pt x="3749" y="1045"/>
                  </a:lnTo>
                  <a:lnTo>
                    <a:pt x="4118" y="1107"/>
                  </a:lnTo>
                  <a:lnTo>
                    <a:pt x="4240" y="1107"/>
                  </a:lnTo>
                  <a:lnTo>
                    <a:pt x="4640" y="1168"/>
                  </a:lnTo>
                  <a:lnTo>
                    <a:pt x="4732" y="1199"/>
                  </a:lnTo>
                  <a:lnTo>
                    <a:pt x="5131" y="1291"/>
                  </a:lnTo>
                  <a:lnTo>
                    <a:pt x="5224" y="1291"/>
                  </a:lnTo>
                  <a:lnTo>
                    <a:pt x="5469" y="1353"/>
                  </a:lnTo>
                  <a:lnTo>
                    <a:pt x="5654" y="1383"/>
                  </a:lnTo>
                  <a:lnTo>
                    <a:pt x="5900" y="1445"/>
                  </a:lnTo>
                  <a:lnTo>
                    <a:pt x="6084" y="1506"/>
                  </a:lnTo>
                  <a:lnTo>
                    <a:pt x="6299" y="1568"/>
                  </a:lnTo>
                  <a:lnTo>
                    <a:pt x="6483" y="1629"/>
                  </a:lnTo>
                  <a:lnTo>
                    <a:pt x="6698" y="1691"/>
                  </a:lnTo>
                  <a:lnTo>
                    <a:pt x="6914" y="1752"/>
                  </a:lnTo>
                  <a:lnTo>
                    <a:pt x="7098" y="1813"/>
                  </a:lnTo>
                  <a:lnTo>
                    <a:pt x="7313" y="1906"/>
                  </a:lnTo>
                  <a:lnTo>
                    <a:pt x="7497" y="1967"/>
                  </a:lnTo>
                  <a:lnTo>
                    <a:pt x="7743" y="2090"/>
                  </a:lnTo>
                  <a:lnTo>
                    <a:pt x="7866" y="2151"/>
                  </a:lnTo>
                  <a:lnTo>
                    <a:pt x="8265" y="2305"/>
                  </a:lnTo>
                  <a:lnTo>
                    <a:pt x="8296" y="2336"/>
                  </a:lnTo>
                  <a:lnTo>
                    <a:pt x="8634" y="2489"/>
                  </a:lnTo>
                  <a:lnTo>
                    <a:pt x="8788" y="2582"/>
                  </a:lnTo>
                  <a:lnTo>
                    <a:pt x="9003" y="2704"/>
                  </a:lnTo>
                  <a:lnTo>
                    <a:pt x="9157" y="2766"/>
                  </a:lnTo>
                  <a:lnTo>
                    <a:pt x="9464" y="2920"/>
                  </a:lnTo>
                  <a:lnTo>
                    <a:pt x="9556" y="2981"/>
                  </a:lnTo>
                  <a:lnTo>
                    <a:pt x="9802" y="3073"/>
                  </a:lnTo>
                  <a:lnTo>
                    <a:pt x="9894" y="3135"/>
                  </a:lnTo>
                  <a:lnTo>
                    <a:pt x="10170" y="3288"/>
                  </a:lnTo>
                  <a:lnTo>
                    <a:pt x="10263" y="3319"/>
                  </a:lnTo>
                  <a:lnTo>
                    <a:pt x="10447" y="3442"/>
                  </a:lnTo>
                  <a:lnTo>
                    <a:pt x="10539" y="3473"/>
                  </a:lnTo>
                  <a:lnTo>
                    <a:pt x="10754" y="3596"/>
                  </a:lnTo>
                  <a:lnTo>
                    <a:pt x="10816" y="3626"/>
                  </a:lnTo>
                  <a:lnTo>
                    <a:pt x="11031" y="3749"/>
                  </a:lnTo>
                  <a:lnTo>
                    <a:pt x="11246" y="3903"/>
                  </a:lnTo>
                  <a:lnTo>
                    <a:pt x="11430" y="4087"/>
                  </a:lnTo>
                  <a:lnTo>
                    <a:pt x="11522" y="4241"/>
                  </a:lnTo>
                  <a:lnTo>
                    <a:pt x="11615" y="4425"/>
                  </a:lnTo>
                  <a:lnTo>
                    <a:pt x="11676" y="4640"/>
                  </a:lnTo>
                  <a:lnTo>
                    <a:pt x="11676" y="4886"/>
                  </a:lnTo>
                  <a:lnTo>
                    <a:pt x="11645" y="5101"/>
                  </a:lnTo>
                  <a:lnTo>
                    <a:pt x="11645" y="5132"/>
                  </a:lnTo>
                  <a:lnTo>
                    <a:pt x="11891" y="5193"/>
                  </a:lnTo>
                  <a:lnTo>
                    <a:pt x="11983" y="4947"/>
                  </a:lnTo>
                  <a:lnTo>
                    <a:pt x="12106" y="4702"/>
                  </a:lnTo>
                  <a:lnTo>
                    <a:pt x="12260" y="4517"/>
                  </a:lnTo>
                  <a:lnTo>
                    <a:pt x="12413" y="4333"/>
                  </a:lnTo>
                  <a:lnTo>
                    <a:pt x="12659" y="4026"/>
                  </a:lnTo>
                  <a:lnTo>
                    <a:pt x="11154" y="3135"/>
                  </a:lnTo>
                  <a:lnTo>
                    <a:pt x="10508" y="2735"/>
                  </a:lnTo>
                  <a:lnTo>
                    <a:pt x="9556" y="2151"/>
                  </a:lnTo>
                  <a:lnTo>
                    <a:pt x="9310" y="1998"/>
                  </a:lnTo>
                  <a:lnTo>
                    <a:pt x="8880" y="1721"/>
                  </a:lnTo>
                  <a:lnTo>
                    <a:pt x="8696" y="1598"/>
                  </a:lnTo>
                  <a:lnTo>
                    <a:pt x="8020" y="1168"/>
                  </a:lnTo>
                  <a:lnTo>
                    <a:pt x="6975" y="892"/>
                  </a:lnTo>
                  <a:lnTo>
                    <a:pt x="5930" y="646"/>
                  </a:lnTo>
                  <a:lnTo>
                    <a:pt x="4886" y="431"/>
                  </a:lnTo>
                  <a:lnTo>
                    <a:pt x="3872" y="277"/>
                  </a:lnTo>
                  <a:lnTo>
                    <a:pt x="2858" y="154"/>
                  </a:lnTo>
                  <a:lnTo>
                    <a:pt x="1905" y="62"/>
                  </a:lnTo>
                  <a:lnTo>
                    <a:pt x="922" y="31"/>
                  </a:lnTo>
                  <a:lnTo>
                    <a:pt x="0"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5067901" y="3514495"/>
              <a:ext cx="71288" cy="154398"/>
            </a:xfrm>
            <a:custGeom>
              <a:rect b="b" l="l" r="r" t="t"/>
              <a:pathLst>
                <a:path extrusionOk="0" h="1999" w="923">
                  <a:moveTo>
                    <a:pt x="615" y="1"/>
                  </a:moveTo>
                  <a:lnTo>
                    <a:pt x="462" y="185"/>
                  </a:lnTo>
                  <a:lnTo>
                    <a:pt x="308" y="370"/>
                  </a:lnTo>
                  <a:lnTo>
                    <a:pt x="185" y="615"/>
                  </a:lnTo>
                  <a:lnTo>
                    <a:pt x="93" y="861"/>
                  </a:lnTo>
                  <a:lnTo>
                    <a:pt x="32" y="1199"/>
                  </a:lnTo>
                  <a:lnTo>
                    <a:pt x="1" y="1537"/>
                  </a:lnTo>
                  <a:lnTo>
                    <a:pt x="32" y="1660"/>
                  </a:lnTo>
                  <a:lnTo>
                    <a:pt x="62" y="1814"/>
                  </a:lnTo>
                  <a:lnTo>
                    <a:pt x="93" y="1906"/>
                  </a:lnTo>
                  <a:lnTo>
                    <a:pt x="155" y="1998"/>
                  </a:lnTo>
                  <a:lnTo>
                    <a:pt x="431" y="1998"/>
                  </a:lnTo>
                  <a:lnTo>
                    <a:pt x="400" y="1906"/>
                  </a:lnTo>
                  <a:lnTo>
                    <a:pt x="370" y="1814"/>
                  </a:lnTo>
                  <a:lnTo>
                    <a:pt x="370" y="1568"/>
                  </a:lnTo>
                  <a:lnTo>
                    <a:pt x="400" y="1291"/>
                  </a:lnTo>
                  <a:lnTo>
                    <a:pt x="462" y="984"/>
                  </a:lnTo>
                  <a:lnTo>
                    <a:pt x="554" y="708"/>
                  </a:lnTo>
                  <a:lnTo>
                    <a:pt x="677" y="431"/>
                  </a:lnTo>
                  <a:lnTo>
                    <a:pt x="800" y="247"/>
                  </a:lnTo>
                  <a:lnTo>
                    <a:pt x="923" y="124"/>
                  </a:lnTo>
                  <a:lnTo>
                    <a:pt x="61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4199375" y="3246325"/>
              <a:ext cx="360765" cy="358459"/>
            </a:xfrm>
            <a:custGeom>
              <a:rect b="b" l="l" r="r" t="t"/>
              <a:pathLst>
                <a:path extrusionOk="0" h="4641" w="4671">
                  <a:moveTo>
                    <a:pt x="308" y="1"/>
                  </a:moveTo>
                  <a:lnTo>
                    <a:pt x="215" y="32"/>
                  </a:lnTo>
                  <a:lnTo>
                    <a:pt x="123" y="93"/>
                  </a:lnTo>
                  <a:lnTo>
                    <a:pt x="62" y="155"/>
                  </a:lnTo>
                  <a:lnTo>
                    <a:pt x="0" y="247"/>
                  </a:lnTo>
                  <a:lnTo>
                    <a:pt x="0" y="370"/>
                  </a:lnTo>
                  <a:lnTo>
                    <a:pt x="0" y="462"/>
                  </a:lnTo>
                  <a:lnTo>
                    <a:pt x="492" y="4641"/>
                  </a:lnTo>
                  <a:lnTo>
                    <a:pt x="4671" y="431"/>
                  </a:lnTo>
                  <a:lnTo>
                    <a:pt x="4578" y="431"/>
                  </a:lnTo>
                  <a:lnTo>
                    <a:pt x="4179" y="339"/>
                  </a:lnTo>
                  <a:lnTo>
                    <a:pt x="4087" y="308"/>
                  </a:lnTo>
                  <a:lnTo>
                    <a:pt x="3687" y="247"/>
                  </a:lnTo>
                  <a:lnTo>
                    <a:pt x="3565" y="247"/>
                  </a:lnTo>
                  <a:lnTo>
                    <a:pt x="3196" y="185"/>
                  </a:lnTo>
                  <a:lnTo>
                    <a:pt x="3011" y="155"/>
                  </a:lnTo>
                  <a:lnTo>
                    <a:pt x="2673" y="124"/>
                  </a:lnTo>
                  <a:lnTo>
                    <a:pt x="2489" y="124"/>
                  </a:lnTo>
                  <a:lnTo>
                    <a:pt x="2151" y="93"/>
                  </a:lnTo>
                  <a:lnTo>
                    <a:pt x="1967" y="62"/>
                  </a:lnTo>
                  <a:lnTo>
                    <a:pt x="1629" y="32"/>
                  </a:lnTo>
                  <a:lnTo>
                    <a:pt x="1076" y="32"/>
                  </a:lnTo>
                  <a:lnTo>
                    <a:pt x="922"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4351223" y="3251114"/>
              <a:ext cx="14366" cy="2472"/>
            </a:xfrm>
            <a:custGeom>
              <a:rect b="b" l="l" r="r" t="t"/>
              <a:pathLst>
                <a:path extrusionOk="0" h="32" w="186">
                  <a:moveTo>
                    <a:pt x="1" y="0"/>
                  </a:moveTo>
                  <a:lnTo>
                    <a:pt x="1" y="0"/>
                  </a:lnTo>
                  <a:lnTo>
                    <a:pt x="185" y="31"/>
                  </a:lnTo>
                  <a:lnTo>
                    <a:pt x="185" y="31"/>
                  </a:lnTo>
                  <a:lnTo>
                    <a:pt x="1" y="0"/>
                  </a:lnTo>
                  <a:lnTo>
                    <a:pt x="1"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4310905" y="3248720"/>
              <a:ext cx="14288" cy="77"/>
            </a:xfrm>
            <a:custGeom>
              <a:rect b="b" l="l" r="r" t="t"/>
              <a:pathLst>
                <a:path extrusionOk="0" h="1" w="185">
                  <a:moveTo>
                    <a:pt x="0" y="1"/>
                  </a:moveTo>
                  <a:lnTo>
                    <a:pt x="0" y="1"/>
                  </a:lnTo>
                  <a:lnTo>
                    <a:pt x="185" y="1"/>
                  </a:lnTo>
                  <a:lnTo>
                    <a:pt x="185" y="1"/>
                  </a:ln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4270588" y="3246325"/>
              <a:ext cx="11894" cy="2472"/>
            </a:xfrm>
            <a:custGeom>
              <a:rect b="b" l="l" r="r" t="t"/>
              <a:pathLst>
                <a:path extrusionOk="0" h="32" w="154">
                  <a:moveTo>
                    <a:pt x="0" y="1"/>
                  </a:moveTo>
                  <a:lnTo>
                    <a:pt x="0" y="1"/>
                  </a:lnTo>
                  <a:lnTo>
                    <a:pt x="154" y="32"/>
                  </a:lnTo>
                  <a:lnTo>
                    <a:pt x="154" y="32"/>
                  </a:ln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4514964" y="3270115"/>
              <a:ext cx="7260" cy="2394"/>
            </a:xfrm>
            <a:custGeom>
              <a:rect b="b" l="l" r="r" t="t"/>
              <a:pathLst>
                <a:path extrusionOk="0" h="31" w="94">
                  <a:moveTo>
                    <a:pt x="1" y="0"/>
                  </a:moveTo>
                  <a:lnTo>
                    <a:pt x="1" y="0"/>
                  </a:lnTo>
                  <a:lnTo>
                    <a:pt x="93" y="31"/>
                  </a:lnTo>
                  <a:lnTo>
                    <a:pt x="93" y="31"/>
                  </a:lnTo>
                  <a:lnTo>
                    <a:pt x="1" y="0"/>
                  </a:lnTo>
                  <a:lnTo>
                    <a:pt x="1"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4391617" y="3255826"/>
              <a:ext cx="14288" cy="77"/>
            </a:xfrm>
            <a:custGeom>
              <a:rect b="b" l="l" r="r" t="t"/>
              <a:pathLst>
                <a:path extrusionOk="0" h="1" w="185">
                  <a:moveTo>
                    <a:pt x="0" y="1"/>
                  </a:moveTo>
                  <a:lnTo>
                    <a:pt x="0" y="1"/>
                  </a:lnTo>
                  <a:lnTo>
                    <a:pt x="184" y="1"/>
                  </a:lnTo>
                  <a:lnTo>
                    <a:pt x="184" y="1"/>
                  </a:ln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4474647" y="3265326"/>
              <a:ext cx="9577" cy="77"/>
            </a:xfrm>
            <a:custGeom>
              <a:rect b="b" l="l" r="r" t="t"/>
              <a:pathLst>
                <a:path extrusionOk="0" h="1" w="124">
                  <a:moveTo>
                    <a:pt x="1" y="1"/>
                  </a:moveTo>
                  <a:lnTo>
                    <a:pt x="1" y="1"/>
                  </a:lnTo>
                  <a:lnTo>
                    <a:pt x="123" y="1"/>
                  </a:lnTo>
                  <a:lnTo>
                    <a:pt x="123" y="1"/>
                  </a:ln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4431935" y="3258220"/>
              <a:ext cx="14288" cy="2472"/>
            </a:xfrm>
            <a:custGeom>
              <a:rect b="b" l="l" r="r" t="t"/>
              <a:pathLst>
                <a:path extrusionOk="0" h="32" w="185">
                  <a:moveTo>
                    <a:pt x="0" y="1"/>
                  </a:moveTo>
                  <a:lnTo>
                    <a:pt x="0" y="1"/>
                  </a:lnTo>
                  <a:lnTo>
                    <a:pt x="185" y="31"/>
                  </a:lnTo>
                  <a:lnTo>
                    <a:pt x="185" y="31"/>
                  </a:ln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4237299" y="3279615"/>
              <a:ext cx="560185" cy="367882"/>
            </a:xfrm>
            <a:custGeom>
              <a:rect b="b" l="l" r="r" t="t"/>
              <a:pathLst>
                <a:path extrusionOk="0" h="4763" w="7253">
                  <a:moveTo>
                    <a:pt x="4180" y="0"/>
                  </a:moveTo>
                  <a:lnTo>
                    <a:pt x="1" y="4210"/>
                  </a:lnTo>
                  <a:lnTo>
                    <a:pt x="1" y="4271"/>
                  </a:lnTo>
                  <a:lnTo>
                    <a:pt x="1" y="4394"/>
                  </a:lnTo>
                  <a:lnTo>
                    <a:pt x="32" y="4455"/>
                  </a:lnTo>
                  <a:lnTo>
                    <a:pt x="62" y="4578"/>
                  </a:lnTo>
                  <a:lnTo>
                    <a:pt x="155" y="4670"/>
                  </a:lnTo>
                  <a:lnTo>
                    <a:pt x="277" y="4732"/>
                  </a:lnTo>
                  <a:lnTo>
                    <a:pt x="400" y="4763"/>
                  </a:lnTo>
                  <a:lnTo>
                    <a:pt x="3534" y="4763"/>
                  </a:lnTo>
                  <a:lnTo>
                    <a:pt x="7252" y="1045"/>
                  </a:lnTo>
                  <a:lnTo>
                    <a:pt x="7221" y="1014"/>
                  </a:lnTo>
                  <a:lnTo>
                    <a:pt x="6822" y="860"/>
                  </a:lnTo>
                  <a:lnTo>
                    <a:pt x="6699" y="799"/>
                  </a:lnTo>
                  <a:lnTo>
                    <a:pt x="6453" y="676"/>
                  </a:lnTo>
                  <a:lnTo>
                    <a:pt x="6269" y="615"/>
                  </a:lnTo>
                  <a:lnTo>
                    <a:pt x="6054" y="522"/>
                  </a:lnTo>
                  <a:lnTo>
                    <a:pt x="5870" y="461"/>
                  </a:lnTo>
                  <a:lnTo>
                    <a:pt x="5654" y="400"/>
                  </a:lnTo>
                  <a:lnTo>
                    <a:pt x="5439" y="338"/>
                  </a:lnTo>
                  <a:lnTo>
                    <a:pt x="5255" y="277"/>
                  </a:lnTo>
                  <a:lnTo>
                    <a:pt x="5040" y="215"/>
                  </a:lnTo>
                  <a:lnTo>
                    <a:pt x="4856" y="154"/>
                  </a:lnTo>
                  <a:lnTo>
                    <a:pt x="4610" y="92"/>
                  </a:lnTo>
                  <a:lnTo>
                    <a:pt x="4425" y="62"/>
                  </a:lnTo>
                  <a:lnTo>
                    <a:pt x="4180"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4237299" y="3609420"/>
              <a:ext cx="2472" cy="14366"/>
            </a:xfrm>
            <a:custGeom>
              <a:rect b="b" l="l" r="r" t="t"/>
              <a:pathLst>
                <a:path extrusionOk="0" h="186" w="32">
                  <a:moveTo>
                    <a:pt x="1" y="1"/>
                  </a:moveTo>
                  <a:lnTo>
                    <a:pt x="1" y="124"/>
                  </a:lnTo>
                  <a:lnTo>
                    <a:pt x="1" y="124"/>
                  </a:lnTo>
                  <a:lnTo>
                    <a:pt x="32" y="185"/>
                  </a:lnTo>
                  <a:lnTo>
                    <a:pt x="32" y="185"/>
                  </a:lnTo>
                  <a:lnTo>
                    <a:pt x="1" y="124"/>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4643177" y="3300932"/>
              <a:ext cx="14288" cy="4866"/>
            </a:xfrm>
            <a:custGeom>
              <a:rect b="b" l="l" r="r" t="t"/>
              <a:pathLst>
                <a:path extrusionOk="0" h="63" w="185">
                  <a:moveTo>
                    <a:pt x="0" y="1"/>
                  </a:moveTo>
                  <a:lnTo>
                    <a:pt x="0" y="1"/>
                  </a:lnTo>
                  <a:lnTo>
                    <a:pt x="184" y="62"/>
                  </a:lnTo>
                  <a:lnTo>
                    <a:pt x="184" y="62"/>
                  </a:lnTo>
                  <a:lnTo>
                    <a:pt x="0" y="1"/>
                  </a:lnTo>
                  <a:lnTo>
                    <a:pt x="0"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612282" y="3291432"/>
              <a:ext cx="14288" cy="4866"/>
            </a:xfrm>
            <a:custGeom>
              <a:rect b="b" l="l" r="r" t="t"/>
              <a:pathLst>
                <a:path extrusionOk="0" h="63" w="185">
                  <a:moveTo>
                    <a:pt x="1" y="1"/>
                  </a:moveTo>
                  <a:lnTo>
                    <a:pt x="1" y="1"/>
                  </a:lnTo>
                  <a:lnTo>
                    <a:pt x="185" y="62"/>
                  </a:lnTo>
                  <a:lnTo>
                    <a:pt x="185" y="62"/>
                  </a:lnTo>
                  <a:lnTo>
                    <a:pt x="1" y="1"/>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4673994" y="3310433"/>
              <a:ext cx="16683" cy="4789"/>
            </a:xfrm>
            <a:custGeom>
              <a:rect b="b" l="l" r="r" t="t"/>
              <a:pathLst>
                <a:path extrusionOk="0" h="62" w="216">
                  <a:moveTo>
                    <a:pt x="0" y="1"/>
                  </a:moveTo>
                  <a:lnTo>
                    <a:pt x="0" y="1"/>
                  </a:lnTo>
                  <a:lnTo>
                    <a:pt x="216" y="62"/>
                  </a:lnTo>
                  <a:lnTo>
                    <a:pt x="216" y="62"/>
                  </a:lnTo>
                  <a:lnTo>
                    <a:pt x="0" y="1"/>
                  </a:lnTo>
                  <a:lnTo>
                    <a:pt x="0"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4579070" y="3284326"/>
              <a:ext cx="14288" cy="2472"/>
            </a:xfrm>
            <a:custGeom>
              <a:rect b="b" l="l" r="r" t="t"/>
              <a:pathLst>
                <a:path extrusionOk="0" h="32" w="185">
                  <a:moveTo>
                    <a:pt x="0" y="1"/>
                  </a:moveTo>
                  <a:lnTo>
                    <a:pt x="0" y="1"/>
                  </a:lnTo>
                  <a:lnTo>
                    <a:pt x="185" y="31"/>
                  </a:lnTo>
                  <a:lnTo>
                    <a:pt x="185" y="31"/>
                  </a:lnTo>
                  <a:lnTo>
                    <a:pt x="0" y="1"/>
                  </a:lnTo>
                  <a:lnTo>
                    <a:pt x="0"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4735706" y="3331827"/>
              <a:ext cx="19077" cy="9500"/>
            </a:xfrm>
            <a:custGeom>
              <a:rect b="b" l="l" r="r" t="t"/>
              <a:pathLst>
                <a:path extrusionOk="0" h="123" w="247">
                  <a:moveTo>
                    <a:pt x="0" y="0"/>
                  </a:moveTo>
                  <a:lnTo>
                    <a:pt x="0" y="0"/>
                  </a:lnTo>
                  <a:lnTo>
                    <a:pt x="246" y="123"/>
                  </a:lnTo>
                  <a:lnTo>
                    <a:pt x="246" y="123"/>
                  </a:lnTo>
                  <a:lnTo>
                    <a:pt x="0" y="0"/>
                  </a:lnTo>
                  <a:lnTo>
                    <a:pt x="0"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4704812" y="3319933"/>
              <a:ext cx="16683" cy="7183"/>
            </a:xfrm>
            <a:custGeom>
              <a:rect b="b" l="l" r="r" t="t"/>
              <a:pathLst>
                <a:path extrusionOk="0" h="93" w="216">
                  <a:moveTo>
                    <a:pt x="1" y="0"/>
                  </a:moveTo>
                  <a:lnTo>
                    <a:pt x="1" y="0"/>
                  </a:lnTo>
                  <a:lnTo>
                    <a:pt x="216" y="93"/>
                  </a:lnTo>
                  <a:lnTo>
                    <a:pt x="216" y="93"/>
                  </a:lnTo>
                  <a:lnTo>
                    <a:pt x="1" y="0"/>
                  </a:lnTo>
                  <a:lnTo>
                    <a:pt x="1"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4764207" y="3346039"/>
              <a:ext cx="33288" cy="14289"/>
            </a:xfrm>
            <a:custGeom>
              <a:rect b="b" l="l" r="r" t="t"/>
              <a:pathLst>
                <a:path extrusionOk="0" h="185" w="431">
                  <a:moveTo>
                    <a:pt x="430" y="185"/>
                  </a:moveTo>
                  <a:lnTo>
                    <a:pt x="430" y="185"/>
                  </a:lnTo>
                  <a:lnTo>
                    <a:pt x="430" y="185"/>
                  </a:lnTo>
                  <a:lnTo>
                    <a:pt x="399" y="154"/>
                  </a:lnTo>
                  <a:lnTo>
                    <a:pt x="399" y="154"/>
                  </a:lnTo>
                  <a:lnTo>
                    <a:pt x="0" y="0"/>
                  </a:lnTo>
                  <a:lnTo>
                    <a:pt x="0" y="0"/>
                  </a:lnTo>
                  <a:lnTo>
                    <a:pt x="399" y="154"/>
                  </a:lnTo>
                  <a:lnTo>
                    <a:pt x="399" y="154"/>
                  </a:lnTo>
                  <a:lnTo>
                    <a:pt x="430" y="185"/>
                  </a:lnTo>
                  <a:lnTo>
                    <a:pt x="430" y="185"/>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647888" y="3405358"/>
              <a:ext cx="410658" cy="242140"/>
            </a:xfrm>
            <a:custGeom>
              <a:rect b="b" l="l" r="r" t="t"/>
              <a:pathLst>
                <a:path extrusionOk="0" h="3135" w="5317">
                  <a:moveTo>
                    <a:pt x="3104" y="1"/>
                  </a:moveTo>
                  <a:lnTo>
                    <a:pt x="0" y="3135"/>
                  </a:lnTo>
                  <a:lnTo>
                    <a:pt x="4210" y="3135"/>
                  </a:lnTo>
                  <a:lnTo>
                    <a:pt x="4394" y="3073"/>
                  </a:lnTo>
                  <a:lnTo>
                    <a:pt x="4640" y="3012"/>
                  </a:lnTo>
                  <a:lnTo>
                    <a:pt x="4855" y="2858"/>
                  </a:lnTo>
                  <a:lnTo>
                    <a:pt x="5009" y="2735"/>
                  </a:lnTo>
                  <a:lnTo>
                    <a:pt x="5162" y="2489"/>
                  </a:lnTo>
                  <a:lnTo>
                    <a:pt x="5224" y="2366"/>
                  </a:lnTo>
                  <a:lnTo>
                    <a:pt x="5285" y="2213"/>
                  </a:lnTo>
                  <a:lnTo>
                    <a:pt x="5285" y="2182"/>
                  </a:lnTo>
                  <a:lnTo>
                    <a:pt x="5316" y="1967"/>
                  </a:lnTo>
                  <a:lnTo>
                    <a:pt x="5316" y="1721"/>
                  </a:lnTo>
                  <a:lnTo>
                    <a:pt x="5255" y="1506"/>
                  </a:lnTo>
                  <a:lnTo>
                    <a:pt x="5162" y="1322"/>
                  </a:lnTo>
                  <a:lnTo>
                    <a:pt x="5070" y="1168"/>
                  </a:lnTo>
                  <a:lnTo>
                    <a:pt x="4886" y="984"/>
                  </a:lnTo>
                  <a:lnTo>
                    <a:pt x="4671" y="830"/>
                  </a:lnTo>
                  <a:lnTo>
                    <a:pt x="4456" y="707"/>
                  </a:lnTo>
                  <a:lnTo>
                    <a:pt x="4394" y="677"/>
                  </a:lnTo>
                  <a:lnTo>
                    <a:pt x="4179" y="554"/>
                  </a:lnTo>
                  <a:lnTo>
                    <a:pt x="4087" y="523"/>
                  </a:lnTo>
                  <a:lnTo>
                    <a:pt x="3903" y="400"/>
                  </a:lnTo>
                  <a:lnTo>
                    <a:pt x="3810" y="369"/>
                  </a:lnTo>
                  <a:lnTo>
                    <a:pt x="3534" y="216"/>
                  </a:lnTo>
                  <a:lnTo>
                    <a:pt x="3442" y="154"/>
                  </a:lnTo>
                  <a:lnTo>
                    <a:pt x="3196" y="62"/>
                  </a:lnTo>
                  <a:lnTo>
                    <a:pt x="3104"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963554" y="3647421"/>
              <a:ext cx="9500" cy="77"/>
            </a:xfrm>
            <a:custGeom>
              <a:rect b="b" l="l" r="r" t="t"/>
              <a:pathLst>
                <a:path extrusionOk="0" h="1" w="123">
                  <a:moveTo>
                    <a:pt x="0" y="1"/>
                  </a:moveTo>
                  <a:lnTo>
                    <a:pt x="0" y="1"/>
                  </a:lnTo>
                  <a:lnTo>
                    <a:pt x="123" y="1"/>
                  </a:lnTo>
                  <a:lnTo>
                    <a:pt x="123" y="1"/>
                  </a:ln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949265" y="3436176"/>
              <a:ext cx="14288" cy="9577"/>
            </a:xfrm>
            <a:custGeom>
              <a:rect b="b" l="l" r="r" t="t"/>
              <a:pathLst>
                <a:path extrusionOk="0" h="124" w="185">
                  <a:moveTo>
                    <a:pt x="1" y="1"/>
                  </a:moveTo>
                  <a:lnTo>
                    <a:pt x="1" y="1"/>
                  </a:lnTo>
                  <a:lnTo>
                    <a:pt x="185" y="124"/>
                  </a:lnTo>
                  <a:lnTo>
                    <a:pt x="185" y="124"/>
                  </a:ln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920765" y="3421964"/>
              <a:ext cx="21471" cy="11972"/>
            </a:xfrm>
            <a:custGeom>
              <a:rect b="b" l="l" r="r" t="t"/>
              <a:pathLst>
                <a:path extrusionOk="0" h="155" w="278">
                  <a:moveTo>
                    <a:pt x="1" y="1"/>
                  </a:moveTo>
                  <a:lnTo>
                    <a:pt x="1" y="1"/>
                  </a:lnTo>
                  <a:lnTo>
                    <a:pt x="277" y="154"/>
                  </a:lnTo>
                  <a:lnTo>
                    <a:pt x="277" y="154"/>
                  </a:ln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970660" y="3448070"/>
              <a:ext cx="16683" cy="9577"/>
            </a:xfrm>
            <a:custGeom>
              <a:rect b="b" l="l" r="r" t="t"/>
              <a:pathLst>
                <a:path extrusionOk="0" h="124" w="216">
                  <a:moveTo>
                    <a:pt x="215" y="124"/>
                  </a:moveTo>
                  <a:lnTo>
                    <a:pt x="215" y="124"/>
                  </a:lnTo>
                  <a:lnTo>
                    <a:pt x="0" y="1"/>
                  </a:lnTo>
                  <a:lnTo>
                    <a:pt x="0" y="1"/>
                  </a:lnTo>
                  <a:lnTo>
                    <a:pt x="215" y="124"/>
                  </a:lnTo>
                  <a:lnTo>
                    <a:pt x="215" y="124"/>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894659" y="3410069"/>
              <a:ext cx="19077" cy="7260"/>
            </a:xfrm>
            <a:custGeom>
              <a:rect b="b" l="l" r="r" t="t"/>
              <a:pathLst>
                <a:path extrusionOk="0" h="94" w="247">
                  <a:moveTo>
                    <a:pt x="1" y="1"/>
                  </a:moveTo>
                  <a:lnTo>
                    <a:pt x="1" y="1"/>
                  </a:lnTo>
                  <a:lnTo>
                    <a:pt x="247" y="93"/>
                  </a:lnTo>
                  <a:lnTo>
                    <a:pt x="247" y="93"/>
                  </a:ln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887553" y="3405358"/>
              <a:ext cx="77" cy="77"/>
            </a:xfrm>
            <a:custGeom>
              <a:rect b="b" l="l" r="r" t="t"/>
              <a:pathLst>
                <a:path extrusionOk="0" h="1" w="1">
                  <a:moveTo>
                    <a:pt x="1" y="1"/>
                  </a:move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887553" y="3405358"/>
              <a:ext cx="77" cy="77"/>
            </a:xfrm>
            <a:custGeom>
              <a:rect b="b" l="l" r="r" t="t"/>
              <a:pathLst>
                <a:path extrusionOk="0" fill="none" h="1" w="1">
                  <a:moveTo>
                    <a:pt x="1" y="1"/>
                  </a:move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991977" y="3459965"/>
              <a:ext cx="16683" cy="9577"/>
            </a:xfrm>
            <a:custGeom>
              <a:rect b="b" l="l" r="r" t="t"/>
              <a:pathLst>
                <a:path extrusionOk="0" h="124" w="216">
                  <a:moveTo>
                    <a:pt x="216" y="123"/>
                  </a:moveTo>
                  <a:lnTo>
                    <a:pt x="216" y="123"/>
                  </a:lnTo>
                  <a:lnTo>
                    <a:pt x="1" y="0"/>
                  </a:lnTo>
                  <a:lnTo>
                    <a:pt x="1" y="0"/>
                  </a:lnTo>
                  <a:lnTo>
                    <a:pt x="216" y="123"/>
                  </a:lnTo>
                  <a:lnTo>
                    <a:pt x="216" y="123"/>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510253" y="3360251"/>
              <a:ext cx="377370" cy="287246"/>
            </a:xfrm>
            <a:custGeom>
              <a:rect b="b" l="l" r="r" t="t"/>
              <a:pathLst>
                <a:path extrusionOk="0" h="3719" w="4886">
                  <a:moveTo>
                    <a:pt x="3718" y="1"/>
                  </a:moveTo>
                  <a:lnTo>
                    <a:pt x="0" y="3719"/>
                  </a:lnTo>
                  <a:lnTo>
                    <a:pt x="1782" y="3719"/>
                  </a:lnTo>
                  <a:lnTo>
                    <a:pt x="4886" y="585"/>
                  </a:lnTo>
                  <a:lnTo>
                    <a:pt x="4579" y="431"/>
                  </a:lnTo>
                  <a:lnTo>
                    <a:pt x="4425" y="369"/>
                  </a:lnTo>
                  <a:lnTo>
                    <a:pt x="4210" y="247"/>
                  </a:lnTo>
                  <a:lnTo>
                    <a:pt x="4056" y="154"/>
                  </a:lnTo>
                  <a:lnTo>
                    <a:pt x="3718"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835341" y="3379251"/>
              <a:ext cx="16683" cy="9577"/>
            </a:xfrm>
            <a:custGeom>
              <a:rect b="b" l="l" r="r" t="t"/>
              <a:pathLst>
                <a:path extrusionOk="0" h="124" w="216">
                  <a:moveTo>
                    <a:pt x="1" y="1"/>
                  </a:moveTo>
                  <a:lnTo>
                    <a:pt x="1" y="1"/>
                  </a:lnTo>
                  <a:lnTo>
                    <a:pt x="216" y="123"/>
                  </a:lnTo>
                  <a:lnTo>
                    <a:pt x="216" y="123"/>
                  </a:lnTo>
                  <a:lnTo>
                    <a:pt x="1" y="1"/>
                  </a:lnTo>
                  <a:lnTo>
                    <a:pt x="1" y="1"/>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4797418" y="3360251"/>
              <a:ext cx="26183" cy="11972"/>
            </a:xfrm>
            <a:custGeom>
              <a:rect b="b" l="l" r="r" t="t"/>
              <a:pathLst>
                <a:path extrusionOk="0" h="155" w="339">
                  <a:moveTo>
                    <a:pt x="338" y="154"/>
                  </a:moveTo>
                  <a:lnTo>
                    <a:pt x="338" y="154"/>
                  </a:lnTo>
                  <a:lnTo>
                    <a:pt x="0" y="1"/>
                  </a:lnTo>
                  <a:lnTo>
                    <a:pt x="0" y="1"/>
                  </a:lnTo>
                  <a:lnTo>
                    <a:pt x="0" y="1"/>
                  </a:lnTo>
                  <a:lnTo>
                    <a:pt x="338" y="154"/>
                  </a:lnTo>
                  <a:lnTo>
                    <a:pt x="338" y="154"/>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4863842" y="3393463"/>
              <a:ext cx="23788" cy="11972"/>
            </a:xfrm>
            <a:custGeom>
              <a:rect b="b" l="l" r="r" t="t"/>
              <a:pathLst>
                <a:path extrusionOk="0" h="155" w="308">
                  <a:moveTo>
                    <a:pt x="308" y="155"/>
                  </a:moveTo>
                  <a:lnTo>
                    <a:pt x="308" y="155"/>
                  </a:lnTo>
                  <a:lnTo>
                    <a:pt x="1" y="1"/>
                  </a:lnTo>
                  <a:lnTo>
                    <a:pt x="1" y="1"/>
                  </a:lnTo>
                  <a:lnTo>
                    <a:pt x="308" y="155"/>
                  </a:lnTo>
                  <a:lnTo>
                    <a:pt x="308" y="155"/>
                  </a:lnTo>
                  <a:close/>
                </a:path>
              </a:pathLst>
            </a:custGeom>
            <a:solidFill>
              <a:srgbClr val="B1EA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4090163" y="3137188"/>
              <a:ext cx="783240" cy="133003"/>
            </a:xfrm>
            <a:custGeom>
              <a:rect b="b" l="l" r="r" t="t"/>
              <a:pathLst>
                <a:path extrusionOk="0" h="1722" w="10141">
                  <a:moveTo>
                    <a:pt x="2828" y="1"/>
                  </a:moveTo>
                  <a:lnTo>
                    <a:pt x="1599" y="31"/>
                  </a:lnTo>
                  <a:lnTo>
                    <a:pt x="1" y="93"/>
                  </a:lnTo>
                  <a:lnTo>
                    <a:pt x="32" y="554"/>
                  </a:lnTo>
                  <a:lnTo>
                    <a:pt x="861" y="554"/>
                  </a:lnTo>
                  <a:lnTo>
                    <a:pt x="1783" y="584"/>
                  </a:lnTo>
                  <a:lnTo>
                    <a:pt x="2766" y="615"/>
                  </a:lnTo>
                  <a:lnTo>
                    <a:pt x="3719" y="707"/>
                  </a:lnTo>
                  <a:lnTo>
                    <a:pt x="4733" y="830"/>
                  </a:lnTo>
                  <a:lnTo>
                    <a:pt x="5747" y="984"/>
                  </a:lnTo>
                  <a:lnTo>
                    <a:pt x="6791" y="1199"/>
                  </a:lnTo>
                  <a:lnTo>
                    <a:pt x="7836" y="1445"/>
                  </a:lnTo>
                  <a:lnTo>
                    <a:pt x="8881" y="1721"/>
                  </a:lnTo>
                  <a:lnTo>
                    <a:pt x="8881" y="1721"/>
                  </a:lnTo>
                  <a:lnTo>
                    <a:pt x="8819" y="1690"/>
                  </a:lnTo>
                  <a:lnTo>
                    <a:pt x="8819" y="1629"/>
                  </a:lnTo>
                  <a:lnTo>
                    <a:pt x="8819" y="1537"/>
                  </a:lnTo>
                  <a:lnTo>
                    <a:pt x="8850" y="1445"/>
                  </a:lnTo>
                  <a:lnTo>
                    <a:pt x="8911" y="1414"/>
                  </a:lnTo>
                  <a:lnTo>
                    <a:pt x="10140" y="1414"/>
                  </a:lnTo>
                  <a:lnTo>
                    <a:pt x="9157" y="1014"/>
                  </a:lnTo>
                  <a:lnTo>
                    <a:pt x="8174" y="707"/>
                  </a:lnTo>
                  <a:lnTo>
                    <a:pt x="7191" y="431"/>
                  </a:lnTo>
                  <a:lnTo>
                    <a:pt x="6177" y="246"/>
                  </a:lnTo>
                  <a:lnTo>
                    <a:pt x="5132" y="123"/>
                  </a:lnTo>
                  <a:lnTo>
                    <a:pt x="4026" y="31"/>
                  </a:lnTo>
                  <a:lnTo>
                    <a:pt x="2828"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4246799" y="3709133"/>
              <a:ext cx="187604" cy="45184"/>
            </a:xfrm>
            <a:custGeom>
              <a:rect b="b" l="l" r="r" t="t"/>
              <a:pathLst>
                <a:path extrusionOk="0" h="585" w="2429">
                  <a:moveTo>
                    <a:pt x="308" y="0"/>
                  </a:moveTo>
                  <a:lnTo>
                    <a:pt x="185" y="31"/>
                  </a:lnTo>
                  <a:lnTo>
                    <a:pt x="93" y="93"/>
                  </a:lnTo>
                  <a:lnTo>
                    <a:pt x="32" y="185"/>
                  </a:lnTo>
                  <a:lnTo>
                    <a:pt x="1" y="308"/>
                  </a:lnTo>
                  <a:lnTo>
                    <a:pt x="1" y="369"/>
                  </a:lnTo>
                  <a:lnTo>
                    <a:pt x="32" y="461"/>
                  </a:lnTo>
                  <a:lnTo>
                    <a:pt x="124" y="554"/>
                  </a:lnTo>
                  <a:lnTo>
                    <a:pt x="154" y="461"/>
                  </a:lnTo>
                  <a:lnTo>
                    <a:pt x="247" y="369"/>
                  </a:lnTo>
                  <a:lnTo>
                    <a:pt x="339" y="308"/>
                  </a:lnTo>
                  <a:lnTo>
                    <a:pt x="431" y="277"/>
                  </a:lnTo>
                  <a:lnTo>
                    <a:pt x="1906" y="277"/>
                  </a:lnTo>
                  <a:lnTo>
                    <a:pt x="2029" y="308"/>
                  </a:lnTo>
                  <a:lnTo>
                    <a:pt x="2121" y="369"/>
                  </a:lnTo>
                  <a:lnTo>
                    <a:pt x="2213" y="461"/>
                  </a:lnTo>
                  <a:lnTo>
                    <a:pt x="2244" y="584"/>
                  </a:lnTo>
                  <a:lnTo>
                    <a:pt x="2305" y="554"/>
                  </a:lnTo>
                  <a:lnTo>
                    <a:pt x="2367" y="461"/>
                  </a:lnTo>
                  <a:lnTo>
                    <a:pt x="2397" y="400"/>
                  </a:lnTo>
                  <a:lnTo>
                    <a:pt x="2428" y="308"/>
                  </a:lnTo>
                  <a:lnTo>
                    <a:pt x="2397" y="185"/>
                  </a:lnTo>
                  <a:lnTo>
                    <a:pt x="2336" y="93"/>
                  </a:lnTo>
                  <a:lnTo>
                    <a:pt x="2244" y="31"/>
                  </a:lnTo>
                  <a:lnTo>
                    <a:pt x="2121"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256299" y="3730451"/>
              <a:ext cx="163815" cy="26184"/>
            </a:xfrm>
            <a:custGeom>
              <a:rect b="b" l="l" r="r" t="t"/>
              <a:pathLst>
                <a:path extrusionOk="0" h="339" w="2121">
                  <a:moveTo>
                    <a:pt x="308" y="1"/>
                  </a:moveTo>
                  <a:lnTo>
                    <a:pt x="216" y="32"/>
                  </a:lnTo>
                  <a:lnTo>
                    <a:pt x="124" y="93"/>
                  </a:lnTo>
                  <a:lnTo>
                    <a:pt x="31" y="185"/>
                  </a:lnTo>
                  <a:lnTo>
                    <a:pt x="1" y="278"/>
                  </a:lnTo>
                  <a:lnTo>
                    <a:pt x="93" y="308"/>
                  </a:lnTo>
                  <a:lnTo>
                    <a:pt x="185" y="339"/>
                  </a:lnTo>
                  <a:lnTo>
                    <a:pt x="1998" y="339"/>
                  </a:lnTo>
                  <a:lnTo>
                    <a:pt x="2121" y="308"/>
                  </a:lnTo>
                  <a:lnTo>
                    <a:pt x="2090" y="185"/>
                  </a:lnTo>
                  <a:lnTo>
                    <a:pt x="1998" y="93"/>
                  </a:lnTo>
                  <a:lnTo>
                    <a:pt x="1906" y="32"/>
                  </a:lnTo>
                  <a:lnTo>
                    <a:pt x="1783" y="1"/>
                  </a:lnTo>
                  <a:close/>
                </a:path>
              </a:pathLst>
            </a:custGeom>
            <a:solidFill>
              <a:srgbClr val="689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3060213" y="3856271"/>
              <a:ext cx="1134428" cy="296746"/>
            </a:xfrm>
            <a:custGeom>
              <a:rect b="b" l="l" r="r" t="t"/>
              <a:pathLst>
                <a:path extrusionOk="0" h="3842" w="14688">
                  <a:moveTo>
                    <a:pt x="4425" y="0"/>
                  </a:moveTo>
                  <a:lnTo>
                    <a:pt x="3842" y="31"/>
                  </a:lnTo>
                  <a:lnTo>
                    <a:pt x="3289" y="62"/>
                  </a:lnTo>
                  <a:lnTo>
                    <a:pt x="2736" y="154"/>
                  </a:lnTo>
                  <a:lnTo>
                    <a:pt x="2152" y="246"/>
                  </a:lnTo>
                  <a:lnTo>
                    <a:pt x="1599" y="400"/>
                  </a:lnTo>
                  <a:lnTo>
                    <a:pt x="1076" y="554"/>
                  </a:lnTo>
                  <a:lnTo>
                    <a:pt x="523" y="769"/>
                  </a:lnTo>
                  <a:lnTo>
                    <a:pt x="1" y="984"/>
                  </a:lnTo>
                  <a:lnTo>
                    <a:pt x="1" y="1567"/>
                  </a:lnTo>
                  <a:lnTo>
                    <a:pt x="4487" y="1567"/>
                  </a:lnTo>
                  <a:lnTo>
                    <a:pt x="9434" y="2889"/>
                  </a:lnTo>
                  <a:lnTo>
                    <a:pt x="9833" y="2919"/>
                  </a:lnTo>
                  <a:lnTo>
                    <a:pt x="10202" y="3042"/>
                  </a:lnTo>
                  <a:lnTo>
                    <a:pt x="10571" y="3196"/>
                  </a:lnTo>
                  <a:lnTo>
                    <a:pt x="10878" y="3442"/>
                  </a:lnTo>
                  <a:lnTo>
                    <a:pt x="11369" y="3841"/>
                  </a:lnTo>
                  <a:lnTo>
                    <a:pt x="14688" y="3841"/>
                  </a:lnTo>
                  <a:lnTo>
                    <a:pt x="14596" y="1383"/>
                  </a:lnTo>
                  <a:lnTo>
                    <a:pt x="13674" y="1352"/>
                  </a:lnTo>
                  <a:lnTo>
                    <a:pt x="12814" y="1291"/>
                  </a:lnTo>
                  <a:lnTo>
                    <a:pt x="11984" y="1229"/>
                  </a:lnTo>
                  <a:lnTo>
                    <a:pt x="11185" y="1137"/>
                  </a:lnTo>
                  <a:lnTo>
                    <a:pt x="10448" y="1014"/>
                  </a:lnTo>
                  <a:lnTo>
                    <a:pt x="9741" y="891"/>
                  </a:lnTo>
                  <a:lnTo>
                    <a:pt x="9096" y="738"/>
                  </a:lnTo>
                  <a:lnTo>
                    <a:pt x="8512" y="584"/>
                  </a:lnTo>
                  <a:lnTo>
                    <a:pt x="8051" y="461"/>
                  </a:lnTo>
                  <a:lnTo>
                    <a:pt x="7590" y="338"/>
                  </a:lnTo>
                  <a:lnTo>
                    <a:pt x="7099" y="246"/>
                  </a:lnTo>
                  <a:lnTo>
                    <a:pt x="6576" y="154"/>
                  </a:lnTo>
                  <a:lnTo>
                    <a:pt x="6054" y="93"/>
                  </a:lnTo>
                  <a:lnTo>
                    <a:pt x="5532" y="31"/>
                  </a:lnTo>
                  <a:lnTo>
                    <a:pt x="4979" y="0"/>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900315" y="4122046"/>
              <a:ext cx="38077" cy="30972"/>
            </a:xfrm>
            <a:custGeom>
              <a:rect b="b" l="l" r="r" t="t"/>
              <a:pathLst>
                <a:path extrusionOk="0" h="401" w="493">
                  <a:moveTo>
                    <a:pt x="1" y="1"/>
                  </a:moveTo>
                  <a:lnTo>
                    <a:pt x="492" y="400"/>
                  </a:lnTo>
                  <a:lnTo>
                    <a:pt x="1" y="1"/>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060213" y="3179901"/>
              <a:ext cx="1127322" cy="783265"/>
            </a:xfrm>
            <a:custGeom>
              <a:rect b="b" l="l" r="r" t="t"/>
              <a:pathLst>
                <a:path extrusionOk="0" h="10141" w="14596">
                  <a:moveTo>
                    <a:pt x="13428" y="861"/>
                  </a:moveTo>
                  <a:lnTo>
                    <a:pt x="13490" y="892"/>
                  </a:lnTo>
                  <a:lnTo>
                    <a:pt x="13551" y="922"/>
                  </a:lnTo>
                  <a:lnTo>
                    <a:pt x="13612" y="953"/>
                  </a:lnTo>
                  <a:lnTo>
                    <a:pt x="13674" y="1015"/>
                  </a:lnTo>
                  <a:lnTo>
                    <a:pt x="13674" y="1045"/>
                  </a:lnTo>
                  <a:lnTo>
                    <a:pt x="13735" y="1107"/>
                  </a:lnTo>
                  <a:lnTo>
                    <a:pt x="13766" y="1199"/>
                  </a:lnTo>
                  <a:lnTo>
                    <a:pt x="13766" y="1291"/>
                  </a:lnTo>
                  <a:lnTo>
                    <a:pt x="13397" y="5685"/>
                  </a:lnTo>
                  <a:lnTo>
                    <a:pt x="13367" y="5777"/>
                  </a:lnTo>
                  <a:lnTo>
                    <a:pt x="13336" y="5869"/>
                  </a:lnTo>
                  <a:lnTo>
                    <a:pt x="13274" y="5931"/>
                  </a:lnTo>
                  <a:lnTo>
                    <a:pt x="13152" y="6023"/>
                  </a:lnTo>
                  <a:lnTo>
                    <a:pt x="12998" y="6054"/>
                  </a:lnTo>
                  <a:lnTo>
                    <a:pt x="6668" y="6054"/>
                  </a:lnTo>
                  <a:lnTo>
                    <a:pt x="6546" y="6023"/>
                  </a:lnTo>
                  <a:lnTo>
                    <a:pt x="6392" y="6023"/>
                  </a:lnTo>
                  <a:lnTo>
                    <a:pt x="6361" y="5992"/>
                  </a:lnTo>
                  <a:lnTo>
                    <a:pt x="6300" y="5961"/>
                  </a:lnTo>
                  <a:lnTo>
                    <a:pt x="6238" y="5931"/>
                  </a:lnTo>
                  <a:lnTo>
                    <a:pt x="6177" y="5900"/>
                  </a:lnTo>
                  <a:lnTo>
                    <a:pt x="6085" y="5869"/>
                  </a:lnTo>
                  <a:lnTo>
                    <a:pt x="6054" y="5838"/>
                  </a:lnTo>
                  <a:lnTo>
                    <a:pt x="5992" y="5777"/>
                  </a:lnTo>
                  <a:lnTo>
                    <a:pt x="5900" y="5685"/>
                  </a:lnTo>
                  <a:lnTo>
                    <a:pt x="5839" y="5623"/>
                  </a:lnTo>
                  <a:lnTo>
                    <a:pt x="5808" y="5593"/>
                  </a:lnTo>
                  <a:lnTo>
                    <a:pt x="5747" y="5470"/>
                  </a:lnTo>
                  <a:lnTo>
                    <a:pt x="5685" y="5316"/>
                  </a:lnTo>
                  <a:lnTo>
                    <a:pt x="5654" y="5132"/>
                  </a:lnTo>
                  <a:lnTo>
                    <a:pt x="5654" y="4978"/>
                  </a:lnTo>
                  <a:lnTo>
                    <a:pt x="5654" y="4794"/>
                  </a:lnTo>
                  <a:lnTo>
                    <a:pt x="5992" y="3073"/>
                  </a:lnTo>
                  <a:lnTo>
                    <a:pt x="6054" y="2827"/>
                  </a:lnTo>
                  <a:lnTo>
                    <a:pt x="6208" y="2612"/>
                  </a:lnTo>
                  <a:lnTo>
                    <a:pt x="6361" y="2459"/>
                  </a:lnTo>
                  <a:lnTo>
                    <a:pt x="6576" y="2305"/>
                  </a:lnTo>
                  <a:lnTo>
                    <a:pt x="6761" y="2244"/>
                  </a:lnTo>
                  <a:lnTo>
                    <a:pt x="6822" y="2213"/>
                  </a:lnTo>
                  <a:lnTo>
                    <a:pt x="6945" y="2151"/>
                  </a:lnTo>
                  <a:lnTo>
                    <a:pt x="7037" y="2121"/>
                  </a:lnTo>
                  <a:lnTo>
                    <a:pt x="7191" y="2028"/>
                  </a:lnTo>
                  <a:lnTo>
                    <a:pt x="7375" y="1967"/>
                  </a:lnTo>
                  <a:lnTo>
                    <a:pt x="7467" y="1936"/>
                  </a:lnTo>
                  <a:lnTo>
                    <a:pt x="7652" y="1875"/>
                  </a:lnTo>
                  <a:lnTo>
                    <a:pt x="7682" y="1875"/>
                  </a:lnTo>
                  <a:lnTo>
                    <a:pt x="8297" y="1660"/>
                  </a:lnTo>
                  <a:lnTo>
                    <a:pt x="9004" y="1445"/>
                  </a:lnTo>
                  <a:lnTo>
                    <a:pt x="9802" y="1260"/>
                  </a:lnTo>
                  <a:lnTo>
                    <a:pt x="10694" y="1107"/>
                  </a:lnTo>
                  <a:lnTo>
                    <a:pt x="11247" y="1015"/>
                  </a:lnTo>
                  <a:lnTo>
                    <a:pt x="11277" y="1015"/>
                  </a:lnTo>
                  <a:lnTo>
                    <a:pt x="11861" y="953"/>
                  </a:lnTo>
                  <a:lnTo>
                    <a:pt x="11892" y="953"/>
                  </a:lnTo>
                  <a:lnTo>
                    <a:pt x="12506" y="892"/>
                  </a:lnTo>
                  <a:lnTo>
                    <a:pt x="12537" y="892"/>
                  </a:lnTo>
                  <a:lnTo>
                    <a:pt x="13336" y="861"/>
                  </a:lnTo>
                  <a:close/>
                  <a:moveTo>
                    <a:pt x="7805" y="6852"/>
                  </a:moveTo>
                  <a:lnTo>
                    <a:pt x="7928" y="6883"/>
                  </a:lnTo>
                  <a:lnTo>
                    <a:pt x="8020" y="6945"/>
                  </a:lnTo>
                  <a:lnTo>
                    <a:pt x="8113" y="7037"/>
                  </a:lnTo>
                  <a:lnTo>
                    <a:pt x="8113" y="7160"/>
                  </a:lnTo>
                  <a:lnTo>
                    <a:pt x="8113" y="7252"/>
                  </a:lnTo>
                  <a:lnTo>
                    <a:pt x="8082" y="7313"/>
                  </a:lnTo>
                  <a:lnTo>
                    <a:pt x="8020" y="7406"/>
                  </a:lnTo>
                  <a:lnTo>
                    <a:pt x="7928" y="7436"/>
                  </a:lnTo>
                  <a:lnTo>
                    <a:pt x="7805" y="7467"/>
                  </a:lnTo>
                  <a:lnTo>
                    <a:pt x="5992" y="7467"/>
                  </a:lnTo>
                  <a:lnTo>
                    <a:pt x="5900" y="7436"/>
                  </a:lnTo>
                  <a:lnTo>
                    <a:pt x="5839" y="7406"/>
                  </a:lnTo>
                  <a:lnTo>
                    <a:pt x="5716" y="7313"/>
                  </a:lnTo>
                  <a:lnTo>
                    <a:pt x="5716" y="7221"/>
                  </a:lnTo>
                  <a:lnTo>
                    <a:pt x="5685" y="7160"/>
                  </a:lnTo>
                  <a:lnTo>
                    <a:pt x="5716" y="7037"/>
                  </a:lnTo>
                  <a:lnTo>
                    <a:pt x="5777" y="6945"/>
                  </a:lnTo>
                  <a:lnTo>
                    <a:pt x="5870" y="6883"/>
                  </a:lnTo>
                  <a:lnTo>
                    <a:pt x="5992" y="6852"/>
                  </a:lnTo>
                  <a:close/>
                  <a:moveTo>
                    <a:pt x="13367" y="1"/>
                  </a:moveTo>
                  <a:lnTo>
                    <a:pt x="12168" y="93"/>
                  </a:lnTo>
                  <a:lnTo>
                    <a:pt x="11031" y="185"/>
                  </a:lnTo>
                  <a:lnTo>
                    <a:pt x="9987" y="369"/>
                  </a:lnTo>
                  <a:lnTo>
                    <a:pt x="8973" y="584"/>
                  </a:lnTo>
                  <a:lnTo>
                    <a:pt x="8020" y="830"/>
                  </a:lnTo>
                  <a:lnTo>
                    <a:pt x="7160" y="1137"/>
                  </a:lnTo>
                  <a:lnTo>
                    <a:pt x="6361" y="1445"/>
                  </a:lnTo>
                  <a:lnTo>
                    <a:pt x="5685" y="1813"/>
                  </a:lnTo>
                  <a:lnTo>
                    <a:pt x="4395" y="5654"/>
                  </a:lnTo>
                  <a:lnTo>
                    <a:pt x="4333" y="5777"/>
                  </a:lnTo>
                  <a:lnTo>
                    <a:pt x="4272" y="5869"/>
                  </a:lnTo>
                  <a:lnTo>
                    <a:pt x="4180" y="5992"/>
                  </a:lnTo>
                  <a:lnTo>
                    <a:pt x="4057" y="6054"/>
                  </a:lnTo>
                  <a:lnTo>
                    <a:pt x="3934" y="6115"/>
                  </a:lnTo>
                  <a:lnTo>
                    <a:pt x="3811" y="6146"/>
                  </a:lnTo>
                  <a:lnTo>
                    <a:pt x="3688" y="6176"/>
                  </a:lnTo>
                  <a:lnTo>
                    <a:pt x="523" y="6176"/>
                  </a:lnTo>
                  <a:lnTo>
                    <a:pt x="400" y="6453"/>
                  </a:lnTo>
                  <a:lnTo>
                    <a:pt x="339" y="6730"/>
                  </a:lnTo>
                  <a:lnTo>
                    <a:pt x="277" y="7006"/>
                  </a:lnTo>
                  <a:lnTo>
                    <a:pt x="277" y="7283"/>
                  </a:lnTo>
                  <a:lnTo>
                    <a:pt x="2152" y="7283"/>
                  </a:lnTo>
                  <a:lnTo>
                    <a:pt x="2182" y="7313"/>
                  </a:lnTo>
                  <a:lnTo>
                    <a:pt x="2275" y="7467"/>
                  </a:lnTo>
                  <a:lnTo>
                    <a:pt x="2367" y="7651"/>
                  </a:lnTo>
                  <a:lnTo>
                    <a:pt x="2398" y="7866"/>
                  </a:lnTo>
                  <a:lnTo>
                    <a:pt x="2428" y="8020"/>
                  </a:lnTo>
                  <a:lnTo>
                    <a:pt x="2428" y="8081"/>
                  </a:lnTo>
                  <a:lnTo>
                    <a:pt x="2398" y="8174"/>
                  </a:lnTo>
                  <a:lnTo>
                    <a:pt x="2367" y="8235"/>
                  </a:lnTo>
                  <a:lnTo>
                    <a:pt x="2305" y="8266"/>
                  </a:lnTo>
                  <a:lnTo>
                    <a:pt x="2244" y="8297"/>
                  </a:lnTo>
                  <a:lnTo>
                    <a:pt x="1752" y="8573"/>
                  </a:lnTo>
                  <a:lnTo>
                    <a:pt x="1476" y="8757"/>
                  </a:lnTo>
                  <a:lnTo>
                    <a:pt x="1322" y="8819"/>
                  </a:lnTo>
                  <a:lnTo>
                    <a:pt x="1046" y="8973"/>
                  </a:lnTo>
                  <a:lnTo>
                    <a:pt x="708" y="9126"/>
                  </a:lnTo>
                  <a:lnTo>
                    <a:pt x="615" y="9157"/>
                  </a:lnTo>
                  <a:lnTo>
                    <a:pt x="462" y="9157"/>
                  </a:lnTo>
                  <a:lnTo>
                    <a:pt x="339" y="9095"/>
                  </a:lnTo>
                  <a:lnTo>
                    <a:pt x="155" y="8942"/>
                  </a:lnTo>
                  <a:lnTo>
                    <a:pt x="32" y="8819"/>
                  </a:lnTo>
                  <a:lnTo>
                    <a:pt x="1" y="9741"/>
                  </a:lnTo>
                  <a:lnTo>
                    <a:pt x="523" y="9526"/>
                  </a:lnTo>
                  <a:lnTo>
                    <a:pt x="1076" y="9311"/>
                  </a:lnTo>
                  <a:lnTo>
                    <a:pt x="1599" y="9157"/>
                  </a:lnTo>
                  <a:lnTo>
                    <a:pt x="2152" y="9003"/>
                  </a:lnTo>
                  <a:lnTo>
                    <a:pt x="2736" y="8911"/>
                  </a:lnTo>
                  <a:lnTo>
                    <a:pt x="3289" y="8819"/>
                  </a:lnTo>
                  <a:lnTo>
                    <a:pt x="3842" y="8788"/>
                  </a:lnTo>
                  <a:lnTo>
                    <a:pt x="4425" y="8757"/>
                  </a:lnTo>
                  <a:lnTo>
                    <a:pt x="4979" y="8757"/>
                  </a:lnTo>
                  <a:lnTo>
                    <a:pt x="5532" y="8788"/>
                  </a:lnTo>
                  <a:lnTo>
                    <a:pt x="6054" y="8850"/>
                  </a:lnTo>
                  <a:lnTo>
                    <a:pt x="6576" y="8911"/>
                  </a:lnTo>
                  <a:lnTo>
                    <a:pt x="7099" y="9003"/>
                  </a:lnTo>
                  <a:lnTo>
                    <a:pt x="7590" y="9095"/>
                  </a:lnTo>
                  <a:lnTo>
                    <a:pt x="8051" y="9218"/>
                  </a:lnTo>
                  <a:lnTo>
                    <a:pt x="8512" y="9341"/>
                  </a:lnTo>
                  <a:lnTo>
                    <a:pt x="9096" y="9495"/>
                  </a:lnTo>
                  <a:lnTo>
                    <a:pt x="9741" y="9648"/>
                  </a:lnTo>
                  <a:lnTo>
                    <a:pt x="10448" y="9771"/>
                  </a:lnTo>
                  <a:lnTo>
                    <a:pt x="11185" y="9894"/>
                  </a:lnTo>
                  <a:lnTo>
                    <a:pt x="11984" y="9986"/>
                  </a:lnTo>
                  <a:lnTo>
                    <a:pt x="12814" y="10048"/>
                  </a:lnTo>
                  <a:lnTo>
                    <a:pt x="13674" y="10109"/>
                  </a:lnTo>
                  <a:lnTo>
                    <a:pt x="14596" y="10140"/>
                  </a:lnTo>
                  <a:lnTo>
                    <a:pt x="14258" y="1322"/>
                  </a:lnTo>
                  <a:lnTo>
                    <a:pt x="14196"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523015" y="3246325"/>
              <a:ext cx="557791" cy="401172"/>
            </a:xfrm>
            <a:custGeom>
              <a:rect b="b" l="l" r="r" t="t"/>
              <a:pathLst>
                <a:path extrusionOk="0" h="5194" w="7222">
                  <a:moveTo>
                    <a:pt x="7221" y="1"/>
                  </a:moveTo>
                  <a:lnTo>
                    <a:pt x="6545" y="32"/>
                  </a:lnTo>
                  <a:lnTo>
                    <a:pt x="6514" y="32"/>
                  </a:lnTo>
                  <a:lnTo>
                    <a:pt x="5900" y="93"/>
                  </a:lnTo>
                  <a:lnTo>
                    <a:pt x="5869" y="93"/>
                  </a:lnTo>
                  <a:lnTo>
                    <a:pt x="5285" y="155"/>
                  </a:lnTo>
                  <a:lnTo>
                    <a:pt x="5255" y="155"/>
                  </a:lnTo>
                  <a:lnTo>
                    <a:pt x="4702" y="247"/>
                  </a:lnTo>
                  <a:lnTo>
                    <a:pt x="0" y="4917"/>
                  </a:lnTo>
                  <a:lnTo>
                    <a:pt x="62" y="4978"/>
                  </a:lnTo>
                  <a:lnTo>
                    <a:pt x="93" y="5009"/>
                  </a:lnTo>
                  <a:lnTo>
                    <a:pt x="185" y="5040"/>
                  </a:lnTo>
                  <a:lnTo>
                    <a:pt x="246" y="5071"/>
                  </a:lnTo>
                  <a:lnTo>
                    <a:pt x="308" y="5101"/>
                  </a:lnTo>
                  <a:lnTo>
                    <a:pt x="369" y="5132"/>
                  </a:lnTo>
                  <a:lnTo>
                    <a:pt x="400" y="5163"/>
                  </a:lnTo>
                  <a:lnTo>
                    <a:pt x="554" y="5163"/>
                  </a:lnTo>
                  <a:lnTo>
                    <a:pt x="676" y="5194"/>
                  </a:lnTo>
                  <a:lnTo>
                    <a:pt x="2028" y="5194"/>
                  </a:lnTo>
                  <a:lnTo>
                    <a:pt x="722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27726" y="3630814"/>
              <a:ext cx="2472" cy="2472"/>
            </a:xfrm>
            <a:custGeom>
              <a:rect b="b" l="l" r="r" t="t"/>
              <a:pathLst>
                <a:path extrusionOk="0" h="32" w="32">
                  <a:moveTo>
                    <a:pt x="1" y="0"/>
                  </a:moveTo>
                  <a:lnTo>
                    <a:pt x="1" y="0"/>
                  </a:lnTo>
                  <a:lnTo>
                    <a:pt x="32" y="31"/>
                  </a:lnTo>
                  <a:lnTo>
                    <a:pt x="32" y="31"/>
                  </a:lnTo>
                  <a:lnTo>
                    <a:pt x="1" y="0"/>
                  </a:lnTo>
                  <a:lnTo>
                    <a:pt x="1"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976316" y="3253508"/>
              <a:ext cx="2394" cy="77"/>
            </a:xfrm>
            <a:custGeom>
              <a:rect b="b" l="l" r="r" t="t"/>
              <a:pathLst>
                <a:path extrusionOk="0" h="1" w="31">
                  <a:moveTo>
                    <a:pt x="0" y="0"/>
                  </a:moveTo>
                  <a:lnTo>
                    <a:pt x="0" y="0"/>
                  </a:lnTo>
                  <a:lnTo>
                    <a:pt x="31" y="0"/>
                  </a:lnTo>
                  <a:lnTo>
                    <a:pt x="31" y="0"/>
                  </a:lnTo>
                  <a:lnTo>
                    <a:pt x="0" y="0"/>
                  </a:lnTo>
                  <a:lnTo>
                    <a:pt x="0"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026134" y="3248720"/>
              <a:ext cx="2472" cy="77"/>
            </a:xfrm>
            <a:custGeom>
              <a:rect b="b" l="l" r="r" t="t"/>
              <a:pathLst>
                <a:path extrusionOk="0" h="1" w="32">
                  <a:moveTo>
                    <a:pt x="0" y="1"/>
                  </a:moveTo>
                  <a:lnTo>
                    <a:pt x="31" y="1"/>
                  </a:lnTo>
                  <a:lnTo>
                    <a:pt x="0"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4026134" y="3248720"/>
              <a:ext cx="2472" cy="77"/>
            </a:xfrm>
            <a:custGeom>
              <a:rect b="b" l="l" r="r" t="t"/>
              <a:pathLst>
                <a:path extrusionOk="0" fill="none" h="1" w="32">
                  <a:moveTo>
                    <a:pt x="0" y="1"/>
                  </a:moveTo>
                  <a:lnTo>
                    <a:pt x="31"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3565726" y="3645026"/>
              <a:ext cx="9577" cy="2472"/>
            </a:xfrm>
            <a:custGeom>
              <a:rect b="b" l="l" r="r" t="t"/>
              <a:pathLst>
                <a:path extrusionOk="0" h="32" w="124">
                  <a:moveTo>
                    <a:pt x="1" y="1"/>
                  </a:moveTo>
                  <a:lnTo>
                    <a:pt x="1" y="1"/>
                  </a:lnTo>
                  <a:lnTo>
                    <a:pt x="123" y="32"/>
                  </a:lnTo>
                  <a:lnTo>
                    <a:pt x="123" y="32"/>
                  </a:lnTo>
                  <a:lnTo>
                    <a:pt x="1" y="1"/>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3546726" y="3640315"/>
              <a:ext cx="4866" cy="2472"/>
            </a:xfrm>
            <a:custGeom>
              <a:rect b="b" l="l" r="r" t="t"/>
              <a:pathLst>
                <a:path extrusionOk="0" h="32" w="63">
                  <a:moveTo>
                    <a:pt x="1" y="0"/>
                  </a:moveTo>
                  <a:lnTo>
                    <a:pt x="1" y="0"/>
                  </a:lnTo>
                  <a:lnTo>
                    <a:pt x="62" y="31"/>
                  </a:lnTo>
                  <a:lnTo>
                    <a:pt x="62" y="31"/>
                  </a:lnTo>
                  <a:lnTo>
                    <a:pt x="1" y="0"/>
                  </a:lnTo>
                  <a:lnTo>
                    <a:pt x="1" y="0"/>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3537226" y="3635526"/>
              <a:ext cx="4866" cy="2472"/>
            </a:xfrm>
            <a:custGeom>
              <a:rect b="b" l="l" r="r" t="t"/>
              <a:pathLst>
                <a:path extrusionOk="0" h="32" w="63">
                  <a:moveTo>
                    <a:pt x="1" y="1"/>
                  </a:moveTo>
                  <a:lnTo>
                    <a:pt x="1" y="1"/>
                  </a:lnTo>
                  <a:lnTo>
                    <a:pt x="62" y="32"/>
                  </a:lnTo>
                  <a:lnTo>
                    <a:pt x="62" y="32"/>
                  </a:lnTo>
                  <a:lnTo>
                    <a:pt x="1" y="1"/>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3553832" y="3645026"/>
              <a:ext cx="9577" cy="77"/>
            </a:xfrm>
            <a:custGeom>
              <a:rect b="b" l="l" r="r" t="t"/>
              <a:pathLst>
                <a:path extrusionOk="0" h="1" w="124">
                  <a:moveTo>
                    <a:pt x="1" y="1"/>
                  </a:moveTo>
                  <a:lnTo>
                    <a:pt x="1" y="1"/>
                  </a:lnTo>
                  <a:lnTo>
                    <a:pt x="124" y="1"/>
                  </a:lnTo>
                  <a:lnTo>
                    <a:pt x="124" y="1"/>
                  </a:lnTo>
                  <a:lnTo>
                    <a:pt x="1" y="1"/>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3928816" y="3258220"/>
              <a:ext cx="2472" cy="77"/>
            </a:xfrm>
            <a:custGeom>
              <a:rect b="b" l="l" r="r" t="t"/>
              <a:pathLst>
                <a:path extrusionOk="0" h="1" w="32">
                  <a:moveTo>
                    <a:pt x="1" y="1"/>
                  </a:moveTo>
                  <a:lnTo>
                    <a:pt x="31" y="1"/>
                  </a:lnTo>
                  <a:lnTo>
                    <a:pt x="1" y="1"/>
                  </a:lnTo>
                  <a:close/>
                </a:path>
              </a:pathLst>
            </a:custGeom>
            <a:solidFill>
              <a:srgbClr val="DF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928816" y="3258220"/>
              <a:ext cx="2472" cy="77"/>
            </a:xfrm>
            <a:custGeom>
              <a:rect b="b" l="l" r="r" t="t"/>
              <a:pathLst>
                <a:path extrusionOk="0" fill="none" h="1" w="32">
                  <a:moveTo>
                    <a:pt x="1" y="1"/>
                  </a:moveTo>
                  <a:lnTo>
                    <a:pt x="3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3496909" y="3265326"/>
              <a:ext cx="389264" cy="360854"/>
            </a:xfrm>
            <a:custGeom>
              <a:rect b="b" l="l" r="r" t="t"/>
              <a:pathLst>
                <a:path extrusionOk="0" h="4672" w="5040">
                  <a:moveTo>
                    <a:pt x="5040" y="1"/>
                  </a:moveTo>
                  <a:lnTo>
                    <a:pt x="4148" y="154"/>
                  </a:lnTo>
                  <a:lnTo>
                    <a:pt x="3350" y="339"/>
                  </a:lnTo>
                  <a:lnTo>
                    <a:pt x="2643" y="554"/>
                  </a:lnTo>
                  <a:lnTo>
                    <a:pt x="2028" y="769"/>
                  </a:lnTo>
                  <a:lnTo>
                    <a:pt x="1998" y="769"/>
                  </a:lnTo>
                  <a:lnTo>
                    <a:pt x="1813" y="830"/>
                  </a:lnTo>
                  <a:lnTo>
                    <a:pt x="1721" y="861"/>
                  </a:lnTo>
                  <a:lnTo>
                    <a:pt x="1537" y="922"/>
                  </a:lnTo>
                  <a:lnTo>
                    <a:pt x="1383" y="1015"/>
                  </a:lnTo>
                  <a:lnTo>
                    <a:pt x="1291" y="1045"/>
                  </a:lnTo>
                  <a:lnTo>
                    <a:pt x="1168" y="1107"/>
                  </a:lnTo>
                  <a:lnTo>
                    <a:pt x="1107" y="1138"/>
                  </a:lnTo>
                  <a:lnTo>
                    <a:pt x="922" y="1199"/>
                  </a:lnTo>
                  <a:lnTo>
                    <a:pt x="707" y="1353"/>
                  </a:lnTo>
                  <a:lnTo>
                    <a:pt x="554" y="1506"/>
                  </a:lnTo>
                  <a:lnTo>
                    <a:pt x="400" y="1721"/>
                  </a:lnTo>
                  <a:lnTo>
                    <a:pt x="338" y="1967"/>
                  </a:lnTo>
                  <a:lnTo>
                    <a:pt x="0" y="3688"/>
                  </a:lnTo>
                  <a:lnTo>
                    <a:pt x="0" y="3872"/>
                  </a:lnTo>
                  <a:lnTo>
                    <a:pt x="0" y="4026"/>
                  </a:lnTo>
                  <a:lnTo>
                    <a:pt x="31" y="4210"/>
                  </a:lnTo>
                  <a:lnTo>
                    <a:pt x="93" y="4364"/>
                  </a:lnTo>
                  <a:lnTo>
                    <a:pt x="154" y="4487"/>
                  </a:lnTo>
                  <a:lnTo>
                    <a:pt x="185" y="4517"/>
                  </a:lnTo>
                  <a:lnTo>
                    <a:pt x="246" y="4579"/>
                  </a:lnTo>
                  <a:lnTo>
                    <a:pt x="338" y="4671"/>
                  </a:lnTo>
                  <a:lnTo>
                    <a:pt x="504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496909" y="3564390"/>
              <a:ext cx="2472" cy="26184"/>
            </a:xfrm>
            <a:custGeom>
              <a:rect b="b" l="l" r="r" t="t"/>
              <a:pathLst>
                <a:path extrusionOk="0" h="339" w="32">
                  <a:moveTo>
                    <a:pt x="0" y="0"/>
                  </a:moveTo>
                  <a:lnTo>
                    <a:pt x="0" y="0"/>
                  </a:lnTo>
                  <a:lnTo>
                    <a:pt x="0" y="154"/>
                  </a:lnTo>
                  <a:lnTo>
                    <a:pt x="31" y="338"/>
                  </a:lnTo>
                  <a:lnTo>
                    <a:pt x="31" y="338"/>
                  </a:lnTo>
                  <a:lnTo>
                    <a:pt x="0" y="154"/>
                  </a:lnTo>
                  <a:lnTo>
                    <a:pt x="0" y="0"/>
                  </a:lnTo>
                  <a:lnTo>
                    <a:pt x="0"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3504014" y="3602314"/>
              <a:ext cx="4866" cy="9577"/>
            </a:xfrm>
            <a:custGeom>
              <a:rect b="b" l="l" r="r" t="t"/>
              <a:pathLst>
                <a:path extrusionOk="0" h="124" w="63">
                  <a:moveTo>
                    <a:pt x="1" y="1"/>
                  </a:moveTo>
                  <a:lnTo>
                    <a:pt x="1" y="1"/>
                  </a:lnTo>
                  <a:lnTo>
                    <a:pt x="62" y="124"/>
                  </a:lnTo>
                  <a:lnTo>
                    <a:pt x="62" y="124"/>
                  </a:lnTo>
                  <a:lnTo>
                    <a:pt x="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3603727" y="3336539"/>
              <a:ext cx="11894" cy="7183"/>
            </a:xfrm>
            <a:custGeom>
              <a:rect b="b" l="l" r="r" t="t"/>
              <a:pathLst>
                <a:path extrusionOk="0" h="93" w="154">
                  <a:moveTo>
                    <a:pt x="0" y="93"/>
                  </a:moveTo>
                  <a:lnTo>
                    <a:pt x="0" y="93"/>
                  </a:lnTo>
                  <a:lnTo>
                    <a:pt x="154" y="0"/>
                  </a:lnTo>
                  <a:lnTo>
                    <a:pt x="154" y="0"/>
                  </a:lnTo>
                  <a:lnTo>
                    <a:pt x="0" y="93"/>
                  </a:lnTo>
                  <a:lnTo>
                    <a:pt x="0" y="93"/>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3587121" y="3346039"/>
              <a:ext cx="9500" cy="4789"/>
            </a:xfrm>
            <a:custGeom>
              <a:rect b="b" l="l" r="r" t="t"/>
              <a:pathLst>
                <a:path extrusionOk="0" h="62" w="123">
                  <a:moveTo>
                    <a:pt x="0" y="62"/>
                  </a:moveTo>
                  <a:lnTo>
                    <a:pt x="0" y="62"/>
                  </a:lnTo>
                  <a:lnTo>
                    <a:pt x="123" y="0"/>
                  </a:lnTo>
                  <a:lnTo>
                    <a:pt x="123" y="0"/>
                  </a:lnTo>
                  <a:lnTo>
                    <a:pt x="0" y="62"/>
                  </a:lnTo>
                  <a:lnTo>
                    <a:pt x="0" y="62"/>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3568121" y="3353145"/>
              <a:ext cx="14288" cy="4866"/>
            </a:xfrm>
            <a:custGeom>
              <a:rect b="b" l="l" r="r" t="t"/>
              <a:pathLst>
                <a:path extrusionOk="0" h="63" w="185">
                  <a:moveTo>
                    <a:pt x="0" y="62"/>
                  </a:moveTo>
                  <a:lnTo>
                    <a:pt x="0" y="62"/>
                  </a:lnTo>
                  <a:lnTo>
                    <a:pt x="185" y="1"/>
                  </a:lnTo>
                  <a:lnTo>
                    <a:pt x="185" y="1"/>
                  </a:lnTo>
                  <a:lnTo>
                    <a:pt x="0" y="62"/>
                  </a:lnTo>
                  <a:lnTo>
                    <a:pt x="0" y="62"/>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3629833" y="3329433"/>
              <a:ext cx="7183" cy="2472"/>
            </a:xfrm>
            <a:custGeom>
              <a:rect b="b" l="l" r="r" t="t"/>
              <a:pathLst>
                <a:path extrusionOk="0" h="32" w="93">
                  <a:moveTo>
                    <a:pt x="0" y="31"/>
                  </a:moveTo>
                  <a:lnTo>
                    <a:pt x="0" y="31"/>
                  </a:lnTo>
                  <a:lnTo>
                    <a:pt x="92" y="0"/>
                  </a:lnTo>
                  <a:lnTo>
                    <a:pt x="92" y="0"/>
                  </a:lnTo>
                  <a:lnTo>
                    <a:pt x="0" y="31"/>
                  </a:lnTo>
                  <a:lnTo>
                    <a:pt x="0" y="3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3511120" y="3614208"/>
              <a:ext cx="4866" cy="4789"/>
            </a:xfrm>
            <a:custGeom>
              <a:rect b="b" l="l" r="r" t="t"/>
              <a:pathLst>
                <a:path extrusionOk="0" h="62" w="63">
                  <a:moveTo>
                    <a:pt x="1" y="0"/>
                  </a:moveTo>
                  <a:lnTo>
                    <a:pt x="1" y="0"/>
                  </a:lnTo>
                  <a:lnTo>
                    <a:pt x="62" y="62"/>
                  </a:lnTo>
                  <a:lnTo>
                    <a:pt x="62" y="62"/>
                  </a:lnTo>
                  <a:lnTo>
                    <a:pt x="1" y="0"/>
                  </a:lnTo>
                  <a:lnTo>
                    <a:pt x="1"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3651150" y="3324644"/>
              <a:ext cx="2472" cy="77"/>
            </a:xfrm>
            <a:custGeom>
              <a:rect b="b" l="l" r="r" t="t"/>
              <a:pathLst>
                <a:path extrusionOk="0" h="1" w="32">
                  <a:moveTo>
                    <a:pt x="1" y="1"/>
                  </a:moveTo>
                  <a:lnTo>
                    <a:pt x="31" y="1"/>
                  </a:lnTo>
                  <a:lnTo>
                    <a:pt x="1"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51150" y="3324644"/>
              <a:ext cx="2472" cy="77"/>
            </a:xfrm>
            <a:custGeom>
              <a:rect b="b" l="l" r="r" t="t"/>
              <a:pathLst>
                <a:path extrusionOk="0" fill="none" h="1" w="32">
                  <a:moveTo>
                    <a:pt x="1" y="1"/>
                  </a:moveTo>
                  <a:lnTo>
                    <a:pt x="3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719968" y="3253508"/>
              <a:ext cx="403553" cy="393988"/>
            </a:xfrm>
            <a:custGeom>
              <a:rect b="b" l="l" r="r" t="t"/>
              <a:pathLst>
                <a:path extrusionOk="0" h="5101" w="5225">
                  <a:moveTo>
                    <a:pt x="5070" y="0"/>
                  </a:moveTo>
                  <a:lnTo>
                    <a:pt x="1" y="5101"/>
                  </a:lnTo>
                  <a:lnTo>
                    <a:pt x="4456" y="5101"/>
                  </a:lnTo>
                  <a:lnTo>
                    <a:pt x="4610" y="5070"/>
                  </a:lnTo>
                  <a:lnTo>
                    <a:pt x="4732" y="4978"/>
                  </a:lnTo>
                  <a:lnTo>
                    <a:pt x="4794" y="4916"/>
                  </a:lnTo>
                  <a:lnTo>
                    <a:pt x="4825" y="4824"/>
                  </a:lnTo>
                  <a:lnTo>
                    <a:pt x="4855" y="4732"/>
                  </a:lnTo>
                  <a:lnTo>
                    <a:pt x="5224" y="338"/>
                  </a:lnTo>
                  <a:lnTo>
                    <a:pt x="5224" y="246"/>
                  </a:lnTo>
                  <a:lnTo>
                    <a:pt x="5193" y="154"/>
                  </a:lnTo>
                  <a:lnTo>
                    <a:pt x="5132" y="92"/>
                  </a:lnTo>
                  <a:lnTo>
                    <a:pt x="5132" y="62"/>
                  </a:lnTo>
                  <a:lnTo>
                    <a:pt x="5070"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0163" y="3279615"/>
              <a:ext cx="33366" cy="353671"/>
            </a:xfrm>
            <a:custGeom>
              <a:rect b="b" l="l" r="r" t="t"/>
              <a:pathLst>
                <a:path extrusionOk="0" h="4579" w="432">
                  <a:moveTo>
                    <a:pt x="1" y="4578"/>
                  </a:moveTo>
                  <a:lnTo>
                    <a:pt x="1" y="4578"/>
                  </a:lnTo>
                  <a:lnTo>
                    <a:pt x="32" y="4486"/>
                  </a:lnTo>
                  <a:lnTo>
                    <a:pt x="62" y="4394"/>
                  </a:lnTo>
                  <a:lnTo>
                    <a:pt x="431" y="0"/>
                  </a:lnTo>
                  <a:lnTo>
                    <a:pt x="62" y="4394"/>
                  </a:lnTo>
                  <a:lnTo>
                    <a:pt x="62" y="4394"/>
                  </a:lnTo>
                  <a:lnTo>
                    <a:pt x="32" y="4486"/>
                  </a:lnTo>
                  <a:lnTo>
                    <a:pt x="1" y="4578"/>
                  </a:lnTo>
                  <a:lnTo>
                    <a:pt x="1" y="4578"/>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4121058" y="3265326"/>
              <a:ext cx="77" cy="77"/>
            </a:xfrm>
            <a:custGeom>
              <a:rect b="b" l="l" r="r" t="t"/>
              <a:pathLst>
                <a:path extrusionOk="0" h="1" w="1">
                  <a:moveTo>
                    <a:pt x="0" y="1"/>
                  </a:move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21058" y="3265326"/>
              <a:ext cx="77" cy="77"/>
            </a:xfrm>
            <a:custGeom>
              <a:rect b="b" l="l" r="r" t="t"/>
              <a:pathLst>
                <a:path extrusionOk="0" fill="none" h="1" w="1">
                  <a:moveTo>
                    <a:pt x="0" y="1"/>
                  </a:move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116269" y="3258220"/>
              <a:ext cx="77" cy="2472"/>
            </a:xfrm>
            <a:custGeom>
              <a:rect b="b" l="l" r="r" t="t"/>
              <a:pathLst>
                <a:path extrusionOk="0" h="32" w="1">
                  <a:moveTo>
                    <a:pt x="1" y="31"/>
                  </a:moveTo>
                  <a:lnTo>
                    <a:pt x="1" y="1"/>
                  </a:lnTo>
                  <a:lnTo>
                    <a:pt x="1" y="3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116269" y="3258220"/>
              <a:ext cx="77" cy="2472"/>
            </a:xfrm>
            <a:custGeom>
              <a:rect b="b" l="l" r="r" t="t"/>
              <a:pathLst>
                <a:path extrusionOk="0" fill="none" h="32" w="1">
                  <a:moveTo>
                    <a:pt x="1" y="31"/>
                  </a:moveTo>
                  <a:lnTo>
                    <a:pt x="1" y="1"/>
                  </a:lnTo>
                  <a:lnTo>
                    <a:pt x="1" y="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123452" y="3272432"/>
              <a:ext cx="77" cy="77"/>
            </a:xfrm>
            <a:custGeom>
              <a:rect b="b" l="l" r="r" t="t"/>
              <a:pathLst>
                <a:path extrusionOk="0" h="1" w="1">
                  <a:moveTo>
                    <a:pt x="0" y="1"/>
                  </a:moveTo>
                  <a:lnTo>
                    <a:pt x="0" y="1"/>
                  </a:lnTo>
                  <a:lnTo>
                    <a:pt x="0"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4123452" y="3272432"/>
              <a:ext cx="77" cy="77"/>
            </a:xfrm>
            <a:custGeom>
              <a:rect b="b" l="l" r="r" t="t"/>
              <a:pathLst>
                <a:path extrusionOk="0" fill="none" h="1" w="1">
                  <a:moveTo>
                    <a:pt x="0" y="1"/>
                  </a:move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3679650" y="3246325"/>
              <a:ext cx="431975" cy="401172"/>
            </a:xfrm>
            <a:custGeom>
              <a:rect b="b" l="l" r="r" t="t"/>
              <a:pathLst>
                <a:path extrusionOk="0" h="5194" w="5593">
                  <a:moveTo>
                    <a:pt x="5193" y="1"/>
                  </a:moveTo>
                  <a:lnTo>
                    <a:pt x="0" y="5194"/>
                  </a:lnTo>
                  <a:lnTo>
                    <a:pt x="523" y="5194"/>
                  </a:lnTo>
                  <a:lnTo>
                    <a:pt x="5592" y="93"/>
                  </a:lnTo>
                  <a:lnTo>
                    <a:pt x="5531" y="62"/>
                  </a:lnTo>
                  <a:lnTo>
                    <a:pt x="5470" y="32"/>
                  </a:lnTo>
                  <a:lnTo>
                    <a:pt x="5408" y="1"/>
                  </a:lnTo>
                  <a:close/>
                </a:path>
              </a:pathLst>
            </a:custGeom>
            <a:solidFill>
              <a:srgbClr val="4DC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102057" y="3248720"/>
              <a:ext cx="77" cy="77"/>
            </a:xfrm>
            <a:custGeom>
              <a:rect b="b" l="l" r="r" t="t"/>
              <a:pathLst>
                <a:path extrusionOk="0" h="1" w="1">
                  <a:moveTo>
                    <a:pt x="1" y="1"/>
                  </a:moveTo>
                  <a:lnTo>
                    <a:pt x="1" y="1"/>
                  </a:lnTo>
                  <a:lnTo>
                    <a:pt x="1" y="1"/>
                  </a:lnTo>
                  <a:close/>
                </a:path>
              </a:pathLst>
            </a:custGeom>
            <a:solidFill>
              <a:srgbClr val="4DC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102057" y="3248720"/>
              <a:ext cx="77" cy="77"/>
            </a:xfrm>
            <a:custGeom>
              <a:rect b="b" l="l" r="r" t="t"/>
              <a:pathLst>
                <a:path extrusionOk="0" fill="none" h="1" w="1">
                  <a:moveTo>
                    <a:pt x="1" y="1"/>
                  </a:move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4106846" y="3251114"/>
              <a:ext cx="77" cy="77"/>
            </a:xfrm>
            <a:custGeom>
              <a:rect b="b" l="l" r="r" t="t"/>
              <a:pathLst>
                <a:path extrusionOk="0" h="1" w="1">
                  <a:moveTo>
                    <a:pt x="0" y="0"/>
                  </a:moveTo>
                  <a:lnTo>
                    <a:pt x="0" y="0"/>
                  </a:lnTo>
                  <a:lnTo>
                    <a:pt x="0" y="0"/>
                  </a:lnTo>
                  <a:close/>
                </a:path>
              </a:pathLst>
            </a:custGeom>
            <a:solidFill>
              <a:srgbClr val="4DC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4106846" y="3251114"/>
              <a:ext cx="77" cy="77"/>
            </a:xfrm>
            <a:custGeom>
              <a:rect b="b" l="l" r="r" t="t"/>
              <a:pathLst>
                <a:path extrusionOk="0" fill="none" h="1" w="1">
                  <a:moveTo>
                    <a:pt x="0" y="0"/>
                  </a:move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4090163" y="3246325"/>
              <a:ext cx="7260" cy="77"/>
            </a:xfrm>
            <a:custGeom>
              <a:rect b="b" l="l" r="r" t="t"/>
              <a:pathLst>
                <a:path extrusionOk="0" h="1" w="94">
                  <a:moveTo>
                    <a:pt x="1" y="1"/>
                  </a:moveTo>
                  <a:lnTo>
                    <a:pt x="1" y="1"/>
                  </a:lnTo>
                  <a:lnTo>
                    <a:pt x="1" y="1"/>
                  </a:lnTo>
                  <a:lnTo>
                    <a:pt x="93" y="1"/>
                  </a:lnTo>
                  <a:lnTo>
                    <a:pt x="93" y="1"/>
                  </a:lnTo>
                  <a:lnTo>
                    <a:pt x="1" y="1"/>
                  </a:lnTo>
                  <a:lnTo>
                    <a:pt x="1" y="1"/>
                  </a:lnTo>
                  <a:close/>
                </a:path>
              </a:pathLst>
            </a:custGeom>
            <a:solidFill>
              <a:srgbClr val="4DC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3494514" y="3144294"/>
              <a:ext cx="598108" cy="175715"/>
            </a:xfrm>
            <a:custGeom>
              <a:rect b="b" l="l" r="r" t="t"/>
              <a:pathLst>
                <a:path extrusionOk="0" h="2275" w="7744">
                  <a:moveTo>
                    <a:pt x="7713" y="1"/>
                  </a:moveTo>
                  <a:lnTo>
                    <a:pt x="4610" y="124"/>
                  </a:lnTo>
                  <a:lnTo>
                    <a:pt x="2428" y="247"/>
                  </a:lnTo>
                  <a:lnTo>
                    <a:pt x="277" y="400"/>
                  </a:lnTo>
                  <a:lnTo>
                    <a:pt x="93" y="431"/>
                  </a:lnTo>
                  <a:lnTo>
                    <a:pt x="31" y="462"/>
                  </a:lnTo>
                  <a:lnTo>
                    <a:pt x="1" y="492"/>
                  </a:lnTo>
                  <a:lnTo>
                    <a:pt x="1" y="615"/>
                  </a:lnTo>
                  <a:lnTo>
                    <a:pt x="31" y="738"/>
                  </a:lnTo>
                  <a:lnTo>
                    <a:pt x="185" y="1076"/>
                  </a:lnTo>
                  <a:lnTo>
                    <a:pt x="216" y="1260"/>
                  </a:lnTo>
                  <a:lnTo>
                    <a:pt x="216" y="1445"/>
                  </a:lnTo>
                  <a:lnTo>
                    <a:pt x="154" y="1537"/>
                  </a:lnTo>
                  <a:lnTo>
                    <a:pt x="31" y="1691"/>
                  </a:lnTo>
                  <a:lnTo>
                    <a:pt x="62" y="1814"/>
                  </a:lnTo>
                  <a:lnTo>
                    <a:pt x="93" y="1967"/>
                  </a:lnTo>
                  <a:lnTo>
                    <a:pt x="93" y="1998"/>
                  </a:lnTo>
                  <a:lnTo>
                    <a:pt x="93" y="2121"/>
                  </a:lnTo>
                  <a:lnTo>
                    <a:pt x="62" y="2274"/>
                  </a:lnTo>
                  <a:lnTo>
                    <a:pt x="738" y="1906"/>
                  </a:lnTo>
                  <a:lnTo>
                    <a:pt x="1537" y="1598"/>
                  </a:lnTo>
                  <a:lnTo>
                    <a:pt x="2397" y="1291"/>
                  </a:lnTo>
                  <a:lnTo>
                    <a:pt x="3350" y="1045"/>
                  </a:lnTo>
                  <a:lnTo>
                    <a:pt x="4364" y="830"/>
                  </a:lnTo>
                  <a:lnTo>
                    <a:pt x="5408" y="646"/>
                  </a:lnTo>
                  <a:lnTo>
                    <a:pt x="6545" y="554"/>
                  </a:lnTo>
                  <a:lnTo>
                    <a:pt x="7744" y="462"/>
                  </a:lnTo>
                  <a:lnTo>
                    <a:pt x="7713"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3499303" y="3709133"/>
              <a:ext cx="187527" cy="45184"/>
            </a:xfrm>
            <a:custGeom>
              <a:rect b="b" l="l" r="r" t="t"/>
              <a:pathLst>
                <a:path extrusionOk="0" h="585" w="2428">
                  <a:moveTo>
                    <a:pt x="307" y="0"/>
                  </a:moveTo>
                  <a:lnTo>
                    <a:pt x="185" y="31"/>
                  </a:lnTo>
                  <a:lnTo>
                    <a:pt x="92" y="93"/>
                  </a:lnTo>
                  <a:lnTo>
                    <a:pt x="31" y="185"/>
                  </a:lnTo>
                  <a:lnTo>
                    <a:pt x="0" y="308"/>
                  </a:lnTo>
                  <a:lnTo>
                    <a:pt x="31" y="369"/>
                  </a:lnTo>
                  <a:lnTo>
                    <a:pt x="31" y="461"/>
                  </a:lnTo>
                  <a:lnTo>
                    <a:pt x="154" y="554"/>
                  </a:lnTo>
                  <a:lnTo>
                    <a:pt x="185" y="461"/>
                  </a:lnTo>
                  <a:lnTo>
                    <a:pt x="246" y="369"/>
                  </a:lnTo>
                  <a:lnTo>
                    <a:pt x="338" y="308"/>
                  </a:lnTo>
                  <a:lnTo>
                    <a:pt x="461" y="277"/>
                  </a:lnTo>
                  <a:lnTo>
                    <a:pt x="1936" y="277"/>
                  </a:lnTo>
                  <a:lnTo>
                    <a:pt x="2059" y="308"/>
                  </a:lnTo>
                  <a:lnTo>
                    <a:pt x="2151" y="369"/>
                  </a:lnTo>
                  <a:lnTo>
                    <a:pt x="2212" y="461"/>
                  </a:lnTo>
                  <a:lnTo>
                    <a:pt x="2243" y="584"/>
                  </a:lnTo>
                  <a:lnTo>
                    <a:pt x="2335" y="554"/>
                  </a:lnTo>
                  <a:lnTo>
                    <a:pt x="2397" y="461"/>
                  </a:lnTo>
                  <a:lnTo>
                    <a:pt x="2428" y="400"/>
                  </a:lnTo>
                  <a:lnTo>
                    <a:pt x="2428" y="308"/>
                  </a:lnTo>
                  <a:lnTo>
                    <a:pt x="2428" y="185"/>
                  </a:lnTo>
                  <a:lnTo>
                    <a:pt x="2335" y="93"/>
                  </a:lnTo>
                  <a:lnTo>
                    <a:pt x="2243" y="31"/>
                  </a:lnTo>
                  <a:lnTo>
                    <a:pt x="2120" y="0"/>
                  </a:lnTo>
                  <a:close/>
                </a:path>
              </a:pathLst>
            </a:custGeom>
            <a:solidFill>
              <a:srgbClr val="7D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511120" y="3730451"/>
              <a:ext cx="161498" cy="26184"/>
            </a:xfrm>
            <a:custGeom>
              <a:rect b="b" l="l" r="r" t="t"/>
              <a:pathLst>
                <a:path extrusionOk="0" h="339" w="2091">
                  <a:moveTo>
                    <a:pt x="308" y="1"/>
                  </a:moveTo>
                  <a:lnTo>
                    <a:pt x="185" y="32"/>
                  </a:lnTo>
                  <a:lnTo>
                    <a:pt x="93" y="93"/>
                  </a:lnTo>
                  <a:lnTo>
                    <a:pt x="32" y="185"/>
                  </a:lnTo>
                  <a:lnTo>
                    <a:pt x="1" y="278"/>
                  </a:lnTo>
                  <a:lnTo>
                    <a:pt x="62" y="308"/>
                  </a:lnTo>
                  <a:lnTo>
                    <a:pt x="154" y="339"/>
                  </a:lnTo>
                  <a:lnTo>
                    <a:pt x="1967" y="339"/>
                  </a:lnTo>
                  <a:lnTo>
                    <a:pt x="2090" y="308"/>
                  </a:lnTo>
                  <a:lnTo>
                    <a:pt x="2059" y="185"/>
                  </a:lnTo>
                  <a:lnTo>
                    <a:pt x="1998" y="93"/>
                  </a:lnTo>
                  <a:lnTo>
                    <a:pt x="1906" y="32"/>
                  </a:lnTo>
                  <a:lnTo>
                    <a:pt x="1783" y="1"/>
                  </a:lnTo>
                  <a:close/>
                </a:path>
              </a:pathLst>
            </a:custGeom>
            <a:solidFill>
              <a:srgbClr val="689E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100608" y="3633209"/>
              <a:ext cx="113999" cy="23789"/>
            </a:xfrm>
            <a:custGeom>
              <a:rect b="b" l="l" r="r" t="t"/>
              <a:pathLst>
                <a:path extrusionOk="0" h="308" w="1476">
                  <a:moveTo>
                    <a:pt x="154" y="0"/>
                  </a:moveTo>
                  <a:lnTo>
                    <a:pt x="0" y="307"/>
                  </a:lnTo>
                  <a:lnTo>
                    <a:pt x="1168" y="307"/>
                  </a:lnTo>
                  <a:lnTo>
                    <a:pt x="1475"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190743" y="3362645"/>
              <a:ext cx="294343" cy="294352"/>
            </a:xfrm>
            <a:custGeom>
              <a:rect b="b" l="l" r="r" t="t"/>
              <a:pathLst>
                <a:path extrusionOk="0" h="3811" w="3811">
                  <a:moveTo>
                    <a:pt x="3811" y="0"/>
                  </a:moveTo>
                  <a:lnTo>
                    <a:pt x="370" y="3411"/>
                  </a:lnTo>
                  <a:lnTo>
                    <a:pt x="339" y="3472"/>
                  </a:lnTo>
                  <a:lnTo>
                    <a:pt x="308" y="3503"/>
                  </a:lnTo>
                  <a:lnTo>
                    <a:pt x="1" y="3810"/>
                  </a:lnTo>
                  <a:lnTo>
                    <a:pt x="1998" y="3810"/>
                  </a:lnTo>
                  <a:lnTo>
                    <a:pt x="2121" y="3780"/>
                  </a:lnTo>
                  <a:lnTo>
                    <a:pt x="2244" y="3749"/>
                  </a:lnTo>
                  <a:lnTo>
                    <a:pt x="2367" y="3688"/>
                  </a:lnTo>
                  <a:lnTo>
                    <a:pt x="2490" y="3626"/>
                  </a:lnTo>
                  <a:lnTo>
                    <a:pt x="2582" y="3503"/>
                  </a:lnTo>
                  <a:lnTo>
                    <a:pt x="2643" y="3411"/>
                  </a:lnTo>
                  <a:lnTo>
                    <a:pt x="2705" y="3288"/>
                  </a:lnTo>
                  <a:lnTo>
                    <a:pt x="3811" y="0"/>
                  </a:lnTo>
                  <a:close/>
                </a:path>
              </a:pathLst>
            </a:custGeom>
            <a:solidFill>
              <a:srgbClr val="4DCF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121925" y="3274826"/>
              <a:ext cx="379764" cy="351353"/>
            </a:xfrm>
            <a:custGeom>
              <a:rect b="b" l="l" r="r" t="t"/>
              <a:pathLst>
                <a:path extrusionOk="0" h="4549" w="4917">
                  <a:moveTo>
                    <a:pt x="4855" y="1"/>
                  </a:moveTo>
                  <a:lnTo>
                    <a:pt x="4456" y="308"/>
                  </a:lnTo>
                  <a:lnTo>
                    <a:pt x="3934" y="677"/>
                  </a:lnTo>
                  <a:lnTo>
                    <a:pt x="3288" y="1168"/>
                  </a:lnTo>
                  <a:lnTo>
                    <a:pt x="2582" y="1721"/>
                  </a:lnTo>
                  <a:lnTo>
                    <a:pt x="1844" y="2336"/>
                  </a:lnTo>
                  <a:lnTo>
                    <a:pt x="1138" y="2981"/>
                  </a:lnTo>
                  <a:lnTo>
                    <a:pt x="800" y="3319"/>
                  </a:lnTo>
                  <a:lnTo>
                    <a:pt x="492" y="3688"/>
                  </a:lnTo>
                  <a:lnTo>
                    <a:pt x="216" y="4056"/>
                  </a:lnTo>
                  <a:lnTo>
                    <a:pt x="1" y="4425"/>
                  </a:lnTo>
                  <a:lnTo>
                    <a:pt x="1168" y="4425"/>
                  </a:lnTo>
                  <a:lnTo>
                    <a:pt x="1230" y="4456"/>
                  </a:lnTo>
                  <a:lnTo>
                    <a:pt x="1261" y="4517"/>
                  </a:lnTo>
                  <a:lnTo>
                    <a:pt x="1261" y="4548"/>
                  </a:lnTo>
                  <a:lnTo>
                    <a:pt x="4702" y="1137"/>
                  </a:lnTo>
                  <a:lnTo>
                    <a:pt x="4886" y="584"/>
                  </a:lnTo>
                  <a:lnTo>
                    <a:pt x="4917" y="431"/>
                  </a:lnTo>
                  <a:lnTo>
                    <a:pt x="4917" y="308"/>
                  </a:lnTo>
                  <a:lnTo>
                    <a:pt x="4917" y="277"/>
                  </a:lnTo>
                  <a:lnTo>
                    <a:pt x="4886" y="124"/>
                  </a:lnTo>
                  <a:lnTo>
                    <a:pt x="4855" y="1"/>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3501620" y="3296221"/>
              <a:ext cx="77" cy="2394"/>
            </a:xfrm>
            <a:custGeom>
              <a:rect b="b" l="l" r="r" t="t"/>
              <a:pathLst>
                <a:path extrusionOk="0" h="31" w="1">
                  <a:moveTo>
                    <a:pt x="1" y="0"/>
                  </a:moveTo>
                  <a:lnTo>
                    <a:pt x="1" y="31"/>
                  </a:lnTo>
                  <a:lnTo>
                    <a:pt x="1" y="0"/>
                  </a:lnTo>
                  <a:close/>
                </a:path>
              </a:pathLst>
            </a:custGeom>
            <a:solidFill>
              <a:srgbClr val="80DD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501620" y="3296221"/>
              <a:ext cx="77" cy="2394"/>
            </a:xfrm>
            <a:custGeom>
              <a:rect b="b" l="l" r="r" t="t"/>
              <a:pathLst>
                <a:path extrusionOk="0" fill="none" h="31" w="1">
                  <a:moveTo>
                    <a:pt x="1" y="0"/>
                  </a:moveTo>
                  <a:lnTo>
                    <a:pt x="1" y="31"/>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3046002" y="3742346"/>
              <a:ext cx="137710" cy="99791"/>
            </a:xfrm>
            <a:custGeom>
              <a:rect b="b" l="l" r="r" t="t"/>
              <a:pathLst>
                <a:path extrusionOk="0" h="1292" w="1783">
                  <a:moveTo>
                    <a:pt x="369" y="1"/>
                  </a:moveTo>
                  <a:lnTo>
                    <a:pt x="308" y="62"/>
                  </a:lnTo>
                  <a:lnTo>
                    <a:pt x="216" y="154"/>
                  </a:lnTo>
                  <a:lnTo>
                    <a:pt x="154" y="277"/>
                  </a:lnTo>
                  <a:lnTo>
                    <a:pt x="62" y="554"/>
                  </a:lnTo>
                  <a:lnTo>
                    <a:pt x="1" y="892"/>
                  </a:lnTo>
                  <a:lnTo>
                    <a:pt x="1" y="1076"/>
                  </a:lnTo>
                  <a:lnTo>
                    <a:pt x="93" y="1291"/>
                  </a:lnTo>
                  <a:lnTo>
                    <a:pt x="400" y="1230"/>
                  </a:lnTo>
                  <a:lnTo>
                    <a:pt x="677" y="1107"/>
                  </a:lnTo>
                  <a:lnTo>
                    <a:pt x="984" y="984"/>
                  </a:lnTo>
                  <a:lnTo>
                    <a:pt x="1260" y="830"/>
                  </a:lnTo>
                  <a:lnTo>
                    <a:pt x="1475" y="646"/>
                  </a:lnTo>
                  <a:lnTo>
                    <a:pt x="1629" y="431"/>
                  </a:lnTo>
                  <a:lnTo>
                    <a:pt x="1691" y="339"/>
                  </a:lnTo>
                  <a:lnTo>
                    <a:pt x="1752" y="216"/>
                  </a:lnTo>
                  <a:lnTo>
                    <a:pt x="1783" y="124"/>
                  </a:lnTo>
                  <a:lnTo>
                    <a:pt x="1783" y="1"/>
                  </a:lnTo>
                  <a:close/>
                </a:path>
              </a:pathLst>
            </a:custGeom>
            <a:solidFill>
              <a:srgbClr val="E4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081608" y="3742346"/>
              <a:ext cx="102105" cy="77"/>
            </a:xfrm>
            <a:custGeom>
              <a:rect b="b" l="l" r="r" t="t"/>
              <a:pathLst>
                <a:path extrusionOk="0" h="1" w="1322">
                  <a:moveTo>
                    <a:pt x="1322" y="1"/>
                  </a:moveTo>
                  <a:lnTo>
                    <a:pt x="1322" y="1"/>
                  </a:lnTo>
                  <a:lnTo>
                    <a:pt x="1322" y="1"/>
                  </a:lnTo>
                  <a:lnTo>
                    <a:pt x="0" y="1"/>
                  </a:lnTo>
                  <a:lnTo>
                    <a:pt x="0" y="1"/>
                  </a:lnTo>
                  <a:lnTo>
                    <a:pt x="1322" y="1"/>
                  </a:lnTo>
                  <a:lnTo>
                    <a:pt x="1322" y="1"/>
                  </a:lnTo>
                  <a:close/>
                </a:path>
              </a:pathLst>
            </a:custGeom>
            <a:solidFill>
              <a:srgbClr val="E43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3053107" y="3742346"/>
              <a:ext cx="194709" cy="144820"/>
            </a:xfrm>
            <a:custGeom>
              <a:rect b="b" l="l" r="r" t="t"/>
              <a:pathLst>
                <a:path extrusionOk="0" h="1875" w="2521">
                  <a:moveTo>
                    <a:pt x="1691" y="1"/>
                  </a:moveTo>
                  <a:lnTo>
                    <a:pt x="1691" y="124"/>
                  </a:lnTo>
                  <a:lnTo>
                    <a:pt x="1660" y="216"/>
                  </a:lnTo>
                  <a:lnTo>
                    <a:pt x="1599" y="339"/>
                  </a:lnTo>
                  <a:lnTo>
                    <a:pt x="1537" y="431"/>
                  </a:lnTo>
                  <a:lnTo>
                    <a:pt x="1383" y="646"/>
                  </a:lnTo>
                  <a:lnTo>
                    <a:pt x="1168" y="830"/>
                  </a:lnTo>
                  <a:lnTo>
                    <a:pt x="892" y="984"/>
                  </a:lnTo>
                  <a:lnTo>
                    <a:pt x="585" y="1107"/>
                  </a:lnTo>
                  <a:lnTo>
                    <a:pt x="308" y="1230"/>
                  </a:lnTo>
                  <a:lnTo>
                    <a:pt x="1" y="1291"/>
                  </a:lnTo>
                  <a:lnTo>
                    <a:pt x="124" y="1537"/>
                  </a:lnTo>
                  <a:lnTo>
                    <a:pt x="247" y="1660"/>
                  </a:lnTo>
                  <a:lnTo>
                    <a:pt x="431" y="1813"/>
                  </a:lnTo>
                  <a:lnTo>
                    <a:pt x="554" y="1875"/>
                  </a:lnTo>
                  <a:lnTo>
                    <a:pt x="707" y="1875"/>
                  </a:lnTo>
                  <a:lnTo>
                    <a:pt x="800" y="1844"/>
                  </a:lnTo>
                  <a:lnTo>
                    <a:pt x="1138" y="1691"/>
                  </a:lnTo>
                  <a:lnTo>
                    <a:pt x="1414" y="1537"/>
                  </a:lnTo>
                  <a:lnTo>
                    <a:pt x="1568" y="1475"/>
                  </a:lnTo>
                  <a:lnTo>
                    <a:pt x="1844" y="1291"/>
                  </a:lnTo>
                  <a:lnTo>
                    <a:pt x="2336" y="1015"/>
                  </a:lnTo>
                  <a:lnTo>
                    <a:pt x="2397" y="984"/>
                  </a:lnTo>
                  <a:lnTo>
                    <a:pt x="2459" y="953"/>
                  </a:lnTo>
                  <a:lnTo>
                    <a:pt x="2490" y="892"/>
                  </a:lnTo>
                  <a:lnTo>
                    <a:pt x="2520" y="799"/>
                  </a:lnTo>
                  <a:lnTo>
                    <a:pt x="2520" y="738"/>
                  </a:lnTo>
                  <a:lnTo>
                    <a:pt x="2490" y="584"/>
                  </a:lnTo>
                  <a:lnTo>
                    <a:pt x="2459" y="369"/>
                  </a:lnTo>
                  <a:lnTo>
                    <a:pt x="2367" y="185"/>
                  </a:lnTo>
                  <a:lnTo>
                    <a:pt x="2274" y="31"/>
                  </a:lnTo>
                  <a:lnTo>
                    <a:pt x="2244" y="1"/>
                  </a:lnTo>
                  <a:close/>
                </a:path>
              </a:pathLst>
            </a:custGeom>
            <a:solidFill>
              <a:srgbClr val="D2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3183637" y="3742346"/>
              <a:ext cx="61788" cy="45184"/>
            </a:xfrm>
            <a:custGeom>
              <a:rect b="b" l="l" r="r" t="t"/>
              <a:pathLst>
                <a:path extrusionOk="0" h="585" w="800">
                  <a:moveTo>
                    <a:pt x="492" y="1"/>
                  </a:moveTo>
                  <a:lnTo>
                    <a:pt x="492" y="1"/>
                  </a:lnTo>
                  <a:lnTo>
                    <a:pt x="554" y="1"/>
                  </a:lnTo>
                  <a:lnTo>
                    <a:pt x="584" y="31"/>
                  </a:lnTo>
                  <a:lnTo>
                    <a:pt x="677" y="185"/>
                  </a:lnTo>
                  <a:lnTo>
                    <a:pt x="769" y="369"/>
                  </a:lnTo>
                  <a:lnTo>
                    <a:pt x="800" y="584"/>
                  </a:lnTo>
                  <a:lnTo>
                    <a:pt x="800" y="584"/>
                  </a:lnTo>
                  <a:lnTo>
                    <a:pt x="769" y="369"/>
                  </a:lnTo>
                  <a:lnTo>
                    <a:pt x="677" y="185"/>
                  </a:lnTo>
                  <a:lnTo>
                    <a:pt x="584" y="31"/>
                  </a:lnTo>
                  <a:lnTo>
                    <a:pt x="554" y="1"/>
                  </a:lnTo>
                  <a:lnTo>
                    <a:pt x="492" y="1"/>
                  </a:lnTo>
                  <a:lnTo>
                    <a:pt x="492" y="1"/>
                  </a:lnTo>
                  <a:lnTo>
                    <a:pt x="1" y="1"/>
                  </a:lnTo>
                  <a:lnTo>
                    <a:pt x="1" y="1"/>
                  </a:lnTo>
                  <a:lnTo>
                    <a:pt x="492" y="1"/>
                  </a:lnTo>
                  <a:lnTo>
                    <a:pt x="492" y="1"/>
                  </a:lnTo>
                  <a:close/>
                </a:path>
              </a:pathLst>
            </a:custGeom>
            <a:solidFill>
              <a:srgbClr val="D2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3247743" y="3799347"/>
              <a:ext cx="77" cy="77"/>
            </a:xfrm>
            <a:custGeom>
              <a:rect b="b" l="l" r="r" t="t"/>
              <a:pathLst>
                <a:path extrusionOk="0" h="1" w="1">
                  <a:moveTo>
                    <a:pt x="0" y="0"/>
                  </a:moveTo>
                  <a:lnTo>
                    <a:pt x="0" y="0"/>
                  </a:lnTo>
                  <a:lnTo>
                    <a:pt x="0" y="0"/>
                  </a:lnTo>
                  <a:close/>
                </a:path>
              </a:pathLst>
            </a:custGeom>
            <a:solidFill>
              <a:srgbClr val="D2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247743" y="3799347"/>
              <a:ext cx="77" cy="77"/>
            </a:xfrm>
            <a:custGeom>
              <a:rect b="b" l="l" r="r" t="t"/>
              <a:pathLst>
                <a:path extrusionOk="0" fill="none" h="1" w="1">
                  <a:moveTo>
                    <a:pt x="0" y="0"/>
                  </a:moveTo>
                  <a:lnTo>
                    <a:pt x="0"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086319" y="3882378"/>
              <a:ext cx="9577" cy="4789"/>
            </a:xfrm>
            <a:custGeom>
              <a:rect b="b" l="l" r="r" t="t"/>
              <a:pathLst>
                <a:path extrusionOk="0" h="62" w="124">
                  <a:moveTo>
                    <a:pt x="124" y="62"/>
                  </a:moveTo>
                  <a:lnTo>
                    <a:pt x="124" y="62"/>
                  </a:lnTo>
                  <a:lnTo>
                    <a:pt x="1" y="0"/>
                  </a:lnTo>
                  <a:lnTo>
                    <a:pt x="1" y="0"/>
                  </a:lnTo>
                  <a:lnTo>
                    <a:pt x="124" y="62"/>
                  </a:lnTo>
                  <a:lnTo>
                    <a:pt x="124" y="62"/>
                  </a:lnTo>
                  <a:close/>
                </a:path>
              </a:pathLst>
            </a:custGeom>
            <a:solidFill>
              <a:srgbClr val="D2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3311773" y="3955908"/>
              <a:ext cx="498475" cy="500885"/>
            </a:xfrm>
            <a:custGeom>
              <a:rect b="b" l="l" r="r" t="t"/>
              <a:pathLst>
                <a:path extrusionOk="0" h="6485" w="6454">
                  <a:moveTo>
                    <a:pt x="3227" y="1"/>
                  </a:moveTo>
                  <a:lnTo>
                    <a:pt x="2889" y="32"/>
                  </a:lnTo>
                  <a:lnTo>
                    <a:pt x="2582" y="62"/>
                  </a:lnTo>
                  <a:lnTo>
                    <a:pt x="2275" y="155"/>
                  </a:lnTo>
                  <a:lnTo>
                    <a:pt x="1967" y="247"/>
                  </a:lnTo>
                  <a:lnTo>
                    <a:pt x="1691" y="400"/>
                  </a:lnTo>
                  <a:lnTo>
                    <a:pt x="1414" y="554"/>
                  </a:lnTo>
                  <a:lnTo>
                    <a:pt x="1168" y="738"/>
                  </a:lnTo>
                  <a:lnTo>
                    <a:pt x="953" y="953"/>
                  </a:lnTo>
                  <a:lnTo>
                    <a:pt x="738" y="1169"/>
                  </a:lnTo>
                  <a:lnTo>
                    <a:pt x="554" y="1414"/>
                  </a:lnTo>
                  <a:lnTo>
                    <a:pt x="370" y="1691"/>
                  </a:lnTo>
                  <a:lnTo>
                    <a:pt x="247" y="1967"/>
                  </a:lnTo>
                  <a:lnTo>
                    <a:pt x="124" y="2275"/>
                  </a:lnTo>
                  <a:lnTo>
                    <a:pt x="62" y="2582"/>
                  </a:lnTo>
                  <a:lnTo>
                    <a:pt x="1" y="2920"/>
                  </a:lnTo>
                  <a:lnTo>
                    <a:pt x="1" y="3227"/>
                  </a:lnTo>
                  <a:lnTo>
                    <a:pt x="1" y="3565"/>
                  </a:lnTo>
                  <a:lnTo>
                    <a:pt x="62" y="3903"/>
                  </a:lnTo>
                  <a:lnTo>
                    <a:pt x="124" y="4210"/>
                  </a:lnTo>
                  <a:lnTo>
                    <a:pt x="247" y="4487"/>
                  </a:lnTo>
                  <a:lnTo>
                    <a:pt x="370" y="4794"/>
                  </a:lnTo>
                  <a:lnTo>
                    <a:pt x="554" y="5040"/>
                  </a:lnTo>
                  <a:lnTo>
                    <a:pt x="738" y="5286"/>
                  </a:lnTo>
                  <a:lnTo>
                    <a:pt x="953" y="5532"/>
                  </a:lnTo>
                  <a:lnTo>
                    <a:pt x="1168" y="5747"/>
                  </a:lnTo>
                  <a:lnTo>
                    <a:pt x="1414" y="5931"/>
                  </a:lnTo>
                  <a:lnTo>
                    <a:pt x="1691" y="6085"/>
                  </a:lnTo>
                  <a:lnTo>
                    <a:pt x="1967" y="6208"/>
                  </a:lnTo>
                  <a:lnTo>
                    <a:pt x="2275" y="6330"/>
                  </a:lnTo>
                  <a:lnTo>
                    <a:pt x="2582" y="6423"/>
                  </a:lnTo>
                  <a:lnTo>
                    <a:pt x="2889" y="6453"/>
                  </a:lnTo>
                  <a:lnTo>
                    <a:pt x="3227" y="6484"/>
                  </a:lnTo>
                  <a:lnTo>
                    <a:pt x="3565" y="6453"/>
                  </a:lnTo>
                  <a:lnTo>
                    <a:pt x="3872" y="6423"/>
                  </a:lnTo>
                  <a:lnTo>
                    <a:pt x="4180" y="6330"/>
                  </a:lnTo>
                  <a:lnTo>
                    <a:pt x="4487" y="6208"/>
                  </a:lnTo>
                  <a:lnTo>
                    <a:pt x="4763" y="6085"/>
                  </a:lnTo>
                  <a:lnTo>
                    <a:pt x="5040" y="5931"/>
                  </a:lnTo>
                  <a:lnTo>
                    <a:pt x="5286" y="5747"/>
                  </a:lnTo>
                  <a:lnTo>
                    <a:pt x="5501" y="5532"/>
                  </a:lnTo>
                  <a:lnTo>
                    <a:pt x="5716" y="5286"/>
                  </a:lnTo>
                  <a:lnTo>
                    <a:pt x="5900" y="5040"/>
                  </a:lnTo>
                  <a:lnTo>
                    <a:pt x="6085" y="4794"/>
                  </a:lnTo>
                  <a:lnTo>
                    <a:pt x="6207" y="4487"/>
                  </a:lnTo>
                  <a:lnTo>
                    <a:pt x="6330" y="4210"/>
                  </a:lnTo>
                  <a:lnTo>
                    <a:pt x="6392" y="3903"/>
                  </a:lnTo>
                  <a:lnTo>
                    <a:pt x="6453" y="3565"/>
                  </a:lnTo>
                  <a:lnTo>
                    <a:pt x="6453" y="3227"/>
                  </a:lnTo>
                  <a:lnTo>
                    <a:pt x="6453" y="2920"/>
                  </a:lnTo>
                  <a:lnTo>
                    <a:pt x="6392" y="2582"/>
                  </a:lnTo>
                  <a:lnTo>
                    <a:pt x="6330" y="2275"/>
                  </a:lnTo>
                  <a:lnTo>
                    <a:pt x="6207" y="1967"/>
                  </a:lnTo>
                  <a:lnTo>
                    <a:pt x="6085" y="1691"/>
                  </a:lnTo>
                  <a:lnTo>
                    <a:pt x="5900" y="1414"/>
                  </a:lnTo>
                  <a:lnTo>
                    <a:pt x="5716" y="1169"/>
                  </a:lnTo>
                  <a:lnTo>
                    <a:pt x="5501" y="953"/>
                  </a:lnTo>
                  <a:lnTo>
                    <a:pt x="5286" y="738"/>
                  </a:lnTo>
                  <a:lnTo>
                    <a:pt x="5040" y="554"/>
                  </a:lnTo>
                  <a:lnTo>
                    <a:pt x="4763" y="400"/>
                  </a:lnTo>
                  <a:lnTo>
                    <a:pt x="4487" y="247"/>
                  </a:lnTo>
                  <a:lnTo>
                    <a:pt x="4180" y="155"/>
                  </a:lnTo>
                  <a:lnTo>
                    <a:pt x="3872" y="62"/>
                  </a:lnTo>
                  <a:lnTo>
                    <a:pt x="3565" y="32"/>
                  </a:lnTo>
                  <a:lnTo>
                    <a:pt x="3227"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3418591" y="4062728"/>
              <a:ext cx="284843" cy="287246"/>
            </a:xfrm>
            <a:custGeom>
              <a:rect b="b" l="l" r="r" t="t"/>
              <a:pathLst>
                <a:path extrusionOk="0" h="3719" w="3688">
                  <a:moveTo>
                    <a:pt x="1660" y="1"/>
                  </a:moveTo>
                  <a:lnTo>
                    <a:pt x="1475" y="31"/>
                  </a:lnTo>
                  <a:lnTo>
                    <a:pt x="1107" y="154"/>
                  </a:lnTo>
                  <a:lnTo>
                    <a:pt x="799" y="308"/>
                  </a:lnTo>
                  <a:lnTo>
                    <a:pt x="523" y="554"/>
                  </a:lnTo>
                  <a:lnTo>
                    <a:pt x="308" y="830"/>
                  </a:lnTo>
                  <a:lnTo>
                    <a:pt x="123" y="1137"/>
                  </a:lnTo>
                  <a:lnTo>
                    <a:pt x="31" y="1475"/>
                  </a:lnTo>
                  <a:lnTo>
                    <a:pt x="1" y="1660"/>
                  </a:lnTo>
                  <a:lnTo>
                    <a:pt x="1" y="1844"/>
                  </a:lnTo>
                  <a:lnTo>
                    <a:pt x="1" y="2059"/>
                  </a:lnTo>
                  <a:lnTo>
                    <a:pt x="31" y="2244"/>
                  </a:lnTo>
                  <a:lnTo>
                    <a:pt x="123" y="2582"/>
                  </a:lnTo>
                  <a:lnTo>
                    <a:pt x="308" y="2889"/>
                  </a:lnTo>
                  <a:lnTo>
                    <a:pt x="523" y="3165"/>
                  </a:lnTo>
                  <a:lnTo>
                    <a:pt x="799" y="3380"/>
                  </a:lnTo>
                  <a:lnTo>
                    <a:pt x="1107" y="3565"/>
                  </a:lnTo>
                  <a:lnTo>
                    <a:pt x="1475" y="3688"/>
                  </a:lnTo>
                  <a:lnTo>
                    <a:pt x="1660" y="3688"/>
                  </a:lnTo>
                  <a:lnTo>
                    <a:pt x="1844" y="3718"/>
                  </a:lnTo>
                  <a:lnTo>
                    <a:pt x="2028" y="3688"/>
                  </a:lnTo>
                  <a:lnTo>
                    <a:pt x="2213" y="3688"/>
                  </a:lnTo>
                  <a:lnTo>
                    <a:pt x="2551" y="3565"/>
                  </a:lnTo>
                  <a:lnTo>
                    <a:pt x="2889" y="3380"/>
                  </a:lnTo>
                  <a:lnTo>
                    <a:pt x="3165" y="3165"/>
                  </a:lnTo>
                  <a:lnTo>
                    <a:pt x="3380" y="2889"/>
                  </a:lnTo>
                  <a:lnTo>
                    <a:pt x="3565" y="2582"/>
                  </a:lnTo>
                  <a:lnTo>
                    <a:pt x="3657" y="2244"/>
                  </a:lnTo>
                  <a:lnTo>
                    <a:pt x="3688" y="2059"/>
                  </a:lnTo>
                  <a:lnTo>
                    <a:pt x="3688" y="1844"/>
                  </a:lnTo>
                  <a:lnTo>
                    <a:pt x="3688" y="1660"/>
                  </a:lnTo>
                  <a:lnTo>
                    <a:pt x="3657" y="1475"/>
                  </a:lnTo>
                  <a:lnTo>
                    <a:pt x="3565" y="1137"/>
                  </a:lnTo>
                  <a:lnTo>
                    <a:pt x="3380" y="830"/>
                  </a:lnTo>
                  <a:lnTo>
                    <a:pt x="3165" y="554"/>
                  </a:lnTo>
                  <a:lnTo>
                    <a:pt x="2889" y="308"/>
                  </a:lnTo>
                  <a:lnTo>
                    <a:pt x="2551" y="154"/>
                  </a:lnTo>
                  <a:lnTo>
                    <a:pt x="2213" y="31"/>
                  </a:lnTo>
                  <a:lnTo>
                    <a:pt x="202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480303" y="4126835"/>
              <a:ext cx="161421" cy="159032"/>
            </a:xfrm>
            <a:custGeom>
              <a:rect b="b" l="l" r="r" t="t"/>
              <a:pathLst>
                <a:path extrusionOk="0" h="2059" w="2090">
                  <a:moveTo>
                    <a:pt x="830" y="0"/>
                  </a:moveTo>
                  <a:lnTo>
                    <a:pt x="646" y="62"/>
                  </a:lnTo>
                  <a:lnTo>
                    <a:pt x="461" y="154"/>
                  </a:lnTo>
                  <a:lnTo>
                    <a:pt x="308" y="307"/>
                  </a:lnTo>
                  <a:lnTo>
                    <a:pt x="185" y="430"/>
                  </a:lnTo>
                  <a:lnTo>
                    <a:pt x="93" y="615"/>
                  </a:lnTo>
                  <a:lnTo>
                    <a:pt x="31" y="830"/>
                  </a:lnTo>
                  <a:lnTo>
                    <a:pt x="0" y="1014"/>
                  </a:lnTo>
                  <a:lnTo>
                    <a:pt x="31" y="1229"/>
                  </a:lnTo>
                  <a:lnTo>
                    <a:pt x="93" y="1444"/>
                  </a:lnTo>
                  <a:lnTo>
                    <a:pt x="185" y="1598"/>
                  </a:lnTo>
                  <a:lnTo>
                    <a:pt x="308" y="1752"/>
                  </a:lnTo>
                  <a:lnTo>
                    <a:pt x="461" y="1874"/>
                  </a:lnTo>
                  <a:lnTo>
                    <a:pt x="646" y="1967"/>
                  </a:lnTo>
                  <a:lnTo>
                    <a:pt x="830" y="2028"/>
                  </a:lnTo>
                  <a:lnTo>
                    <a:pt x="1045" y="2059"/>
                  </a:lnTo>
                  <a:lnTo>
                    <a:pt x="1260" y="2028"/>
                  </a:lnTo>
                  <a:lnTo>
                    <a:pt x="1445" y="1967"/>
                  </a:lnTo>
                  <a:lnTo>
                    <a:pt x="1629" y="1874"/>
                  </a:lnTo>
                  <a:lnTo>
                    <a:pt x="1783" y="1752"/>
                  </a:lnTo>
                  <a:lnTo>
                    <a:pt x="1905" y="1598"/>
                  </a:lnTo>
                  <a:lnTo>
                    <a:pt x="1998" y="1444"/>
                  </a:lnTo>
                  <a:lnTo>
                    <a:pt x="2059" y="1229"/>
                  </a:lnTo>
                  <a:lnTo>
                    <a:pt x="2090" y="1014"/>
                  </a:lnTo>
                  <a:lnTo>
                    <a:pt x="2059" y="830"/>
                  </a:lnTo>
                  <a:lnTo>
                    <a:pt x="1998" y="615"/>
                  </a:lnTo>
                  <a:lnTo>
                    <a:pt x="1905" y="430"/>
                  </a:lnTo>
                  <a:lnTo>
                    <a:pt x="1783" y="307"/>
                  </a:lnTo>
                  <a:lnTo>
                    <a:pt x="1629" y="154"/>
                  </a:lnTo>
                  <a:lnTo>
                    <a:pt x="1445" y="62"/>
                  </a:lnTo>
                  <a:lnTo>
                    <a:pt x="1260"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5217431" y="3955908"/>
              <a:ext cx="500792" cy="500885"/>
            </a:xfrm>
            <a:custGeom>
              <a:rect b="b" l="l" r="r" t="t"/>
              <a:pathLst>
                <a:path extrusionOk="0" h="6485" w="6484">
                  <a:moveTo>
                    <a:pt x="3258" y="1"/>
                  </a:moveTo>
                  <a:lnTo>
                    <a:pt x="2920" y="32"/>
                  </a:lnTo>
                  <a:lnTo>
                    <a:pt x="2612" y="62"/>
                  </a:lnTo>
                  <a:lnTo>
                    <a:pt x="2274" y="155"/>
                  </a:lnTo>
                  <a:lnTo>
                    <a:pt x="1998" y="247"/>
                  </a:lnTo>
                  <a:lnTo>
                    <a:pt x="1721" y="400"/>
                  </a:lnTo>
                  <a:lnTo>
                    <a:pt x="1445" y="554"/>
                  </a:lnTo>
                  <a:lnTo>
                    <a:pt x="1199" y="738"/>
                  </a:lnTo>
                  <a:lnTo>
                    <a:pt x="953" y="953"/>
                  </a:lnTo>
                  <a:lnTo>
                    <a:pt x="769" y="1169"/>
                  </a:lnTo>
                  <a:lnTo>
                    <a:pt x="554" y="1414"/>
                  </a:lnTo>
                  <a:lnTo>
                    <a:pt x="400" y="1691"/>
                  </a:lnTo>
                  <a:lnTo>
                    <a:pt x="277" y="1967"/>
                  </a:lnTo>
                  <a:lnTo>
                    <a:pt x="154" y="2275"/>
                  </a:lnTo>
                  <a:lnTo>
                    <a:pt x="93" y="2582"/>
                  </a:lnTo>
                  <a:lnTo>
                    <a:pt x="31" y="2920"/>
                  </a:lnTo>
                  <a:lnTo>
                    <a:pt x="1" y="3227"/>
                  </a:lnTo>
                  <a:lnTo>
                    <a:pt x="31" y="3565"/>
                  </a:lnTo>
                  <a:lnTo>
                    <a:pt x="93" y="3903"/>
                  </a:lnTo>
                  <a:lnTo>
                    <a:pt x="154" y="4210"/>
                  </a:lnTo>
                  <a:lnTo>
                    <a:pt x="277" y="4487"/>
                  </a:lnTo>
                  <a:lnTo>
                    <a:pt x="400" y="4794"/>
                  </a:lnTo>
                  <a:lnTo>
                    <a:pt x="554" y="5040"/>
                  </a:lnTo>
                  <a:lnTo>
                    <a:pt x="769" y="5286"/>
                  </a:lnTo>
                  <a:lnTo>
                    <a:pt x="953" y="5532"/>
                  </a:lnTo>
                  <a:lnTo>
                    <a:pt x="1199" y="5747"/>
                  </a:lnTo>
                  <a:lnTo>
                    <a:pt x="1445" y="5931"/>
                  </a:lnTo>
                  <a:lnTo>
                    <a:pt x="1721" y="6085"/>
                  </a:lnTo>
                  <a:lnTo>
                    <a:pt x="1998" y="6208"/>
                  </a:lnTo>
                  <a:lnTo>
                    <a:pt x="2274" y="6330"/>
                  </a:lnTo>
                  <a:lnTo>
                    <a:pt x="2612" y="6423"/>
                  </a:lnTo>
                  <a:lnTo>
                    <a:pt x="2920" y="6453"/>
                  </a:lnTo>
                  <a:lnTo>
                    <a:pt x="3258" y="6484"/>
                  </a:lnTo>
                  <a:lnTo>
                    <a:pt x="3596" y="6453"/>
                  </a:lnTo>
                  <a:lnTo>
                    <a:pt x="3903" y="6423"/>
                  </a:lnTo>
                  <a:lnTo>
                    <a:pt x="4210" y="6330"/>
                  </a:lnTo>
                  <a:lnTo>
                    <a:pt x="4517" y="6208"/>
                  </a:lnTo>
                  <a:lnTo>
                    <a:pt x="4794" y="6085"/>
                  </a:lnTo>
                  <a:lnTo>
                    <a:pt x="5070" y="5931"/>
                  </a:lnTo>
                  <a:lnTo>
                    <a:pt x="5316" y="5747"/>
                  </a:lnTo>
                  <a:lnTo>
                    <a:pt x="5531" y="5532"/>
                  </a:lnTo>
                  <a:lnTo>
                    <a:pt x="5746" y="5286"/>
                  </a:lnTo>
                  <a:lnTo>
                    <a:pt x="5931" y="5040"/>
                  </a:lnTo>
                  <a:lnTo>
                    <a:pt x="6084" y="4794"/>
                  </a:lnTo>
                  <a:lnTo>
                    <a:pt x="6238" y="4487"/>
                  </a:lnTo>
                  <a:lnTo>
                    <a:pt x="6330" y="4210"/>
                  </a:lnTo>
                  <a:lnTo>
                    <a:pt x="6422" y="3903"/>
                  </a:lnTo>
                  <a:lnTo>
                    <a:pt x="6484" y="3565"/>
                  </a:lnTo>
                  <a:lnTo>
                    <a:pt x="6484" y="3227"/>
                  </a:lnTo>
                  <a:lnTo>
                    <a:pt x="6484" y="2920"/>
                  </a:lnTo>
                  <a:lnTo>
                    <a:pt x="6422" y="2582"/>
                  </a:lnTo>
                  <a:lnTo>
                    <a:pt x="6330" y="2275"/>
                  </a:lnTo>
                  <a:lnTo>
                    <a:pt x="6238" y="1967"/>
                  </a:lnTo>
                  <a:lnTo>
                    <a:pt x="6084" y="1691"/>
                  </a:lnTo>
                  <a:lnTo>
                    <a:pt x="5931" y="1414"/>
                  </a:lnTo>
                  <a:lnTo>
                    <a:pt x="5746" y="1169"/>
                  </a:lnTo>
                  <a:lnTo>
                    <a:pt x="5531" y="953"/>
                  </a:lnTo>
                  <a:lnTo>
                    <a:pt x="5316" y="738"/>
                  </a:lnTo>
                  <a:lnTo>
                    <a:pt x="5070" y="554"/>
                  </a:lnTo>
                  <a:lnTo>
                    <a:pt x="4794" y="400"/>
                  </a:lnTo>
                  <a:lnTo>
                    <a:pt x="4517" y="247"/>
                  </a:lnTo>
                  <a:lnTo>
                    <a:pt x="4210" y="155"/>
                  </a:lnTo>
                  <a:lnTo>
                    <a:pt x="3903" y="62"/>
                  </a:lnTo>
                  <a:lnTo>
                    <a:pt x="3596" y="32"/>
                  </a:lnTo>
                  <a:lnTo>
                    <a:pt x="3258"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5324249" y="4062728"/>
              <a:ext cx="287237" cy="287246"/>
            </a:xfrm>
            <a:custGeom>
              <a:rect b="b" l="l" r="r" t="t"/>
              <a:pathLst>
                <a:path extrusionOk="0" h="3719" w="3719">
                  <a:moveTo>
                    <a:pt x="1690" y="1"/>
                  </a:moveTo>
                  <a:lnTo>
                    <a:pt x="1506" y="31"/>
                  </a:lnTo>
                  <a:lnTo>
                    <a:pt x="1137" y="154"/>
                  </a:lnTo>
                  <a:lnTo>
                    <a:pt x="830" y="308"/>
                  </a:lnTo>
                  <a:lnTo>
                    <a:pt x="553" y="554"/>
                  </a:lnTo>
                  <a:lnTo>
                    <a:pt x="338" y="830"/>
                  </a:lnTo>
                  <a:lnTo>
                    <a:pt x="154" y="1137"/>
                  </a:lnTo>
                  <a:lnTo>
                    <a:pt x="62" y="1475"/>
                  </a:lnTo>
                  <a:lnTo>
                    <a:pt x="31" y="1660"/>
                  </a:lnTo>
                  <a:lnTo>
                    <a:pt x="0" y="1844"/>
                  </a:lnTo>
                  <a:lnTo>
                    <a:pt x="31" y="2059"/>
                  </a:lnTo>
                  <a:lnTo>
                    <a:pt x="62" y="2244"/>
                  </a:lnTo>
                  <a:lnTo>
                    <a:pt x="154" y="2582"/>
                  </a:lnTo>
                  <a:lnTo>
                    <a:pt x="338" y="2889"/>
                  </a:lnTo>
                  <a:lnTo>
                    <a:pt x="553" y="3165"/>
                  </a:lnTo>
                  <a:lnTo>
                    <a:pt x="830" y="3380"/>
                  </a:lnTo>
                  <a:lnTo>
                    <a:pt x="1137" y="3565"/>
                  </a:lnTo>
                  <a:lnTo>
                    <a:pt x="1506" y="3688"/>
                  </a:lnTo>
                  <a:lnTo>
                    <a:pt x="1690" y="3688"/>
                  </a:lnTo>
                  <a:lnTo>
                    <a:pt x="1875" y="3718"/>
                  </a:lnTo>
                  <a:lnTo>
                    <a:pt x="2059" y="3688"/>
                  </a:lnTo>
                  <a:lnTo>
                    <a:pt x="2243" y="3688"/>
                  </a:lnTo>
                  <a:lnTo>
                    <a:pt x="2581" y="3565"/>
                  </a:lnTo>
                  <a:lnTo>
                    <a:pt x="2919" y="3380"/>
                  </a:lnTo>
                  <a:lnTo>
                    <a:pt x="3165" y="3165"/>
                  </a:lnTo>
                  <a:lnTo>
                    <a:pt x="3411" y="2889"/>
                  </a:lnTo>
                  <a:lnTo>
                    <a:pt x="3565" y="2582"/>
                  </a:lnTo>
                  <a:lnTo>
                    <a:pt x="3687" y="2244"/>
                  </a:lnTo>
                  <a:lnTo>
                    <a:pt x="3718" y="2059"/>
                  </a:lnTo>
                  <a:lnTo>
                    <a:pt x="3718" y="1844"/>
                  </a:lnTo>
                  <a:lnTo>
                    <a:pt x="3718" y="1660"/>
                  </a:lnTo>
                  <a:lnTo>
                    <a:pt x="3687" y="1475"/>
                  </a:lnTo>
                  <a:lnTo>
                    <a:pt x="3565" y="1137"/>
                  </a:lnTo>
                  <a:lnTo>
                    <a:pt x="3411" y="830"/>
                  </a:lnTo>
                  <a:lnTo>
                    <a:pt x="3165" y="554"/>
                  </a:lnTo>
                  <a:lnTo>
                    <a:pt x="2919" y="308"/>
                  </a:lnTo>
                  <a:lnTo>
                    <a:pt x="2581" y="154"/>
                  </a:lnTo>
                  <a:lnTo>
                    <a:pt x="2243" y="31"/>
                  </a:lnTo>
                  <a:lnTo>
                    <a:pt x="2059"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5388278" y="4126835"/>
              <a:ext cx="161498" cy="159032"/>
            </a:xfrm>
            <a:custGeom>
              <a:rect b="b" l="l" r="r" t="t"/>
              <a:pathLst>
                <a:path extrusionOk="0" h="2059" w="2091">
                  <a:moveTo>
                    <a:pt x="831" y="0"/>
                  </a:moveTo>
                  <a:lnTo>
                    <a:pt x="646" y="62"/>
                  </a:lnTo>
                  <a:lnTo>
                    <a:pt x="462" y="154"/>
                  </a:lnTo>
                  <a:lnTo>
                    <a:pt x="308" y="307"/>
                  </a:lnTo>
                  <a:lnTo>
                    <a:pt x="185" y="430"/>
                  </a:lnTo>
                  <a:lnTo>
                    <a:pt x="93" y="615"/>
                  </a:lnTo>
                  <a:lnTo>
                    <a:pt x="32" y="830"/>
                  </a:lnTo>
                  <a:lnTo>
                    <a:pt x="1" y="1014"/>
                  </a:lnTo>
                  <a:lnTo>
                    <a:pt x="32" y="1229"/>
                  </a:lnTo>
                  <a:lnTo>
                    <a:pt x="93" y="1444"/>
                  </a:lnTo>
                  <a:lnTo>
                    <a:pt x="185" y="1598"/>
                  </a:lnTo>
                  <a:lnTo>
                    <a:pt x="308" y="1752"/>
                  </a:lnTo>
                  <a:lnTo>
                    <a:pt x="462" y="1874"/>
                  </a:lnTo>
                  <a:lnTo>
                    <a:pt x="646" y="1967"/>
                  </a:lnTo>
                  <a:lnTo>
                    <a:pt x="831" y="2028"/>
                  </a:lnTo>
                  <a:lnTo>
                    <a:pt x="1046" y="2059"/>
                  </a:lnTo>
                  <a:lnTo>
                    <a:pt x="1261" y="2028"/>
                  </a:lnTo>
                  <a:lnTo>
                    <a:pt x="1445" y="1967"/>
                  </a:lnTo>
                  <a:lnTo>
                    <a:pt x="1629" y="1874"/>
                  </a:lnTo>
                  <a:lnTo>
                    <a:pt x="1783" y="1752"/>
                  </a:lnTo>
                  <a:lnTo>
                    <a:pt x="1906" y="1598"/>
                  </a:lnTo>
                  <a:lnTo>
                    <a:pt x="1998" y="1444"/>
                  </a:lnTo>
                  <a:lnTo>
                    <a:pt x="2060" y="1229"/>
                  </a:lnTo>
                  <a:lnTo>
                    <a:pt x="2090" y="1014"/>
                  </a:lnTo>
                  <a:lnTo>
                    <a:pt x="2060" y="830"/>
                  </a:lnTo>
                  <a:lnTo>
                    <a:pt x="1998" y="615"/>
                  </a:lnTo>
                  <a:lnTo>
                    <a:pt x="1906" y="430"/>
                  </a:lnTo>
                  <a:lnTo>
                    <a:pt x="1783" y="307"/>
                  </a:lnTo>
                  <a:lnTo>
                    <a:pt x="1629" y="154"/>
                  </a:lnTo>
                  <a:lnTo>
                    <a:pt x="1445" y="62"/>
                  </a:lnTo>
                  <a:lnTo>
                    <a:pt x="126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103002" y="3616603"/>
              <a:ext cx="121104" cy="16683"/>
            </a:xfrm>
            <a:custGeom>
              <a:rect b="b" l="l" r="r" t="t"/>
              <a:pathLst>
                <a:path extrusionOk="0" h="216" w="1568">
                  <a:moveTo>
                    <a:pt x="154" y="0"/>
                  </a:moveTo>
                  <a:lnTo>
                    <a:pt x="61" y="31"/>
                  </a:lnTo>
                  <a:lnTo>
                    <a:pt x="31" y="62"/>
                  </a:lnTo>
                  <a:lnTo>
                    <a:pt x="0" y="92"/>
                  </a:lnTo>
                  <a:lnTo>
                    <a:pt x="0" y="154"/>
                  </a:lnTo>
                  <a:lnTo>
                    <a:pt x="31" y="184"/>
                  </a:lnTo>
                  <a:lnTo>
                    <a:pt x="61" y="184"/>
                  </a:lnTo>
                  <a:lnTo>
                    <a:pt x="123" y="215"/>
                  </a:lnTo>
                  <a:lnTo>
                    <a:pt x="1413" y="215"/>
                  </a:lnTo>
                  <a:lnTo>
                    <a:pt x="1475" y="184"/>
                  </a:lnTo>
                  <a:lnTo>
                    <a:pt x="1506" y="184"/>
                  </a:lnTo>
                  <a:lnTo>
                    <a:pt x="1536" y="154"/>
                  </a:lnTo>
                  <a:lnTo>
                    <a:pt x="1567" y="92"/>
                  </a:lnTo>
                  <a:lnTo>
                    <a:pt x="1536" y="62"/>
                  </a:lnTo>
                  <a:lnTo>
                    <a:pt x="1506" y="31"/>
                  </a:lnTo>
                  <a:lnTo>
                    <a:pt x="1475" y="0"/>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5699155" y="3725740"/>
              <a:ext cx="61788" cy="54684"/>
            </a:xfrm>
            <a:custGeom>
              <a:rect b="b" l="l" r="r" t="t"/>
              <a:pathLst>
                <a:path extrusionOk="0" h="708" w="800">
                  <a:moveTo>
                    <a:pt x="339" y="1"/>
                  </a:moveTo>
                  <a:lnTo>
                    <a:pt x="155" y="62"/>
                  </a:lnTo>
                  <a:lnTo>
                    <a:pt x="32" y="154"/>
                  </a:lnTo>
                  <a:lnTo>
                    <a:pt x="1" y="246"/>
                  </a:lnTo>
                  <a:lnTo>
                    <a:pt x="1" y="369"/>
                  </a:lnTo>
                  <a:lnTo>
                    <a:pt x="62" y="492"/>
                  </a:lnTo>
                  <a:lnTo>
                    <a:pt x="185" y="615"/>
                  </a:lnTo>
                  <a:lnTo>
                    <a:pt x="339" y="707"/>
                  </a:lnTo>
                  <a:lnTo>
                    <a:pt x="370" y="615"/>
                  </a:lnTo>
                  <a:lnTo>
                    <a:pt x="431" y="431"/>
                  </a:lnTo>
                  <a:lnTo>
                    <a:pt x="523" y="246"/>
                  </a:lnTo>
                  <a:lnTo>
                    <a:pt x="646" y="123"/>
                  </a:lnTo>
                  <a:lnTo>
                    <a:pt x="800" y="1"/>
                  </a:lnTo>
                  <a:close/>
                </a:path>
              </a:pathLst>
            </a:custGeom>
            <a:solidFill>
              <a:srgbClr val="E8E8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699155" y="3725740"/>
              <a:ext cx="61788" cy="54684"/>
            </a:xfrm>
            <a:custGeom>
              <a:rect b="b" l="l" r="r" t="t"/>
              <a:pathLst>
                <a:path extrusionOk="0" fill="none" h="708" w="800">
                  <a:moveTo>
                    <a:pt x="554" y="1"/>
                  </a:moveTo>
                  <a:lnTo>
                    <a:pt x="554" y="1"/>
                  </a:lnTo>
                  <a:lnTo>
                    <a:pt x="339" y="1"/>
                  </a:lnTo>
                  <a:lnTo>
                    <a:pt x="155" y="62"/>
                  </a:lnTo>
                  <a:lnTo>
                    <a:pt x="32" y="154"/>
                  </a:lnTo>
                  <a:lnTo>
                    <a:pt x="1" y="246"/>
                  </a:lnTo>
                  <a:lnTo>
                    <a:pt x="1" y="246"/>
                  </a:lnTo>
                  <a:lnTo>
                    <a:pt x="1" y="369"/>
                  </a:lnTo>
                  <a:lnTo>
                    <a:pt x="62" y="492"/>
                  </a:lnTo>
                  <a:lnTo>
                    <a:pt x="185" y="615"/>
                  </a:lnTo>
                  <a:lnTo>
                    <a:pt x="339" y="707"/>
                  </a:lnTo>
                  <a:lnTo>
                    <a:pt x="339" y="707"/>
                  </a:lnTo>
                  <a:lnTo>
                    <a:pt x="370" y="615"/>
                  </a:lnTo>
                  <a:lnTo>
                    <a:pt x="370" y="615"/>
                  </a:lnTo>
                  <a:lnTo>
                    <a:pt x="370" y="615"/>
                  </a:lnTo>
                  <a:lnTo>
                    <a:pt x="431" y="431"/>
                  </a:lnTo>
                  <a:lnTo>
                    <a:pt x="523" y="246"/>
                  </a:lnTo>
                  <a:lnTo>
                    <a:pt x="646" y="123"/>
                  </a:lnTo>
                  <a:lnTo>
                    <a:pt x="800" y="1"/>
                  </a:lnTo>
                  <a:lnTo>
                    <a:pt x="800" y="1"/>
                  </a:lnTo>
                  <a:lnTo>
                    <a:pt x="554"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725261" y="3773241"/>
              <a:ext cx="28577" cy="16683"/>
            </a:xfrm>
            <a:custGeom>
              <a:rect b="b" l="l" r="r" t="t"/>
              <a:pathLst>
                <a:path extrusionOk="0" h="216" w="370">
                  <a:moveTo>
                    <a:pt x="32" y="0"/>
                  </a:moveTo>
                  <a:lnTo>
                    <a:pt x="1" y="92"/>
                  </a:lnTo>
                  <a:lnTo>
                    <a:pt x="155" y="154"/>
                  </a:lnTo>
                  <a:lnTo>
                    <a:pt x="308" y="184"/>
                  </a:lnTo>
                  <a:lnTo>
                    <a:pt x="370" y="215"/>
                  </a:lnTo>
                  <a:lnTo>
                    <a:pt x="370" y="184"/>
                  </a:lnTo>
                  <a:lnTo>
                    <a:pt x="370" y="123"/>
                  </a:lnTo>
                  <a:lnTo>
                    <a:pt x="308" y="61"/>
                  </a:lnTo>
                  <a:lnTo>
                    <a:pt x="185" y="0"/>
                  </a:ln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725261" y="3773241"/>
              <a:ext cx="28577" cy="16683"/>
            </a:xfrm>
            <a:custGeom>
              <a:rect b="b" l="l" r="r" t="t"/>
              <a:pathLst>
                <a:path extrusionOk="0" fill="none" h="216" w="370">
                  <a:moveTo>
                    <a:pt x="32" y="0"/>
                  </a:moveTo>
                  <a:lnTo>
                    <a:pt x="32" y="0"/>
                  </a:lnTo>
                  <a:lnTo>
                    <a:pt x="1" y="92"/>
                  </a:lnTo>
                  <a:lnTo>
                    <a:pt x="1" y="92"/>
                  </a:lnTo>
                  <a:lnTo>
                    <a:pt x="155" y="154"/>
                  </a:lnTo>
                  <a:lnTo>
                    <a:pt x="308" y="184"/>
                  </a:lnTo>
                  <a:lnTo>
                    <a:pt x="308" y="184"/>
                  </a:lnTo>
                  <a:lnTo>
                    <a:pt x="370" y="215"/>
                  </a:lnTo>
                  <a:lnTo>
                    <a:pt x="370" y="215"/>
                  </a:lnTo>
                  <a:lnTo>
                    <a:pt x="370" y="184"/>
                  </a:lnTo>
                  <a:lnTo>
                    <a:pt x="370" y="184"/>
                  </a:lnTo>
                  <a:lnTo>
                    <a:pt x="370" y="123"/>
                  </a:lnTo>
                  <a:lnTo>
                    <a:pt x="308" y="61"/>
                  </a:lnTo>
                  <a:lnTo>
                    <a:pt x="185" y="0"/>
                  </a:lnTo>
                  <a:lnTo>
                    <a:pt x="32" y="0"/>
                  </a:lnTo>
                  <a:lnTo>
                    <a:pt x="32" y="0"/>
                  </a:lnTo>
                  <a:lnTo>
                    <a:pt x="3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3523015" y="3170401"/>
              <a:ext cx="230238" cy="85502"/>
            </a:xfrm>
            <a:custGeom>
              <a:rect b="b" l="l" r="r" t="t"/>
              <a:pathLst>
                <a:path extrusionOk="0" h="1107" w="2981">
                  <a:moveTo>
                    <a:pt x="2981" y="1"/>
                  </a:moveTo>
                  <a:lnTo>
                    <a:pt x="1567" y="124"/>
                  </a:lnTo>
                  <a:lnTo>
                    <a:pt x="554" y="216"/>
                  </a:lnTo>
                  <a:lnTo>
                    <a:pt x="431" y="216"/>
                  </a:lnTo>
                  <a:lnTo>
                    <a:pt x="308" y="246"/>
                  </a:lnTo>
                  <a:lnTo>
                    <a:pt x="246" y="308"/>
                  </a:lnTo>
                  <a:lnTo>
                    <a:pt x="154" y="369"/>
                  </a:lnTo>
                  <a:lnTo>
                    <a:pt x="93" y="492"/>
                  </a:lnTo>
                  <a:lnTo>
                    <a:pt x="31" y="646"/>
                  </a:lnTo>
                  <a:lnTo>
                    <a:pt x="0" y="861"/>
                  </a:lnTo>
                  <a:lnTo>
                    <a:pt x="0" y="1107"/>
                  </a:lnTo>
                  <a:lnTo>
                    <a:pt x="185" y="984"/>
                  </a:lnTo>
                  <a:lnTo>
                    <a:pt x="461" y="830"/>
                  </a:lnTo>
                  <a:lnTo>
                    <a:pt x="1199" y="523"/>
                  </a:lnTo>
                  <a:lnTo>
                    <a:pt x="2090" y="216"/>
                  </a:lnTo>
                  <a:lnTo>
                    <a:pt x="2520" y="93"/>
                  </a:lnTo>
                  <a:lnTo>
                    <a:pt x="2981"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3041290" y="4008121"/>
              <a:ext cx="230238" cy="33367"/>
            </a:xfrm>
            <a:custGeom>
              <a:rect b="b" l="l" r="r" t="t"/>
              <a:pathLst>
                <a:path extrusionOk="0" h="432" w="2981">
                  <a:moveTo>
                    <a:pt x="215" y="1"/>
                  </a:moveTo>
                  <a:lnTo>
                    <a:pt x="154" y="32"/>
                  </a:lnTo>
                  <a:lnTo>
                    <a:pt x="62" y="62"/>
                  </a:lnTo>
                  <a:lnTo>
                    <a:pt x="31" y="124"/>
                  </a:lnTo>
                  <a:lnTo>
                    <a:pt x="0" y="216"/>
                  </a:lnTo>
                  <a:lnTo>
                    <a:pt x="31" y="308"/>
                  </a:lnTo>
                  <a:lnTo>
                    <a:pt x="62" y="370"/>
                  </a:lnTo>
                  <a:lnTo>
                    <a:pt x="154" y="431"/>
                  </a:lnTo>
                  <a:lnTo>
                    <a:pt x="2858" y="431"/>
                  </a:lnTo>
                  <a:lnTo>
                    <a:pt x="2919" y="370"/>
                  </a:lnTo>
                  <a:lnTo>
                    <a:pt x="2950" y="308"/>
                  </a:lnTo>
                  <a:lnTo>
                    <a:pt x="2981" y="216"/>
                  </a:lnTo>
                  <a:lnTo>
                    <a:pt x="2950" y="124"/>
                  </a:lnTo>
                  <a:lnTo>
                    <a:pt x="2919" y="62"/>
                  </a:lnTo>
                  <a:lnTo>
                    <a:pt x="2858" y="32"/>
                  </a:lnTo>
                  <a:lnTo>
                    <a:pt x="2765"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810762" y="4041410"/>
              <a:ext cx="249237" cy="23789"/>
            </a:xfrm>
            <a:custGeom>
              <a:rect b="b" l="l" r="r" t="t"/>
              <a:pathLst>
                <a:path extrusionOk="0" h="308" w="3227">
                  <a:moveTo>
                    <a:pt x="92" y="0"/>
                  </a:moveTo>
                  <a:lnTo>
                    <a:pt x="62" y="31"/>
                  </a:lnTo>
                  <a:lnTo>
                    <a:pt x="0" y="92"/>
                  </a:lnTo>
                  <a:lnTo>
                    <a:pt x="0" y="154"/>
                  </a:lnTo>
                  <a:lnTo>
                    <a:pt x="0" y="215"/>
                  </a:lnTo>
                  <a:lnTo>
                    <a:pt x="62" y="277"/>
                  </a:lnTo>
                  <a:lnTo>
                    <a:pt x="92" y="307"/>
                  </a:lnTo>
                  <a:lnTo>
                    <a:pt x="3134" y="307"/>
                  </a:lnTo>
                  <a:lnTo>
                    <a:pt x="3196" y="277"/>
                  </a:lnTo>
                  <a:lnTo>
                    <a:pt x="3226" y="215"/>
                  </a:lnTo>
                  <a:lnTo>
                    <a:pt x="3226" y="154"/>
                  </a:lnTo>
                  <a:lnTo>
                    <a:pt x="3226" y="92"/>
                  </a:lnTo>
                  <a:lnTo>
                    <a:pt x="3196" y="31"/>
                  </a:lnTo>
                  <a:lnTo>
                    <a:pt x="3134" y="0"/>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742812" y="2804912"/>
              <a:ext cx="111605" cy="109291"/>
            </a:xfrm>
            <a:custGeom>
              <a:rect b="b" l="l" r="r" t="t"/>
              <a:pathLst>
                <a:path extrusionOk="0" h="1415" w="1445">
                  <a:moveTo>
                    <a:pt x="707" y="277"/>
                  </a:moveTo>
                  <a:lnTo>
                    <a:pt x="892" y="308"/>
                  </a:lnTo>
                  <a:lnTo>
                    <a:pt x="1014" y="400"/>
                  </a:lnTo>
                  <a:lnTo>
                    <a:pt x="1107" y="554"/>
                  </a:lnTo>
                  <a:lnTo>
                    <a:pt x="1137" y="708"/>
                  </a:lnTo>
                  <a:lnTo>
                    <a:pt x="1107" y="892"/>
                  </a:lnTo>
                  <a:lnTo>
                    <a:pt x="1014" y="1015"/>
                  </a:lnTo>
                  <a:lnTo>
                    <a:pt x="892" y="1107"/>
                  </a:lnTo>
                  <a:lnTo>
                    <a:pt x="707" y="1138"/>
                  </a:lnTo>
                  <a:lnTo>
                    <a:pt x="554" y="1107"/>
                  </a:lnTo>
                  <a:lnTo>
                    <a:pt x="400" y="1015"/>
                  </a:lnTo>
                  <a:lnTo>
                    <a:pt x="308" y="892"/>
                  </a:lnTo>
                  <a:lnTo>
                    <a:pt x="277" y="708"/>
                  </a:lnTo>
                  <a:lnTo>
                    <a:pt x="308" y="554"/>
                  </a:lnTo>
                  <a:lnTo>
                    <a:pt x="400" y="400"/>
                  </a:lnTo>
                  <a:lnTo>
                    <a:pt x="554" y="308"/>
                  </a:lnTo>
                  <a:lnTo>
                    <a:pt x="707" y="277"/>
                  </a:lnTo>
                  <a:close/>
                  <a:moveTo>
                    <a:pt x="584" y="1"/>
                  </a:moveTo>
                  <a:lnTo>
                    <a:pt x="431" y="32"/>
                  </a:lnTo>
                  <a:lnTo>
                    <a:pt x="308" y="124"/>
                  </a:lnTo>
                  <a:lnTo>
                    <a:pt x="216" y="185"/>
                  </a:lnTo>
                  <a:lnTo>
                    <a:pt x="123" y="308"/>
                  </a:lnTo>
                  <a:lnTo>
                    <a:pt x="62" y="431"/>
                  </a:lnTo>
                  <a:lnTo>
                    <a:pt x="1" y="554"/>
                  </a:lnTo>
                  <a:lnTo>
                    <a:pt x="1" y="708"/>
                  </a:lnTo>
                  <a:lnTo>
                    <a:pt x="1" y="861"/>
                  </a:lnTo>
                  <a:lnTo>
                    <a:pt x="62" y="984"/>
                  </a:lnTo>
                  <a:lnTo>
                    <a:pt x="123" y="1107"/>
                  </a:lnTo>
                  <a:lnTo>
                    <a:pt x="216" y="1230"/>
                  </a:lnTo>
                  <a:lnTo>
                    <a:pt x="308" y="1291"/>
                  </a:lnTo>
                  <a:lnTo>
                    <a:pt x="431" y="1384"/>
                  </a:lnTo>
                  <a:lnTo>
                    <a:pt x="584" y="1414"/>
                  </a:lnTo>
                  <a:lnTo>
                    <a:pt x="861" y="1414"/>
                  </a:lnTo>
                  <a:lnTo>
                    <a:pt x="984" y="1384"/>
                  </a:lnTo>
                  <a:lnTo>
                    <a:pt x="1107" y="1291"/>
                  </a:lnTo>
                  <a:lnTo>
                    <a:pt x="1230" y="1230"/>
                  </a:lnTo>
                  <a:lnTo>
                    <a:pt x="1322" y="1107"/>
                  </a:lnTo>
                  <a:lnTo>
                    <a:pt x="1383" y="984"/>
                  </a:lnTo>
                  <a:lnTo>
                    <a:pt x="1414" y="861"/>
                  </a:lnTo>
                  <a:lnTo>
                    <a:pt x="1445" y="708"/>
                  </a:lnTo>
                  <a:lnTo>
                    <a:pt x="1414" y="554"/>
                  </a:lnTo>
                  <a:lnTo>
                    <a:pt x="1383" y="431"/>
                  </a:lnTo>
                  <a:lnTo>
                    <a:pt x="1322" y="308"/>
                  </a:lnTo>
                  <a:lnTo>
                    <a:pt x="1230" y="185"/>
                  </a:lnTo>
                  <a:lnTo>
                    <a:pt x="1107" y="124"/>
                  </a:lnTo>
                  <a:lnTo>
                    <a:pt x="984" y="32"/>
                  </a:lnTo>
                  <a:lnTo>
                    <a:pt x="861" y="1"/>
                  </a:lnTo>
                  <a:close/>
                </a:path>
              </a:pathLst>
            </a:custGeom>
            <a:solidFill>
              <a:srgbClr val="DFE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54342" y="2859519"/>
              <a:ext cx="77" cy="77"/>
            </a:xfrm>
            <a:custGeom>
              <a:rect b="b" l="l" r="r" t="t"/>
              <a:pathLst>
                <a:path extrusionOk="0" fill="none" h="1" w="1">
                  <a:moveTo>
                    <a:pt x="1" y="1"/>
                  </a:move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4742812" y="2804912"/>
              <a:ext cx="111605" cy="109291"/>
            </a:xfrm>
            <a:custGeom>
              <a:rect b="b" l="l" r="r" t="t"/>
              <a:pathLst>
                <a:path extrusionOk="0" fill="none" h="1415" w="1445">
                  <a:moveTo>
                    <a:pt x="707" y="1"/>
                  </a:moveTo>
                  <a:lnTo>
                    <a:pt x="707" y="1"/>
                  </a:lnTo>
                  <a:lnTo>
                    <a:pt x="584" y="1"/>
                  </a:lnTo>
                  <a:lnTo>
                    <a:pt x="431" y="32"/>
                  </a:lnTo>
                  <a:lnTo>
                    <a:pt x="308" y="124"/>
                  </a:lnTo>
                  <a:lnTo>
                    <a:pt x="216" y="185"/>
                  </a:lnTo>
                  <a:lnTo>
                    <a:pt x="123" y="308"/>
                  </a:lnTo>
                  <a:lnTo>
                    <a:pt x="62" y="431"/>
                  </a:lnTo>
                  <a:lnTo>
                    <a:pt x="1" y="554"/>
                  </a:lnTo>
                  <a:lnTo>
                    <a:pt x="1" y="708"/>
                  </a:lnTo>
                  <a:lnTo>
                    <a:pt x="1" y="708"/>
                  </a:lnTo>
                  <a:lnTo>
                    <a:pt x="1" y="861"/>
                  </a:lnTo>
                  <a:lnTo>
                    <a:pt x="62" y="984"/>
                  </a:lnTo>
                  <a:lnTo>
                    <a:pt x="123" y="1107"/>
                  </a:lnTo>
                  <a:lnTo>
                    <a:pt x="216" y="1230"/>
                  </a:lnTo>
                  <a:lnTo>
                    <a:pt x="308" y="1291"/>
                  </a:lnTo>
                  <a:lnTo>
                    <a:pt x="431" y="1384"/>
                  </a:lnTo>
                  <a:lnTo>
                    <a:pt x="584" y="1414"/>
                  </a:lnTo>
                  <a:lnTo>
                    <a:pt x="707" y="1414"/>
                  </a:lnTo>
                  <a:lnTo>
                    <a:pt x="707" y="1414"/>
                  </a:lnTo>
                  <a:lnTo>
                    <a:pt x="861" y="1414"/>
                  </a:lnTo>
                  <a:lnTo>
                    <a:pt x="984" y="1384"/>
                  </a:lnTo>
                  <a:lnTo>
                    <a:pt x="1107" y="1291"/>
                  </a:lnTo>
                  <a:lnTo>
                    <a:pt x="1230" y="1230"/>
                  </a:lnTo>
                  <a:lnTo>
                    <a:pt x="1322" y="1107"/>
                  </a:lnTo>
                  <a:lnTo>
                    <a:pt x="1383" y="984"/>
                  </a:lnTo>
                  <a:lnTo>
                    <a:pt x="1414" y="861"/>
                  </a:lnTo>
                  <a:lnTo>
                    <a:pt x="1445" y="708"/>
                  </a:lnTo>
                  <a:lnTo>
                    <a:pt x="1291" y="708"/>
                  </a:lnTo>
                  <a:lnTo>
                    <a:pt x="1137" y="708"/>
                  </a:lnTo>
                  <a:lnTo>
                    <a:pt x="1137" y="708"/>
                  </a:lnTo>
                  <a:lnTo>
                    <a:pt x="1107" y="892"/>
                  </a:lnTo>
                  <a:lnTo>
                    <a:pt x="1014" y="1015"/>
                  </a:lnTo>
                  <a:lnTo>
                    <a:pt x="892" y="1107"/>
                  </a:lnTo>
                  <a:lnTo>
                    <a:pt x="707" y="1138"/>
                  </a:lnTo>
                  <a:lnTo>
                    <a:pt x="707" y="1138"/>
                  </a:lnTo>
                  <a:lnTo>
                    <a:pt x="554" y="1107"/>
                  </a:lnTo>
                  <a:lnTo>
                    <a:pt x="400" y="1015"/>
                  </a:lnTo>
                  <a:lnTo>
                    <a:pt x="308" y="892"/>
                  </a:lnTo>
                  <a:lnTo>
                    <a:pt x="277" y="708"/>
                  </a:lnTo>
                  <a:lnTo>
                    <a:pt x="277" y="708"/>
                  </a:lnTo>
                  <a:lnTo>
                    <a:pt x="308" y="554"/>
                  </a:lnTo>
                  <a:lnTo>
                    <a:pt x="400" y="400"/>
                  </a:lnTo>
                  <a:lnTo>
                    <a:pt x="554" y="308"/>
                  </a:lnTo>
                  <a:lnTo>
                    <a:pt x="707" y="277"/>
                  </a:lnTo>
                  <a:lnTo>
                    <a:pt x="707" y="277"/>
                  </a:lnTo>
                  <a:lnTo>
                    <a:pt x="892" y="308"/>
                  </a:lnTo>
                  <a:lnTo>
                    <a:pt x="1014" y="400"/>
                  </a:lnTo>
                  <a:lnTo>
                    <a:pt x="1107" y="554"/>
                  </a:lnTo>
                  <a:lnTo>
                    <a:pt x="1137" y="708"/>
                  </a:lnTo>
                  <a:lnTo>
                    <a:pt x="1291" y="708"/>
                  </a:lnTo>
                  <a:lnTo>
                    <a:pt x="1445" y="708"/>
                  </a:lnTo>
                  <a:lnTo>
                    <a:pt x="1445" y="708"/>
                  </a:lnTo>
                  <a:lnTo>
                    <a:pt x="1445" y="708"/>
                  </a:lnTo>
                  <a:lnTo>
                    <a:pt x="1414" y="554"/>
                  </a:lnTo>
                  <a:lnTo>
                    <a:pt x="1383" y="431"/>
                  </a:lnTo>
                  <a:lnTo>
                    <a:pt x="1322" y="308"/>
                  </a:lnTo>
                  <a:lnTo>
                    <a:pt x="1230" y="185"/>
                  </a:lnTo>
                  <a:lnTo>
                    <a:pt x="1107" y="124"/>
                  </a:lnTo>
                  <a:lnTo>
                    <a:pt x="984" y="32"/>
                  </a:lnTo>
                  <a:lnTo>
                    <a:pt x="861" y="1"/>
                  </a:lnTo>
                  <a:lnTo>
                    <a:pt x="70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4026134" y="2975839"/>
              <a:ext cx="78394" cy="78396"/>
            </a:xfrm>
            <a:custGeom>
              <a:rect b="b" l="l" r="r" t="t"/>
              <a:pathLst>
                <a:path extrusionOk="0" h="1015" w="1015">
                  <a:moveTo>
                    <a:pt x="400" y="0"/>
                  </a:moveTo>
                  <a:lnTo>
                    <a:pt x="308" y="31"/>
                  </a:lnTo>
                  <a:lnTo>
                    <a:pt x="215" y="62"/>
                  </a:lnTo>
                  <a:lnTo>
                    <a:pt x="154" y="123"/>
                  </a:lnTo>
                  <a:lnTo>
                    <a:pt x="93" y="215"/>
                  </a:lnTo>
                  <a:lnTo>
                    <a:pt x="31" y="307"/>
                  </a:lnTo>
                  <a:lnTo>
                    <a:pt x="0" y="400"/>
                  </a:lnTo>
                  <a:lnTo>
                    <a:pt x="0" y="492"/>
                  </a:lnTo>
                  <a:lnTo>
                    <a:pt x="0" y="615"/>
                  </a:lnTo>
                  <a:lnTo>
                    <a:pt x="31" y="707"/>
                  </a:lnTo>
                  <a:lnTo>
                    <a:pt x="93" y="799"/>
                  </a:lnTo>
                  <a:lnTo>
                    <a:pt x="154" y="860"/>
                  </a:lnTo>
                  <a:lnTo>
                    <a:pt x="215" y="922"/>
                  </a:lnTo>
                  <a:lnTo>
                    <a:pt x="308" y="983"/>
                  </a:lnTo>
                  <a:lnTo>
                    <a:pt x="400" y="1014"/>
                  </a:lnTo>
                  <a:lnTo>
                    <a:pt x="615" y="1014"/>
                  </a:lnTo>
                  <a:lnTo>
                    <a:pt x="707" y="983"/>
                  </a:lnTo>
                  <a:lnTo>
                    <a:pt x="799" y="922"/>
                  </a:lnTo>
                  <a:lnTo>
                    <a:pt x="861" y="860"/>
                  </a:lnTo>
                  <a:lnTo>
                    <a:pt x="922" y="799"/>
                  </a:lnTo>
                  <a:lnTo>
                    <a:pt x="984" y="707"/>
                  </a:lnTo>
                  <a:lnTo>
                    <a:pt x="1014" y="615"/>
                  </a:lnTo>
                  <a:lnTo>
                    <a:pt x="1014" y="492"/>
                  </a:lnTo>
                  <a:lnTo>
                    <a:pt x="1014" y="400"/>
                  </a:lnTo>
                  <a:lnTo>
                    <a:pt x="984" y="307"/>
                  </a:lnTo>
                  <a:lnTo>
                    <a:pt x="922" y="215"/>
                  </a:lnTo>
                  <a:lnTo>
                    <a:pt x="861" y="123"/>
                  </a:lnTo>
                  <a:lnTo>
                    <a:pt x="799" y="62"/>
                  </a:lnTo>
                  <a:lnTo>
                    <a:pt x="707" y="31"/>
                  </a:lnTo>
                  <a:lnTo>
                    <a:pt x="615" y="0"/>
                  </a:lnTo>
                  <a:close/>
                </a:path>
              </a:pathLst>
            </a:custGeom>
            <a:solidFill>
              <a:srgbClr val="BAD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4246799" y="2721881"/>
              <a:ext cx="49971" cy="49895"/>
            </a:xfrm>
            <a:custGeom>
              <a:rect b="b" l="l" r="r" t="t"/>
              <a:pathLst>
                <a:path extrusionOk="0" h="646" w="647">
                  <a:moveTo>
                    <a:pt x="339" y="1"/>
                  </a:moveTo>
                  <a:lnTo>
                    <a:pt x="216" y="31"/>
                  </a:lnTo>
                  <a:lnTo>
                    <a:pt x="93" y="93"/>
                  </a:lnTo>
                  <a:lnTo>
                    <a:pt x="32" y="216"/>
                  </a:lnTo>
                  <a:lnTo>
                    <a:pt x="1" y="338"/>
                  </a:lnTo>
                  <a:lnTo>
                    <a:pt x="32" y="461"/>
                  </a:lnTo>
                  <a:lnTo>
                    <a:pt x="93" y="554"/>
                  </a:lnTo>
                  <a:lnTo>
                    <a:pt x="216" y="615"/>
                  </a:lnTo>
                  <a:lnTo>
                    <a:pt x="339" y="646"/>
                  </a:lnTo>
                  <a:lnTo>
                    <a:pt x="462" y="615"/>
                  </a:lnTo>
                  <a:lnTo>
                    <a:pt x="554" y="554"/>
                  </a:lnTo>
                  <a:lnTo>
                    <a:pt x="615" y="461"/>
                  </a:lnTo>
                  <a:lnTo>
                    <a:pt x="646" y="338"/>
                  </a:lnTo>
                  <a:lnTo>
                    <a:pt x="615" y="216"/>
                  </a:lnTo>
                  <a:lnTo>
                    <a:pt x="554" y="93"/>
                  </a:lnTo>
                  <a:lnTo>
                    <a:pt x="462" y="31"/>
                  </a:lnTo>
                  <a:lnTo>
                    <a:pt x="3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5822579" y="2747988"/>
              <a:ext cx="45182" cy="42790"/>
            </a:xfrm>
            <a:custGeom>
              <a:rect b="b" l="l" r="r" t="t"/>
              <a:pathLst>
                <a:path extrusionOk="0" h="554" w="585">
                  <a:moveTo>
                    <a:pt x="185" y="0"/>
                  </a:moveTo>
                  <a:lnTo>
                    <a:pt x="93" y="62"/>
                  </a:lnTo>
                  <a:lnTo>
                    <a:pt x="31" y="154"/>
                  </a:lnTo>
                  <a:lnTo>
                    <a:pt x="1" y="277"/>
                  </a:lnTo>
                  <a:lnTo>
                    <a:pt x="31" y="400"/>
                  </a:lnTo>
                  <a:lnTo>
                    <a:pt x="93" y="461"/>
                  </a:lnTo>
                  <a:lnTo>
                    <a:pt x="185" y="523"/>
                  </a:lnTo>
                  <a:lnTo>
                    <a:pt x="277" y="554"/>
                  </a:lnTo>
                  <a:lnTo>
                    <a:pt x="400" y="523"/>
                  </a:lnTo>
                  <a:lnTo>
                    <a:pt x="492" y="461"/>
                  </a:lnTo>
                  <a:lnTo>
                    <a:pt x="554" y="400"/>
                  </a:lnTo>
                  <a:lnTo>
                    <a:pt x="585" y="277"/>
                  </a:lnTo>
                  <a:lnTo>
                    <a:pt x="554" y="154"/>
                  </a:lnTo>
                  <a:lnTo>
                    <a:pt x="492" y="62"/>
                  </a:lnTo>
                  <a:lnTo>
                    <a:pt x="400" y="0"/>
                  </a:lnTo>
                  <a:close/>
                </a:path>
              </a:pathLst>
            </a:custGeom>
            <a:solidFill>
              <a:srgbClr val="BAD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4384434" y="2852413"/>
              <a:ext cx="113999" cy="114003"/>
            </a:xfrm>
            <a:custGeom>
              <a:rect b="b" l="l" r="r" t="t"/>
              <a:pathLst>
                <a:path extrusionOk="0" h="1476" w="1476">
                  <a:moveTo>
                    <a:pt x="738" y="0"/>
                  </a:moveTo>
                  <a:lnTo>
                    <a:pt x="677" y="31"/>
                  </a:lnTo>
                  <a:lnTo>
                    <a:pt x="615" y="62"/>
                  </a:lnTo>
                  <a:lnTo>
                    <a:pt x="554" y="123"/>
                  </a:lnTo>
                  <a:lnTo>
                    <a:pt x="554" y="216"/>
                  </a:lnTo>
                  <a:lnTo>
                    <a:pt x="554" y="523"/>
                  </a:lnTo>
                  <a:lnTo>
                    <a:pt x="216" y="523"/>
                  </a:lnTo>
                  <a:lnTo>
                    <a:pt x="124" y="553"/>
                  </a:lnTo>
                  <a:lnTo>
                    <a:pt x="62" y="584"/>
                  </a:lnTo>
                  <a:lnTo>
                    <a:pt x="32" y="676"/>
                  </a:lnTo>
                  <a:lnTo>
                    <a:pt x="1" y="738"/>
                  </a:lnTo>
                  <a:lnTo>
                    <a:pt x="32" y="830"/>
                  </a:lnTo>
                  <a:lnTo>
                    <a:pt x="62" y="891"/>
                  </a:lnTo>
                  <a:lnTo>
                    <a:pt x="124" y="922"/>
                  </a:lnTo>
                  <a:lnTo>
                    <a:pt x="216" y="953"/>
                  </a:lnTo>
                  <a:lnTo>
                    <a:pt x="554" y="953"/>
                  </a:lnTo>
                  <a:lnTo>
                    <a:pt x="554" y="1291"/>
                  </a:lnTo>
                  <a:lnTo>
                    <a:pt x="554" y="1352"/>
                  </a:lnTo>
                  <a:lnTo>
                    <a:pt x="615" y="1414"/>
                  </a:lnTo>
                  <a:lnTo>
                    <a:pt x="677" y="1475"/>
                  </a:lnTo>
                  <a:lnTo>
                    <a:pt x="831" y="1475"/>
                  </a:lnTo>
                  <a:lnTo>
                    <a:pt x="892" y="1414"/>
                  </a:lnTo>
                  <a:lnTo>
                    <a:pt x="923" y="1352"/>
                  </a:lnTo>
                  <a:lnTo>
                    <a:pt x="953" y="1291"/>
                  </a:lnTo>
                  <a:lnTo>
                    <a:pt x="953" y="953"/>
                  </a:lnTo>
                  <a:lnTo>
                    <a:pt x="1291" y="953"/>
                  </a:lnTo>
                  <a:lnTo>
                    <a:pt x="1353" y="922"/>
                  </a:lnTo>
                  <a:lnTo>
                    <a:pt x="1414" y="891"/>
                  </a:lnTo>
                  <a:lnTo>
                    <a:pt x="1476" y="830"/>
                  </a:lnTo>
                  <a:lnTo>
                    <a:pt x="1476" y="738"/>
                  </a:lnTo>
                  <a:lnTo>
                    <a:pt x="1476" y="676"/>
                  </a:lnTo>
                  <a:lnTo>
                    <a:pt x="1414" y="584"/>
                  </a:lnTo>
                  <a:lnTo>
                    <a:pt x="1353" y="553"/>
                  </a:lnTo>
                  <a:lnTo>
                    <a:pt x="1291" y="523"/>
                  </a:lnTo>
                  <a:lnTo>
                    <a:pt x="953" y="523"/>
                  </a:lnTo>
                  <a:lnTo>
                    <a:pt x="953" y="216"/>
                  </a:lnTo>
                  <a:lnTo>
                    <a:pt x="923" y="123"/>
                  </a:lnTo>
                  <a:lnTo>
                    <a:pt x="892" y="62"/>
                  </a:lnTo>
                  <a:lnTo>
                    <a:pt x="831" y="31"/>
                  </a:lnTo>
                  <a:lnTo>
                    <a:pt x="738" y="0"/>
                  </a:lnTo>
                  <a:close/>
                </a:path>
              </a:pathLst>
            </a:custGeom>
            <a:solidFill>
              <a:srgbClr val="BAD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2642595" y="2532031"/>
              <a:ext cx="97316" cy="99714"/>
            </a:xfrm>
            <a:custGeom>
              <a:rect b="b" l="l" r="r" t="t"/>
              <a:pathLst>
                <a:path extrusionOk="0" h="1291" w="1260">
                  <a:moveTo>
                    <a:pt x="615" y="0"/>
                  </a:moveTo>
                  <a:lnTo>
                    <a:pt x="553" y="31"/>
                  </a:lnTo>
                  <a:lnTo>
                    <a:pt x="492" y="62"/>
                  </a:lnTo>
                  <a:lnTo>
                    <a:pt x="461" y="123"/>
                  </a:lnTo>
                  <a:lnTo>
                    <a:pt x="430" y="185"/>
                  </a:lnTo>
                  <a:lnTo>
                    <a:pt x="430" y="461"/>
                  </a:lnTo>
                  <a:lnTo>
                    <a:pt x="154" y="461"/>
                  </a:lnTo>
                  <a:lnTo>
                    <a:pt x="92" y="492"/>
                  </a:lnTo>
                  <a:lnTo>
                    <a:pt x="31" y="523"/>
                  </a:lnTo>
                  <a:lnTo>
                    <a:pt x="0" y="584"/>
                  </a:lnTo>
                  <a:lnTo>
                    <a:pt x="0" y="646"/>
                  </a:lnTo>
                  <a:lnTo>
                    <a:pt x="0" y="707"/>
                  </a:lnTo>
                  <a:lnTo>
                    <a:pt x="31" y="769"/>
                  </a:lnTo>
                  <a:lnTo>
                    <a:pt x="92" y="799"/>
                  </a:lnTo>
                  <a:lnTo>
                    <a:pt x="154" y="830"/>
                  </a:lnTo>
                  <a:lnTo>
                    <a:pt x="430" y="830"/>
                  </a:lnTo>
                  <a:lnTo>
                    <a:pt x="430" y="1107"/>
                  </a:lnTo>
                  <a:lnTo>
                    <a:pt x="461" y="1168"/>
                  </a:lnTo>
                  <a:lnTo>
                    <a:pt x="492" y="1229"/>
                  </a:lnTo>
                  <a:lnTo>
                    <a:pt x="553" y="1260"/>
                  </a:lnTo>
                  <a:lnTo>
                    <a:pt x="615" y="1291"/>
                  </a:lnTo>
                  <a:lnTo>
                    <a:pt x="676" y="1260"/>
                  </a:lnTo>
                  <a:lnTo>
                    <a:pt x="738" y="1229"/>
                  </a:lnTo>
                  <a:lnTo>
                    <a:pt x="768" y="1168"/>
                  </a:lnTo>
                  <a:lnTo>
                    <a:pt x="799" y="1107"/>
                  </a:lnTo>
                  <a:lnTo>
                    <a:pt x="799" y="830"/>
                  </a:lnTo>
                  <a:lnTo>
                    <a:pt x="1076" y="830"/>
                  </a:lnTo>
                  <a:lnTo>
                    <a:pt x="1137" y="799"/>
                  </a:lnTo>
                  <a:lnTo>
                    <a:pt x="1199" y="769"/>
                  </a:lnTo>
                  <a:lnTo>
                    <a:pt x="1229" y="707"/>
                  </a:lnTo>
                  <a:lnTo>
                    <a:pt x="1260" y="646"/>
                  </a:lnTo>
                  <a:lnTo>
                    <a:pt x="1229" y="584"/>
                  </a:lnTo>
                  <a:lnTo>
                    <a:pt x="1199" y="523"/>
                  </a:lnTo>
                  <a:lnTo>
                    <a:pt x="1137" y="492"/>
                  </a:lnTo>
                  <a:lnTo>
                    <a:pt x="1076" y="461"/>
                  </a:lnTo>
                  <a:lnTo>
                    <a:pt x="799" y="461"/>
                  </a:lnTo>
                  <a:lnTo>
                    <a:pt x="799" y="185"/>
                  </a:lnTo>
                  <a:lnTo>
                    <a:pt x="768" y="123"/>
                  </a:lnTo>
                  <a:lnTo>
                    <a:pt x="738" y="62"/>
                  </a:lnTo>
                  <a:lnTo>
                    <a:pt x="676" y="31"/>
                  </a:lnTo>
                  <a:lnTo>
                    <a:pt x="6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313299" y="3768452"/>
              <a:ext cx="469898" cy="237428"/>
            </a:xfrm>
            <a:custGeom>
              <a:rect b="b" l="l" r="r" t="t"/>
              <a:pathLst>
                <a:path extrusionOk="0" h="3074" w="6084">
                  <a:moveTo>
                    <a:pt x="2919" y="1"/>
                  </a:moveTo>
                  <a:lnTo>
                    <a:pt x="0" y="2827"/>
                  </a:lnTo>
                  <a:lnTo>
                    <a:pt x="0" y="2827"/>
                  </a:lnTo>
                  <a:lnTo>
                    <a:pt x="2335" y="1721"/>
                  </a:lnTo>
                  <a:lnTo>
                    <a:pt x="3196" y="3073"/>
                  </a:lnTo>
                  <a:lnTo>
                    <a:pt x="6084" y="185"/>
                  </a:lnTo>
                  <a:lnTo>
                    <a:pt x="3687" y="1291"/>
                  </a:lnTo>
                  <a:lnTo>
                    <a:pt x="2919" y="1"/>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3"/>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Battery Consumption Prediction</a:t>
            </a:r>
            <a:endParaRPr/>
          </a:p>
        </p:txBody>
      </p:sp>
      <p:sp>
        <p:nvSpPr>
          <p:cNvPr id="682" name="Google Shape;682;p23"/>
          <p:cNvSpPr/>
          <p:nvPr/>
        </p:nvSpPr>
        <p:spPr>
          <a:xfrm>
            <a:off x="1771700" y="2450275"/>
            <a:ext cx="991500" cy="9855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State of </a:t>
            </a:r>
            <a:endParaRPr b="1" sz="1800">
              <a:solidFill>
                <a:schemeClr val="accent5"/>
              </a:solidFill>
              <a:latin typeface="Fira Sans Extra Condensed"/>
              <a:ea typeface="Fira Sans Extra Condensed"/>
              <a:cs typeface="Fira Sans Extra Condensed"/>
              <a:sym typeface="Fira Sans Extra Condensed"/>
            </a:endParaRPr>
          </a:p>
          <a:p>
            <a:pPr indent="0" lvl="0" marL="0" marR="0" rtl="0" algn="ctr">
              <a:spcBef>
                <a:spcPts val="0"/>
              </a:spcBef>
              <a:spcAft>
                <a:spcPts val="0"/>
              </a:spcAft>
              <a:buClr>
                <a:schemeClr val="dk1"/>
              </a:buClr>
              <a:buSzPts val="1100"/>
              <a:buFont typeface="Arial"/>
              <a:buNone/>
            </a:pPr>
            <a:r>
              <a:rPr b="1" lang="en" sz="1800">
                <a:solidFill>
                  <a:schemeClr val="accent5"/>
                </a:solidFill>
                <a:latin typeface="Fira Sans Extra Condensed"/>
                <a:ea typeface="Fira Sans Extra Condensed"/>
                <a:cs typeface="Fira Sans Extra Condensed"/>
                <a:sym typeface="Fira Sans Extra Condensed"/>
              </a:rPr>
              <a:t>Charge stream</a:t>
            </a:r>
            <a:endParaRPr>
              <a:solidFill>
                <a:schemeClr val="accent5"/>
              </a:solidFill>
            </a:endParaRPr>
          </a:p>
        </p:txBody>
      </p:sp>
      <p:sp>
        <p:nvSpPr>
          <p:cNvPr id="683" name="Google Shape;683;p23"/>
          <p:cNvSpPr/>
          <p:nvPr/>
        </p:nvSpPr>
        <p:spPr>
          <a:xfrm>
            <a:off x="1537750" y="43516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Air Pressure</a:t>
            </a:r>
            <a:endParaRPr>
              <a:solidFill>
                <a:schemeClr val="lt1"/>
              </a:solidFill>
            </a:endParaRPr>
          </a:p>
        </p:txBody>
      </p:sp>
      <p:sp>
        <p:nvSpPr>
          <p:cNvPr id="684" name="Google Shape;684;p23"/>
          <p:cNvSpPr/>
          <p:nvPr/>
        </p:nvSpPr>
        <p:spPr>
          <a:xfrm>
            <a:off x="320075" y="34264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Humidity</a:t>
            </a:r>
            <a:endParaRPr>
              <a:solidFill>
                <a:schemeClr val="lt1"/>
              </a:solidFill>
            </a:endParaRPr>
          </a:p>
        </p:txBody>
      </p:sp>
      <p:sp>
        <p:nvSpPr>
          <p:cNvPr id="685" name="Google Shape;685;p23"/>
          <p:cNvSpPr/>
          <p:nvPr/>
        </p:nvSpPr>
        <p:spPr>
          <a:xfrm>
            <a:off x="320075" y="20386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Temperature</a:t>
            </a:r>
            <a:endParaRPr>
              <a:solidFill>
                <a:schemeClr val="lt1"/>
              </a:solidFill>
            </a:endParaRPr>
          </a:p>
        </p:txBody>
      </p:sp>
      <p:sp>
        <p:nvSpPr>
          <p:cNvPr id="686" name="Google Shape;686;p23"/>
          <p:cNvSpPr/>
          <p:nvPr/>
        </p:nvSpPr>
        <p:spPr>
          <a:xfrm>
            <a:off x="75525" y="2963875"/>
            <a:ext cx="14622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Velocity</a:t>
            </a:r>
            <a:endParaRPr>
              <a:solidFill>
                <a:schemeClr val="lt1"/>
              </a:solidFill>
            </a:endParaRPr>
          </a:p>
        </p:txBody>
      </p:sp>
      <p:sp>
        <p:nvSpPr>
          <p:cNvPr id="687" name="Google Shape;687;p23"/>
          <p:cNvSpPr/>
          <p:nvPr/>
        </p:nvSpPr>
        <p:spPr>
          <a:xfrm>
            <a:off x="964375" y="38890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TimeStamp</a:t>
            </a:r>
            <a:endParaRPr>
              <a:solidFill>
                <a:schemeClr val="lt1"/>
              </a:solidFill>
            </a:endParaRPr>
          </a:p>
        </p:txBody>
      </p:sp>
      <p:sp>
        <p:nvSpPr>
          <p:cNvPr id="688" name="Google Shape;688;p23"/>
          <p:cNvSpPr/>
          <p:nvPr/>
        </p:nvSpPr>
        <p:spPr>
          <a:xfrm>
            <a:off x="75450" y="2501275"/>
            <a:ext cx="14622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SoC</a:t>
            </a:r>
            <a:endParaRPr>
              <a:solidFill>
                <a:schemeClr val="lt1"/>
              </a:solidFill>
            </a:endParaRPr>
          </a:p>
        </p:txBody>
      </p:sp>
      <p:sp>
        <p:nvSpPr>
          <p:cNvPr id="689" name="Google Shape;689;p23"/>
          <p:cNvSpPr/>
          <p:nvPr/>
        </p:nvSpPr>
        <p:spPr>
          <a:xfrm>
            <a:off x="1537750" y="11134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Long/</a:t>
            </a:r>
            <a:r>
              <a:rPr b="1" lang="en" sz="1800">
                <a:solidFill>
                  <a:schemeClr val="lt1"/>
                </a:solidFill>
                <a:latin typeface="Fira Sans Extra Condensed"/>
                <a:ea typeface="Fira Sans Extra Condensed"/>
                <a:cs typeface="Fira Sans Extra Condensed"/>
                <a:sym typeface="Fira Sans Extra Condensed"/>
              </a:rPr>
              <a:t>Latitude</a:t>
            </a:r>
            <a:endParaRPr>
              <a:solidFill>
                <a:schemeClr val="lt1"/>
              </a:solidFill>
            </a:endParaRPr>
          </a:p>
        </p:txBody>
      </p:sp>
      <p:sp>
        <p:nvSpPr>
          <p:cNvPr id="690" name="Google Shape;690;p23"/>
          <p:cNvSpPr/>
          <p:nvPr/>
        </p:nvSpPr>
        <p:spPr>
          <a:xfrm>
            <a:off x="964375" y="1576075"/>
            <a:ext cx="1678500" cy="42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Slope</a:t>
            </a:r>
            <a:endParaRPr>
              <a:solidFill>
                <a:schemeClr val="lt1"/>
              </a:solidFill>
            </a:endParaRPr>
          </a:p>
        </p:txBody>
      </p:sp>
      <p:sp>
        <p:nvSpPr>
          <p:cNvPr id="691" name="Google Shape;691;p23"/>
          <p:cNvSpPr/>
          <p:nvPr/>
        </p:nvSpPr>
        <p:spPr>
          <a:xfrm>
            <a:off x="3407424" y="2588725"/>
            <a:ext cx="1810200" cy="708600"/>
          </a:xfrm>
          <a:prstGeom prst="roundRect">
            <a:avLst>
              <a:gd fmla="val 23606"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Hadoop</a:t>
            </a:r>
            <a:endParaRPr b="1" sz="1800">
              <a:solidFill>
                <a:schemeClr val="accent5"/>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Pig script</a:t>
            </a:r>
            <a:endParaRPr b="1" sz="1800">
              <a:solidFill>
                <a:schemeClr val="accent5"/>
              </a:solidFill>
              <a:latin typeface="Fira Sans Extra Condensed"/>
              <a:ea typeface="Fira Sans Extra Condensed"/>
              <a:cs typeface="Fira Sans Extra Condensed"/>
              <a:sym typeface="Fira Sans Extra Condensed"/>
            </a:endParaRPr>
          </a:p>
        </p:txBody>
      </p:sp>
      <p:cxnSp>
        <p:nvCxnSpPr>
          <p:cNvPr id="692" name="Google Shape;692;p23"/>
          <p:cNvCxnSpPr/>
          <p:nvPr/>
        </p:nvCxnSpPr>
        <p:spPr>
          <a:xfrm flipH="1" rot="10800000">
            <a:off x="2763200" y="2817275"/>
            <a:ext cx="644100" cy="24900"/>
          </a:xfrm>
          <a:prstGeom prst="straightConnector1">
            <a:avLst/>
          </a:prstGeom>
          <a:noFill/>
          <a:ln cap="flat" cmpd="sng" w="28575">
            <a:solidFill>
              <a:schemeClr val="dk2"/>
            </a:solidFill>
            <a:prstDash val="solid"/>
            <a:round/>
            <a:headEnd len="med" w="med" type="none"/>
            <a:tailEnd len="med" w="med" type="triangle"/>
          </a:ln>
        </p:spPr>
      </p:cxnSp>
      <p:cxnSp>
        <p:nvCxnSpPr>
          <p:cNvPr id="693" name="Google Shape;693;p23"/>
          <p:cNvCxnSpPr/>
          <p:nvPr/>
        </p:nvCxnSpPr>
        <p:spPr>
          <a:xfrm flipH="1" rot="10800000">
            <a:off x="2763200" y="3082850"/>
            <a:ext cx="644100" cy="24900"/>
          </a:xfrm>
          <a:prstGeom prst="straightConnector1">
            <a:avLst/>
          </a:prstGeom>
          <a:noFill/>
          <a:ln cap="flat" cmpd="sng" w="28575">
            <a:solidFill>
              <a:schemeClr val="dk2"/>
            </a:solidFill>
            <a:prstDash val="solid"/>
            <a:round/>
            <a:headEnd len="med" w="med" type="none"/>
            <a:tailEnd len="med" w="med" type="triangle"/>
          </a:ln>
        </p:spPr>
      </p:cxnSp>
      <p:sp>
        <p:nvSpPr>
          <p:cNvPr id="694" name="Google Shape;694;p23"/>
          <p:cNvSpPr txBox="1"/>
          <p:nvPr/>
        </p:nvSpPr>
        <p:spPr>
          <a:xfrm>
            <a:off x="3407425" y="2251075"/>
            <a:ext cx="1810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Filtering, Sampling</a:t>
            </a:r>
            <a:endParaRPr>
              <a:latin typeface="Roboto"/>
              <a:ea typeface="Roboto"/>
              <a:cs typeface="Roboto"/>
              <a:sym typeface="Roboto"/>
            </a:endParaRPr>
          </a:p>
        </p:txBody>
      </p:sp>
      <p:sp>
        <p:nvSpPr>
          <p:cNvPr id="695" name="Google Shape;695;p23"/>
          <p:cNvSpPr txBox="1"/>
          <p:nvPr/>
        </p:nvSpPr>
        <p:spPr>
          <a:xfrm>
            <a:off x="3407425" y="3297325"/>
            <a:ext cx="1810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Outliers, Average…</a:t>
            </a:r>
            <a:endParaRPr>
              <a:latin typeface="Roboto"/>
              <a:ea typeface="Roboto"/>
              <a:cs typeface="Roboto"/>
              <a:sym typeface="Roboto"/>
            </a:endParaRPr>
          </a:p>
        </p:txBody>
      </p:sp>
      <p:sp>
        <p:nvSpPr>
          <p:cNvPr id="696" name="Google Shape;696;p23"/>
          <p:cNvSpPr/>
          <p:nvPr/>
        </p:nvSpPr>
        <p:spPr>
          <a:xfrm>
            <a:off x="5824099" y="2588725"/>
            <a:ext cx="1810200" cy="708600"/>
          </a:xfrm>
          <a:prstGeom prst="roundRect">
            <a:avLst>
              <a:gd fmla="val 23606"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R Package</a:t>
            </a:r>
            <a:endParaRPr b="1" sz="1800">
              <a:solidFill>
                <a:schemeClr val="accent5"/>
              </a:solidFill>
              <a:latin typeface="Fira Sans Extra Condensed"/>
              <a:ea typeface="Fira Sans Extra Condensed"/>
              <a:cs typeface="Fira Sans Extra Condensed"/>
              <a:sym typeface="Fira Sans Extra Condensed"/>
            </a:endParaRPr>
          </a:p>
        </p:txBody>
      </p:sp>
      <p:cxnSp>
        <p:nvCxnSpPr>
          <p:cNvPr id="697" name="Google Shape;697;p23"/>
          <p:cNvCxnSpPr/>
          <p:nvPr/>
        </p:nvCxnSpPr>
        <p:spPr>
          <a:xfrm flipH="1" rot="10800000">
            <a:off x="5217624" y="2980450"/>
            <a:ext cx="678900" cy="6300"/>
          </a:xfrm>
          <a:prstGeom prst="straightConnector1">
            <a:avLst/>
          </a:prstGeom>
          <a:noFill/>
          <a:ln cap="flat" cmpd="sng" w="28575">
            <a:solidFill>
              <a:schemeClr val="dk2"/>
            </a:solidFill>
            <a:prstDash val="solid"/>
            <a:round/>
            <a:headEnd len="med" w="med" type="none"/>
            <a:tailEnd len="med" w="med" type="triangle"/>
          </a:ln>
        </p:spPr>
      </p:cxnSp>
      <p:sp>
        <p:nvSpPr>
          <p:cNvPr id="698" name="Google Shape;698;p23"/>
          <p:cNvSpPr txBox="1"/>
          <p:nvPr/>
        </p:nvSpPr>
        <p:spPr>
          <a:xfrm>
            <a:off x="5824100" y="2188525"/>
            <a:ext cx="1810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Sophisticated time series analysis</a:t>
            </a:r>
            <a:endParaRPr>
              <a:latin typeface="Roboto"/>
              <a:ea typeface="Roboto"/>
              <a:cs typeface="Roboto"/>
              <a:sym typeface="Roboto"/>
            </a:endParaRPr>
          </a:p>
        </p:txBody>
      </p:sp>
      <p:sp>
        <p:nvSpPr>
          <p:cNvPr id="699" name="Google Shape;699;p23"/>
          <p:cNvSpPr txBox="1"/>
          <p:nvPr/>
        </p:nvSpPr>
        <p:spPr>
          <a:xfrm>
            <a:off x="5809675" y="3297325"/>
            <a:ext cx="1810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Neural network….</a:t>
            </a:r>
            <a:endParaRPr>
              <a:latin typeface="Roboto"/>
              <a:ea typeface="Roboto"/>
              <a:cs typeface="Roboto"/>
              <a:sym typeface="Roboto"/>
            </a:endParaRPr>
          </a:p>
        </p:txBody>
      </p:sp>
      <p:cxnSp>
        <p:nvCxnSpPr>
          <p:cNvPr id="700" name="Google Shape;700;p23"/>
          <p:cNvCxnSpPr/>
          <p:nvPr/>
        </p:nvCxnSpPr>
        <p:spPr>
          <a:xfrm>
            <a:off x="7619874" y="2938525"/>
            <a:ext cx="589500" cy="9000"/>
          </a:xfrm>
          <a:prstGeom prst="straightConnector1">
            <a:avLst/>
          </a:prstGeom>
          <a:noFill/>
          <a:ln cap="flat" cmpd="sng" w="28575">
            <a:solidFill>
              <a:schemeClr val="dk2"/>
            </a:solidFill>
            <a:prstDash val="solid"/>
            <a:round/>
            <a:headEnd len="med" w="med" type="none"/>
            <a:tailEnd len="med" w="med" type="triangle"/>
          </a:ln>
        </p:spPr>
      </p:cxnSp>
      <p:sp>
        <p:nvSpPr>
          <p:cNvPr id="701" name="Google Shape;701;p23"/>
          <p:cNvSpPr txBox="1"/>
          <p:nvPr/>
        </p:nvSpPr>
        <p:spPr>
          <a:xfrm>
            <a:off x="8209375" y="2675800"/>
            <a:ext cx="99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Prediction model</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4"/>
          <p:cNvSpPr/>
          <p:nvPr/>
        </p:nvSpPr>
        <p:spPr>
          <a:xfrm>
            <a:off x="1257575" y="2061025"/>
            <a:ext cx="6464100" cy="18741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Charging Meter Management</a:t>
            </a:r>
            <a:endParaRPr/>
          </a:p>
        </p:txBody>
      </p:sp>
      <p:sp>
        <p:nvSpPr>
          <p:cNvPr id="708" name="Google Shape;708;p24"/>
          <p:cNvSpPr/>
          <p:nvPr/>
        </p:nvSpPr>
        <p:spPr>
          <a:xfrm>
            <a:off x="867725" y="1245025"/>
            <a:ext cx="3106200" cy="513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Master Data Management Software (MDMS)</a:t>
            </a:r>
            <a:endParaRPr>
              <a:solidFill>
                <a:schemeClr val="lt1"/>
              </a:solidFill>
            </a:endParaRPr>
          </a:p>
        </p:txBody>
      </p:sp>
      <p:sp>
        <p:nvSpPr>
          <p:cNvPr id="709" name="Google Shape;709;p24"/>
          <p:cNvSpPr/>
          <p:nvPr/>
        </p:nvSpPr>
        <p:spPr>
          <a:xfrm>
            <a:off x="1662575" y="2711725"/>
            <a:ext cx="1516500" cy="572700"/>
          </a:xfrm>
          <a:prstGeom prst="roundRect">
            <a:avLst>
              <a:gd fmla="val 2360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Hadoop</a:t>
            </a:r>
            <a:r>
              <a:rPr b="1" lang="en" sz="1800">
                <a:solidFill>
                  <a:schemeClr val="lt1"/>
                </a:solidFill>
                <a:latin typeface="Fira Sans Extra Condensed"/>
                <a:ea typeface="Fira Sans Extra Condensed"/>
                <a:cs typeface="Fira Sans Extra Condensed"/>
                <a:sym typeface="Fira Sans Extra Condensed"/>
              </a:rPr>
              <a:t> </a:t>
            </a:r>
            <a:endParaRPr sz="1200">
              <a:solidFill>
                <a:schemeClr val="lt1"/>
              </a:solidFill>
              <a:latin typeface="Roboto"/>
              <a:ea typeface="Roboto"/>
              <a:cs typeface="Roboto"/>
              <a:sym typeface="Roboto"/>
            </a:endParaRPr>
          </a:p>
        </p:txBody>
      </p:sp>
      <p:cxnSp>
        <p:nvCxnSpPr>
          <p:cNvPr id="710" name="Google Shape;710;p24"/>
          <p:cNvCxnSpPr>
            <a:stCxn id="708" idx="2"/>
            <a:endCxn id="709" idx="0"/>
          </p:cNvCxnSpPr>
          <p:nvPr/>
        </p:nvCxnSpPr>
        <p:spPr>
          <a:xfrm>
            <a:off x="2420825" y="1758025"/>
            <a:ext cx="0" cy="953700"/>
          </a:xfrm>
          <a:prstGeom prst="straightConnector1">
            <a:avLst/>
          </a:prstGeom>
          <a:noFill/>
          <a:ln cap="flat" cmpd="sng" w="28575">
            <a:solidFill>
              <a:schemeClr val="accent3"/>
            </a:solidFill>
            <a:prstDash val="solid"/>
            <a:round/>
            <a:headEnd len="med" w="med" type="none"/>
            <a:tailEnd len="med" w="med" type="triangle"/>
          </a:ln>
        </p:spPr>
      </p:cxnSp>
      <p:sp>
        <p:nvSpPr>
          <p:cNvPr id="711" name="Google Shape;711;p24"/>
          <p:cNvSpPr txBox="1"/>
          <p:nvPr/>
        </p:nvSpPr>
        <p:spPr>
          <a:xfrm>
            <a:off x="1163225" y="2019950"/>
            <a:ext cx="1257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oboto"/>
                <a:ea typeface="Roboto"/>
                <a:cs typeface="Roboto"/>
                <a:sym typeface="Roboto"/>
              </a:rPr>
              <a:t>Authorized access</a:t>
            </a:r>
            <a:endParaRPr>
              <a:latin typeface="Roboto"/>
              <a:ea typeface="Roboto"/>
              <a:cs typeface="Roboto"/>
              <a:sym typeface="Roboto"/>
            </a:endParaRPr>
          </a:p>
        </p:txBody>
      </p:sp>
      <p:sp>
        <p:nvSpPr>
          <p:cNvPr id="712" name="Google Shape;712;p24"/>
          <p:cNvSpPr/>
          <p:nvPr/>
        </p:nvSpPr>
        <p:spPr>
          <a:xfrm>
            <a:off x="4401575" y="2142925"/>
            <a:ext cx="3106200" cy="1710300"/>
          </a:xfrm>
          <a:prstGeom prst="roundRect">
            <a:avLst>
              <a:gd fmla="val 23606" name="adj"/>
            </a:avLst>
          </a:prstGeom>
          <a:solidFill>
            <a:srgbClr val="B1EAF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a:t>
            </a:r>
            <a:endParaRPr sz="1200">
              <a:solidFill>
                <a:schemeClr val="lt1"/>
              </a:solidFill>
              <a:latin typeface="Roboto"/>
              <a:ea typeface="Roboto"/>
              <a:cs typeface="Roboto"/>
              <a:sym typeface="Roboto"/>
            </a:endParaRPr>
          </a:p>
        </p:txBody>
      </p:sp>
      <p:sp>
        <p:nvSpPr>
          <p:cNvPr id="713" name="Google Shape;713;p24"/>
          <p:cNvSpPr/>
          <p:nvPr/>
        </p:nvSpPr>
        <p:spPr>
          <a:xfrm>
            <a:off x="4803275" y="2373225"/>
            <a:ext cx="2163900" cy="343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user                    |    cnt</a:t>
            </a:r>
            <a:endParaRPr>
              <a:solidFill>
                <a:schemeClr val="lt1"/>
              </a:solidFill>
            </a:endParaRPr>
          </a:p>
        </p:txBody>
      </p:sp>
      <p:sp>
        <p:nvSpPr>
          <p:cNvPr id="714" name="Google Shape;714;p24"/>
          <p:cNvSpPr/>
          <p:nvPr/>
        </p:nvSpPr>
        <p:spPr>
          <a:xfrm>
            <a:off x="4803275" y="2745700"/>
            <a:ext cx="2163900" cy="343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charger              |    cnt</a:t>
            </a:r>
            <a:endParaRPr>
              <a:solidFill>
                <a:schemeClr val="lt1"/>
              </a:solidFill>
            </a:endParaRPr>
          </a:p>
        </p:txBody>
      </p:sp>
      <p:sp>
        <p:nvSpPr>
          <p:cNvPr id="715" name="Google Shape;715;p24"/>
          <p:cNvSpPr/>
          <p:nvPr/>
        </p:nvSpPr>
        <p:spPr>
          <a:xfrm>
            <a:off x="4803275" y="3118175"/>
            <a:ext cx="2163900" cy="3435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 daysofweek     |    cnt</a:t>
            </a:r>
            <a:endParaRPr>
              <a:solidFill>
                <a:schemeClr val="lt1"/>
              </a:solidFill>
            </a:endParaRPr>
          </a:p>
        </p:txBody>
      </p:sp>
      <p:sp>
        <p:nvSpPr>
          <p:cNvPr id="716" name="Google Shape;716;p24"/>
          <p:cNvSpPr txBox="1"/>
          <p:nvPr/>
        </p:nvSpPr>
        <p:spPr>
          <a:xfrm>
            <a:off x="5583575" y="3347325"/>
            <a:ext cx="7422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pic>
        <p:nvPicPr>
          <p:cNvPr id="717" name="Google Shape;717;p24"/>
          <p:cNvPicPr preferRelativeResize="0"/>
          <p:nvPr/>
        </p:nvPicPr>
        <p:blipFill>
          <a:blip r:embed="rId3">
            <a:alphaModFix/>
          </a:blip>
          <a:stretch>
            <a:fillRect/>
          </a:stretch>
        </p:blipFill>
        <p:spPr>
          <a:xfrm>
            <a:off x="5426824" y="1436675"/>
            <a:ext cx="1055700" cy="713800"/>
          </a:xfrm>
          <a:prstGeom prst="rect">
            <a:avLst/>
          </a:prstGeom>
          <a:noFill/>
          <a:ln>
            <a:noFill/>
          </a:ln>
        </p:spPr>
      </p:pic>
      <p:cxnSp>
        <p:nvCxnSpPr>
          <p:cNvPr id="718" name="Google Shape;718;p24"/>
          <p:cNvCxnSpPr>
            <a:stCxn id="709" idx="3"/>
            <a:endCxn id="712" idx="1"/>
          </p:cNvCxnSpPr>
          <p:nvPr/>
        </p:nvCxnSpPr>
        <p:spPr>
          <a:xfrm>
            <a:off x="3179075" y="2998075"/>
            <a:ext cx="1222500" cy="0"/>
          </a:xfrm>
          <a:prstGeom prst="straightConnector1">
            <a:avLst/>
          </a:prstGeom>
          <a:noFill/>
          <a:ln cap="flat" cmpd="sng" w="28575">
            <a:solidFill>
              <a:schemeClr val="accent3"/>
            </a:solidFill>
            <a:prstDash val="solid"/>
            <a:round/>
            <a:headEnd len="med" w="med" type="none"/>
            <a:tailEnd len="med" w="med" type="triangle"/>
          </a:ln>
        </p:spPr>
      </p:cxnSp>
      <p:sp>
        <p:nvSpPr>
          <p:cNvPr id="719" name="Google Shape;719;p24"/>
          <p:cNvSpPr/>
          <p:nvPr/>
        </p:nvSpPr>
        <p:spPr>
          <a:xfrm>
            <a:off x="4401575" y="4429375"/>
            <a:ext cx="1516500" cy="572700"/>
          </a:xfrm>
          <a:prstGeom prst="roundRect">
            <a:avLst>
              <a:gd fmla="val 2360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a:t>
            </a:r>
            <a:r>
              <a:rPr b="1" lang="en" sz="1800">
                <a:solidFill>
                  <a:schemeClr val="lt1"/>
                </a:solidFill>
                <a:latin typeface="Fira Sans Extra Condensed"/>
                <a:ea typeface="Fira Sans Extra Condensed"/>
                <a:cs typeface="Fira Sans Extra Condensed"/>
                <a:sym typeface="Fira Sans Extra Condensed"/>
              </a:rPr>
              <a:t> </a:t>
            </a:r>
            <a:endParaRPr sz="1200">
              <a:solidFill>
                <a:schemeClr val="lt1"/>
              </a:solidFill>
              <a:latin typeface="Roboto"/>
              <a:ea typeface="Roboto"/>
              <a:cs typeface="Roboto"/>
              <a:sym typeface="Roboto"/>
            </a:endParaRPr>
          </a:p>
        </p:txBody>
      </p:sp>
      <p:sp>
        <p:nvSpPr>
          <p:cNvPr id="720" name="Google Shape;720;p24"/>
          <p:cNvSpPr/>
          <p:nvPr/>
        </p:nvSpPr>
        <p:spPr>
          <a:xfrm>
            <a:off x="5991275" y="4429375"/>
            <a:ext cx="1516500" cy="572700"/>
          </a:xfrm>
          <a:prstGeom prst="roundRect">
            <a:avLst>
              <a:gd fmla="val 2360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FANN</a:t>
            </a:r>
            <a:r>
              <a:rPr b="1" lang="en" sz="1800">
                <a:solidFill>
                  <a:schemeClr val="lt1"/>
                </a:solidFill>
                <a:latin typeface="Fira Sans Extra Condensed"/>
                <a:ea typeface="Fira Sans Extra Condensed"/>
                <a:cs typeface="Fira Sans Extra Condensed"/>
                <a:sym typeface="Fira Sans Extra Condensed"/>
              </a:rPr>
              <a:t> </a:t>
            </a:r>
            <a:endParaRPr sz="1200">
              <a:solidFill>
                <a:schemeClr val="lt1"/>
              </a:solidFill>
              <a:latin typeface="Roboto"/>
              <a:ea typeface="Roboto"/>
              <a:cs typeface="Roboto"/>
              <a:sym typeface="Roboto"/>
            </a:endParaRPr>
          </a:p>
        </p:txBody>
      </p:sp>
      <p:cxnSp>
        <p:nvCxnSpPr>
          <p:cNvPr id="721" name="Google Shape;721;p24"/>
          <p:cNvCxnSpPr>
            <a:endCxn id="719" idx="0"/>
          </p:cNvCxnSpPr>
          <p:nvPr/>
        </p:nvCxnSpPr>
        <p:spPr>
          <a:xfrm flipH="1">
            <a:off x="5159825" y="3848275"/>
            <a:ext cx="8700" cy="581100"/>
          </a:xfrm>
          <a:prstGeom prst="straightConnector1">
            <a:avLst/>
          </a:prstGeom>
          <a:noFill/>
          <a:ln cap="flat" cmpd="sng" w="28575">
            <a:solidFill>
              <a:schemeClr val="accent3"/>
            </a:solidFill>
            <a:prstDash val="solid"/>
            <a:round/>
            <a:headEnd len="med" w="med" type="none"/>
            <a:tailEnd len="med" w="med" type="triangle"/>
          </a:ln>
        </p:spPr>
      </p:cxnSp>
      <p:cxnSp>
        <p:nvCxnSpPr>
          <p:cNvPr id="722" name="Google Shape;722;p24"/>
          <p:cNvCxnSpPr>
            <a:endCxn id="720" idx="0"/>
          </p:cNvCxnSpPr>
          <p:nvPr/>
        </p:nvCxnSpPr>
        <p:spPr>
          <a:xfrm flipH="1">
            <a:off x="6749525" y="3860875"/>
            <a:ext cx="3600" cy="568500"/>
          </a:xfrm>
          <a:prstGeom prst="straightConnector1">
            <a:avLst/>
          </a:prstGeom>
          <a:noFill/>
          <a:ln cap="flat" cmpd="sng" w="28575">
            <a:solidFill>
              <a:schemeClr val="accent3"/>
            </a:solidFill>
            <a:prstDash val="solid"/>
            <a:round/>
            <a:headEnd len="med" w="med" type="none"/>
            <a:tailEnd len="med" w="med" type="triangle"/>
          </a:ln>
        </p:spPr>
      </p:cxnSp>
      <p:sp>
        <p:nvSpPr>
          <p:cNvPr id="723" name="Google Shape;723;p24"/>
          <p:cNvSpPr txBox="1"/>
          <p:nvPr/>
        </p:nvSpPr>
        <p:spPr>
          <a:xfrm>
            <a:off x="3911075" y="3948800"/>
            <a:ext cx="12225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Times New Roman"/>
                <a:ea typeface="Times New Roman"/>
                <a:cs typeface="Times New Roman"/>
                <a:sym typeface="Times New Roman"/>
              </a:rPr>
              <a:t>RMySQL</a:t>
            </a:r>
            <a:endParaRPr b="1" sz="1600">
              <a:latin typeface="Times New Roman"/>
              <a:ea typeface="Times New Roman"/>
              <a:cs typeface="Times New Roman"/>
              <a:sym typeface="Times New Roman"/>
            </a:endParaRPr>
          </a:p>
        </p:txBody>
      </p:sp>
      <p:sp>
        <p:nvSpPr>
          <p:cNvPr id="724" name="Google Shape;724;p24"/>
          <p:cNvSpPr txBox="1"/>
          <p:nvPr/>
        </p:nvSpPr>
        <p:spPr>
          <a:xfrm>
            <a:off x="6749550" y="3925750"/>
            <a:ext cx="116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ODBC</a:t>
            </a:r>
            <a:endParaRPr b="1"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25"/>
          <p:cNvSpPr/>
          <p:nvPr/>
        </p:nvSpPr>
        <p:spPr>
          <a:xfrm>
            <a:off x="7795324" y="2102260"/>
            <a:ext cx="612619" cy="576174"/>
          </a:xfrm>
          <a:custGeom>
            <a:rect b="b" l="l" r="r" t="t"/>
            <a:pathLst>
              <a:path extrusionOk="0" h="7636" w="8119">
                <a:moveTo>
                  <a:pt x="7713" y="7635"/>
                </a:moveTo>
                <a:lnTo>
                  <a:pt x="406" y="7635"/>
                </a:lnTo>
                <a:cubicBezTo>
                  <a:pt x="179" y="7635"/>
                  <a:pt x="0" y="7450"/>
                  <a:pt x="0" y="7230"/>
                </a:cubicBezTo>
                <a:lnTo>
                  <a:pt x="0" y="412"/>
                </a:lnTo>
                <a:cubicBezTo>
                  <a:pt x="0" y="185"/>
                  <a:pt x="179" y="0"/>
                  <a:pt x="406" y="0"/>
                </a:cubicBezTo>
                <a:lnTo>
                  <a:pt x="7713" y="0"/>
                </a:lnTo>
                <a:cubicBezTo>
                  <a:pt x="7934" y="0"/>
                  <a:pt x="8118" y="185"/>
                  <a:pt x="8118" y="412"/>
                </a:cubicBezTo>
                <a:lnTo>
                  <a:pt x="8118" y="7230"/>
                </a:lnTo>
                <a:cubicBezTo>
                  <a:pt x="8118" y="7450"/>
                  <a:pt x="7934" y="7635"/>
                  <a:pt x="7713" y="763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 Status Tracking</a:t>
            </a:r>
            <a:endParaRPr/>
          </a:p>
        </p:txBody>
      </p:sp>
      <p:sp>
        <p:nvSpPr>
          <p:cNvPr id="731" name="Google Shape;731;p25"/>
          <p:cNvSpPr/>
          <p:nvPr/>
        </p:nvSpPr>
        <p:spPr>
          <a:xfrm>
            <a:off x="301800" y="2105599"/>
            <a:ext cx="1040100" cy="595800"/>
          </a:xfrm>
          <a:prstGeom prst="roundRect">
            <a:avLst>
              <a:gd fmla="val 23606"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CSV</a:t>
            </a:r>
            <a:endParaRPr b="1" sz="1800">
              <a:solidFill>
                <a:schemeClr val="accent5"/>
              </a:solidFill>
              <a:latin typeface="Fira Sans Extra Condensed"/>
              <a:ea typeface="Fira Sans Extra Condensed"/>
              <a:cs typeface="Fira Sans Extra Condensed"/>
              <a:sym typeface="Fira Sans Extra Condensed"/>
            </a:endParaRPr>
          </a:p>
        </p:txBody>
      </p:sp>
      <p:sp>
        <p:nvSpPr>
          <p:cNvPr id="732" name="Google Shape;732;p25"/>
          <p:cNvSpPr/>
          <p:nvPr/>
        </p:nvSpPr>
        <p:spPr>
          <a:xfrm>
            <a:off x="1229758" y="2933385"/>
            <a:ext cx="1717500" cy="384300"/>
          </a:xfrm>
          <a:prstGeom prst="roundRect">
            <a:avLst>
              <a:gd fmla="val 2360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lt1"/>
                </a:solidFill>
                <a:latin typeface="Fira Sans Extra Condensed"/>
                <a:ea typeface="Fira Sans Extra Condensed"/>
                <a:cs typeface="Fira Sans Extra Condensed"/>
                <a:sym typeface="Fira Sans Extra Condensed"/>
              </a:rPr>
              <a:t>CompleteBulkLoad</a:t>
            </a:r>
            <a:endParaRPr sz="1500">
              <a:solidFill>
                <a:schemeClr val="lt1"/>
              </a:solidFill>
              <a:latin typeface="Roboto"/>
              <a:ea typeface="Roboto"/>
              <a:cs typeface="Roboto"/>
              <a:sym typeface="Roboto"/>
            </a:endParaRPr>
          </a:p>
        </p:txBody>
      </p:sp>
      <p:sp>
        <p:nvSpPr>
          <p:cNvPr id="733" name="Google Shape;733;p25"/>
          <p:cNvSpPr/>
          <p:nvPr/>
        </p:nvSpPr>
        <p:spPr>
          <a:xfrm>
            <a:off x="1537807" y="1333050"/>
            <a:ext cx="1101300" cy="467100"/>
          </a:xfrm>
          <a:prstGeom prst="roundRect">
            <a:avLst>
              <a:gd fmla="val 2360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lt1"/>
                </a:solidFill>
                <a:latin typeface="Fira Sans Extra Condensed"/>
                <a:ea typeface="Fira Sans Extra Condensed"/>
                <a:cs typeface="Fira Sans Extra Condensed"/>
                <a:sym typeface="Fira Sans Extra Condensed"/>
              </a:rPr>
              <a:t> ImportTSV</a:t>
            </a:r>
            <a:r>
              <a:rPr b="1" lang="en" sz="1500">
                <a:solidFill>
                  <a:schemeClr val="lt1"/>
                </a:solidFill>
                <a:latin typeface="Fira Sans Extra Condensed"/>
                <a:ea typeface="Fira Sans Extra Condensed"/>
                <a:cs typeface="Fira Sans Extra Condensed"/>
                <a:sym typeface="Fira Sans Extra Condensed"/>
              </a:rPr>
              <a:t> </a:t>
            </a:r>
            <a:endParaRPr sz="900">
              <a:solidFill>
                <a:schemeClr val="lt1"/>
              </a:solidFill>
              <a:latin typeface="Roboto"/>
              <a:ea typeface="Roboto"/>
              <a:cs typeface="Roboto"/>
              <a:sym typeface="Roboto"/>
            </a:endParaRPr>
          </a:p>
        </p:txBody>
      </p:sp>
      <p:sp>
        <p:nvSpPr>
          <p:cNvPr id="734" name="Google Shape;734;p25"/>
          <p:cNvSpPr/>
          <p:nvPr/>
        </p:nvSpPr>
        <p:spPr>
          <a:xfrm>
            <a:off x="3076442" y="1942850"/>
            <a:ext cx="1500900" cy="921300"/>
          </a:xfrm>
          <a:prstGeom prst="roundRect">
            <a:avLst>
              <a:gd fmla="val 23606" name="adj"/>
            </a:avLst>
          </a:prstGeom>
          <a:solidFill>
            <a:schemeClr val="accent3"/>
          </a:solid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HBase</a:t>
            </a:r>
            <a:endParaRPr b="1" sz="1800">
              <a:solidFill>
                <a:schemeClr val="accent5"/>
              </a:solidFill>
              <a:latin typeface="Fira Sans Extra Condensed"/>
              <a:ea typeface="Fira Sans Extra Condensed"/>
              <a:cs typeface="Fira Sans Extra Condensed"/>
              <a:sym typeface="Fira Sans Extra Condensed"/>
            </a:endParaRPr>
          </a:p>
        </p:txBody>
      </p:sp>
      <p:pic>
        <p:nvPicPr>
          <p:cNvPr id="735" name="Google Shape;735;p25"/>
          <p:cNvPicPr preferRelativeResize="0"/>
          <p:nvPr/>
        </p:nvPicPr>
        <p:blipFill rotWithShape="1">
          <a:blip r:embed="rId3">
            <a:alphaModFix/>
          </a:blip>
          <a:srcRect b="0" l="0" r="0" t="0"/>
          <a:stretch/>
        </p:blipFill>
        <p:spPr>
          <a:xfrm>
            <a:off x="3505925" y="2396924"/>
            <a:ext cx="642077" cy="467180"/>
          </a:xfrm>
          <a:prstGeom prst="rect">
            <a:avLst/>
          </a:prstGeom>
          <a:noFill/>
          <a:ln>
            <a:noFill/>
          </a:ln>
        </p:spPr>
      </p:pic>
      <p:sp>
        <p:nvSpPr>
          <p:cNvPr id="736" name="Google Shape;736;p25"/>
          <p:cNvSpPr/>
          <p:nvPr/>
        </p:nvSpPr>
        <p:spPr>
          <a:xfrm>
            <a:off x="3076518" y="3881243"/>
            <a:ext cx="1500900" cy="5958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HDFS</a:t>
            </a:r>
            <a:endParaRPr b="1" sz="1800">
              <a:solidFill>
                <a:schemeClr val="accent5"/>
              </a:solidFill>
              <a:latin typeface="Fira Sans Extra Condensed"/>
              <a:ea typeface="Fira Sans Extra Condensed"/>
              <a:cs typeface="Fira Sans Extra Condensed"/>
              <a:sym typeface="Fira Sans Extra Condensed"/>
            </a:endParaRPr>
          </a:p>
        </p:txBody>
      </p:sp>
      <p:sp>
        <p:nvSpPr>
          <p:cNvPr id="737" name="Google Shape;737;p25"/>
          <p:cNvSpPr/>
          <p:nvPr/>
        </p:nvSpPr>
        <p:spPr>
          <a:xfrm>
            <a:off x="3357927" y="2969781"/>
            <a:ext cx="282300" cy="805800"/>
          </a:xfrm>
          <a:prstGeom prst="upArrow">
            <a:avLst>
              <a:gd fmla="val 50000" name="adj1"/>
              <a:gd fmla="val 50000" name="adj2"/>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rot="10800000">
            <a:off x="3973872" y="2969753"/>
            <a:ext cx="282300" cy="805800"/>
          </a:xfrm>
          <a:prstGeom prst="upArrow">
            <a:avLst>
              <a:gd fmla="val 50000" name="adj1"/>
              <a:gd fmla="val 50000" name="adj2"/>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txBox="1"/>
          <p:nvPr/>
        </p:nvSpPr>
        <p:spPr>
          <a:xfrm>
            <a:off x="2805624" y="3234202"/>
            <a:ext cx="642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Roboto"/>
                <a:ea typeface="Roboto"/>
                <a:cs typeface="Roboto"/>
                <a:sym typeface="Roboto"/>
              </a:rPr>
              <a:t>Read</a:t>
            </a:r>
            <a:endParaRPr sz="800">
              <a:latin typeface="Roboto"/>
              <a:ea typeface="Roboto"/>
              <a:cs typeface="Roboto"/>
              <a:sym typeface="Roboto"/>
            </a:endParaRPr>
          </a:p>
        </p:txBody>
      </p:sp>
      <p:sp>
        <p:nvSpPr>
          <p:cNvPr id="740" name="Google Shape;740;p25"/>
          <p:cNvSpPr txBox="1"/>
          <p:nvPr/>
        </p:nvSpPr>
        <p:spPr>
          <a:xfrm>
            <a:off x="4148003" y="3180590"/>
            <a:ext cx="64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write</a:t>
            </a:r>
            <a:endParaRPr sz="800">
              <a:latin typeface="Roboto"/>
              <a:ea typeface="Roboto"/>
              <a:cs typeface="Roboto"/>
              <a:sym typeface="Roboto"/>
            </a:endParaRPr>
          </a:p>
        </p:txBody>
      </p:sp>
      <p:cxnSp>
        <p:nvCxnSpPr>
          <p:cNvPr id="741" name="Google Shape;741;p25"/>
          <p:cNvCxnSpPr>
            <a:endCxn id="733" idx="1"/>
          </p:cNvCxnSpPr>
          <p:nvPr/>
        </p:nvCxnSpPr>
        <p:spPr>
          <a:xfrm flipH="1" rot="10800000">
            <a:off x="803407" y="1566600"/>
            <a:ext cx="734400" cy="555600"/>
          </a:xfrm>
          <a:prstGeom prst="straightConnector1">
            <a:avLst/>
          </a:prstGeom>
          <a:noFill/>
          <a:ln cap="flat" cmpd="sng" w="28575">
            <a:solidFill>
              <a:schemeClr val="accent3"/>
            </a:solidFill>
            <a:prstDash val="solid"/>
            <a:round/>
            <a:headEnd len="med" w="med" type="none"/>
            <a:tailEnd len="med" w="med" type="triangle"/>
          </a:ln>
        </p:spPr>
      </p:cxnSp>
      <p:cxnSp>
        <p:nvCxnSpPr>
          <p:cNvPr id="742" name="Google Shape;742;p25"/>
          <p:cNvCxnSpPr>
            <a:endCxn id="732" idx="0"/>
          </p:cNvCxnSpPr>
          <p:nvPr/>
        </p:nvCxnSpPr>
        <p:spPr>
          <a:xfrm flipH="1">
            <a:off x="2088508" y="1847385"/>
            <a:ext cx="24300" cy="1086000"/>
          </a:xfrm>
          <a:prstGeom prst="straightConnector1">
            <a:avLst/>
          </a:prstGeom>
          <a:noFill/>
          <a:ln cap="flat" cmpd="sng" w="19050">
            <a:solidFill>
              <a:schemeClr val="accent3"/>
            </a:solidFill>
            <a:prstDash val="solid"/>
            <a:round/>
            <a:headEnd len="med" w="med" type="none"/>
            <a:tailEnd len="med" w="med" type="triangle"/>
          </a:ln>
        </p:spPr>
      </p:cxnSp>
      <p:cxnSp>
        <p:nvCxnSpPr>
          <p:cNvPr id="743" name="Google Shape;743;p25"/>
          <p:cNvCxnSpPr>
            <a:endCxn id="734" idx="1"/>
          </p:cNvCxnSpPr>
          <p:nvPr/>
        </p:nvCxnSpPr>
        <p:spPr>
          <a:xfrm flipH="1" rot="10800000">
            <a:off x="2099942" y="2403500"/>
            <a:ext cx="976500" cy="556200"/>
          </a:xfrm>
          <a:prstGeom prst="straightConnector1">
            <a:avLst/>
          </a:prstGeom>
          <a:noFill/>
          <a:ln cap="flat" cmpd="sng" w="28575">
            <a:solidFill>
              <a:schemeClr val="accent3"/>
            </a:solidFill>
            <a:prstDash val="solid"/>
            <a:round/>
            <a:headEnd len="med" w="med" type="none"/>
            <a:tailEnd len="med" w="med" type="triangle"/>
          </a:ln>
        </p:spPr>
      </p:cxnSp>
      <p:sp>
        <p:nvSpPr>
          <p:cNvPr id="744" name="Google Shape;744;p25"/>
          <p:cNvSpPr/>
          <p:nvPr/>
        </p:nvSpPr>
        <p:spPr>
          <a:xfrm>
            <a:off x="5733769" y="2092491"/>
            <a:ext cx="1333800" cy="595800"/>
          </a:xfrm>
          <a:prstGeom prst="roundRect">
            <a:avLst>
              <a:gd fmla="val 23606"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Application</a:t>
            </a:r>
            <a:endParaRPr b="1" sz="1800">
              <a:solidFill>
                <a:schemeClr val="accent5"/>
              </a:solidFill>
              <a:latin typeface="Fira Sans Extra Condensed"/>
              <a:ea typeface="Fira Sans Extra Condensed"/>
              <a:cs typeface="Fira Sans Extra Condensed"/>
              <a:sym typeface="Fira Sans Extra Condensed"/>
            </a:endParaRPr>
          </a:p>
        </p:txBody>
      </p:sp>
      <p:cxnSp>
        <p:nvCxnSpPr>
          <p:cNvPr id="745" name="Google Shape;745;p25"/>
          <p:cNvCxnSpPr>
            <a:stCxn id="744" idx="1"/>
            <a:endCxn id="734" idx="3"/>
          </p:cNvCxnSpPr>
          <p:nvPr/>
        </p:nvCxnSpPr>
        <p:spPr>
          <a:xfrm flipH="1">
            <a:off x="4577269" y="2390391"/>
            <a:ext cx="1156500" cy="13200"/>
          </a:xfrm>
          <a:prstGeom prst="straightConnector1">
            <a:avLst/>
          </a:prstGeom>
          <a:noFill/>
          <a:ln cap="flat" cmpd="sng" w="28575">
            <a:solidFill>
              <a:schemeClr val="accent3"/>
            </a:solidFill>
            <a:prstDash val="solid"/>
            <a:round/>
            <a:headEnd len="med" w="med" type="none"/>
            <a:tailEnd len="med" w="med" type="triangle"/>
          </a:ln>
        </p:spPr>
      </p:cxnSp>
      <p:sp>
        <p:nvSpPr>
          <p:cNvPr id="746" name="Google Shape;746;p25"/>
          <p:cNvSpPr txBox="1"/>
          <p:nvPr/>
        </p:nvSpPr>
        <p:spPr>
          <a:xfrm>
            <a:off x="4705741" y="2030648"/>
            <a:ext cx="9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JAVA API</a:t>
            </a:r>
            <a:endParaRPr b="1">
              <a:latin typeface="Roboto"/>
              <a:ea typeface="Roboto"/>
              <a:cs typeface="Roboto"/>
              <a:sym typeface="Roboto"/>
            </a:endParaRPr>
          </a:p>
        </p:txBody>
      </p:sp>
      <p:grpSp>
        <p:nvGrpSpPr>
          <p:cNvPr id="747" name="Google Shape;747;p25"/>
          <p:cNvGrpSpPr/>
          <p:nvPr/>
        </p:nvGrpSpPr>
        <p:grpSpPr>
          <a:xfrm>
            <a:off x="7884008" y="2237813"/>
            <a:ext cx="427246" cy="279123"/>
            <a:chOff x="3183799" y="2346202"/>
            <a:chExt cx="429480" cy="280582"/>
          </a:xfrm>
        </p:grpSpPr>
        <p:sp>
          <p:nvSpPr>
            <p:cNvPr id="748" name="Google Shape;748;p25"/>
            <p:cNvSpPr/>
            <p:nvPr/>
          </p:nvSpPr>
          <p:spPr>
            <a:xfrm>
              <a:off x="3183799" y="2346202"/>
              <a:ext cx="429477" cy="76"/>
            </a:xfrm>
            <a:custGeom>
              <a:rect b="b" l="l" r="r" t="t"/>
              <a:pathLst>
                <a:path extrusionOk="0" fill="none" h="1" w="5662">
                  <a:moveTo>
                    <a:pt x="0" y="1"/>
                  </a:moveTo>
                  <a:lnTo>
                    <a:pt x="5661"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3183799" y="2411361"/>
              <a:ext cx="269731" cy="76"/>
            </a:xfrm>
            <a:custGeom>
              <a:rect b="b" l="l" r="r" t="t"/>
              <a:pathLst>
                <a:path extrusionOk="0" fill="none" h="1" w="3556">
                  <a:moveTo>
                    <a:pt x="0" y="1"/>
                  </a:moveTo>
                  <a:lnTo>
                    <a:pt x="3555"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3330879" y="2486456"/>
              <a:ext cx="190997" cy="76"/>
            </a:xfrm>
            <a:custGeom>
              <a:rect b="b" l="l" r="r" t="t"/>
              <a:pathLst>
                <a:path extrusionOk="0" fill="none" h="1" w="2518">
                  <a:moveTo>
                    <a:pt x="0" y="1"/>
                  </a:moveTo>
                  <a:lnTo>
                    <a:pt x="2517"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3183799" y="2551614"/>
              <a:ext cx="429477" cy="76"/>
            </a:xfrm>
            <a:custGeom>
              <a:rect b="b" l="l" r="r" t="t"/>
              <a:pathLst>
                <a:path extrusionOk="0" fill="none" h="1" w="5662">
                  <a:moveTo>
                    <a:pt x="0" y="1"/>
                  </a:moveTo>
                  <a:lnTo>
                    <a:pt x="5661"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3183799" y="2626709"/>
              <a:ext cx="178784" cy="76"/>
            </a:xfrm>
            <a:custGeom>
              <a:rect b="b" l="l" r="r" t="t"/>
              <a:pathLst>
                <a:path extrusionOk="0" fill="none" h="1" w="2357">
                  <a:moveTo>
                    <a:pt x="0" y="1"/>
                  </a:moveTo>
                  <a:lnTo>
                    <a:pt x="2357"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3393307" y="2626709"/>
              <a:ext cx="219972" cy="76"/>
            </a:xfrm>
            <a:custGeom>
              <a:rect b="b" l="l" r="r" t="t"/>
              <a:pathLst>
                <a:path extrusionOk="0" fill="none" h="1" w="2900">
                  <a:moveTo>
                    <a:pt x="0" y="1"/>
                  </a:moveTo>
                  <a:lnTo>
                    <a:pt x="2899"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3183799" y="2486456"/>
              <a:ext cx="112262" cy="76"/>
            </a:xfrm>
            <a:custGeom>
              <a:rect b="b" l="l" r="r" t="t"/>
              <a:pathLst>
                <a:path extrusionOk="0" fill="none" h="1" w="1480">
                  <a:moveTo>
                    <a:pt x="0" y="1"/>
                  </a:moveTo>
                  <a:lnTo>
                    <a:pt x="1480" y="1"/>
                  </a:lnTo>
                </a:path>
              </a:pathLst>
            </a:custGeom>
            <a:noFill/>
            <a:ln cap="flat" cmpd="sng" w="19050">
              <a:solidFill>
                <a:schemeClr val="lt1"/>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5" name="Google Shape;755;p25"/>
          <p:cNvCxnSpPr/>
          <p:nvPr/>
        </p:nvCxnSpPr>
        <p:spPr>
          <a:xfrm>
            <a:off x="7067600" y="2401975"/>
            <a:ext cx="754500" cy="0"/>
          </a:xfrm>
          <a:prstGeom prst="straightConnector1">
            <a:avLst/>
          </a:prstGeom>
          <a:noFill/>
          <a:ln cap="flat" cmpd="sng" w="28575">
            <a:solidFill>
              <a:schemeClr val="accent3"/>
            </a:solidFill>
            <a:prstDash val="solid"/>
            <a:round/>
            <a:headEnd len="med" w="med" type="none"/>
            <a:tailEnd len="med" w="med" type="triangle"/>
          </a:ln>
        </p:spPr>
      </p:cxnSp>
      <p:sp>
        <p:nvSpPr>
          <p:cNvPr id="756" name="Google Shape;756;p25"/>
          <p:cNvSpPr txBox="1"/>
          <p:nvPr/>
        </p:nvSpPr>
        <p:spPr>
          <a:xfrm>
            <a:off x="7519525" y="1800150"/>
            <a:ext cx="115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a:ea typeface="Roboto"/>
                <a:cs typeface="Roboto"/>
                <a:sym typeface="Roboto"/>
              </a:rPr>
              <a:t>Output File</a:t>
            </a:r>
            <a:endParaRPr b="1">
              <a:latin typeface="Roboto"/>
              <a:ea typeface="Roboto"/>
              <a:cs typeface="Roboto"/>
              <a:sym typeface="Roboto"/>
            </a:endParaRPr>
          </a:p>
        </p:txBody>
      </p:sp>
      <p:grpSp>
        <p:nvGrpSpPr>
          <p:cNvPr id="757" name="Google Shape;757;p25"/>
          <p:cNvGrpSpPr/>
          <p:nvPr/>
        </p:nvGrpSpPr>
        <p:grpSpPr>
          <a:xfrm>
            <a:off x="7180222" y="3180608"/>
            <a:ext cx="1842835" cy="1568598"/>
            <a:chOff x="3548997" y="2988875"/>
            <a:chExt cx="2046003" cy="1741532"/>
          </a:xfrm>
        </p:grpSpPr>
        <p:sp>
          <p:nvSpPr>
            <p:cNvPr id="758" name="Google Shape;758;p25"/>
            <p:cNvSpPr/>
            <p:nvPr/>
          </p:nvSpPr>
          <p:spPr>
            <a:xfrm>
              <a:off x="3846491" y="4649338"/>
              <a:ext cx="1530394" cy="81068"/>
            </a:xfrm>
            <a:custGeom>
              <a:rect b="b" l="l" r="r" t="t"/>
              <a:pathLst>
                <a:path extrusionOk="0" h="1105" w="20860">
                  <a:moveTo>
                    <a:pt x="10430" y="1"/>
                  </a:moveTo>
                  <a:cubicBezTo>
                    <a:pt x="4669" y="1"/>
                    <a:pt x="0" y="249"/>
                    <a:pt x="0" y="553"/>
                  </a:cubicBezTo>
                  <a:cubicBezTo>
                    <a:pt x="0" y="857"/>
                    <a:pt x="4669" y="1105"/>
                    <a:pt x="10430" y="1105"/>
                  </a:cubicBezTo>
                  <a:cubicBezTo>
                    <a:pt x="16191" y="1105"/>
                    <a:pt x="20859" y="857"/>
                    <a:pt x="20859" y="553"/>
                  </a:cubicBezTo>
                  <a:cubicBezTo>
                    <a:pt x="20859" y="249"/>
                    <a:pt x="16191" y="1"/>
                    <a:pt x="10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4341042" y="4349864"/>
              <a:ext cx="462346" cy="263234"/>
            </a:xfrm>
            <a:custGeom>
              <a:rect b="b" l="l" r="r" t="t"/>
              <a:pathLst>
                <a:path extrusionOk="0" h="3588" w="6302">
                  <a:moveTo>
                    <a:pt x="456" y="0"/>
                  </a:moveTo>
                  <a:lnTo>
                    <a:pt x="254" y="2726"/>
                  </a:lnTo>
                  <a:cubicBezTo>
                    <a:pt x="231" y="3030"/>
                    <a:pt x="141" y="3323"/>
                    <a:pt x="0" y="3587"/>
                  </a:cubicBezTo>
                  <a:lnTo>
                    <a:pt x="6302" y="3587"/>
                  </a:lnTo>
                  <a:cubicBezTo>
                    <a:pt x="6150" y="3317"/>
                    <a:pt x="6060" y="3019"/>
                    <a:pt x="6037" y="2709"/>
                  </a:cubicBezTo>
                  <a:lnTo>
                    <a:pt x="583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4243100" y="4613023"/>
              <a:ext cx="658231" cy="73585"/>
            </a:xfrm>
            <a:custGeom>
              <a:rect b="b" l="l" r="r" t="t"/>
              <a:pathLst>
                <a:path extrusionOk="0" h="1003" w="8972">
                  <a:moveTo>
                    <a:pt x="203" y="0"/>
                  </a:moveTo>
                  <a:cubicBezTo>
                    <a:pt x="91" y="0"/>
                    <a:pt x="0" y="90"/>
                    <a:pt x="0" y="203"/>
                  </a:cubicBezTo>
                  <a:lnTo>
                    <a:pt x="0" y="800"/>
                  </a:lnTo>
                  <a:cubicBezTo>
                    <a:pt x="0" y="913"/>
                    <a:pt x="91" y="1003"/>
                    <a:pt x="203" y="1003"/>
                  </a:cubicBezTo>
                  <a:lnTo>
                    <a:pt x="8769" y="1003"/>
                  </a:lnTo>
                  <a:cubicBezTo>
                    <a:pt x="8881" y="1003"/>
                    <a:pt x="8971" y="913"/>
                    <a:pt x="8971" y="800"/>
                  </a:cubicBezTo>
                  <a:lnTo>
                    <a:pt x="8971" y="203"/>
                  </a:lnTo>
                  <a:cubicBezTo>
                    <a:pt x="8971" y="90"/>
                    <a:pt x="8881" y="0"/>
                    <a:pt x="87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3548997" y="4208123"/>
              <a:ext cx="2044756" cy="191336"/>
            </a:xfrm>
            <a:custGeom>
              <a:rect b="b" l="l" r="r" t="t"/>
              <a:pathLst>
                <a:path extrusionOk="0" h="2608" w="27871">
                  <a:moveTo>
                    <a:pt x="0" y="0"/>
                  </a:moveTo>
                  <a:lnTo>
                    <a:pt x="0" y="1729"/>
                  </a:lnTo>
                  <a:cubicBezTo>
                    <a:pt x="0" y="2214"/>
                    <a:pt x="395" y="2608"/>
                    <a:pt x="879" y="2608"/>
                  </a:cubicBezTo>
                  <a:lnTo>
                    <a:pt x="26998" y="2608"/>
                  </a:lnTo>
                  <a:cubicBezTo>
                    <a:pt x="27482" y="2608"/>
                    <a:pt x="27871" y="2214"/>
                    <a:pt x="27871" y="1729"/>
                  </a:cubicBezTo>
                  <a:lnTo>
                    <a:pt x="27871"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3550244" y="2988875"/>
              <a:ext cx="2044756" cy="1217639"/>
            </a:xfrm>
            <a:custGeom>
              <a:rect b="b" l="l" r="r" t="t"/>
              <a:pathLst>
                <a:path extrusionOk="0" h="16597" w="27871">
                  <a:moveTo>
                    <a:pt x="873" y="1"/>
                  </a:moveTo>
                  <a:cubicBezTo>
                    <a:pt x="389" y="1"/>
                    <a:pt x="0" y="395"/>
                    <a:pt x="0" y="879"/>
                  </a:cubicBezTo>
                  <a:lnTo>
                    <a:pt x="0" y="16597"/>
                  </a:lnTo>
                  <a:lnTo>
                    <a:pt x="27871" y="16597"/>
                  </a:lnTo>
                  <a:lnTo>
                    <a:pt x="27871" y="879"/>
                  </a:lnTo>
                  <a:cubicBezTo>
                    <a:pt x="27871" y="395"/>
                    <a:pt x="27477" y="1"/>
                    <a:pt x="2699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3634540" y="3069870"/>
              <a:ext cx="1868753" cy="1055722"/>
            </a:xfrm>
            <a:custGeom>
              <a:rect b="b" l="l" r="r" t="t"/>
              <a:pathLst>
                <a:path extrusionOk="0" h="14390" w="25472">
                  <a:moveTo>
                    <a:pt x="0" y="14389"/>
                  </a:moveTo>
                  <a:lnTo>
                    <a:pt x="25472" y="14389"/>
                  </a:lnTo>
                  <a:lnTo>
                    <a:pt x="25472" y="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4085660" y="3587531"/>
              <a:ext cx="320312" cy="495067"/>
            </a:xfrm>
            <a:custGeom>
              <a:rect b="b" l="l" r="r" t="t"/>
              <a:pathLst>
                <a:path extrusionOk="0" h="6748" w="4366">
                  <a:moveTo>
                    <a:pt x="1" y="1"/>
                  </a:moveTo>
                  <a:lnTo>
                    <a:pt x="1" y="6748"/>
                  </a:lnTo>
                  <a:lnTo>
                    <a:pt x="4365" y="6748"/>
                  </a:lnTo>
                  <a:lnTo>
                    <a:pt x="4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3720890" y="3116603"/>
              <a:ext cx="342541" cy="965997"/>
            </a:xfrm>
            <a:custGeom>
              <a:rect b="b" l="l" r="r" t="t"/>
              <a:pathLst>
                <a:path extrusionOk="0" h="13167" w="4669">
                  <a:moveTo>
                    <a:pt x="0" y="0"/>
                  </a:moveTo>
                  <a:lnTo>
                    <a:pt x="0" y="7845"/>
                  </a:lnTo>
                  <a:lnTo>
                    <a:pt x="0" y="8278"/>
                  </a:lnTo>
                  <a:lnTo>
                    <a:pt x="0" y="13167"/>
                  </a:lnTo>
                  <a:lnTo>
                    <a:pt x="4669" y="13167"/>
                  </a:lnTo>
                  <a:lnTo>
                    <a:pt x="4669" y="8278"/>
                  </a:lnTo>
                  <a:lnTo>
                    <a:pt x="4669" y="7845"/>
                  </a:lnTo>
                  <a:lnTo>
                    <a:pt x="46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4085660" y="3115356"/>
              <a:ext cx="662779" cy="444152"/>
            </a:xfrm>
            <a:custGeom>
              <a:rect b="b" l="l" r="r" t="t"/>
              <a:pathLst>
                <a:path extrusionOk="0" h="6054" w="9034">
                  <a:moveTo>
                    <a:pt x="1" y="0"/>
                  </a:moveTo>
                  <a:lnTo>
                    <a:pt x="1" y="6054"/>
                  </a:lnTo>
                  <a:lnTo>
                    <a:pt x="9034" y="6054"/>
                  </a:lnTo>
                  <a:lnTo>
                    <a:pt x="90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4770299" y="3115356"/>
              <a:ext cx="320678" cy="444152"/>
            </a:xfrm>
            <a:custGeom>
              <a:rect b="b" l="l" r="r" t="t"/>
              <a:pathLst>
                <a:path extrusionOk="0" h="6054" w="4371">
                  <a:moveTo>
                    <a:pt x="0" y="0"/>
                  </a:moveTo>
                  <a:lnTo>
                    <a:pt x="0" y="6054"/>
                  </a:lnTo>
                  <a:lnTo>
                    <a:pt x="4370" y="6054"/>
                  </a:lnTo>
                  <a:lnTo>
                    <a:pt x="43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5112766" y="3115356"/>
              <a:ext cx="337626" cy="444152"/>
            </a:xfrm>
            <a:custGeom>
              <a:rect b="b" l="l" r="r" t="t"/>
              <a:pathLst>
                <a:path extrusionOk="0" h="6054" w="4602">
                  <a:moveTo>
                    <a:pt x="1" y="0"/>
                  </a:moveTo>
                  <a:lnTo>
                    <a:pt x="1" y="6054"/>
                  </a:lnTo>
                  <a:lnTo>
                    <a:pt x="4602" y="6054"/>
                  </a:lnTo>
                  <a:lnTo>
                    <a:pt x="46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4770299" y="3587531"/>
              <a:ext cx="680094" cy="495067"/>
            </a:xfrm>
            <a:custGeom>
              <a:rect b="b" l="l" r="r" t="t"/>
              <a:pathLst>
                <a:path extrusionOk="0" h="6748" w="9270">
                  <a:moveTo>
                    <a:pt x="0" y="1"/>
                  </a:moveTo>
                  <a:lnTo>
                    <a:pt x="0" y="6748"/>
                  </a:lnTo>
                  <a:lnTo>
                    <a:pt x="9270" y="6748"/>
                  </a:lnTo>
                  <a:lnTo>
                    <a:pt x="92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4427759" y="3587531"/>
              <a:ext cx="320678" cy="495067"/>
            </a:xfrm>
            <a:custGeom>
              <a:rect b="b" l="l" r="r" t="t"/>
              <a:pathLst>
                <a:path extrusionOk="0" h="6748" w="4371">
                  <a:moveTo>
                    <a:pt x="1" y="1"/>
                  </a:moveTo>
                  <a:lnTo>
                    <a:pt x="1" y="6748"/>
                  </a:lnTo>
                  <a:lnTo>
                    <a:pt x="4371" y="6748"/>
                  </a:lnTo>
                  <a:lnTo>
                    <a:pt x="43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3741506" y="3142207"/>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3813403" y="3142207"/>
              <a:ext cx="228165" cy="20322"/>
            </a:xfrm>
            <a:custGeom>
              <a:rect b="b" l="l" r="r" t="t"/>
              <a:pathLst>
                <a:path extrusionOk="0" h="277" w="3110">
                  <a:moveTo>
                    <a:pt x="1" y="0"/>
                  </a:moveTo>
                  <a:lnTo>
                    <a:pt x="1" y="276"/>
                  </a:lnTo>
                  <a:lnTo>
                    <a:pt x="3109" y="276"/>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813403" y="3173974"/>
              <a:ext cx="143429" cy="20322"/>
            </a:xfrm>
            <a:custGeom>
              <a:rect b="b" l="l" r="r" t="t"/>
              <a:pathLst>
                <a:path extrusionOk="0" h="277" w="1955">
                  <a:moveTo>
                    <a:pt x="1" y="1"/>
                  </a:moveTo>
                  <a:lnTo>
                    <a:pt x="1" y="277"/>
                  </a:lnTo>
                  <a:lnTo>
                    <a:pt x="1955" y="277"/>
                  </a:lnTo>
                  <a:lnTo>
                    <a:pt x="1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3741506" y="3374407"/>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3813403" y="3374407"/>
              <a:ext cx="228165" cy="20322"/>
            </a:xfrm>
            <a:custGeom>
              <a:rect b="b" l="l" r="r" t="t"/>
              <a:pathLst>
                <a:path extrusionOk="0" h="277" w="3110">
                  <a:moveTo>
                    <a:pt x="1" y="0"/>
                  </a:moveTo>
                  <a:lnTo>
                    <a:pt x="1" y="276"/>
                  </a:lnTo>
                  <a:lnTo>
                    <a:pt x="3109" y="276"/>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3813403" y="3406173"/>
              <a:ext cx="143429" cy="20322"/>
            </a:xfrm>
            <a:custGeom>
              <a:rect b="b" l="l" r="r" t="t"/>
              <a:pathLst>
                <a:path extrusionOk="0" h="277" w="1955">
                  <a:moveTo>
                    <a:pt x="1" y="1"/>
                  </a:moveTo>
                  <a:lnTo>
                    <a:pt x="1" y="277"/>
                  </a:lnTo>
                  <a:lnTo>
                    <a:pt x="1955" y="277"/>
                  </a:lnTo>
                  <a:lnTo>
                    <a:pt x="1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3741506" y="3606532"/>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3813403" y="3606532"/>
              <a:ext cx="228165" cy="19955"/>
            </a:xfrm>
            <a:custGeom>
              <a:rect b="b" l="l" r="r" t="t"/>
              <a:pathLst>
                <a:path extrusionOk="0" h="272" w="3110">
                  <a:moveTo>
                    <a:pt x="1" y="1"/>
                  </a:moveTo>
                  <a:lnTo>
                    <a:pt x="1" y="271"/>
                  </a:lnTo>
                  <a:lnTo>
                    <a:pt x="3109" y="271"/>
                  </a:lnTo>
                  <a:lnTo>
                    <a:pt x="31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3813403" y="3638373"/>
              <a:ext cx="143429" cy="19882"/>
            </a:xfrm>
            <a:custGeom>
              <a:rect b="b" l="l" r="r" t="t"/>
              <a:pathLst>
                <a:path extrusionOk="0" h="271" w="1955">
                  <a:moveTo>
                    <a:pt x="1" y="1"/>
                  </a:moveTo>
                  <a:lnTo>
                    <a:pt x="1" y="271"/>
                  </a:lnTo>
                  <a:lnTo>
                    <a:pt x="1955" y="271"/>
                  </a:lnTo>
                  <a:lnTo>
                    <a:pt x="1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3741506" y="3838732"/>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3813403" y="3838732"/>
              <a:ext cx="228165" cy="19955"/>
            </a:xfrm>
            <a:custGeom>
              <a:rect b="b" l="l" r="r" t="t"/>
              <a:pathLst>
                <a:path extrusionOk="0" h="272" w="3110">
                  <a:moveTo>
                    <a:pt x="1" y="1"/>
                  </a:moveTo>
                  <a:lnTo>
                    <a:pt x="1" y="271"/>
                  </a:lnTo>
                  <a:lnTo>
                    <a:pt x="3109" y="271"/>
                  </a:lnTo>
                  <a:lnTo>
                    <a:pt x="31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3813403" y="3870572"/>
              <a:ext cx="143429" cy="19882"/>
            </a:xfrm>
            <a:custGeom>
              <a:rect b="b" l="l" r="r" t="t"/>
              <a:pathLst>
                <a:path extrusionOk="0" h="271" w="1955">
                  <a:moveTo>
                    <a:pt x="1" y="1"/>
                  </a:moveTo>
                  <a:lnTo>
                    <a:pt x="1" y="271"/>
                  </a:lnTo>
                  <a:lnTo>
                    <a:pt x="1955" y="271"/>
                  </a:lnTo>
                  <a:lnTo>
                    <a:pt x="1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104294" y="3847022"/>
              <a:ext cx="51722" cy="51722"/>
            </a:xfrm>
            <a:custGeom>
              <a:rect b="b" l="l" r="r" t="t"/>
              <a:pathLst>
                <a:path extrusionOk="0" h="705" w="705">
                  <a:moveTo>
                    <a:pt x="0" y="1"/>
                  </a:moveTo>
                  <a:lnTo>
                    <a:pt x="0" y="704"/>
                  </a:lnTo>
                  <a:lnTo>
                    <a:pt x="704" y="704"/>
                  </a:lnTo>
                  <a:lnTo>
                    <a:pt x="7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171643" y="3847022"/>
              <a:ext cx="215326" cy="19882"/>
            </a:xfrm>
            <a:custGeom>
              <a:rect b="b" l="l" r="r" t="t"/>
              <a:pathLst>
                <a:path extrusionOk="0" h="271" w="2935">
                  <a:moveTo>
                    <a:pt x="0" y="1"/>
                  </a:moveTo>
                  <a:lnTo>
                    <a:pt x="0" y="271"/>
                  </a:lnTo>
                  <a:lnTo>
                    <a:pt x="2934" y="271"/>
                  </a:lnTo>
                  <a:lnTo>
                    <a:pt x="29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4171643" y="3878862"/>
              <a:ext cx="135579" cy="19882"/>
            </a:xfrm>
            <a:custGeom>
              <a:rect b="b" l="l" r="r" t="t"/>
              <a:pathLst>
                <a:path extrusionOk="0" h="271" w="1848">
                  <a:moveTo>
                    <a:pt x="0" y="0"/>
                  </a:moveTo>
                  <a:lnTo>
                    <a:pt x="0" y="270"/>
                  </a:lnTo>
                  <a:lnTo>
                    <a:pt x="1847" y="270"/>
                  </a:lnTo>
                  <a:lnTo>
                    <a:pt x="18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4786806" y="3139273"/>
              <a:ext cx="52163" cy="51722"/>
            </a:xfrm>
            <a:custGeom>
              <a:rect b="b" l="l" r="r" t="t"/>
              <a:pathLst>
                <a:path extrusionOk="0" h="705" w="711">
                  <a:moveTo>
                    <a:pt x="1" y="1"/>
                  </a:moveTo>
                  <a:lnTo>
                    <a:pt x="1" y="705"/>
                  </a:lnTo>
                  <a:lnTo>
                    <a:pt x="710" y="705"/>
                  </a:lnTo>
                  <a:lnTo>
                    <a:pt x="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4854595" y="3139273"/>
              <a:ext cx="215326" cy="19955"/>
            </a:xfrm>
            <a:custGeom>
              <a:rect b="b" l="l" r="r" t="t"/>
              <a:pathLst>
                <a:path extrusionOk="0" h="272" w="2935">
                  <a:moveTo>
                    <a:pt x="0" y="1"/>
                  </a:moveTo>
                  <a:lnTo>
                    <a:pt x="0" y="271"/>
                  </a:lnTo>
                  <a:lnTo>
                    <a:pt x="2934" y="271"/>
                  </a:lnTo>
                  <a:lnTo>
                    <a:pt x="29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4854595" y="3171113"/>
              <a:ext cx="135138" cy="19882"/>
            </a:xfrm>
            <a:custGeom>
              <a:rect b="b" l="l" r="r" t="t"/>
              <a:pathLst>
                <a:path extrusionOk="0" h="271" w="1842">
                  <a:moveTo>
                    <a:pt x="0" y="0"/>
                  </a:moveTo>
                  <a:lnTo>
                    <a:pt x="0" y="271"/>
                  </a:lnTo>
                  <a:lnTo>
                    <a:pt x="1842" y="271"/>
                  </a:lnTo>
                  <a:lnTo>
                    <a:pt x="1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4110457" y="3136411"/>
              <a:ext cx="52163" cy="52089"/>
            </a:xfrm>
            <a:custGeom>
              <a:rect b="b" l="l" r="r" t="t"/>
              <a:pathLst>
                <a:path extrusionOk="0" h="710"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4177806" y="3136411"/>
              <a:ext cx="215326" cy="20322"/>
            </a:xfrm>
            <a:custGeom>
              <a:rect b="b" l="l" r="r" t="t"/>
              <a:pathLst>
                <a:path extrusionOk="0" h="277" w="2935">
                  <a:moveTo>
                    <a:pt x="1" y="0"/>
                  </a:moveTo>
                  <a:lnTo>
                    <a:pt x="1" y="276"/>
                  </a:lnTo>
                  <a:lnTo>
                    <a:pt x="2935" y="276"/>
                  </a:lnTo>
                  <a:lnTo>
                    <a:pt x="29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4177806" y="3168178"/>
              <a:ext cx="135579" cy="20322"/>
            </a:xfrm>
            <a:custGeom>
              <a:rect b="b" l="l" r="r" t="t"/>
              <a:pathLst>
                <a:path extrusionOk="0" h="277" w="1848">
                  <a:moveTo>
                    <a:pt x="1" y="1"/>
                  </a:moveTo>
                  <a:lnTo>
                    <a:pt x="1" y="277"/>
                  </a:lnTo>
                  <a:lnTo>
                    <a:pt x="1848" y="277"/>
                  </a:lnTo>
                  <a:lnTo>
                    <a:pt x="18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4786806" y="3342566"/>
              <a:ext cx="52163" cy="52163"/>
            </a:xfrm>
            <a:custGeom>
              <a:rect b="b" l="l" r="r" t="t"/>
              <a:pathLst>
                <a:path extrusionOk="0" h="711"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4854595" y="3342566"/>
              <a:ext cx="215326" cy="20322"/>
            </a:xfrm>
            <a:custGeom>
              <a:rect b="b" l="l" r="r" t="t"/>
              <a:pathLst>
                <a:path extrusionOk="0" h="277" w="2935">
                  <a:moveTo>
                    <a:pt x="0" y="0"/>
                  </a:moveTo>
                  <a:lnTo>
                    <a:pt x="0" y="276"/>
                  </a:lnTo>
                  <a:lnTo>
                    <a:pt x="2934" y="276"/>
                  </a:lnTo>
                  <a:lnTo>
                    <a:pt x="2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4854595" y="3374407"/>
              <a:ext cx="135138" cy="20322"/>
            </a:xfrm>
            <a:custGeom>
              <a:rect b="b" l="l" r="r" t="t"/>
              <a:pathLst>
                <a:path extrusionOk="0" h="277" w="1842">
                  <a:moveTo>
                    <a:pt x="0" y="0"/>
                  </a:moveTo>
                  <a:lnTo>
                    <a:pt x="0" y="276"/>
                  </a:lnTo>
                  <a:lnTo>
                    <a:pt x="1842" y="276"/>
                  </a:lnTo>
                  <a:lnTo>
                    <a:pt x="1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25"/>
            <p:cNvGrpSpPr/>
            <p:nvPr/>
          </p:nvGrpSpPr>
          <p:grpSpPr>
            <a:xfrm>
              <a:off x="3743193" y="3224816"/>
              <a:ext cx="1326729" cy="789184"/>
              <a:chOff x="3743193" y="3224816"/>
              <a:chExt cx="1326729" cy="789184"/>
            </a:xfrm>
          </p:grpSpPr>
          <p:sp>
            <p:nvSpPr>
              <p:cNvPr id="796" name="Google Shape;796;p25"/>
              <p:cNvSpPr/>
              <p:nvPr/>
            </p:nvSpPr>
            <p:spPr>
              <a:xfrm>
                <a:off x="3743193" y="3230172"/>
                <a:ext cx="298742" cy="11225"/>
              </a:xfrm>
              <a:custGeom>
                <a:rect b="b" l="l" r="r" t="t"/>
                <a:pathLst>
                  <a:path extrusionOk="0" h="153"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3743193" y="3253722"/>
                <a:ext cx="298742" cy="11225"/>
              </a:xfrm>
              <a:custGeom>
                <a:rect b="b" l="l" r="r" t="t"/>
                <a:pathLst>
                  <a:path extrusionOk="0" h="153"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3743193" y="3277272"/>
                <a:ext cx="298742" cy="11225"/>
              </a:xfrm>
              <a:custGeom>
                <a:rect b="b" l="l" r="r" t="t"/>
                <a:pathLst>
                  <a:path extrusionOk="0" h="153"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3743193" y="3300822"/>
                <a:ext cx="298742" cy="11225"/>
              </a:xfrm>
              <a:custGeom>
                <a:rect b="b" l="l" r="r" t="t"/>
                <a:pathLst>
                  <a:path extrusionOk="0" h="153"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3743193" y="3460757"/>
                <a:ext cx="298742" cy="10785"/>
              </a:xfrm>
              <a:custGeom>
                <a:rect b="b" l="l" r="r" t="t"/>
                <a:pathLst>
                  <a:path extrusionOk="0" h="147" w="4072">
                    <a:moveTo>
                      <a:pt x="0" y="0"/>
                    </a:moveTo>
                    <a:lnTo>
                      <a:pt x="0" y="146"/>
                    </a:lnTo>
                    <a:lnTo>
                      <a:pt x="4072" y="146"/>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3743193" y="348386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3743193" y="350741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3743193" y="353096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3743193" y="3692883"/>
                <a:ext cx="298742" cy="11298"/>
              </a:xfrm>
              <a:custGeom>
                <a:rect b="b" l="l" r="r" t="t"/>
                <a:pathLst>
                  <a:path extrusionOk="0" h="154"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3743193" y="3716433"/>
                <a:ext cx="298742" cy="11298"/>
              </a:xfrm>
              <a:custGeom>
                <a:rect b="b" l="l" r="r" t="t"/>
                <a:pathLst>
                  <a:path extrusionOk="0" h="154"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3743193" y="3739983"/>
                <a:ext cx="298742" cy="11298"/>
              </a:xfrm>
              <a:custGeom>
                <a:rect b="b" l="l" r="r" t="t"/>
                <a:pathLst>
                  <a:path extrusionOk="0" h="154"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3743193" y="3763533"/>
                <a:ext cx="298742" cy="11298"/>
              </a:xfrm>
              <a:custGeom>
                <a:rect b="b" l="l" r="r" t="t"/>
                <a:pathLst>
                  <a:path extrusionOk="0" h="154" w="4072">
                    <a:moveTo>
                      <a:pt x="0" y="1"/>
                    </a:moveTo>
                    <a:lnTo>
                      <a:pt x="0" y="153"/>
                    </a:lnTo>
                    <a:lnTo>
                      <a:pt x="4072" y="153"/>
                    </a:lnTo>
                    <a:lnTo>
                      <a:pt x="40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3743193" y="392801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3743193" y="395156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3743193" y="397511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3743193" y="3998667"/>
                <a:ext cx="298742" cy="11225"/>
              </a:xfrm>
              <a:custGeom>
                <a:rect b="b" l="l" r="r" t="t"/>
                <a:pathLst>
                  <a:path extrusionOk="0" h="153" w="4072">
                    <a:moveTo>
                      <a:pt x="0" y="0"/>
                    </a:moveTo>
                    <a:lnTo>
                      <a:pt x="0" y="152"/>
                    </a:lnTo>
                    <a:lnTo>
                      <a:pt x="4072" y="152"/>
                    </a:lnTo>
                    <a:lnTo>
                      <a:pt x="40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4105542" y="3932125"/>
                <a:ext cx="281795" cy="11225"/>
              </a:xfrm>
              <a:custGeom>
                <a:rect b="b" l="l" r="r" t="t"/>
                <a:pathLst>
                  <a:path extrusionOk="0" h="153" w="3841">
                    <a:moveTo>
                      <a:pt x="0" y="1"/>
                    </a:moveTo>
                    <a:lnTo>
                      <a:pt x="0" y="153"/>
                    </a:lnTo>
                    <a:lnTo>
                      <a:pt x="3841" y="153"/>
                    </a:lnTo>
                    <a:lnTo>
                      <a:pt x="3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4105542" y="3955675"/>
                <a:ext cx="281795" cy="11225"/>
              </a:xfrm>
              <a:custGeom>
                <a:rect b="b" l="l" r="r" t="t"/>
                <a:pathLst>
                  <a:path extrusionOk="0" h="153" w="3841">
                    <a:moveTo>
                      <a:pt x="0" y="1"/>
                    </a:moveTo>
                    <a:lnTo>
                      <a:pt x="0" y="153"/>
                    </a:lnTo>
                    <a:lnTo>
                      <a:pt x="3841" y="153"/>
                    </a:lnTo>
                    <a:lnTo>
                      <a:pt x="3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4105542" y="3979225"/>
                <a:ext cx="281795" cy="11225"/>
              </a:xfrm>
              <a:custGeom>
                <a:rect b="b" l="l" r="r" t="t"/>
                <a:pathLst>
                  <a:path extrusionOk="0" h="153" w="3841">
                    <a:moveTo>
                      <a:pt x="0" y="1"/>
                    </a:moveTo>
                    <a:lnTo>
                      <a:pt x="0" y="153"/>
                    </a:lnTo>
                    <a:lnTo>
                      <a:pt x="3841" y="153"/>
                    </a:lnTo>
                    <a:lnTo>
                      <a:pt x="3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4105542" y="4002775"/>
                <a:ext cx="281795" cy="11225"/>
              </a:xfrm>
              <a:custGeom>
                <a:rect b="b" l="l" r="r" t="t"/>
                <a:pathLst>
                  <a:path extrusionOk="0" h="153" w="3841">
                    <a:moveTo>
                      <a:pt x="0" y="1"/>
                    </a:moveTo>
                    <a:lnTo>
                      <a:pt x="0" y="153"/>
                    </a:lnTo>
                    <a:lnTo>
                      <a:pt x="3841" y="153"/>
                    </a:lnTo>
                    <a:lnTo>
                      <a:pt x="38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4788494" y="3224816"/>
                <a:ext cx="281428" cy="10785"/>
              </a:xfrm>
              <a:custGeom>
                <a:rect b="b" l="l" r="r" t="t"/>
                <a:pathLst>
                  <a:path extrusionOk="0" h="147" w="3836">
                    <a:moveTo>
                      <a:pt x="0" y="0"/>
                    </a:moveTo>
                    <a:lnTo>
                      <a:pt x="0" y="147"/>
                    </a:lnTo>
                    <a:lnTo>
                      <a:pt x="3835" y="147"/>
                    </a:lnTo>
                    <a:lnTo>
                      <a:pt x="3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4788494" y="3247926"/>
                <a:ext cx="281428" cy="11225"/>
              </a:xfrm>
              <a:custGeom>
                <a:rect b="b" l="l" r="r" t="t"/>
                <a:pathLst>
                  <a:path extrusionOk="0" h="153" w="3836">
                    <a:moveTo>
                      <a:pt x="0" y="1"/>
                    </a:moveTo>
                    <a:lnTo>
                      <a:pt x="0" y="153"/>
                    </a:lnTo>
                    <a:lnTo>
                      <a:pt x="3835" y="153"/>
                    </a:lnTo>
                    <a:lnTo>
                      <a:pt x="3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4788494" y="3271476"/>
                <a:ext cx="281428" cy="11225"/>
              </a:xfrm>
              <a:custGeom>
                <a:rect b="b" l="l" r="r" t="t"/>
                <a:pathLst>
                  <a:path extrusionOk="0" h="153" w="3836">
                    <a:moveTo>
                      <a:pt x="0" y="1"/>
                    </a:moveTo>
                    <a:lnTo>
                      <a:pt x="0" y="153"/>
                    </a:lnTo>
                    <a:lnTo>
                      <a:pt x="3835" y="153"/>
                    </a:lnTo>
                    <a:lnTo>
                      <a:pt x="3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4788494" y="3295026"/>
                <a:ext cx="281428" cy="11225"/>
              </a:xfrm>
              <a:custGeom>
                <a:rect b="b" l="l" r="r" t="t"/>
                <a:pathLst>
                  <a:path extrusionOk="0" h="153" w="3836">
                    <a:moveTo>
                      <a:pt x="0" y="1"/>
                    </a:moveTo>
                    <a:lnTo>
                      <a:pt x="0" y="153"/>
                    </a:lnTo>
                    <a:lnTo>
                      <a:pt x="3835" y="153"/>
                    </a:lnTo>
                    <a:lnTo>
                      <a:pt x="3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4788494" y="3428110"/>
                <a:ext cx="281428" cy="11225"/>
              </a:xfrm>
              <a:custGeom>
                <a:rect b="b" l="l" r="r" t="t"/>
                <a:pathLst>
                  <a:path extrusionOk="0" h="153" w="3836">
                    <a:moveTo>
                      <a:pt x="0" y="0"/>
                    </a:moveTo>
                    <a:lnTo>
                      <a:pt x="0" y="152"/>
                    </a:lnTo>
                    <a:lnTo>
                      <a:pt x="3835" y="152"/>
                    </a:lnTo>
                    <a:lnTo>
                      <a:pt x="3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4788494" y="3451660"/>
                <a:ext cx="281428" cy="11225"/>
              </a:xfrm>
              <a:custGeom>
                <a:rect b="b" l="l" r="r" t="t"/>
                <a:pathLst>
                  <a:path extrusionOk="0" h="153" w="3836">
                    <a:moveTo>
                      <a:pt x="0" y="0"/>
                    </a:moveTo>
                    <a:lnTo>
                      <a:pt x="0" y="152"/>
                    </a:lnTo>
                    <a:lnTo>
                      <a:pt x="3835" y="152"/>
                    </a:lnTo>
                    <a:lnTo>
                      <a:pt x="3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4788494" y="3475210"/>
                <a:ext cx="281428" cy="10785"/>
              </a:xfrm>
              <a:custGeom>
                <a:rect b="b" l="l" r="r" t="t"/>
                <a:pathLst>
                  <a:path extrusionOk="0" h="147" w="3836">
                    <a:moveTo>
                      <a:pt x="0" y="0"/>
                    </a:moveTo>
                    <a:lnTo>
                      <a:pt x="0" y="147"/>
                    </a:lnTo>
                    <a:lnTo>
                      <a:pt x="3835" y="147"/>
                    </a:lnTo>
                    <a:lnTo>
                      <a:pt x="3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4788494" y="3498760"/>
                <a:ext cx="281428" cy="10785"/>
              </a:xfrm>
              <a:custGeom>
                <a:rect b="b" l="l" r="r" t="t"/>
                <a:pathLst>
                  <a:path extrusionOk="0" h="147" w="3836">
                    <a:moveTo>
                      <a:pt x="0" y="0"/>
                    </a:moveTo>
                    <a:lnTo>
                      <a:pt x="0" y="147"/>
                    </a:lnTo>
                    <a:lnTo>
                      <a:pt x="3835" y="147"/>
                    </a:lnTo>
                    <a:lnTo>
                      <a:pt x="38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25"/>
            <p:cNvSpPr/>
            <p:nvPr/>
          </p:nvSpPr>
          <p:spPr>
            <a:xfrm>
              <a:off x="4129899" y="3280573"/>
              <a:ext cx="22376" cy="235575"/>
            </a:xfrm>
            <a:custGeom>
              <a:rect b="b" l="l" r="r" t="t"/>
              <a:pathLst>
                <a:path extrusionOk="0" h="3211" w="305">
                  <a:moveTo>
                    <a:pt x="0" y="1"/>
                  </a:moveTo>
                  <a:lnTo>
                    <a:pt x="0" y="3211"/>
                  </a:lnTo>
                  <a:lnTo>
                    <a:pt x="304" y="3211"/>
                  </a:lnTo>
                  <a:lnTo>
                    <a:pt x="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4169149" y="3330168"/>
              <a:ext cx="22376" cy="185980"/>
            </a:xfrm>
            <a:custGeom>
              <a:rect b="b" l="l" r="r" t="t"/>
              <a:pathLst>
                <a:path extrusionOk="0" h="2535" w="305">
                  <a:moveTo>
                    <a:pt x="0" y="1"/>
                  </a:moveTo>
                  <a:lnTo>
                    <a:pt x="0" y="2535"/>
                  </a:lnTo>
                  <a:lnTo>
                    <a:pt x="304" y="2535"/>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4208399" y="3280573"/>
              <a:ext cx="22376" cy="235575"/>
            </a:xfrm>
            <a:custGeom>
              <a:rect b="b" l="l" r="r" t="t"/>
              <a:pathLst>
                <a:path extrusionOk="0" h="3211" w="305">
                  <a:moveTo>
                    <a:pt x="0" y="1"/>
                  </a:moveTo>
                  <a:lnTo>
                    <a:pt x="0" y="3211"/>
                  </a:lnTo>
                  <a:lnTo>
                    <a:pt x="304" y="3211"/>
                  </a:lnTo>
                  <a:lnTo>
                    <a:pt x="3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4247209" y="3330168"/>
              <a:ext cx="22817" cy="185980"/>
            </a:xfrm>
            <a:custGeom>
              <a:rect b="b" l="l" r="r" t="t"/>
              <a:pathLst>
                <a:path extrusionOk="0" h="2535" w="311">
                  <a:moveTo>
                    <a:pt x="1" y="1"/>
                  </a:moveTo>
                  <a:lnTo>
                    <a:pt x="1" y="2535"/>
                  </a:lnTo>
                  <a:lnTo>
                    <a:pt x="310" y="2535"/>
                  </a:lnTo>
                  <a:lnTo>
                    <a:pt x="3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4286459" y="3280573"/>
              <a:ext cx="22376" cy="235575"/>
            </a:xfrm>
            <a:custGeom>
              <a:rect b="b" l="l" r="r" t="t"/>
              <a:pathLst>
                <a:path extrusionOk="0" h="3211" w="305">
                  <a:moveTo>
                    <a:pt x="1" y="1"/>
                  </a:moveTo>
                  <a:lnTo>
                    <a:pt x="1" y="3211"/>
                  </a:lnTo>
                  <a:lnTo>
                    <a:pt x="305" y="3211"/>
                  </a:lnTo>
                  <a:lnTo>
                    <a:pt x="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4325709" y="3280573"/>
              <a:ext cx="22376" cy="235575"/>
            </a:xfrm>
            <a:custGeom>
              <a:rect b="b" l="l" r="r" t="t"/>
              <a:pathLst>
                <a:path extrusionOk="0" h="3211" w="305">
                  <a:moveTo>
                    <a:pt x="1" y="1"/>
                  </a:moveTo>
                  <a:lnTo>
                    <a:pt x="1"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4364959" y="3330168"/>
              <a:ext cx="22376" cy="185980"/>
            </a:xfrm>
            <a:custGeom>
              <a:rect b="b" l="l" r="r" t="t"/>
              <a:pathLst>
                <a:path extrusionOk="0" h="2535" w="305">
                  <a:moveTo>
                    <a:pt x="1" y="1"/>
                  </a:moveTo>
                  <a:lnTo>
                    <a:pt x="1" y="2535"/>
                  </a:lnTo>
                  <a:lnTo>
                    <a:pt x="305" y="2535"/>
                  </a:lnTo>
                  <a:lnTo>
                    <a:pt x="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4403842" y="3280573"/>
              <a:ext cx="22376" cy="235575"/>
            </a:xfrm>
            <a:custGeom>
              <a:rect b="b" l="l" r="r" t="t"/>
              <a:pathLst>
                <a:path extrusionOk="0" h="3211" w="305">
                  <a:moveTo>
                    <a:pt x="0" y="1"/>
                  </a:moveTo>
                  <a:lnTo>
                    <a:pt x="0" y="3211"/>
                  </a:lnTo>
                  <a:lnTo>
                    <a:pt x="304" y="3211"/>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4443093" y="3252108"/>
              <a:ext cx="22376" cy="264041"/>
            </a:xfrm>
            <a:custGeom>
              <a:rect b="b" l="l" r="r" t="t"/>
              <a:pathLst>
                <a:path extrusionOk="0" h="3599" w="305">
                  <a:moveTo>
                    <a:pt x="0" y="0"/>
                  </a:moveTo>
                  <a:lnTo>
                    <a:pt x="0" y="3599"/>
                  </a:lnTo>
                  <a:lnTo>
                    <a:pt x="304" y="3599"/>
                  </a:lnTo>
                  <a:lnTo>
                    <a:pt x="3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4482343" y="3280573"/>
              <a:ext cx="22376" cy="235575"/>
            </a:xfrm>
            <a:custGeom>
              <a:rect b="b" l="l" r="r" t="t"/>
              <a:pathLst>
                <a:path extrusionOk="0" h="3211" w="305">
                  <a:moveTo>
                    <a:pt x="0" y="1"/>
                  </a:moveTo>
                  <a:lnTo>
                    <a:pt x="0" y="3211"/>
                  </a:lnTo>
                  <a:lnTo>
                    <a:pt x="304" y="3211"/>
                  </a:lnTo>
                  <a:lnTo>
                    <a:pt x="3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4521153" y="3252108"/>
              <a:ext cx="22376" cy="264041"/>
            </a:xfrm>
            <a:custGeom>
              <a:rect b="b" l="l" r="r" t="t"/>
              <a:pathLst>
                <a:path extrusionOk="0" h="3599" w="305">
                  <a:moveTo>
                    <a:pt x="0" y="0"/>
                  </a:moveTo>
                  <a:lnTo>
                    <a:pt x="0" y="3599"/>
                  </a:lnTo>
                  <a:lnTo>
                    <a:pt x="305" y="3599"/>
                  </a:lnTo>
                  <a:lnTo>
                    <a:pt x="3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4560403" y="3280573"/>
              <a:ext cx="22376" cy="235575"/>
            </a:xfrm>
            <a:custGeom>
              <a:rect b="b" l="l" r="r" t="t"/>
              <a:pathLst>
                <a:path extrusionOk="0" h="3211" w="305">
                  <a:moveTo>
                    <a:pt x="0" y="1"/>
                  </a:moveTo>
                  <a:lnTo>
                    <a:pt x="0"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4599653" y="3214471"/>
              <a:ext cx="22376" cy="301677"/>
            </a:xfrm>
            <a:custGeom>
              <a:rect b="b" l="l" r="r" t="t"/>
              <a:pathLst>
                <a:path extrusionOk="0" h="4112" w="305">
                  <a:moveTo>
                    <a:pt x="0" y="1"/>
                  </a:moveTo>
                  <a:lnTo>
                    <a:pt x="0" y="4112"/>
                  </a:lnTo>
                  <a:lnTo>
                    <a:pt x="305" y="4112"/>
                  </a:lnTo>
                  <a:lnTo>
                    <a:pt x="3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4638463" y="3280573"/>
              <a:ext cx="22376" cy="235575"/>
            </a:xfrm>
            <a:custGeom>
              <a:rect b="b" l="l" r="r" t="t"/>
              <a:pathLst>
                <a:path extrusionOk="0" h="3211" w="305">
                  <a:moveTo>
                    <a:pt x="1" y="1"/>
                  </a:moveTo>
                  <a:lnTo>
                    <a:pt x="1" y="3211"/>
                  </a:lnTo>
                  <a:lnTo>
                    <a:pt x="305" y="3211"/>
                  </a:lnTo>
                  <a:lnTo>
                    <a:pt x="3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4688864" y="3459876"/>
              <a:ext cx="34408" cy="22817"/>
            </a:xfrm>
            <a:custGeom>
              <a:rect b="b" l="l" r="r" t="t"/>
              <a:pathLst>
                <a:path extrusionOk="0" h="311" w="469">
                  <a:moveTo>
                    <a:pt x="1" y="1"/>
                  </a:moveTo>
                  <a:lnTo>
                    <a:pt x="1" y="311"/>
                  </a:lnTo>
                  <a:lnTo>
                    <a:pt x="468" y="311"/>
                  </a:lnTo>
                  <a:lnTo>
                    <a:pt x="4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4688864" y="3492964"/>
              <a:ext cx="34408" cy="22817"/>
            </a:xfrm>
            <a:custGeom>
              <a:rect b="b" l="l" r="r" t="t"/>
              <a:pathLst>
                <a:path extrusionOk="0" h="311" w="469">
                  <a:moveTo>
                    <a:pt x="1" y="0"/>
                  </a:moveTo>
                  <a:lnTo>
                    <a:pt x="1" y="310"/>
                  </a:lnTo>
                  <a:lnTo>
                    <a:pt x="468" y="310"/>
                  </a:lnTo>
                  <a:lnTo>
                    <a:pt x="4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4793409" y="3613575"/>
              <a:ext cx="51722" cy="52163"/>
            </a:xfrm>
            <a:custGeom>
              <a:rect b="b" l="l" r="r" t="t"/>
              <a:pathLst>
                <a:path extrusionOk="0" h="711" w="705">
                  <a:moveTo>
                    <a:pt x="1" y="1"/>
                  </a:moveTo>
                  <a:lnTo>
                    <a:pt x="1" y="710"/>
                  </a:lnTo>
                  <a:lnTo>
                    <a:pt x="705" y="710"/>
                  </a:lnTo>
                  <a:lnTo>
                    <a:pt x="7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4860758" y="3613575"/>
              <a:ext cx="215326" cy="20322"/>
            </a:xfrm>
            <a:custGeom>
              <a:rect b="b" l="l" r="r" t="t"/>
              <a:pathLst>
                <a:path extrusionOk="0" h="277" w="2935">
                  <a:moveTo>
                    <a:pt x="1" y="1"/>
                  </a:moveTo>
                  <a:lnTo>
                    <a:pt x="1" y="277"/>
                  </a:lnTo>
                  <a:lnTo>
                    <a:pt x="2935" y="277"/>
                  </a:lnTo>
                  <a:lnTo>
                    <a:pt x="29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4860758" y="3645416"/>
              <a:ext cx="135212" cy="20322"/>
            </a:xfrm>
            <a:custGeom>
              <a:rect b="b" l="l" r="r" t="t"/>
              <a:pathLst>
                <a:path extrusionOk="0" h="277" w="1843">
                  <a:moveTo>
                    <a:pt x="1" y="0"/>
                  </a:moveTo>
                  <a:lnTo>
                    <a:pt x="1" y="276"/>
                  </a:lnTo>
                  <a:lnTo>
                    <a:pt x="1842" y="276"/>
                  </a:lnTo>
                  <a:lnTo>
                    <a:pt x="1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5135509" y="3138466"/>
              <a:ext cx="52163" cy="52163"/>
            </a:xfrm>
            <a:custGeom>
              <a:rect b="b" l="l" r="r" t="t"/>
              <a:pathLst>
                <a:path extrusionOk="0" h="711" w="711">
                  <a:moveTo>
                    <a:pt x="1" y="0"/>
                  </a:moveTo>
                  <a:lnTo>
                    <a:pt x="1" y="710"/>
                  </a:lnTo>
                  <a:lnTo>
                    <a:pt x="710" y="710"/>
                  </a:lnTo>
                  <a:lnTo>
                    <a:pt x="7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5203298" y="3138466"/>
              <a:ext cx="214886" cy="20322"/>
            </a:xfrm>
            <a:custGeom>
              <a:rect b="b" l="l" r="r" t="t"/>
              <a:pathLst>
                <a:path extrusionOk="0" h="277" w="2929">
                  <a:moveTo>
                    <a:pt x="0" y="0"/>
                  </a:moveTo>
                  <a:lnTo>
                    <a:pt x="0" y="276"/>
                  </a:lnTo>
                  <a:lnTo>
                    <a:pt x="2929" y="276"/>
                  </a:lnTo>
                  <a:lnTo>
                    <a:pt x="29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5203298" y="3170306"/>
              <a:ext cx="135138" cy="20322"/>
            </a:xfrm>
            <a:custGeom>
              <a:rect b="b" l="l" r="r" t="t"/>
              <a:pathLst>
                <a:path extrusionOk="0" h="277" w="1842">
                  <a:moveTo>
                    <a:pt x="0" y="0"/>
                  </a:moveTo>
                  <a:lnTo>
                    <a:pt x="0" y="276"/>
                  </a:lnTo>
                  <a:lnTo>
                    <a:pt x="1842" y="276"/>
                  </a:lnTo>
                  <a:lnTo>
                    <a:pt x="18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5375998" y="3979225"/>
              <a:ext cx="48788" cy="22817"/>
            </a:xfrm>
            <a:custGeom>
              <a:rect b="b" l="l" r="r" t="t"/>
              <a:pathLst>
                <a:path extrusionOk="0" h="311" w="665">
                  <a:moveTo>
                    <a:pt x="0" y="1"/>
                  </a:moveTo>
                  <a:lnTo>
                    <a:pt x="0" y="310"/>
                  </a:lnTo>
                  <a:lnTo>
                    <a:pt x="665" y="310"/>
                  </a:lnTo>
                  <a:lnTo>
                    <a:pt x="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5375998" y="4012313"/>
              <a:ext cx="48788" cy="22743"/>
            </a:xfrm>
            <a:custGeom>
              <a:rect b="b" l="l" r="r" t="t"/>
              <a:pathLst>
                <a:path extrusionOk="0" h="310" w="665">
                  <a:moveTo>
                    <a:pt x="0" y="0"/>
                  </a:moveTo>
                  <a:lnTo>
                    <a:pt x="0" y="310"/>
                  </a:lnTo>
                  <a:lnTo>
                    <a:pt x="665" y="310"/>
                  </a:lnTo>
                  <a:lnTo>
                    <a:pt x="6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4490560" y="3968881"/>
              <a:ext cx="25311" cy="45560"/>
            </a:xfrm>
            <a:custGeom>
              <a:rect b="b" l="l" r="r" t="t"/>
              <a:pathLst>
                <a:path extrusionOk="0" h="621" w="345">
                  <a:moveTo>
                    <a:pt x="1" y="1"/>
                  </a:moveTo>
                  <a:lnTo>
                    <a:pt x="1" y="620"/>
                  </a:lnTo>
                  <a:lnTo>
                    <a:pt x="344" y="620"/>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4534798" y="3945771"/>
              <a:ext cx="25238" cy="68670"/>
            </a:xfrm>
            <a:custGeom>
              <a:rect b="b" l="l" r="r" t="t"/>
              <a:pathLst>
                <a:path extrusionOk="0" h="936" w="344">
                  <a:moveTo>
                    <a:pt x="0" y="0"/>
                  </a:moveTo>
                  <a:lnTo>
                    <a:pt x="0" y="935"/>
                  </a:lnTo>
                  <a:lnTo>
                    <a:pt x="344" y="935"/>
                  </a:lnTo>
                  <a:lnTo>
                    <a:pt x="344"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4578964" y="3914811"/>
              <a:ext cx="25311" cy="99630"/>
            </a:xfrm>
            <a:custGeom>
              <a:rect b="b" l="l" r="r" t="t"/>
              <a:pathLst>
                <a:path extrusionOk="0" h="1358" w="345">
                  <a:moveTo>
                    <a:pt x="1" y="0"/>
                  </a:moveTo>
                  <a:lnTo>
                    <a:pt x="1" y="1357"/>
                  </a:lnTo>
                  <a:lnTo>
                    <a:pt x="344" y="1357"/>
                  </a:lnTo>
                  <a:lnTo>
                    <a:pt x="344"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4623203" y="3898231"/>
              <a:ext cx="25238" cy="116210"/>
            </a:xfrm>
            <a:custGeom>
              <a:rect b="b" l="l" r="r" t="t"/>
              <a:pathLst>
                <a:path extrusionOk="0" h="1584" w="344">
                  <a:moveTo>
                    <a:pt x="0" y="1"/>
                  </a:moveTo>
                  <a:lnTo>
                    <a:pt x="0" y="1583"/>
                  </a:lnTo>
                  <a:lnTo>
                    <a:pt x="344" y="1583"/>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4667442" y="3845775"/>
              <a:ext cx="25238" cy="166979"/>
            </a:xfrm>
            <a:custGeom>
              <a:rect b="b" l="l" r="r" t="t"/>
              <a:pathLst>
                <a:path extrusionOk="0" h="2276" w="344">
                  <a:moveTo>
                    <a:pt x="0" y="1"/>
                  </a:moveTo>
                  <a:lnTo>
                    <a:pt x="0" y="2276"/>
                  </a:lnTo>
                  <a:lnTo>
                    <a:pt x="344" y="2276"/>
                  </a:lnTo>
                  <a:lnTo>
                    <a:pt x="344" y="1"/>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4466202" y="3845408"/>
              <a:ext cx="233521" cy="188034"/>
            </a:xfrm>
            <a:custGeom>
              <a:rect b="b" l="l" r="r" t="t"/>
              <a:pathLst>
                <a:path extrusionOk="0" h="2563" w="3183">
                  <a:moveTo>
                    <a:pt x="0" y="0"/>
                  </a:moveTo>
                  <a:lnTo>
                    <a:pt x="0" y="2562"/>
                  </a:lnTo>
                  <a:lnTo>
                    <a:pt x="3182" y="2562"/>
                  </a:lnTo>
                  <a:lnTo>
                    <a:pt x="3182" y="2523"/>
                  </a:lnTo>
                  <a:lnTo>
                    <a:pt x="51" y="2523"/>
                  </a:lnTo>
                  <a:lnTo>
                    <a:pt x="51"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4488946" y="3843721"/>
              <a:ext cx="28539" cy="172334"/>
            </a:xfrm>
            <a:custGeom>
              <a:rect b="b" l="l" r="r" t="t"/>
              <a:pathLst>
                <a:path extrusionOk="0" h="2349" w="389">
                  <a:moveTo>
                    <a:pt x="344" y="40"/>
                  </a:moveTo>
                  <a:lnTo>
                    <a:pt x="344" y="2309"/>
                  </a:lnTo>
                  <a:lnTo>
                    <a:pt x="45" y="2309"/>
                  </a:lnTo>
                  <a:lnTo>
                    <a:pt x="45" y="40"/>
                  </a:lnTo>
                  <a:close/>
                  <a:moveTo>
                    <a:pt x="0" y="0"/>
                  </a:moveTo>
                  <a:lnTo>
                    <a:pt x="0"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4533111" y="3843721"/>
              <a:ext cx="28612" cy="172334"/>
            </a:xfrm>
            <a:custGeom>
              <a:rect b="b" l="l" r="r" t="t"/>
              <a:pathLst>
                <a:path extrusionOk="0" h="2349" w="390">
                  <a:moveTo>
                    <a:pt x="344" y="40"/>
                  </a:moveTo>
                  <a:lnTo>
                    <a:pt x="344" y="2309"/>
                  </a:lnTo>
                  <a:lnTo>
                    <a:pt x="46" y="2309"/>
                  </a:lnTo>
                  <a:lnTo>
                    <a:pt x="46" y="40"/>
                  </a:lnTo>
                  <a:close/>
                  <a:moveTo>
                    <a:pt x="1" y="0"/>
                  </a:moveTo>
                  <a:lnTo>
                    <a:pt x="1"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4577350" y="3843721"/>
              <a:ext cx="28539" cy="172334"/>
            </a:xfrm>
            <a:custGeom>
              <a:rect b="b" l="l" r="r" t="t"/>
              <a:pathLst>
                <a:path extrusionOk="0" h="2349" w="389">
                  <a:moveTo>
                    <a:pt x="344" y="40"/>
                  </a:moveTo>
                  <a:lnTo>
                    <a:pt x="344" y="2309"/>
                  </a:lnTo>
                  <a:lnTo>
                    <a:pt x="45" y="2309"/>
                  </a:lnTo>
                  <a:lnTo>
                    <a:pt x="45" y="40"/>
                  </a:lnTo>
                  <a:close/>
                  <a:moveTo>
                    <a:pt x="0" y="0"/>
                  </a:moveTo>
                  <a:lnTo>
                    <a:pt x="0"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4621516" y="3843721"/>
              <a:ext cx="28612" cy="172334"/>
            </a:xfrm>
            <a:custGeom>
              <a:rect b="b" l="l" r="r" t="t"/>
              <a:pathLst>
                <a:path extrusionOk="0" h="2349" w="390">
                  <a:moveTo>
                    <a:pt x="344" y="40"/>
                  </a:moveTo>
                  <a:lnTo>
                    <a:pt x="344" y="2309"/>
                  </a:lnTo>
                  <a:lnTo>
                    <a:pt x="46" y="2309"/>
                  </a:lnTo>
                  <a:lnTo>
                    <a:pt x="46" y="40"/>
                  </a:lnTo>
                  <a:close/>
                  <a:moveTo>
                    <a:pt x="1" y="0"/>
                  </a:moveTo>
                  <a:lnTo>
                    <a:pt x="1" y="2349"/>
                  </a:lnTo>
                  <a:lnTo>
                    <a:pt x="389" y="2349"/>
                  </a:lnTo>
                  <a:lnTo>
                    <a:pt x="389" y="0"/>
                  </a:ln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4467010" y="3625607"/>
              <a:ext cx="239317" cy="163237"/>
            </a:xfrm>
            <a:custGeom>
              <a:rect b="b" l="l" r="r" t="t"/>
              <a:pathLst>
                <a:path extrusionOk="0" h="2225" w="3262">
                  <a:moveTo>
                    <a:pt x="1" y="0"/>
                  </a:moveTo>
                  <a:lnTo>
                    <a:pt x="1" y="2224"/>
                  </a:lnTo>
                  <a:lnTo>
                    <a:pt x="3261" y="2224"/>
                  </a:lnTo>
                  <a:lnTo>
                    <a:pt x="3261" y="2191"/>
                  </a:lnTo>
                  <a:lnTo>
                    <a:pt x="35" y="2191"/>
                  </a:lnTo>
                  <a:lnTo>
                    <a:pt x="35" y="0"/>
                  </a:lnTo>
                  <a:close/>
                </a:path>
              </a:pathLst>
            </a:custGeom>
            <a:solidFill>
              <a:srgbClr val="00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4481903" y="3649304"/>
              <a:ext cx="214519" cy="124280"/>
            </a:xfrm>
            <a:custGeom>
              <a:rect b="b" l="l" r="r" t="t"/>
              <a:pathLst>
                <a:path extrusionOk="0" h="1694" w="2924">
                  <a:moveTo>
                    <a:pt x="264" y="0"/>
                  </a:moveTo>
                  <a:cubicBezTo>
                    <a:pt x="250" y="0"/>
                    <a:pt x="234" y="9"/>
                    <a:pt x="231" y="26"/>
                  </a:cubicBezTo>
                  <a:lnTo>
                    <a:pt x="0" y="1665"/>
                  </a:lnTo>
                  <a:lnTo>
                    <a:pt x="2923" y="1693"/>
                  </a:lnTo>
                  <a:lnTo>
                    <a:pt x="2715" y="116"/>
                  </a:lnTo>
                  <a:cubicBezTo>
                    <a:pt x="2709" y="87"/>
                    <a:pt x="2681" y="72"/>
                    <a:pt x="2653" y="72"/>
                  </a:cubicBezTo>
                  <a:cubicBezTo>
                    <a:pt x="2626" y="72"/>
                    <a:pt x="2599" y="86"/>
                    <a:pt x="2591" y="116"/>
                  </a:cubicBezTo>
                  <a:lnTo>
                    <a:pt x="2292" y="1327"/>
                  </a:lnTo>
                  <a:cubicBezTo>
                    <a:pt x="2281" y="1355"/>
                    <a:pt x="2253" y="1369"/>
                    <a:pt x="2225" y="1369"/>
                  </a:cubicBezTo>
                  <a:cubicBezTo>
                    <a:pt x="2197" y="1369"/>
                    <a:pt x="2169" y="1355"/>
                    <a:pt x="2157" y="1327"/>
                  </a:cubicBezTo>
                  <a:lnTo>
                    <a:pt x="2011" y="972"/>
                  </a:lnTo>
                  <a:cubicBezTo>
                    <a:pt x="2002" y="953"/>
                    <a:pt x="1981" y="943"/>
                    <a:pt x="1960" y="943"/>
                  </a:cubicBezTo>
                  <a:cubicBezTo>
                    <a:pt x="1939" y="943"/>
                    <a:pt x="1918" y="953"/>
                    <a:pt x="1910" y="972"/>
                  </a:cubicBezTo>
                  <a:lnTo>
                    <a:pt x="1842" y="1147"/>
                  </a:lnTo>
                  <a:cubicBezTo>
                    <a:pt x="1817" y="1209"/>
                    <a:pt x="1755" y="1240"/>
                    <a:pt x="1693" y="1240"/>
                  </a:cubicBezTo>
                  <a:cubicBezTo>
                    <a:pt x="1631" y="1240"/>
                    <a:pt x="1569" y="1209"/>
                    <a:pt x="1543" y="1147"/>
                  </a:cubicBezTo>
                  <a:lnTo>
                    <a:pt x="1239" y="404"/>
                  </a:lnTo>
                  <a:cubicBezTo>
                    <a:pt x="1233" y="383"/>
                    <a:pt x="1211" y="371"/>
                    <a:pt x="1189" y="371"/>
                  </a:cubicBezTo>
                  <a:cubicBezTo>
                    <a:pt x="1175" y="371"/>
                    <a:pt x="1160" y="376"/>
                    <a:pt x="1149" y="387"/>
                  </a:cubicBezTo>
                  <a:lnTo>
                    <a:pt x="704" y="803"/>
                  </a:lnTo>
                  <a:cubicBezTo>
                    <a:pt x="674" y="832"/>
                    <a:pt x="634" y="845"/>
                    <a:pt x="595" y="845"/>
                  </a:cubicBezTo>
                  <a:cubicBezTo>
                    <a:pt x="532" y="845"/>
                    <a:pt x="470" y="811"/>
                    <a:pt x="445" y="753"/>
                  </a:cubicBezTo>
                  <a:lnTo>
                    <a:pt x="293" y="21"/>
                  </a:lnTo>
                  <a:cubicBezTo>
                    <a:pt x="291" y="7"/>
                    <a:pt x="278" y="0"/>
                    <a:pt x="264" y="0"/>
                  </a:cubicBezTo>
                  <a:close/>
                </a:path>
              </a:pathLst>
            </a:cu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4157190" y="3623920"/>
              <a:ext cx="171894" cy="172334"/>
            </a:xfrm>
            <a:custGeom>
              <a:rect b="b" l="l" r="r" t="t"/>
              <a:pathLst>
                <a:path extrusionOk="0" h="2349" w="2343">
                  <a:moveTo>
                    <a:pt x="1171" y="136"/>
                  </a:moveTo>
                  <a:cubicBezTo>
                    <a:pt x="1746" y="136"/>
                    <a:pt x="2208" y="603"/>
                    <a:pt x="2208" y="1178"/>
                  </a:cubicBezTo>
                  <a:cubicBezTo>
                    <a:pt x="2208" y="1746"/>
                    <a:pt x="1746" y="2214"/>
                    <a:pt x="1171" y="2214"/>
                  </a:cubicBezTo>
                  <a:cubicBezTo>
                    <a:pt x="597" y="2214"/>
                    <a:pt x="135" y="1746"/>
                    <a:pt x="135" y="1178"/>
                  </a:cubicBezTo>
                  <a:cubicBezTo>
                    <a:pt x="135" y="603"/>
                    <a:pt x="597" y="136"/>
                    <a:pt x="1171" y="136"/>
                  </a:cubicBezTo>
                  <a:close/>
                  <a:moveTo>
                    <a:pt x="1171" y="1"/>
                  </a:moveTo>
                  <a:cubicBezTo>
                    <a:pt x="524" y="1"/>
                    <a:pt x="0" y="530"/>
                    <a:pt x="0" y="1178"/>
                  </a:cubicBezTo>
                  <a:cubicBezTo>
                    <a:pt x="0" y="1820"/>
                    <a:pt x="524" y="2349"/>
                    <a:pt x="1171" y="2349"/>
                  </a:cubicBezTo>
                  <a:cubicBezTo>
                    <a:pt x="1819" y="2349"/>
                    <a:pt x="2343" y="1820"/>
                    <a:pt x="2343" y="1178"/>
                  </a:cubicBezTo>
                  <a:cubicBezTo>
                    <a:pt x="2343" y="530"/>
                    <a:pt x="1819" y="1"/>
                    <a:pt x="11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4228648" y="3667278"/>
              <a:ext cx="28172" cy="28172"/>
            </a:xfrm>
            <a:custGeom>
              <a:rect b="b" l="l" r="r" t="t"/>
              <a:pathLst>
                <a:path extrusionOk="0" h="384" w="384">
                  <a:moveTo>
                    <a:pt x="192" y="1"/>
                  </a:moveTo>
                  <a:cubicBezTo>
                    <a:pt x="85" y="1"/>
                    <a:pt x="0" y="85"/>
                    <a:pt x="0" y="192"/>
                  </a:cubicBezTo>
                  <a:cubicBezTo>
                    <a:pt x="0" y="299"/>
                    <a:pt x="85" y="384"/>
                    <a:pt x="192" y="384"/>
                  </a:cubicBezTo>
                  <a:cubicBezTo>
                    <a:pt x="299" y="384"/>
                    <a:pt x="383" y="299"/>
                    <a:pt x="383" y="192"/>
                  </a:cubicBezTo>
                  <a:cubicBezTo>
                    <a:pt x="383" y="85"/>
                    <a:pt x="299" y="1"/>
                    <a:pt x="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4219110" y="3704474"/>
              <a:ext cx="47614" cy="49668"/>
            </a:xfrm>
            <a:custGeom>
              <a:rect b="b" l="l" r="r" t="t"/>
              <a:pathLst>
                <a:path extrusionOk="0" h="677" w="649">
                  <a:moveTo>
                    <a:pt x="322" y="1"/>
                  </a:moveTo>
                  <a:cubicBezTo>
                    <a:pt x="147" y="1"/>
                    <a:pt x="1" y="147"/>
                    <a:pt x="1" y="322"/>
                  </a:cubicBezTo>
                  <a:lnTo>
                    <a:pt x="1" y="676"/>
                  </a:lnTo>
                  <a:lnTo>
                    <a:pt x="648" y="676"/>
                  </a:lnTo>
                  <a:lnTo>
                    <a:pt x="648" y="322"/>
                  </a:lnTo>
                  <a:cubicBezTo>
                    <a:pt x="648" y="147"/>
                    <a:pt x="502" y="1"/>
                    <a:pt x="3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5150402" y="3252474"/>
              <a:ext cx="228092" cy="228165"/>
            </a:xfrm>
            <a:custGeom>
              <a:rect b="b" l="l" r="r" t="t"/>
              <a:pathLst>
                <a:path extrusionOk="0" h="3110" w="3109">
                  <a:moveTo>
                    <a:pt x="1555" y="1"/>
                  </a:moveTo>
                  <a:cubicBezTo>
                    <a:pt x="693" y="1"/>
                    <a:pt x="0" y="699"/>
                    <a:pt x="0" y="1555"/>
                  </a:cubicBezTo>
                  <a:cubicBezTo>
                    <a:pt x="0" y="2417"/>
                    <a:pt x="693" y="3109"/>
                    <a:pt x="1555" y="3109"/>
                  </a:cubicBezTo>
                  <a:cubicBezTo>
                    <a:pt x="2411" y="3109"/>
                    <a:pt x="3109" y="2417"/>
                    <a:pt x="3109" y="1555"/>
                  </a:cubicBezTo>
                  <a:cubicBezTo>
                    <a:pt x="3109" y="699"/>
                    <a:pt x="2411" y="1"/>
                    <a:pt x="1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5150402" y="3252474"/>
              <a:ext cx="195078" cy="228165"/>
            </a:xfrm>
            <a:custGeom>
              <a:rect b="b" l="l" r="r" t="t"/>
              <a:pathLst>
                <a:path extrusionOk="0" h="3110" w="2659">
                  <a:moveTo>
                    <a:pt x="1555" y="1"/>
                  </a:moveTo>
                  <a:cubicBezTo>
                    <a:pt x="699" y="1"/>
                    <a:pt x="0" y="705"/>
                    <a:pt x="0" y="1555"/>
                  </a:cubicBezTo>
                  <a:cubicBezTo>
                    <a:pt x="0" y="2411"/>
                    <a:pt x="699" y="3109"/>
                    <a:pt x="1555" y="3109"/>
                  </a:cubicBezTo>
                  <a:cubicBezTo>
                    <a:pt x="1971" y="3109"/>
                    <a:pt x="2366" y="2946"/>
                    <a:pt x="2658" y="2648"/>
                  </a:cubicBezTo>
                  <a:lnTo>
                    <a:pt x="1555" y="1555"/>
                  </a:lnTo>
                  <a:lnTo>
                    <a:pt x="15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5150402" y="3252474"/>
              <a:ext cx="114083" cy="183119"/>
            </a:xfrm>
            <a:custGeom>
              <a:rect b="b" l="l" r="r" t="t"/>
              <a:pathLst>
                <a:path extrusionOk="0" h="2496" w="1555">
                  <a:moveTo>
                    <a:pt x="1555" y="1"/>
                  </a:moveTo>
                  <a:cubicBezTo>
                    <a:pt x="699" y="1"/>
                    <a:pt x="0" y="705"/>
                    <a:pt x="0" y="1555"/>
                  </a:cubicBezTo>
                  <a:cubicBezTo>
                    <a:pt x="0" y="1893"/>
                    <a:pt x="107" y="2225"/>
                    <a:pt x="316" y="2496"/>
                  </a:cubicBezTo>
                  <a:lnTo>
                    <a:pt x="1555" y="1555"/>
                  </a:lnTo>
                  <a:lnTo>
                    <a:pt x="15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5187157" y="3252474"/>
              <a:ext cx="77327" cy="114156"/>
            </a:xfrm>
            <a:custGeom>
              <a:rect b="b" l="l" r="r" t="t"/>
              <a:pathLst>
                <a:path extrusionOk="0" h="1556" w="1054">
                  <a:moveTo>
                    <a:pt x="1054" y="1"/>
                  </a:moveTo>
                  <a:cubicBezTo>
                    <a:pt x="862" y="1"/>
                    <a:pt x="665" y="35"/>
                    <a:pt x="490" y="108"/>
                  </a:cubicBezTo>
                  <a:cubicBezTo>
                    <a:pt x="310" y="175"/>
                    <a:pt x="141" y="277"/>
                    <a:pt x="0" y="412"/>
                  </a:cubicBezTo>
                  <a:lnTo>
                    <a:pt x="1054" y="1555"/>
                  </a:lnTo>
                  <a:lnTo>
                    <a:pt x="10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4811604" y="3715699"/>
              <a:ext cx="538793" cy="318551"/>
            </a:xfrm>
            <a:custGeom>
              <a:rect b="b" l="l" r="r" t="t"/>
              <a:pathLst>
                <a:path extrusionOk="0" h="4342" w="7344">
                  <a:moveTo>
                    <a:pt x="213" y="1"/>
                  </a:moveTo>
                  <a:cubicBezTo>
                    <a:pt x="142" y="1"/>
                    <a:pt x="71" y="4"/>
                    <a:pt x="0" y="11"/>
                  </a:cubicBezTo>
                  <a:lnTo>
                    <a:pt x="0" y="4342"/>
                  </a:lnTo>
                  <a:lnTo>
                    <a:pt x="7344" y="4342"/>
                  </a:lnTo>
                  <a:lnTo>
                    <a:pt x="7344" y="1053"/>
                  </a:lnTo>
                  <a:cubicBezTo>
                    <a:pt x="7203" y="1357"/>
                    <a:pt x="6995" y="1638"/>
                    <a:pt x="6736" y="1864"/>
                  </a:cubicBezTo>
                  <a:cubicBezTo>
                    <a:pt x="6170" y="2352"/>
                    <a:pt x="5375" y="2596"/>
                    <a:pt x="4592" y="2596"/>
                  </a:cubicBezTo>
                  <a:cubicBezTo>
                    <a:pt x="4526" y="2596"/>
                    <a:pt x="4459" y="2594"/>
                    <a:pt x="4393" y="2590"/>
                  </a:cubicBezTo>
                  <a:cubicBezTo>
                    <a:pt x="3892" y="2562"/>
                    <a:pt x="3379" y="2427"/>
                    <a:pt x="2991" y="2140"/>
                  </a:cubicBezTo>
                  <a:cubicBezTo>
                    <a:pt x="2394" y="1695"/>
                    <a:pt x="2157" y="957"/>
                    <a:pt x="1594" y="484"/>
                  </a:cubicBezTo>
                  <a:cubicBezTo>
                    <a:pt x="1224" y="173"/>
                    <a:pt x="715" y="1"/>
                    <a:pt x="2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4812044" y="3700586"/>
              <a:ext cx="542534" cy="334104"/>
            </a:xfrm>
            <a:custGeom>
              <a:rect b="b" l="l" r="r" t="t"/>
              <a:pathLst>
                <a:path extrusionOk="0" h="4554" w="7395">
                  <a:moveTo>
                    <a:pt x="4408" y="1"/>
                  </a:moveTo>
                  <a:cubicBezTo>
                    <a:pt x="4216" y="1"/>
                    <a:pt x="4023" y="43"/>
                    <a:pt x="3852" y="127"/>
                  </a:cubicBezTo>
                  <a:cubicBezTo>
                    <a:pt x="3435" y="335"/>
                    <a:pt x="3261" y="808"/>
                    <a:pt x="3154" y="1242"/>
                  </a:cubicBezTo>
                  <a:cubicBezTo>
                    <a:pt x="2951" y="2070"/>
                    <a:pt x="2883" y="3787"/>
                    <a:pt x="1712" y="3945"/>
                  </a:cubicBezTo>
                  <a:cubicBezTo>
                    <a:pt x="1673" y="3950"/>
                    <a:pt x="1634" y="3953"/>
                    <a:pt x="1596" y="3953"/>
                  </a:cubicBezTo>
                  <a:cubicBezTo>
                    <a:pt x="742" y="3953"/>
                    <a:pt x="167" y="2716"/>
                    <a:pt x="0" y="1794"/>
                  </a:cubicBezTo>
                  <a:lnTo>
                    <a:pt x="0" y="4553"/>
                  </a:lnTo>
                  <a:lnTo>
                    <a:pt x="7394" y="4553"/>
                  </a:lnTo>
                  <a:cubicBezTo>
                    <a:pt x="6899" y="4553"/>
                    <a:pt x="6482" y="3917"/>
                    <a:pt x="6274" y="3562"/>
                  </a:cubicBezTo>
                  <a:cubicBezTo>
                    <a:pt x="6195" y="3421"/>
                    <a:pt x="6133" y="3281"/>
                    <a:pt x="6088" y="3128"/>
                  </a:cubicBezTo>
                  <a:cubicBezTo>
                    <a:pt x="5784" y="2194"/>
                    <a:pt x="5975" y="1090"/>
                    <a:pt x="5232" y="324"/>
                  </a:cubicBezTo>
                  <a:cubicBezTo>
                    <a:pt x="5024" y="109"/>
                    <a:pt x="4717" y="1"/>
                    <a:pt x="44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9" name="Google Shape;869;p25"/>
          <p:cNvCxnSpPr/>
          <p:nvPr/>
        </p:nvCxnSpPr>
        <p:spPr>
          <a:xfrm>
            <a:off x="8123975" y="2716375"/>
            <a:ext cx="0" cy="490500"/>
          </a:xfrm>
          <a:prstGeom prst="straightConnector1">
            <a:avLst/>
          </a:prstGeom>
          <a:noFill/>
          <a:ln cap="flat" cmpd="sng" w="28575">
            <a:solidFill>
              <a:schemeClr val="accent3"/>
            </a:solidFill>
            <a:prstDash val="solid"/>
            <a:round/>
            <a:headEnd len="med" w="med" type="none"/>
            <a:tailEnd len="med" w="med" type="triangle"/>
          </a:ln>
        </p:spPr>
      </p:cxnSp>
      <p:sp>
        <p:nvSpPr>
          <p:cNvPr id="870" name="Google Shape;870;p25"/>
          <p:cNvSpPr/>
          <p:nvPr/>
        </p:nvSpPr>
        <p:spPr>
          <a:xfrm>
            <a:off x="7410575" y="4749200"/>
            <a:ext cx="1426800" cy="279000"/>
          </a:xfrm>
          <a:prstGeom prst="roundRect">
            <a:avLst>
              <a:gd fmla="val 23606"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Fira Sans Extra Condensed"/>
                <a:ea typeface="Fira Sans Extra Condensed"/>
                <a:cs typeface="Fira Sans Extra Condensed"/>
                <a:sym typeface="Fira Sans Extra Condensed"/>
              </a:rPr>
              <a:t>Tableau</a:t>
            </a:r>
            <a:endParaRPr b="1" sz="1800">
              <a:solidFill>
                <a:schemeClr val="accent5"/>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26"/>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Learnings</a:t>
            </a:r>
            <a:endParaRPr sz="2400"/>
          </a:p>
        </p:txBody>
      </p:sp>
      <p:grpSp>
        <p:nvGrpSpPr>
          <p:cNvPr id="876" name="Google Shape;876;p26"/>
          <p:cNvGrpSpPr/>
          <p:nvPr/>
        </p:nvGrpSpPr>
        <p:grpSpPr>
          <a:xfrm flipH="1">
            <a:off x="41998" y="4567245"/>
            <a:ext cx="415194" cy="522897"/>
            <a:chOff x="7392292" y="2608588"/>
            <a:chExt cx="1088605" cy="2095779"/>
          </a:xfrm>
        </p:grpSpPr>
        <p:sp>
          <p:nvSpPr>
            <p:cNvPr id="877" name="Google Shape;877;p26"/>
            <p:cNvSpPr/>
            <p:nvPr/>
          </p:nvSpPr>
          <p:spPr>
            <a:xfrm>
              <a:off x="8178695" y="4532147"/>
              <a:ext cx="182231" cy="172219"/>
            </a:xfrm>
            <a:custGeom>
              <a:rect b="b" l="l" r="r" t="t"/>
              <a:pathLst>
                <a:path extrusionOk="0" h="2047" w="2166">
                  <a:moveTo>
                    <a:pt x="1593" y="304"/>
                  </a:moveTo>
                  <a:cubicBezTo>
                    <a:pt x="1599" y="358"/>
                    <a:pt x="2166" y="1778"/>
                    <a:pt x="1814" y="1909"/>
                  </a:cubicBezTo>
                  <a:cubicBezTo>
                    <a:pt x="1462" y="2046"/>
                    <a:pt x="269" y="1992"/>
                    <a:pt x="138" y="1861"/>
                  </a:cubicBezTo>
                  <a:cubicBezTo>
                    <a:pt x="1" y="1730"/>
                    <a:pt x="842" y="519"/>
                    <a:pt x="842" y="269"/>
                  </a:cubicBezTo>
                  <a:cubicBezTo>
                    <a:pt x="842" y="18"/>
                    <a:pt x="1563" y="0"/>
                    <a:pt x="1593" y="30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7683901" y="4544178"/>
              <a:ext cx="282096" cy="126535"/>
            </a:xfrm>
            <a:custGeom>
              <a:rect b="b" l="l" r="r" t="t"/>
              <a:pathLst>
                <a:path extrusionOk="0" h="1504" w="3353">
                  <a:moveTo>
                    <a:pt x="3198" y="120"/>
                  </a:moveTo>
                  <a:cubicBezTo>
                    <a:pt x="3198" y="120"/>
                    <a:pt x="3353" y="1247"/>
                    <a:pt x="3239" y="1354"/>
                  </a:cubicBezTo>
                  <a:cubicBezTo>
                    <a:pt x="3120" y="1468"/>
                    <a:pt x="191" y="1503"/>
                    <a:pt x="155" y="1372"/>
                  </a:cubicBezTo>
                  <a:cubicBezTo>
                    <a:pt x="0" y="859"/>
                    <a:pt x="2201" y="251"/>
                    <a:pt x="2315" y="126"/>
                  </a:cubicBezTo>
                  <a:cubicBezTo>
                    <a:pt x="2428" y="0"/>
                    <a:pt x="3198" y="120"/>
                    <a:pt x="3198" y="12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7852001" y="3693498"/>
              <a:ext cx="488894" cy="868752"/>
            </a:xfrm>
            <a:custGeom>
              <a:rect b="b" l="l" r="r" t="t"/>
              <a:pathLst>
                <a:path extrusionOk="0" h="10326" w="5811">
                  <a:moveTo>
                    <a:pt x="5619" y="1"/>
                  </a:moveTo>
                  <a:cubicBezTo>
                    <a:pt x="5619" y="1"/>
                    <a:pt x="5613" y="2464"/>
                    <a:pt x="5697" y="4600"/>
                  </a:cubicBezTo>
                  <a:cubicBezTo>
                    <a:pt x="5810" y="7701"/>
                    <a:pt x="5566" y="10326"/>
                    <a:pt x="5566" y="10326"/>
                  </a:cubicBezTo>
                  <a:lnTo>
                    <a:pt x="4611" y="10326"/>
                  </a:lnTo>
                  <a:lnTo>
                    <a:pt x="3436" y="1808"/>
                  </a:lnTo>
                  <a:cubicBezTo>
                    <a:pt x="3436" y="1808"/>
                    <a:pt x="3245" y="3258"/>
                    <a:pt x="2554" y="6055"/>
                  </a:cubicBezTo>
                  <a:cubicBezTo>
                    <a:pt x="1975" y="8393"/>
                    <a:pt x="1241" y="10326"/>
                    <a:pt x="1241" y="10326"/>
                  </a:cubicBezTo>
                  <a:lnTo>
                    <a:pt x="1" y="10326"/>
                  </a:lnTo>
                  <a:cubicBezTo>
                    <a:pt x="1" y="10326"/>
                    <a:pt x="800" y="6509"/>
                    <a:pt x="1104" y="4498"/>
                  </a:cubicBezTo>
                  <a:cubicBezTo>
                    <a:pt x="1408" y="2488"/>
                    <a:pt x="1605" y="102"/>
                    <a:pt x="1605" y="102"/>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7392292" y="2624573"/>
              <a:ext cx="129564" cy="237001"/>
            </a:xfrm>
            <a:custGeom>
              <a:rect b="b" l="l" r="r" t="t"/>
              <a:pathLst>
                <a:path extrusionOk="0" h="2817" w="1540">
                  <a:moveTo>
                    <a:pt x="1086" y="1796"/>
                  </a:moveTo>
                  <a:cubicBezTo>
                    <a:pt x="1086" y="1796"/>
                    <a:pt x="1176" y="1409"/>
                    <a:pt x="937" y="1128"/>
                  </a:cubicBezTo>
                  <a:cubicBezTo>
                    <a:pt x="705" y="842"/>
                    <a:pt x="1" y="1"/>
                    <a:pt x="1" y="240"/>
                  </a:cubicBezTo>
                  <a:cubicBezTo>
                    <a:pt x="1" y="472"/>
                    <a:pt x="287" y="872"/>
                    <a:pt x="335" y="991"/>
                  </a:cubicBezTo>
                  <a:cubicBezTo>
                    <a:pt x="383" y="1110"/>
                    <a:pt x="299" y="1277"/>
                    <a:pt x="269" y="1480"/>
                  </a:cubicBezTo>
                  <a:cubicBezTo>
                    <a:pt x="233" y="1677"/>
                    <a:pt x="168" y="1832"/>
                    <a:pt x="299" y="1981"/>
                  </a:cubicBezTo>
                  <a:cubicBezTo>
                    <a:pt x="436" y="2130"/>
                    <a:pt x="687" y="2268"/>
                    <a:pt x="687" y="2268"/>
                  </a:cubicBezTo>
                  <a:lnTo>
                    <a:pt x="955" y="2816"/>
                  </a:lnTo>
                  <a:cubicBezTo>
                    <a:pt x="955" y="2816"/>
                    <a:pt x="1140" y="2804"/>
                    <a:pt x="1271" y="2715"/>
                  </a:cubicBezTo>
                  <a:cubicBezTo>
                    <a:pt x="1409" y="2631"/>
                    <a:pt x="1540" y="2500"/>
                    <a:pt x="1540" y="2500"/>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7461534" y="2822372"/>
              <a:ext cx="873800" cy="907874"/>
            </a:xfrm>
            <a:custGeom>
              <a:rect b="b" l="l" r="r" t="t"/>
              <a:pathLst>
                <a:path extrusionOk="0" h="10791" w="10386">
                  <a:moveTo>
                    <a:pt x="7755" y="2613"/>
                  </a:moveTo>
                  <a:cubicBezTo>
                    <a:pt x="7755" y="2613"/>
                    <a:pt x="8727" y="3096"/>
                    <a:pt x="8978" y="3501"/>
                  </a:cubicBezTo>
                  <a:cubicBezTo>
                    <a:pt x="9229" y="3901"/>
                    <a:pt x="9819" y="5547"/>
                    <a:pt x="10087" y="7438"/>
                  </a:cubicBezTo>
                  <a:cubicBezTo>
                    <a:pt x="10356" y="9329"/>
                    <a:pt x="10386" y="10588"/>
                    <a:pt x="10386" y="10588"/>
                  </a:cubicBezTo>
                  <a:cubicBezTo>
                    <a:pt x="10386" y="10588"/>
                    <a:pt x="8984" y="10790"/>
                    <a:pt x="7892" y="10790"/>
                  </a:cubicBezTo>
                  <a:cubicBezTo>
                    <a:pt x="6682" y="10790"/>
                    <a:pt x="6181" y="10623"/>
                    <a:pt x="6181" y="10623"/>
                  </a:cubicBezTo>
                  <a:cubicBezTo>
                    <a:pt x="6181" y="10623"/>
                    <a:pt x="6163" y="9096"/>
                    <a:pt x="5948" y="7671"/>
                  </a:cubicBezTo>
                  <a:cubicBezTo>
                    <a:pt x="5727" y="6245"/>
                    <a:pt x="5345" y="4670"/>
                    <a:pt x="5345" y="4670"/>
                  </a:cubicBezTo>
                  <a:cubicBezTo>
                    <a:pt x="5345" y="4670"/>
                    <a:pt x="3699" y="4402"/>
                    <a:pt x="2661" y="3770"/>
                  </a:cubicBezTo>
                  <a:cubicBezTo>
                    <a:pt x="1540" y="3084"/>
                    <a:pt x="920" y="2243"/>
                    <a:pt x="502" y="1420"/>
                  </a:cubicBezTo>
                  <a:cubicBezTo>
                    <a:pt x="84" y="603"/>
                    <a:pt x="1" y="334"/>
                    <a:pt x="1" y="334"/>
                  </a:cubicBezTo>
                  <a:lnTo>
                    <a:pt x="669" y="0"/>
                  </a:lnTo>
                  <a:cubicBezTo>
                    <a:pt x="669" y="0"/>
                    <a:pt x="1790" y="1420"/>
                    <a:pt x="3031" y="1909"/>
                  </a:cubicBezTo>
                  <a:cubicBezTo>
                    <a:pt x="4272" y="2392"/>
                    <a:pt x="5679" y="2547"/>
                    <a:pt x="6115" y="2559"/>
                  </a:cubicBezTo>
                  <a:cubicBezTo>
                    <a:pt x="6550" y="2577"/>
                    <a:pt x="6902" y="2511"/>
                    <a:pt x="6902" y="251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7911737" y="2717962"/>
              <a:ext cx="189803" cy="262998"/>
            </a:xfrm>
            <a:custGeom>
              <a:rect b="b" l="l" r="r" t="t"/>
              <a:pathLst>
                <a:path extrusionOk="0" h="3126" w="2256">
                  <a:moveTo>
                    <a:pt x="2172" y="1682"/>
                  </a:moveTo>
                  <a:cubicBezTo>
                    <a:pt x="2172" y="1682"/>
                    <a:pt x="1879" y="2720"/>
                    <a:pt x="1056" y="2923"/>
                  </a:cubicBezTo>
                  <a:cubicBezTo>
                    <a:pt x="233" y="3126"/>
                    <a:pt x="0" y="2488"/>
                    <a:pt x="60" y="1832"/>
                  </a:cubicBezTo>
                  <a:cubicBezTo>
                    <a:pt x="138" y="1014"/>
                    <a:pt x="812" y="30"/>
                    <a:pt x="1080" y="18"/>
                  </a:cubicBezTo>
                  <a:cubicBezTo>
                    <a:pt x="1348" y="0"/>
                    <a:pt x="2118" y="835"/>
                    <a:pt x="2189" y="1104"/>
                  </a:cubicBezTo>
                  <a:cubicBezTo>
                    <a:pt x="2255" y="1372"/>
                    <a:pt x="2172" y="1682"/>
                    <a:pt x="2172" y="1682"/>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8004537" y="2878574"/>
              <a:ext cx="120057" cy="233384"/>
            </a:xfrm>
            <a:custGeom>
              <a:rect b="b" l="l" r="r" t="t"/>
              <a:pathLst>
                <a:path extrusionOk="0" h="2774" w="1427">
                  <a:moveTo>
                    <a:pt x="878" y="0"/>
                  </a:moveTo>
                  <a:lnTo>
                    <a:pt x="1426" y="2159"/>
                  </a:lnTo>
                  <a:cubicBezTo>
                    <a:pt x="1426" y="2159"/>
                    <a:pt x="1176" y="2774"/>
                    <a:pt x="550" y="2625"/>
                  </a:cubicBezTo>
                  <a:cubicBezTo>
                    <a:pt x="7" y="2493"/>
                    <a:pt x="72" y="2004"/>
                    <a:pt x="72" y="2004"/>
                  </a:cubicBezTo>
                  <a:cubicBezTo>
                    <a:pt x="72" y="2004"/>
                    <a:pt x="281" y="1986"/>
                    <a:pt x="222" y="1611"/>
                  </a:cubicBezTo>
                  <a:cubicBezTo>
                    <a:pt x="162" y="1235"/>
                    <a:pt x="1" y="638"/>
                    <a:pt x="1" y="638"/>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7962890" y="2608588"/>
              <a:ext cx="211846" cy="285125"/>
            </a:xfrm>
            <a:custGeom>
              <a:rect b="b" l="l" r="r" t="t"/>
              <a:pathLst>
                <a:path extrusionOk="0" h="3389" w="2518">
                  <a:moveTo>
                    <a:pt x="1313" y="3388"/>
                  </a:moveTo>
                  <a:cubicBezTo>
                    <a:pt x="1313" y="3388"/>
                    <a:pt x="1379" y="2881"/>
                    <a:pt x="1462" y="2708"/>
                  </a:cubicBezTo>
                  <a:cubicBezTo>
                    <a:pt x="1546" y="2529"/>
                    <a:pt x="1593" y="2499"/>
                    <a:pt x="1593" y="2499"/>
                  </a:cubicBezTo>
                  <a:cubicBezTo>
                    <a:pt x="1593" y="2499"/>
                    <a:pt x="1420" y="2052"/>
                    <a:pt x="1134" y="1867"/>
                  </a:cubicBezTo>
                  <a:cubicBezTo>
                    <a:pt x="848" y="1682"/>
                    <a:pt x="621" y="1515"/>
                    <a:pt x="472" y="1485"/>
                  </a:cubicBezTo>
                  <a:cubicBezTo>
                    <a:pt x="245" y="1449"/>
                    <a:pt x="78" y="1640"/>
                    <a:pt x="78" y="1640"/>
                  </a:cubicBezTo>
                  <a:cubicBezTo>
                    <a:pt x="54" y="1503"/>
                    <a:pt x="1" y="1229"/>
                    <a:pt x="329" y="602"/>
                  </a:cubicBezTo>
                  <a:cubicBezTo>
                    <a:pt x="561" y="161"/>
                    <a:pt x="1259" y="0"/>
                    <a:pt x="1534" y="477"/>
                  </a:cubicBezTo>
                  <a:cubicBezTo>
                    <a:pt x="1683" y="740"/>
                    <a:pt x="1677" y="966"/>
                    <a:pt x="1880" y="1205"/>
                  </a:cubicBezTo>
                  <a:cubicBezTo>
                    <a:pt x="2047" y="1414"/>
                    <a:pt x="2214" y="1533"/>
                    <a:pt x="2339" y="1772"/>
                  </a:cubicBezTo>
                  <a:cubicBezTo>
                    <a:pt x="2518" y="2106"/>
                    <a:pt x="2327" y="2422"/>
                    <a:pt x="2327" y="2750"/>
                  </a:cubicBezTo>
                  <a:cubicBezTo>
                    <a:pt x="2333" y="2869"/>
                    <a:pt x="2369" y="3024"/>
                    <a:pt x="2267" y="3120"/>
                  </a:cubicBezTo>
                  <a:cubicBezTo>
                    <a:pt x="2005" y="3352"/>
                    <a:pt x="1313" y="3388"/>
                    <a:pt x="1313" y="3388"/>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8053251" y="2865954"/>
              <a:ext cx="65287" cy="54854"/>
            </a:xfrm>
            <a:custGeom>
              <a:rect b="b" l="l" r="r" t="t"/>
              <a:pathLst>
                <a:path extrusionOk="0" h="652" w="776">
                  <a:moveTo>
                    <a:pt x="221" y="186"/>
                  </a:moveTo>
                  <a:cubicBezTo>
                    <a:pt x="221" y="186"/>
                    <a:pt x="609" y="1"/>
                    <a:pt x="692" y="234"/>
                  </a:cubicBezTo>
                  <a:cubicBezTo>
                    <a:pt x="776" y="466"/>
                    <a:pt x="621" y="651"/>
                    <a:pt x="388" y="603"/>
                  </a:cubicBezTo>
                  <a:cubicBezTo>
                    <a:pt x="156" y="550"/>
                    <a:pt x="0" y="299"/>
                    <a:pt x="0" y="299"/>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7727567" y="3160592"/>
              <a:ext cx="331819" cy="367911"/>
            </a:xfrm>
            <a:custGeom>
              <a:rect b="b" l="l" r="r" t="t"/>
              <a:pathLst>
                <a:path extrusionOk="0" h="4373" w="3944">
                  <a:moveTo>
                    <a:pt x="3054" y="0"/>
                  </a:moveTo>
                  <a:lnTo>
                    <a:pt x="3943" y="4373"/>
                  </a:lnTo>
                  <a:lnTo>
                    <a:pt x="877" y="4337"/>
                  </a:lnTo>
                  <a:lnTo>
                    <a:pt x="0" y="18"/>
                  </a:ln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7929321" y="3279473"/>
              <a:ext cx="183241" cy="150177"/>
            </a:xfrm>
            <a:custGeom>
              <a:rect b="b" l="l" r="r" t="t"/>
              <a:pathLst>
                <a:path extrusionOk="0" h="1785" w="2178">
                  <a:moveTo>
                    <a:pt x="2177" y="1182"/>
                  </a:moveTo>
                  <a:lnTo>
                    <a:pt x="1730" y="967"/>
                  </a:lnTo>
                  <a:cubicBezTo>
                    <a:pt x="1730" y="967"/>
                    <a:pt x="1593" y="532"/>
                    <a:pt x="1342" y="293"/>
                  </a:cubicBezTo>
                  <a:cubicBezTo>
                    <a:pt x="1092" y="61"/>
                    <a:pt x="943" y="1"/>
                    <a:pt x="943" y="1"/>
                  </a:cubicBezTo>
                  <a:lnTo>
                    <a:pt x="1008" y="377"/>
                  </a:lnTo>
                  <a:cubicBezTo>
                    <a:pt x="1008" y="377"/>
                    <a:pt x="304" y="43"/>
                    <a:pt x="149" y="162"/>
                  </a:cubicBezTo>
                  <a:cubicBezTo>
                    <a:pt x="0" y="281"/>
                    <a:pt x="137" y="770"/>
                    <a:pt x="507" y="1003"/>
                  </a:cubicBezTo>
                  <a:cubicBezTo>
                    <a:pt x="871" y="1236"/>
                    <a:pt x="1509" y="1379"/>
                    <a:pt x="1509" y="1379"/>
                  </a:cubicBezTo>
                  <a:lnTo>
                    <a:pt x="1980" y="1784"/>
                  </a:ln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8075799" y="3036662"/>
              <a:ext cx="405098" cy="480817"/>
            </a:xfrm>
            <a:custGeom>
              <a:rect b="b" l="l" r="r" t="t"/>
              <a:pathLst>
                <a:path extrusionOk="0" h="5715" w="4815">
                  <a:moveTo>
                    <a:pt x="556" y="113"/>
                  </a:moveTo>
                  <a:cubicBezTo>
                    <a:pt x="556" y="113"/>
                    <a:pt x="2900" y="0"/>
                    <a:pt x="3854" y="2380"/>
                  </a:cubicBezTo>
                  <a:cubicBezTo>
                    <a:pt x="4814" y="4754"/>
                    <a:pt x="3502" y="5714"/>
                    <a:pt x="2297" y="5661"/>
                  </a:cubicBezTo>
                  <a:cubicBezTo>
                    <a:pt x="1092" y="5613"/>
                    <a:pt x="1" y="4605"/>
                    <a:pt x="1" y="4605"/>
                  </a:cubicBezTo>
                  <a:lnTo>
                    <a:pt x="287" y="3985"/>
                  </a:lnTo>
                  <a:cubicBezTo>
                    <a:pt x="287" y="3985"/>
                    <a:pt x="1480" y="4468"/>
                    <a:pt x="2166" y="3985"/>
                  </a:cubicBezTo>
                  <a:cubicBezTo>
                    <a:pt x="3085" y="3334"/>
                    <a:pt x="1928" y="2714"/>
                    <a:pt x="1928" y="2714"/>
                  </a:cubicBezTo>
                  <a:cubicBezTo>
                    <a:pt x="1928" y="2714"/>
                    <a:pt x="2053" y="2153"/>
                    <a:pt x="1409" y="1020"/>
                  </a:cubicBezTo>
                  <a:cubicBezTo>
                    <a:pt x="1194" y="632"/>
                    <a:pt x="556" y="113"/>
                    <a:pt x="556" y="11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7797819" y="3127443"/>
              <a:ext cx="108447" cy="66801"/>
            </a:xfrm>
            <a:custGeom>
              <a:rect b="b" l="l" r="r" t="t"/>
              <a:pathLst>
                <a:path extrusionOk="0" h="794" w="1289">
                  <a:moveTo>
                    <a:pt x="1289" y="764"/>
                  </a:moveTo>
                  <a:lnTo>
                    <a:pt x="1140" y="1"/>
                  </a:lnTo>
                  <a:lnTo>
                    <a:pt x="0" y="25"/>
                  </a:lnTo>
                  <a:lnTo>
                    <a:pt x="90" y="794"/>
                  </a:lnTo>
                  <a:close/>
                </a:path>
              </a:pathLst>
            </a:custGeom>
            <a:solidFill>
              <a:srgbClr val="45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8074789" y="3424521"/>
              <a:ext cx="244489" cy="99949"/>
            </a:xfrm>
            <a:custGeom>
              <a:rect b="b" l="l" r="r" t="t"/>
              <a:pathLst>
                <a:path extrusionOk="0" fill="none" h="1188" w="2906">
                  <a:moveTo>
                    <a:pt x="2906" y="1033"/>
                  </a:moveTo>
                  <a:cubicBezTo>
                    <a:pt x="2906" y="1033"/>
                    <a:pt x="2429" y="1188"/>
                    <a:pt x="1617" y="931"/>
                  </a:cubicBezTo>
                  <a:cubicBezTo>
                    <a:pt x="878" y="705"/>
                    <a:pt x="1" y="1"/>
                    <a:pt x="1" y="1"/>
                  </a:cubicBezTo>
                </a:path>
              </a:pathLst>
            </a:custGeom>
            <a:solidFill>
              <a:schemeClr val="accent6"/>
            </a:solidFill>
            <a:ln cap="flat" cmpd="sng" w="2225">
              <a:solidFill>
                <a:srgbClr val="4397C9"/>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8099945" y="3236817"/>
              <a:ext cx="199815" cy="162712"/>
            </a:xfrm>
            <a:custGeom>
              <a:rect b="b" l="l" r="r" t="t"/>
              <a:pathLst>
                <a:path extrusionOk="0" fill="none" h="1934" w="2375">
                  <a:moveTo>
                    <a:pt x="1802" y="1"/>
                  </a:moveTo>
                  <a:cubicBezTo>
                    <a:pt x="1802" y="1"/>
                    <a:pt x="2374" y="776"/>
                    <a:pt x="2148" y="1307"/>
                  </a:cubicBezTo>
                  <a:cubicBezTo>
                    <a:pt x="2058" y="1504"/>
                    <a:pt x="1897" y="1707"/>
                    <a:pt x="1414" y="1796"/>
                  </a:cubicBezTo>
                  <a:cubicBezTo>
                    <a:pt x="650" y="1934"/>
                    <a:pt x="0" y="1606"/>
                    <a:pt x="0" y="1606"/>
                  </a:cubicBezTo>
                </a:path>
              </a:pathLst>
            </a:custGeom>
            <a:solidFill>
              <a:schemeClr val="accent6"/>
            </a:solidFill>
            <a:ln cap="flat" cmpd="sng" w="2225">
              <a:solidFill>
                <a:srgbClr val="4397C9"/>
              </a:solidFill>
              <a:prstDash val="solid"/>
              <a:miter lim="59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26"/>
          <p:cNvSpPr/>
          <p:nvPr/>
        </p:nvSpPr>
        <p:spPr>
          <a:xfrm>
            <a:off x="3680363" y="32506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5308250" y="2740213"/>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6936375" y="24797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26"/>
          <p:cNvGrpSpPr/>
          <p:nvPr/>
        </p:nvGrpSpPr>
        <p:grpSpPr>
          <a:xfrm flipH="1">
            <a:off x="7835598" y="4294978"/>
            <a:ext cx="1215274" cy="795171"/>
            <a:chOff x="663109" y="2258253"/>
            <a:chExt cx="2292969" cy="2464118"/>
          </a:xfrm>
        </p:grpSpPr>
        <p:sp>
          <p:nvSpPr>
            <p:cNvPr id="896" name="Google Shape;896;p26"/>
            <p:cNvSpPr/>
            <p:nvPr/>
          </p:nvSpPr>
          <p:spPr>
            <a:xfrm>
              <a:off x="1195594" y="3533979"/>
              <a:ext cx="19098" cy="604744"/>
            </a:xfrm>
            <a:custGeom>
              <a:rect b="b" l="l" r="r" t="t"/>
              <a:pathLst>
                <a:path extrusionOk="0" h="7188" w="227">
                  <a:moveTo>
                    <a:pt x="227" y="7188"/>
                  </a:moveTo>
                  <a:lnTo>
                    <a:pt x="0" y="7188"/>
                  </a:lnTo>
                  <a:lnTo>
                    <a:pt x="0" y="0"/>
                  </a:lnTo>
                  <a:lnTo>
                    <a:pt x="227" y="0"/>
                  </a:lnTo>
                  <a:close/>
                </a:path>
              </a:pathLst>
            </a:custGeom>
            <a:solidFill>
              <a:srgbClr val="81BA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1158407" y="3685505"/>
              <a:ext cx="93976" cy="295642"/>
            </a:xfrm>
            <a:custGeom>
              <a:rect b="b" l="l" r="r" t="t"/>
              <a:pathLst>
                <a:path extrusionOk="0" h="3514" w="1117">
                  <a:moveTo>
                    <a:pt x="1116" y="3514"/>
                  </a:moveTo>
                  <a:lnTo>
                    <a:pt x="1" y="3514"/>
                  </a:lnTo>
                  <a:lnTo>
                    <a:pt x="1" y="1"/>
                  </a:lnTo>
                  <a:lnTo>
                    <a:pt x="1116" y="1"/>
                  </a:lnTo>
                  <a:close/>
                </a:path>
              </a:pathLst>
            </a:custGeom>
            <a:solidFill>
              <a:srgbClr val="047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1128287" y="4578253"/>
              <a:ext cx="262073" cy="136126"/>
            </a:xfrm>
            <a:custGeom>
              <a:rect b="b" l="l" r="r" t="t"/>
              <a:pathLst>
                <a:path extrusionOk="0" h="1618" w="3115">
                  <a:moveTo>
                    <a:pt x="2369" y="782"/>
                  </a:moveTo>
                  <a:cubicBezTo>
                    <a:pt x="2369" y="782"/>
                    <a:pt x="3114" y="1057"/>
                    <a:pt x="3001" y="1355"/>
                  </a:cubicBezTo>
                  <a:cubicBezTo>
                    <a:pt x="2906" y="1617"/>
                    <a:pt x="1343" y="1391"/>
                    <a:pt x="675" y="1116"/>
                  </a:cubicBezTo>
                  <a:cubicBezTo>
                    <a:pt x="1" y="842"/>
                    <a:pt x="901" y="66"/>
                    <a:pt x="1003" y="31"/>
                  </a:cubicBezTo>
                  <a:cubicBezTo>
                    <a:pt x="1104" y="1"/>
                    <a:pt x="2369" y="782"/>
                    <a:pt x="2369" y="782"/>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729322" y="4525080"/>
              <a:ext cx="230944" cy="197291"/>
            </a:xfrm>
            <a:custGeom>
              <a:rect b="b" l="l" r="r" t="t"/>
              <a:pathLst>
                <a:path extrusionOk="0" h="2345" w="2745">
                  <a:moveTo>
                    <a:pt x="2196" y="1241"/>
                  </a:moveTo>
                  <a:cubicBezTo>
                    <a:pt x="2196" y="1241"/>
                    <a:pt x="2745" y="1915"/>
                    <a:pt x="2524" y="2142"/>
                  </a:cubicBezTo>
                  <a:cubicBezTo>
                    <a:pt x="2333" y="2345"/>
                    <a:pt x="1015" y="1390"/>
                    <a:pt x="508" y="871"/>
                  </a:cubicBezTo>
                  <a:cubicBezTo>
                    <a:pt x="1" y="358"/>
                    <a:pt x="1134" y="1"/>
                    <a:pt x="1241" y="13"/>
                  </a:cubicBezTo>
                  <a:cubicBezTo>
                    <a:pt x="1343" y="19"/>
                    <a:pt x="2196" y="1241"/>
                    <a:pt x="2196" y="1241"/>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1156388" y="3928905"/>
              <a:ext cx="193841" cy="742806"/>
            </a:xfrm>
            <a:custGeom>
              <a:rect b="b" l="l" r="r" t="t"/>
              <a:pathLst>
                <a:path extrusionOk="0" h="8829" w="2304">
                  <a:moveTo>
                    <a:pt x="1808" y="1014"/>
                  </a:moveTo>
                  <a:cubicBezTo>
                    <a:pt x="1808" y="1014"/>
                    <a:pt x="1611" y="4062"/>
                    <a:pt x="1361" y="5750"/>
                  </a:cubicBezTo>
                  <a:cubicBezTo>
                    <a:pt x="1116" y="7439"/>
                    <a:pt x="1230" y="7910"/>
                    <a:pt x="1230" y="7910"/>
                  </a:cubicBezTo>
                  <a:cubicBezTo>
                    <a:pt x="1230" y="7910"/>
                    <a:pt x="2303" y="8578"/>
                    <a:pt x="2130" y="8703"/>
                  </a:cubicBezTo>
                  <a:cubicBezTo>
                    <a:pt x="1957" y="8828"/>
                    <a:pt x="1039" y="8518"/>
                    <a:pt x="770" y="8244"/>
                  </a:cubicBezTo>
                  <a:cubicBezTo>
                    <a:pt x="496" y="7969"/>
                    <a:pt x="621" y="7796"/>
                    <a:pt x="621" y="7796"/>
                  </a:cubicBezTo>
                  <a:cubicBezTo>
                    <a:pt x="621" y="7796"/>
                    <a:pt x="198" y="4164"/>
                    <a:pt x="96" y="2923"/>
                  </a:cubicBezTo>
                  <a:cubicBezTo>
                    <a:pt x="1" y="1683"/>
                    <a:pt x="275" y="621"/>
                    <a:pt x="275" y="621"/>
                  </a:cubicBezTo>
                  <a:cubicBezTo>
                    <a:pt x="275" y="621"/>
                    <a:pt x="1015" y="0"/>
                    <a:pt x="1313" y="197"/>
                  </a:cubicBezTo>
                  <a:cubicBezTo>
                    <a:pt x="1611" y="394"/>
                    <a:pt x="1808" y="1014"/>
                    <a:pt x="1808" y="1014"/>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802098" y="3931934"/>
              <a:ext cx="307757" cy="726737"/>
            </a:xfrm>
            <a:custGeom>
              <a:rect b="b" l="l" r="r" t="t"/>
              <a:pathLst>
                <a:path extrusionOk="0" h="8638" w="3658">
                  <a:moveTo>
                    <a:pt x="3639" y="1223"/>
                  </a:moveTo>
                  <a:cubicBezTo>
                    <a:pt x="3639" y="1223"/>
                    <a:pt x="2434" y="4032"/>
                    <a:pt x="1641" y="5542"/>
                  </a:cubicBezTo>
                  <a:cubicBezTo>
                    <a:pt x="848" y="7045"/>
                    <a:pt x="812" y="7474"/>
                    <a:pt x="812" y="7474"/>
                  </a:cubicBezTo>
                  <a:cubicBezTo>
                    <a:pt x="812" y="7474"/>
                    <a:pt x="1587" y="8518"/>
                    <a:pt x="1384" y="8578"/>
                  </a:cubicBezTo>
                  <a:cubicBezTo>
                    <a:pt x="1176" y="8637"/>
                    <a:pt x="335" y="7886"/>
                    <a:pt x="168" y="7540"/>
                  </a:cubicBezTo>
                  <a:cubicBezTo>
                    <a:pt x="1" y="7188"/>
                    <a:pt x="323" y="7045"/>
                    <a:pt x="323" y="7045"/>
                  </a:cubicBezTo>
                  <a:cubicBezTo>
                    <a:pt x="323" y="7045"/>
                    <a:pt x="1068" y="3657"/>
                    <a:pt x="1390" y="2452"/>
                  </a:cubicBezTo>
                  <a:cubicBezTo>
                    <a:pt x="1713" y="1253"/>
                    <a:pt x="2321" y="334"/>
                    <a:pt x="2321" y="334"/>
                  </a:cubicBezTo>
                  <a:cubicBezTo>
                    <a:pt x="2321" y="334"/>
                    <a:pt x="3234" y="0"/>
                    <a:pt x="3448" y="287"/>
                  </a:cubicBezTo>
                  <a:cubicBezTo>
                    <a:pt x="3657" y="573"/>
                    <a:pt x="3639" y="1223"/>
                    <a:pt x="3639" y="1223"/>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887411" y="3505374"/>
              <a:ext cx="462813" cy="561080"/>
            </a:xfrm>
            <a:custGeom>
              <a:rect b="b" l="l" r="r" t="t"/>
              <a:pathLst>
                <a:path extrusionOk="0" h="6669" w="5501">
                  <a:moveTo>
                    <a:pt x="4820" y="125"/>
                  </a:moveTo>
                  <a:cubicBezTo>
                    <a:pt x="4820" y="125"/>
                    <a:pt x="5405" y="668"/>
                    <a:pt x="5452" y="2899"/>
                  </a:cubicBezTo>
                  <a:cubicBezTo>
                    <a:pt x="5500" y="5130"/>
                    <a:pt x="5280" y="6669"/>
                    <a:pt x="5280" y="6669"/>
                  </a:cubicBezTo>
                  <a:lnTo>
                    <a:pt x="1" y="6669"/>
                  </a:lnTo>
                  <a:cubicBezTo>
                    <a:pt x="1" y="6669"/>
                    <a:pt x="245" y="4140"/>
                    <a:pt x="567" y="2654"/>
                  </a:cubicBezTo>
                  <a:cubicBezTo>
                    <a:pt x="889" y="1163"/>
                    <a:pt x="1957" y="0"/>
                    <a:pt x="19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1198539" y="3007552"/>
              <a:ext cx="378512" cy="427141"/>
            </a:xfrm>
            <a:custGeom>
              <a:rect b="b" l="l" r="r" t="t"/>
              <a:pathLst>
                <a:path extrusionOk="0" h="5077" w="4499">
                  <a:moveTo>
                    <a:pt x="84" y="0"/>
                  </a:moveTo>
                  <a:cubicBezTo>
                    <a:pt x="84" y="0"/>
                    <a:pt x="1212" y="149"/>
                    <a:pt x="1820" y="1253"/>
                  </a:cubicBezTo>
                  <a:cubicBezTo>
                    <a:pt x="2357" y="2225"/>
                    <a:pt x="3472" y="3883"/>
                    <a:pt x="3472" y="3883"/>
                  </a:cubicBezTo>
                  <a:lnTo>
                    <a:pt x="4498" y="4480"/>
                  </a:lnTo>
                  <a:lnTo>
                    <a:pt x="4069" y="5076"/>
                  </a:lnTo>
                  <a:cubicBezTo>
                    <a:pt x="4069" y="5076"/>
                    <a:pt x="2613" y="4611"/>
                    <a:pt x="1886" y="4116"/>
                  </a:cubicBezTo>
                  <a:cubicBezTo>
                    <a:pt x="1158" y="3621"/>
                    <a:pt x="66" y="608"/>
                    <a:pt x="37" y="364"/>
                  </a:cubicBezTo>
                  <a:cubicBezTo>
                    <a:pt x="1" y="113"/>
                    <a:pt x="84" y="0"/>
                    <a:pt x="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835247" y="2692890"/>
              <a:ext cx="415110" cy="534999"/>
            </a:xfrm>
            <a:custGeom>
              <a:rect b="b" l="l" r="r" t="t"/>
              <a:pathLst>
                <a:path extrusionOk="0" h="6359" w="4934">
                  <a:moveTo>
                    <a:pt x="4337" y="990"/>
                  </a:moveTo>
                  <a:cubicBezTo>
                    <a:pt x="4337" y="990"/>
                    <a:pt x="4027" y="0"/>
                    <a:pt x="2989" y="245"/>
                  </a:cubicBezTo>
                  <a:cubicBezTo>
                    <a:pt x="1945" y="495"/>
                    <a:pt x="2004" y="1623"/>
                    <a:pt x="1742" y="1837"/>
                  </a:cubicBezTo>
                  <a:cubicBezTo>
                    <a:pt x="1480" y="2052"/>
                    <a:pt x="525" y="2338"/>
                    <a:pt x="257" y="3078"/>
                  </a:cubicBezTo>
                  <a:cubicBezTo>
                    <a:pt x="0" y="3782"/>
                    <a:pt x="48" y="4975"/>
                    <a:pt x="1163" y="5601"/>
                  </a:cubicBezTo>
                  <a:cubicBezTo>
                    <a:pt x="2506" y="6359"/>
                    <a:pt x="4486" y="5774"/>
                    <a:pt x="4653" y="4915"/>
                  </a:cubicBezTo>
                  <a:cubicBezTo>
                    <a:pt x="4814" y="4050"/>
                    <a:pt x="4933" y="2816"/>
                    <a:pt x="4617" y="2171"/>
                  </a:cubicBezTo>
                  <a:cubicBezTo>
                    <a:pt x="4307" y="1521"/>
                    <a:pt x="4337" y="990"/>
                    <a:pt x="4337" y="990"/>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941593" y="3002504"/>
              <a:ext cx="374474" cy="528016"/>
            </a:xfrm>
            <a:custGeom>
              <a:rect b="b" l="l" r="r" t="t"/>
              <a:pathLst>
                <a:path extrusionOk="0" h="6276" w="4451">
                  <a:moveTo>
                    <a:pt x="3532" y="185"/>
                  </a:moveTo>
                  <a:cubicBezTo>
                    <a:pt x="3669" y="334"/>
                    <a:pt x="4176" y="1354"/>
                    <a:pt x="4313" y="2106"/>
                  </a:cubicBezTo>
                  <a:cubicBezTo>
                    <a:pt x="4451" y="2864"/>
                    <a:pt x="4176" y="6102"/>
                    <a:pt x="4176" y="6102"/>
                  </a:cubicBezTo>
                  <a:lnTo>
                    <a:pt x="1140" y="6275"/>
                  </a:lnTo>
                  <a:cubicBezTo>
                    <a:pt x="1140" y="6275"/>
                    <a:pt x="729" y="2494"/>
                    <a:pt x="591" y="2184"/>
                  </a:cubicBezTo>
                  <a:cubicBezTo>
                    <a:pt x="460" y="1873"/>
                    <a:pt x="1" y="710"/>
                    <a:pt x="1" y="710"/>
                  </a:cubicBezTo>
                  <a:cubicBezTo>
                    <a:pt x="1" y="710"/>
                    <a:pt x="568" y="263"/>
                    <a:pt x="1587" y="126"/>
                  </a:cubicBezTo>
                  <a:cubicBezTo>
                    <a:pt x="2500" y="0"/>
                    <a:pt x="3395" y="36"/>
                    <a:pt x="3532" y="18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1055006" y="2717962"/>
              <a:ext cx="198805" cy="246508"/>
            </a:xfrm>
            <a:custGeom>
              <a:rect b="b" l="l" r="r" t="t"/>
              <a:pathLst>
                <a:path extrusionOk="0" h="2930" w="2363">
                  <a:moveTo>
                    <a:pt x="126" y="1802"/>
                  </a:moveTo>
                  <a:cubicBezTo>
                    <a:pt x="126" y="1802"/>
                    <a:pt x="562" y="2774"/>
                    <a:pt x="1391" y="2852"/>
                  </a:cubicBezTo>
                  <a:cubicBezTo>
                    <a:pt x="2220" y="2929"/>
                    <a:pt x="2363" y="2279"/>
                    <a:pt x="2208" y="1647"/>
                  </a:cubicBezTo>
                  <a:cubicBezTo>
                    <a:pt x="2017" y="859"/>
                    <a:pt x="1212" y="0"/>
                    <a:pt x="949" y="18"/>
                  </a:cubicBezTo>
                  <a:cubicBezTo>
                    <a:pt x="687" y="42"/>
                    <a:pt x="55" y="973"/>
                    <a:pt x="25" y="1241"/>
                  </a:cubicBezTo>
                  <a:cubicBezTo>
                    <a:pt x="1" y="1515"/>
                    <a:pt x="126" y="1802"/>
                    <a:pt x="126" y="1802"/>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1043480" y="2874536"/>
              <a:ext cx="202843" cy="248948"/>
            </a:xfrm>
            <a:custGeom>
              <a:rect b="b" l="l" r="r" t="t"/>
              <a:pathLst>
                <a:path extrusionOk="0" h="2959" w="2411">
                  <a:moveTo>
                    <a:pt x="341" y="0"/>
                  </a:moveTo>
                  <a:cubicBezTo>
                    <a:pt x="341" y="0"/>
                    <a:pt x="752" y="1175"/>
                    <a:pt x="824" y="1438"/>
                  </a:cubicBezTo>
                  <a:cubicBezTo>
                    <a:pt x="889" y="1706"/>
                    <a:pt x="806" y="1754"/>
                    <a:pt x="806" y="1754"/>
                  </a:cubicBezTo>
                  <a:cubicBezTo>
                    <a:pt x="806" y="1754"/>
                    <a:pt x="1" y="1802"/>
                    <a:pt x="54" y="1933"/>
                  </a:cubicBezTo>
                  <a:cubicBezTo>
                    <a:pt x="102" y="2064"/>
                    <a:pt x="1086" y="2959"/>
                    <a:pt x="1748" y="2714"/>
                  </a:cubicBezTo>
                  <a:cubicBezTo>
                    <a:pt x="2410" y="2464"/>
                    <a:pt x="2261" y="1909"/>
                    <a:pt x="2243" y="1808"/>
                  </a:cubicBezTo>
                  <a:cubicBezTo>
                    <a:pt x="2226" y="1712"/>
                    <a:pt x="2208" y="1706"/>
                    <a:pt x="2208" y="1706"/>
                  </a:cubicBezTo>
                  <a:lnTo>
                    <a:pt x="1766" y="1653"/>
                  </a:lnTo>
                  <a:cubicBezTo>
                    <a:pt x="1766" y="1653"/>
                    <a:pt x="1402" y="334"/>
                    <a:pt x="1283" y="215"/>
                  </a:cubicBezTo>
                  <a:cubicBezTo>
                    <a:pt x="1170" y="102"/>
                    <a:pt x="341" y="0"/>
                    <a:pt x="341" y="0"/>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1032458" y="2708455"/>
              <a:ext cx="168181" cy="185260"/>
            </a:xfrm>
            <a:custGeom>
              <a:rect b="b" l="l" r="r" t="t"/>
              <a:pathLst>
                <a:path extrusionOk="0" h="2202" w="1999">
                  <a:moveTo>
                    <a:pt x="1999" y="775"/>
                  </a:moveTo>
                  <a:cubicBezTo>
                    <a:pt x="1999" y="775"/>
                    <a:pt x="1766" y="561"/>
                    <a:pt x="1492" y="447"/>
                  </a:cubicBezTo>
                  <a:cubicBezTo>
                    <a:pt x="1271" y="358"/>
                    <a:pt x="1140" y="382"/>
                    <a:pt x="1140" y="382"/>
                  </a:cubicBezTo>
                  <a:cubicBezTo>
                    <a:pt x="1140" y="382"/>
                    <a:pt x="800" y="960"/>
                    <a:pt x="722" y="1241"/>
                  </a:cubicBezTo>
                  <a:cubicBezTo>
                    <a:pt x="609" y="1676"/>
                    <a:pt x="615" y="2201"/>
                    <a:pt x="615" y="2201"/>
                  </a:cubicBezTo>
                  <a:cubicBezTo>
                    <a:pt x="615" y="2201"/>
                    <a:pt x="144" y="2046"/>
                    <a:pt x="72" y="1825"/>
                  </a:cubicBezTo>
                  <a:cubicBezTo>
                    <a:pt x="0" y="1599"/>
                    <a:pt x="209" y="483"/>
                    <a:pt x="543" y="298"/>
                  </a:cubicBezTo>
                  <a:cubicBezTo>
                    <a:pt x="877" y="113"/>
                    <a:pt x="1098" y="0"/>
                    <a:pt x="1384" y="113"/>
                  </a:cubicBezTo>
                  <a:cubicBezTo>
                    <a:pt x="1671" y="221"/>
                    <a:pt x="1999" y="775"/>
                    <a:pt x="1999" y="775"/>
                  </a:cubicBezTo>
                  <a:close/>
                </a:path>
              </a:pathLst>
            </a:custGeom>
            <a:solidFill>
              <a:srgbClr val="212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1031953" y="2871002"/>
              <a:ext cx="63857" cy="54770"/>
            </a:xfrm>
            <a:custGeom>
              <a:rect b="b" l="l" r="r" t="t"/>
              <a:pathLst>
                <a:path extrusionOk="0" h="651" w="759">
                  <a:moveTo>
                    <a:pt x="543" y="466"/>
                  </a:moveTo>
                  <a:cubicBezTo>
                    <a:pt x="543" y="466"/>
                    <a:pt x="162" y="651"/>
                    <a:pt x="84" y="418"/>
                  </a:cubicBezTo>
                  <a:cubicBezTo>
                    <a:pt x="1" y="186"/>
                    <a:pt x="150" y="1"/>
                    <a:pt x="376" y="54"/>
                  </a:cubicBezTo>
                  <a:cubicBezTo>
                    <a:pt x="609" y="102"/>
                    <a:pt x="758" y="353"/>
                    <a:pt x="758" y="353"/>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1648741" y="3042131"/>
              <a:ext cx="202339" cy="219418"/>
            </a:xfrm>
            <a:custGeom>
              <a:rect b="b" l="l" r="r" t="t"/>
              <a:pathLst>
                <a:path extrusionOk="0" h="2608" w="2405">
                  <a:moveTo>
                    <a:pt x="1360" y="1"/>
                  </a:moveTo>
                  <a:lnTo>
                    <a:pt x="0" y="746"/>
                  </a:lnTo>
                  <a:lnTo>
                    <a:pt x="865" y="2607"/>
                  </a:lnTo>
                  <a:lnTo>
                    <a:pt x="2404" y="1713"/>
                  </a:lnTo>
                  <a:close/>
                </a:path>
              </a:pathLst>
            </a:custGeom>
            <a:solidFill>
              <a:srgbClr val="4348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1713945" y="2258253"/>
              <a:ext cx="1242132" cy="1242637"/>
            </a:xfrm>
            <a:custGeom>
              <a:rect b="b" l="l" r="r" t="t"/>
              <a:pathLst>
                <a:path extrusionOk="0" h="14770" w="14764">
                  <a:moveTo>
                    <a:pt x="7665" y="12980"/>
                  </a:moveTo>
                  <a:cubicBezTo>
                    <a:pt x="10755" y="12825"/>
                    <a:pt x="13135" y="10188"/>
                    <a:pt x="12980" y="7099"/>
                  </a:cubicBezTo>
                  <a:cubicBezTo>
                    <a:pt x="12819" y="4009"/>
                    <a:pt x="10189" y="1629"/>
                    <a:pt x="7099" y="1790"/>
                  </a:cubicBezTo>
                  <a:cubicBezTo>
                    <a:pt x="4003" y="1945"/>
                    <a:pt x="1629" y="4582"/>
                    <a:pt x="1784" y="7671"/>
                  </a:cubicBezTo>
                  <a:cubicBezTo>
                    <a:pt x="1945" y="10761"/>
                    <a:pt x="4576" y="13135"/>
                    <a:pt x="7665" y="12980"/>
                  </a:cubicBezTo>
                  <a:close/>
                  <a:moveTo>
                    <a:pt x="7015" y="203"/>
                  </a:moveTo>
                  <a:cubicBezTo>
                    <a:pt x="10982" y="1"/>
                    <a:pt x="14358" y="3055"/>
                    <a:pt x="14561" y="7015"/>
                  </a:cubicBezTo>
                  <a:cubicBezTo>
                    <a:pt x="14764" y="10982"/>
                    <a:pt x="11716" y="14364"/>
                    <a:pt x="7749" y="14567"/>
                  </a:cubicBezTo>
                  <a:cubicBezTo>
                    <a:pt x="3782" y="14769"/>
                    <a:pt x="400" y="11715"/>
                    <a:pt x="203" y="7749"/>
                  </a:cubicBezTo>
                  <a:cubicBezTo>
                    <a:pt x="1" y="3782"/>
                    <a:pt x="3049" y="406"/>
                    <a:pt x="7015" y="203"/>
                  </a:cubicBezTo>
                  <a:close/>
                </a:path>
              </a:pathLst>
            </a:custGeom>
            <a:solidFill>
              <a:srgbClr val="373D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1480641" y="3326168"/>
              <a:ext cx="144540" cy="119047"/>
            </a:xfrm>
            <a:custGeom>
              <a:rect b="b" l="l" r="r" t="t"/>
              <a:pathLst>
                <a:path extrusionOk="0" h="1415" w="1718">
                  <a:moveTo>
                    <a:pt x="1593" y="615"/>
                  </a:moveTo>
                  <a:cubicBezTo>
                    <a:pt x="1438" y="359"/>
                    <a:pt x="895" y="1"/>
                    <a:pt x="447" y="251"/>
                  </a:cubicBezTo>
                  <a:cubicBezTo>
                    <a:pt x="0" y="502"/>
                    <a:pt x="447" y="1414"/>
                    <a:pt x="895" y="1396"/>
                  </a:cubicBezTo>
                  <a:cubicBezTo>
                    <a:pt x="1342" y="1379"/>
                    <a:pt x="1718" y="830"/>
                    <a:pt x="1593" y="615"/>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873360" y="3643354"/>
              <a:ext cx="133602" cy="121487"/>
            </a:xfrm>
            <a:custGeom>
              <a:rect b="b" l="l" r="r" t="t"/>
              <a:pathLst>
                <a:path extrusionOk="0" h="1444" w="1588">
                  <a:moveTo>
                    <a:pt x="72" y="680"/>
                  </a:moveTo>
                  <a:cubicBezTo>
                    <a:pt x="156" y="967"/>
                    <a:pt x="597" y="1444"/>
                    <a:pt x="1092" y="1313"/>
                  </a:cubicBezTo>
                  <a:cubicBezTo>
                    <a:pt x="1587" y="1181"/>
                    <a:pt x="1373" y="185"/>
                    <a:pt x="937" y="96"/>
                  </a:cubicBezTo>
                  <a:cubicBezTo>
                    <a:pt x="496" y="0"/>
                    <a:pt x="1" y="442"/>
                    <a:pt x="72" y="680"/>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851822" y="3605241"/>
              <a:ext cx="97930" cy="114000"/>
            </a:xfrm>
            <a:custGeom>
              <a:rect b="b" l="l" r="r" t="t"/>
              <a:pathLst>
                <a:path extrusionOk="0" h="1355" w="1164">
                  <a:moveTo>
                    <a:pt x="1163" y="734"/>
                  </a:moveTo>
                  <a:lnTo>
                    <a:pt x="692" y="0"/>
                  </a:lnTo>
                  <a:lnTo>
                    <a:pt x="0" y="322"/>
                  </a:lnTo>
                  <a:cubicBezTo>
                    <a:pt x="0" y="322"/>
                    <a:pt x="275" y="931"/>
                    <a:pt x="424" y="1145"/>
                  </a:cubicBezTo>
                  <a:cubicBezTo>
                    <a:pt x="573" y="1354"/>
                    <a:pt x="1163" y="734"/>
                    <a:pt x="1163" y="734"/>
                  </a:cubicBezTo>
                  <a:close/>
                </a:path>
              </a:pathLst>
            </a:custGeom>
            <a:solidFill>
              <a:srgbClr val="FF9B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744887" y="3025557"/>
              <a:ext cx="316254" cy="646474"/>
            </a:xfrm>
            <a:custGeom>
              <a:rect b="b" l="l" r="r" t="t"/>
              <a:pathLst>
                <a:path extrusionOk="0" h="7684" w="3759">
                  <a:moveTo>
                    <a:pt x="3311" y="1"/>
                  </a:moveTo>
                  <a:cubicBezTo>
                    <a:pt x="3311" y="1"/>
                    <a:pt x="2566" y="132"/>
                    <a:pt x="1891" y="812"/>
                  </a:cubicBezTo>
                  <a:cubicBezTo>
                    <a:pt x="1211" y="1486"/>
                    <a:pt x="1" y="3866"/>
                    <a:pt x="7" y="4540"/>
                  </a:cubicBezTo>
                  <a:cubicBezTo>
                    <a:pt x="13" y="5465"/>
                    <a:pt x="1331" y="7683"/>
                    <a:pt x="1331" y="7683"/>
                  </a:cubicBezTo>
                  <a:lnTo>
                    <a:pt x="2208" y="7123"/>
                  </a:lnTo>
                  <a:cubicBezTo>
                    <a:pt x="2208" y="7123"/>
                    <a:pt x="1444" y="5471"/>
                    <a:pt x="1492" y="4564"/>
                  </a:cubicBezTo>
                  <a:cubicBezTo>
                    <a:pt x="1546" y="3651"/>
                    <a:pt x="3758" y="1784"/>
                    <a:pt x="3758" y="178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663109" y="3061734"/>
              <a:ext cx="1107100" cy="707134"/>
            </a:xfrm>
            <a:custGeom>
              <a:rect b="b" l="l" r="r" t="t"/>
              <a:pathLst>
                <a:path extrusionOk="0" h="8405" w="13159">
                  <a:moveTo>
                    <a:pt x="11870" y="0"/>
                  </a:moveTo>
                  <a:lnTo>
                    <a:pt x="13159" y="2446"/>
                  </a:lnTo>
                  <a:lnTo>
                    <a:pt x="1688" y="8363"/>
                  </a:lnTo>
                  <a:cubicBezTo>
                    <a:pt x="1688" y="8363"/>
                    <a:pt x="979" y="8405"/>
                    <a:pt x="507" y="7432"/>
                  </a:cubicBezTo>
                  <a:cubicBezTo>
                    <a:pt x="0" y="6377"/>
                    <a:pt x="764" y="5882"/>
                    <a:pt x="764" y="5882"/>
                  </a:cubicBezTo>
                  <a:close/>
                </a:path>
              </a:pathLst>
            </a:custGeom>
            <a:solidFill>
              <a:srgbClr val="212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6"/>
          <p:cNvGrpSpPr/>
          <p:nvPr/>
        </p:nvGrpSpPr>
        <p:grpSpPr>
          <a:xfrm>
            <a:off x="2556025" y="1373800"/>
            <a:ext cx="4095200" cy="2264014"/>
            <a:chOff x="2556025" y="1373800"/>
            <a:chExt cx="4095200" cy="2264014"/>
          </a:xfrm>
        </p:grpSpPr>
        <p:sp>
          <p:nvSpPr>
            <p:cNvPr id="918" name="Google Shape;918;p26"/>
            <p:cNvSpPr/>
            <p:nvPr/>
          </p:nvSpPr>
          <p:spPr>
            <a:xfrm>
              <a:off x="3550450" y="1594814"/>
              <a:ext cx="2043000" cy="2043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2606975" y="1395425"/>
              <a:ext cx="1539975" cy="392900"/>
            </a:xfrm>
            <a:custGeom>
              <a:rect b="b" l="l" r="r" t="t"/>
              <a:pathLst>
                <a:path extrusionOk="0" h="15716" w="61599">
                  <a:moveTo>
                    <a:pt x="0" y="0"/>
                  </a:moveTo>
                  <a:lnTo>
                    <a:pt x="16073" y="14144"/>
                  </a:lnTo>
                  <a:lnTo>
                    <a:pt x="61599" y="15716"/>
                  </a:lnTo>
                </a:path>
              </a:pathLst>
            </a:custGeom>
            <a:noFill/>
            <a:ln cap="flat" cmpd="sng" w="19050">
              <a:solidFill>
                <a:schemeClr val="accent1"/>
              </a:solidFill>
              <a:prstDash val="solid"/>
              <a:round/>
              <a:headEnd len="med" w="med" type="oval"/>
              <a:tailEnd len="med" w="med" type="none"/>
            </a:ln>
          </p:spPr>
        </p:sp>
        <p:sp>
          <p:nvSpPr>
            <p:cNvPr id="920" name="Google Shape;920;p26"/>
            <p:cNvSpPr/>
            <p:nvPr/>
          </p:nvSpPr>
          <p:spPr>
            <a:xfrm>
              <a:off x="2556025" y="3257550"/>
              <a:ext cx="1387325" cy="344100"/>
            </a:xfrm>
            <a:custGeom>
              <a:rect b="b" l="l" r="r" t="t"/>
              <a:pathLst>
                <a:path extrusionOk="0" h="13764" w="55493">
                  <a:moveTo>
                    <a:pt x="0" y="13004"/>
                  </a:moveTo>
                  <a:lnTo>
                    <a:pt x="15111" y="13764"/>
                  </a:lnTo>
                  <a:lnTo>
                    <a:pt x="35776" y="13287"/>
                  </a:lnTo>
                  <a:lnTo>
                    <a:pt x="55493" y="0"/>
                  </a:lnTo>
                </a:path>
              </a:pathLst>
            </a:custGeom>
            <a:noFill/>
            <a:ln cap="flat" cmpd="sng" w="19050">
              <a:solidFill>
                <a:schemeClr val="accent1"/>
              </a:solidFill>
              <a:prstDash val="solid"/>
              <a:round/>
              <a:headEnd len="med" w="med" type="oval"/>
              <a:tailEnd len="med" w="med" type="none"/>
            </a:ln>
          </p:spPr>
        </p:sp>
        <p:sp>
          <p:nvSpPr>
            <p:cNvPr id="921" name="Google Shape;921;p26"/>
            <p:cNvSpPr/>
            <p:nvPr/>
          </p:nvSpPr>
          <p:spPr>
            <a:xfrm>
              <a:off x="5229225" y="1373800"/>
              <a:ext cx="1329900" cy="585975"/>
            </a:xfrm>
            <a:custGeom>
              <a:rect b="b" l="l" r="r" t="t"/>
              <a:pathLst>
                <a:path extrusionOk="0" h="23439" w="53196">
                  <a:moveTo>
                    <a:pt x="53196" y="0"/>
                  </a:moveTo>
                  <a:lnTo>
                    <a:pt x="39278" y="10287"/>
                  </a:lnTo>
                  <a:lnTo>
                    <a:pt x="22791" y="10287"/>
                  </a:lnTo>
                  <a:lnTo>
                    <a:pt x="0" y="23439"/>
                  </a:lnTo>
                </a:path>
              </a:pathLst>
            </a:custGeom>
            <a:noFill/>
            <a:ln cap="flat" cmpd="sng" w="19050">
              <a:solidFill>
                <a:schemeClr val="accent1"/>
              </a:solidFill>
              <a:prstDash val="solid"/>
              <a:round/>
              <a:headEnd len="med" w="med" type="oval"/>
              <a:tailEnd len="med" w="med" type="none"/>
            </a:ln>
          </p:spPr>
        </p:sp>
        <p:sp>
          <p:nvSpPr>
            <p:cNvPr id="922" name="Google Shape;922;p26"/>
            <p:cNvSpPr/>
            <p:nvPr/>
          </p:nvSpPr>
          <p:spPr>
            <a:xfrm>
              <a:off x="5300625" y="3226475"/>
              <a:ext cx="1350600" cy="335225"/>
            </a:xfrm>
            <a:custGeom>
              <a:rect b="b" l="l" r="r" t="t"/>
              <a:pathLst>
                <a:path extrusionOk="0" h="13409" w="54024">
                  <a:moveTo>
                    <a:pt x="54024" y="12785"/>
                  </a:moveTo>
                  <a:lnTo>
                    <a:pt x="32684" y="13409"/>
                  </a:lnTo>
                  <a:lnTo>
                    <a:pt x="0" y="0"/>
                  </a:lnTo>
                </a:path>
              </a:pathLst>
            </a:custGeom>
            <a:noFill/>
            <a:ln cap="flat" cmpd="sng" w="19050">
              <a:solidFill>
                <a:schemeClr val="accent1"/>
              </a:solidFill>
              <a:prstDash val="solid"/>
              <a:round/>
              <a:headEnd len="med" w="med" type="oval"/>
              <a:tailEnd len="med" w="med" type="none"/>
            </a:ln>
          </p:spPr>
        </p:sp>
      </p:grpSp>
      <p:grpSp>
        <p:nvGrpSpPr>
          <p:cNvPr id="923" name="Google Shape;923;p26"/>
          <p:cNvGrpSpPr/>
          <p:nvPr/>
        </p:nvGrpSpPr>
        <p:grpSpPr>
          <a:xfrm>
            <a:off x="3783913" y="1891124"/>
            <a:ext cx="1576162" cy="1450464"/>
            <a:chOff x="3783913" y="1891124"/>
            <a:chExt cx="1576162" cy="1450464"/>
          </a:xfrm>
        </p:grpSpPr>
        <p:sp>
          <p:nvSpPr>
            <p:cNvPr id="924" name="Google Shape;924;p26"/>
            <p:cNvSpPr/>
            <p:nvPr/>
          </p:nvSpPr>
          <p:spPr>
            <a:xfrm>
              <a:off x="3783913" y="1891124"/>
              <a:ext cx="1576162" cy="1450464"/>
            </a:xfrm>
            <a:custGeom>
              <a:rect b="b" l="l" r="r" t="t"/>
              <a:pathLst>
                <a:path extrusionOk="0" h="9822" w="10673">
                  <a:moveTo>
                    <a:pt x="5333" y="0"/>
                  </a:moveTo>
                  <a:cubicBezTo>
                    <a:pt x="5333" y="0"/>
                    <a:pt x="3593" y="1678"/>
                    <a:pt x="901" y="1706"/>
                  </a:cubicBezTo>
                  <a:cubicBezTo>
                    <a:pt x="901" y="1706"/>
                    <a:pt x="0" y="7225"/>
                    <a:pt x="5333" y="9821"/>
                  </a:cubicBezTo>
                  <a:cubicBezTo>
                    <a:pt x="10672" y="7225"/>
                    <a:pt x="9771" y="1706"/>
                    <a:pt x="9771" y="1706"/>
                  </a:cubicBezTo>
                  <a:cubicBezTo>
                    <a:pt x="7074" y="1678"/>
                    <a:pt x="5333" y="0"/>
                    <a:pt x="5333" y="0"/>
                  </a:cubicBezTo>
                  <a:close/>
                </a:path>
              </a:pathLst>
            </a:custGeom>
            <a:solidFill>
              <a:srgbClr val="0092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4048404" y="2059918"/>
              <a:ext cx="1048806" cy="1113617"/>
            </a:xfrm>
            <a:custGeom>
              <a:rect b="b" l="l" r="r" t="t"/>
              <a:pathLst>
                <a:path extrusionOk="0" h="7541" w="7102">
                  <a:moveTo>
                    <a:pt x="3542" y="0"/>
                  </a:moveTo>
                  <a:cubicBezTo>
                    <a:pt x="2838" y="490"/>
                    <a:pt x="1611" y="1177"/>
                    <a:pt x="0" y="1380"/>
                  </a:cubicBezTo>
                  <a:cubicBezTo>
                    <a:pt x="0" y="1876"/>
                    <a:pt x="45" y="2574"/>
                    <a:pt x="242" y="3340"/>
                  </a:cubicBezTo>
                  <a:cubicBezTo>
                    <a:pt x="721" y="5176"/>
                    <a:pt x="1825" y="6589"/>
                    <a:pt x="3542" y="7541"/>
                  </a:cubicBezTo>
                  <a:cubicBezTo>
                    <a:pt x="6730" y="5761"/>
                    <a:pt x="7101" y="2765"/>
                    <a:pt x="7090" y="1386"/>
                  </a:cubicBezTo>
                  <a:cubicBezTo>
                    <a:pt x="5480" y="1177"/>
                    <a:pt x="4246" y="490"/>
                    <a:pt x="35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Learnings</a:t>
              </a:r>
              <a:endParaRPr b="1">
                <a:solidFill>
                  <a:schemeClr val="lt1"/>
                </a:solidFill>
              </a:endParaRPr>
            </a:p>
          </p:txBody>
        </p:sp>
      </p:grpSp>
      <p:grpSp>
        <p:nvGrpSpPr>
          <p:cNvPr id="926" name="Google Shape;926;p26"/>
          <p:cNvGrpSpPr/>
          <p:nvPr/>
        </p:nvGrpSpPr>
        <p:grpSpPr>
          <a:xfrm>
            <a:off x="240950" y="1144275"/>
            <a:ext cx="2964600" cy="652725"/>
            <a:chOff x="241050" y="1193775"/>
            <a:chExt cx="2964600" cy="652725"/>
          </a:xfrm>
        </p:grpSpPr>
        <p:sp>
          <p:nvSpPr>
            <p:cNvPr id="927" name="Google Shape;927;p26"/>
            <p:cNvSpPr txBox="1"/>
            <p:nvPr/>
          </p:nvSpPr>
          <p:spPr>
            <a:xfrm>
              <a:off x="241050" y="1193775"/>
              <a:ext cx="2964600" cy="22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Future of Automobile: EVs</a:t>
              </a:r>
              <a:endParaRPr b="1" sz="1800">
                <a:solidFill>
                  <a:srgbClr val="000000"/>
                </a:solidFill>
                <a:latin typeface="Fira Sans Extra Condensed"/>
                <a:ea typeface="Fira Sans Extra Condensed"/>
                <a:cs typeface="Fira Sans Extra Condensed"/>
                <a:sym typeface="Fira Sans Extra Condensed"/>
              </a:endParaRPr>
            </a:p>
          </p:txBody>
        </p:sp>
        <p:sp>
          <p:nvSpPr>
            <p:cNvPr id="928" name="Google Shape;928;p26"/>
            <p:cNvSpPr txBox="1"/>
            <p:nvPr/>
          </p:nvSpPr>
          <p:spPr>
            <a:xfrm>
              <a:off x="241050" y="1347000"/>
              <a:ext cx="2298900" cy="4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oboto"/>
                  <a:ea typeface="Roboto"/>
                  <a:cs typeface="Roboto"/>
                  <a:sym typeface="Roboto"/>
                </a:rPr>
                <a:t>Owning an electric vehicle will be absolutely </a:t>
              </a:r>
              <a:r>
                <a:rPr lang="en" sz="1200">
                  <a:latin typeface="Roboto"/>
                  <a:ea typeface="Roboto"/>
                  <a:cs typeface="Roboto"/>
                  <a:sym typeface="Roboto"/>
                </a:rPr>
                <a:t>necessary</a:t>
              </a:r>
              <a:r>
                <a:rPr lang="en" sz="1200">
                  <a:latin typeface="Roboto"/>
                  <a:ea typeface="Roboto"/>
                  <a:cs typeface="Roboto"/>
                  <a:sym typeface="Roboto"/>
                </a:rPr>
                <a:t> in future smart cities and thus data analysis will play a key role in optimizing the big data generated by these EVs</a:t>
              </a:r>
              <a:endParaRPr sz="1200">
                <a:latin typeface="Roboto"/>
                <a:ea typeface="Roboto"/>
                <a:cs typeface="Roboto"/>
                <a:sym typeface="Roboto"/>
              </a:endParaRPr>
            </a:p>
          </p:txBody>
        </p:sp>
      </p:grpSp>
      <p:grpSp>
        <p:nvGrpSpPr>
          <p:cNvPr id="929" name="Google Shape;929;p26"/>
          <p:cNvGrpSpPr/>
          <p:nvPr/>
        </p:nvGrpSpPr>
        <p:grpSpPr>
          <a:xfrm>
            <a:off x="240950" y="2666400"/>
            <a:ext cx="2367000" cy="759925"/>
            <a:chOff x="278450" y="285925"/>
            <a:chExt cx="2367000" cy="759925"/>
          </a:xfrm>
        </p:grpSpPr>
        <p:sp>
          <p:nvSpPr>
            <p:cNvPr id="930" name="Google Shape;930;p26"/>
            <p:cNvSpPr txBox="1"/>
            <p:nvPr/>
          </p:nvSpPr>
          <p:spPr>
            <a:xfrm>
              <a:off x="321188" y="285925"/>
              <a:ext cx="1727700" cy="34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Data Security </a:t>
              </a:r>
              <a:endParaRPr b="1" sz="1800">
                <a:solidFill>
                  <a:srgbClr val="000000"/>
                </a:solidFill>
                <a:latin typeface="Fira Sans Extra Condensed"/>
                <a:ea typeface="Fira Sans Extra Condensed"/>
                <a:cs typeface="Fira Sans Extra Condensed"/>
                <a:sym typeface="Fira Sans Extra Condensed"/>
              </a:endParaRPr>
            </a:p>
          </p:txBody>
        </p:sp>
        <p:sp>
          <p:nvSpPr>
            <p:cNvPr id="931" name="Google Shape;931;p26"/>
            <p:cNvSpPr txBox="1"/>
            <p:nvPr/>
          </p:nvSpPr>
          <p:spPr>
            <a:xfrm>
              <a:off x="278450" y="546350"/>
              <a:ext cx="2367000" cy="4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oboto"/>
                  <a:ea typeface="Roboto"/>
                  <a:cs typeface="Roboto"/>
                  <a:sym typeface="Roboto"/>
                </a:rPr>
                <a:t>Balance between consumers’ privacy and the benefit of sharing data needs to be maintained. The nexus of security and privacy are open issues that are yet to be addressed in the domain of big data analytics for EVs.</a:t>
              </a:r>
              <a:endParaRPr sz="1200">
                <a:latin typeface="Roboto"/>
                <a:ea typeface="Roboto"/>
                <a:cs typeface="Roboto"/>
                <a:sym typeface="Roboto"/>
              </a:endParaRPr>
            </a:p>
          </p:txBody>
        </p:sp>
      </p:grpSp>
      <p:grpSp>
        <p:nvGrpSpPr>
          <p:cNvPr id="932" name="Google Shape;932;p26"/>
          <p:cNvGrpSpPr/>
          <p:nvPr/>
        </p:nvGrpSpPr>
        <p:grpSpPr>
          <a:xfrm flipH="1">
            <a:off x="6559100" y="983100"/>
            <a:ext cx="2410425" cy="660675"/>
            <a:chOff x="175000" y="1137350"/>
            <a:chExt cx="2410425" cy="660675"/>
          </a:xfrm>
        </p:grpSpPr>
        <p:sp>
          <p:nvSpPr>
            <p:cNvPr id="933" name="Google Shape;933;p26"/>
            <p:cNvSpPr txBox="1"/>
            <p:nvPr/>
          </p:nvSpPr>
          <p:spPr>
            <a:xfrm>
              <a:off x="822025" y="1137350"/>
              <a:ext cx="1763400" cy="28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Cloud limitations </a:t>
              </a:r>
              <a:endParaRPr b="1" sz="1800">
                <a:solidFill>
                  <a:srgbClr val="000000"/>
                </a:solidFill>
                <a:latin typeface="Fira Sans Extra Condensed"/>
                <a:ea typeface="Fira Sans Extra Condensed"/>
                <a:cs typeface="Fira Sans Extra Condensed"/>
                <a:sym typeface="Fira Sans Extra Condensed"/>
              </a:endParaRPr>
            </a:p>
          </p:txBody>
        </p:sp>
        <p:sp>
          <p:nvSpPr>
            <p:cNvPr id="934" name="Google Shape;934;p26"/>
            <p:cNvSpPr txBox="1"/>
            <p:nvPr/>
          </p:nvSpPr>
          <p:spPr>
            <a:xfrm>
              <a:off x="175000" y="1298525"/>
              <a:ext cx="2402400" cy="4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oboto"/>
                  <a:ea typeface="Roboto"/>
                  <a:cs typeface="Roboto"/>
                  <a:sym typeface="Roboto"/>
                </a:rPr>
                <a:t>Delay for accessing the cloud is a major concern for real-time applications. Mobile edge computing using Hadoop-like parallelization can reduce the response time of decision making</a:t>
              </a:r>
              <a:endParaRPr sz="1200">
                <a:latin typeface="Roboto"/>
                <a:ea typeface="Roboto"/>
                <a:cs typeface="Roboto"/>
                <a:sym typeface="Roboto"/>
              </a:endParaRPr>
            </a:p>
          </p:txBody>
        </p:sp>
      </p:grpSp>
      <p:grpSp>
        <p:nvGrpSpPr>
          <p:cNvPr id="935" name="Google Shape;935;p26"/>
          <p:cNvGrpSpPr/>
          <p:nvPr/>
        </p:nvGrpSpPr>
        <p:grpSpPr>
          <a:xfrm flipH="1">
            <a:off x="6575084" y="2850625"/>
            <a:ext cx="2418716" cy="699538"/>
            <a:chOff x="188225" y="470150"/>
            <a:chExt cx="2418716" cy="699538"/>
          </a:xfrm>
        </p:grpSpPr>
        <p:sp>
          <p:nvSpPr>
            <p:cNvPr id="936" name="Google Shape;936;p26"/>
            <p:cNvSpPr txBox="1"/>
            <p:nvPr/>
          </p:nvSpPr>
          <p:spPr>
            <a:xfrm>
              <a:off x="298741" y="470150"/>
              <a:ext cx="2308200" cy="348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800">
                  <a:latin typeface="Fira Sans Extra Condensed"/>
                  <a:ea typeface="Fira Sans Extra Condensed"/>
                  <a:cs typeface="Fira Sans Extra Condensed"/>
                  <a:sym typeface="Fira Sans Extra Condensed"/>
                </a:rPr>
                <a:t>Latency in using HBase</a:t>
              </a:r>
              <a:endParaRPr b="1" sz="1800">
                <a:solidFill>
                  <a:srgbClr val="000000"/>
                </a:solidFill>
                <a:latin typeface="Fira Sans Extra Condensed"/>
                <a:ea typeface="Fira Sans Extra Condensed"/>
                <a:cs typeface="Fira Sans Extra Condensed"/>
                <a:sym typeface="Fira Sans Extra Condensed"/>
              </a:endParaRPr>
            </a:p>
          </p:txBody>
        </p:sp>
        <p:sp>
          <p:nvSpPr>
            <p:cNvPr id="937" name="Google Shape;937;p26"/>
            <p:cNvSpPr txBox="1"/>
            <p:nvPr/>
          </p:nvSpPr>
          <p:spPr>
            <a:xfrm>
              <a:off x="188225" y="670188"/>
              <a:ext cx="2418600" cy="499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Roboto"/>
                  <a:ea typeface="Roboto"/>
                  <a:cs typeface="Roboto"/>
                  <a:sym typeface="Roboto"/>
                </a:rPr>
                <a:t>Hbase when used in combination with Map-Reduce and Hive jobs is memory </a:t>
              </a:r>
              <a:r>
                <a:rPr lang="en" sz="1200">
                  <a:latin typeface="Roboto"/>
                  <a:ea typeface="Roboto"/>
                  <a:cs typeface="Roboto"/>
                  <a:sym typeface="Roboto"/>
                </a:rPr>
                <a:t>intensive</a:t>
              </a:r>
              <a:r>
                <a:rPr lang="en" sz="1200">
                  <a:latin typeface="Roboto"/>
                  <a:ea typeface="Roboto"/>
                  <a:cs typeface="Roboto"/>
                  <a:sym typeface="Roboto"/>
                </a:rPr>
                <a:t> and cause latencies. The same </a:t>
              </a:r>
              <a:r>
                <a:rPr lang="en" sz="1200">
                  <a:latin typeface="Roboto"/>
                  <a:ea typeface="Roboto"/>
                  <a:cs typeface="Roboto"/>
                  <a:sym typeface="Roboto"/>
                </a:rPr>
                <a:t>analysis</a:t>
              </a:r>
              <a:r>
                <a:rPr lang="en" sz="1200">
                  <a:latin typeface="Roboto"/>
                  <a:ea typeface="Roboto"/>
                  <a:cs typeface="Roboto"/>
                  <a:sym typeface="Roboto"/>
                </a:rPr>
                <a:t> can be explored using Cassandra or MongoDB</a:t>
              </a:r>
              <a:endParaRPr sz="1200">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27"/>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Scope</a:t>
            </a:r>
            <a:endParaRPr sz="2400"/>
          </a:p>
        </p:txBody>
      </p:sp>
      <p:grpSp>
        <p:nvGrpSpPr>
          <p:cNvPr id="943" name="Google Shape;943;p27"/>
          <p:cNvGrpSpPr/>
          <p:nvPr/>
        </p:nvGrpSpPr>
        <p:grpSpPr>
          <a:xfrm>
            <a:off x="942975" y="1326350"/>
            <a:ext cx="1821600" cy="3169500"/>
            <a:chOff x="942975" y="1478750"/>
            <a:chExt cx="1821600" cy="3169500"/>
          </a:xfrm>
        </p:grpSpPr>
        <p:sp>
          <p:nvSpPr>
            <p:cNvPr id="944" name="Google Shape;944;p27"/>
            <p:cNvSpPr txBox="1"/>
            <p:nvPr/>
          </p:nvSpPr>
          <p:spPr>
            <a:xfrm>
              <a:off x="942975" y="3921950"/>
              <a:ext cx="1821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Security and privacy concerns escalate with distributed processing of EV data by other EVs</a:t>
              </a:r>
              <a:endParaRPr sz="1200">
                <a:solidFill>
                  <a:schemeClr val="dk1"/>
                </a:solidFill>
                <a:latin typeface="Roboto"/>
                <a:ea typeface="Roboto"/>
                <a:cs typeface="Roboto"/>
                <a:sym typeface="Roboto"/>
              </a:endParaRPr>
            </a:p>
          </p:txBody>
        </p:sp>
        <p:sp>
          <p:nvSpPr>
            <p:cNvPr id="945" name="Google Shape;945;p27"/>
            <p:cNvSpPr/>
            <p:nvPr/>
          </p:nvSpPr>
          <p:spPr>
            <a:xfrm>
              <a:off x="942975" y="1478750"/>
              <a:ext cx="1821600" cy="24432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1211775" y="1696875"/>
              <a:ext cx="1284000" cy="1284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txBox="1"/>
            <p:nvPr/>
          </p:nvSpPr>
          <p:spPr>
            <a:xfrm>
              <a:off x="942975" y="3111950"/>
              <a:ext cx="1821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 Privacy</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948" name="Google Shape;948;p27"/>
          <p:cNvGrpSpPr/>
          <p:nvPr/>
        </p:nvGrpSpPr>
        <p:grpSpPr>
          <a:xfrm>
            <a:off x="3661200" y="1326350"/>
            <a:ext cx="1821600" cy="3169500"/>
            <a:chOff x="3661200" y="1478750"/>
            <a:chExt cx="1821600" cy="3169500"/>
          </a:xfrm>
        </p:grpSpPr>
        <p:sp>
          <p:nvSpPr>
            <p:cNvPr id="949" name="Google Shape;949;p27"/>
            <p:cNvSpPr/>
            <p:nvPr/>
          </p:nvSpPr>
          <p:spPr>
            <a:xfrm>
              <a:off x="3661200" y="1478750"/>
              <a:ext cx="1821600" cy="2443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3930000" y="1696875"/>
              <a:ext cx="1284000" cy="1284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txBox="1"/>
            <p:nvPr/>
          </p:nvSpPr>
          <p:spPr>
            <a:xfrm>
              <a:off x="3661200" y="3111950"/>
              <a:ext cx="1821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Graph DB for route analysis for charge stations</a:t>
              </a:r>
              <a:endParaRPr b="1" sz="1800">
                <a:solidFill>
                  <a:schemeClr val="lt1"/>
                </a:solidFill>
                <a:latin typeface="Fira Sans Extra Condensed"/>
                <a:ea typeface="Fira Sans Extra Condensed"/>
                <a:cs typeface="Fira Sans Extra Condensed"/>
                <a:sym typeface="Fira Sans Extra Condensed"/>
              </a:endParaRPr>
            </a:p>
          </p:txBody>
        </p:sp>
        <p:sp>
          <p:nvSpPr>
            <p:cNvPr id="952" name="Google Shape;952;p27"/>
            <p:cNvSpPr txBox="1"/>
            <p:nvPr/>
          </p:nvSpPr>
          <p:spPr>
            <a:xfrm>
              <a:off x="3661200" y="3921950"/>
              <a:ext cx="1821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Graph Databases can be used to explore the map routes for finding closest charge stations </a:t>
              </a:r>
              <a:endParaRPr sz="1200">
                <a:solidFill>
                  <a:schemeClr val="dk1"/>
                </a:solidFill>
                <a:latin typeface="Roboto"/>
                <a:ea typeface="Roboto"/>
                <a:cs typeface="Roboto"/>
                <a:sym typeface="Roboto"/>
              </a:endParaRPr>
            </a:p>
          </p:txBody>
        </p:sp>
      </p:grpSp>
      <p:grpSp>
        <p:nvGrpSpPr>
          <p:cNvPr id="953" name="Google Shape;953;p27"/>
          <p:cNvGrpSpPr/>
          <p:nvPr/>
        </p:nvGrpSpPr>
        <p:grpSpPr>
          <a:xfrm>
            <a:off x="6379425" y="1326350"/>
            <a:ext cx="1821600" cy="3169500"/>
            <a:chOff x="6379425" y="1478750"/>
            <a:chExt cx="1821600" cy="3169500"/>
          </a:xfrm>
        </p:grpSpPr>
        <p:sp>
          <p:nvSpPr>
            <p:cNvPr id="954" name="Google Shape;954;p27"/>
            <p:cNvSpPr/>
            <p:nvPr/>
          </p:nvSpPr>
          <p:spPr>
            <a:xfrm>
              <a:off x="6379425" y="1478750"/>
              <a:ext cx="1821600" cy="24432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6648225" y="1696875"/>
              <a:ext cx="1284000" cy="1284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txBox="1"/>
            <p:nvPr/>
          </p:nvSpPr>
          <p:spPr>
            <a:xfrm>
              <a:off x="6379425" y="3111950"/>
              <a:ext cx="18216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 prediction</a:t>
              </a:r>
              <a:endParaRPr b="1" sz="1800">
                <a:solidFill>
                  <a:schemeClr val="lt1"/>
                </a:solidFill>
                <a:latin typeface="Fira Sans Extra Condensed"/>
                <a:ea typeface="Fira Sans Extra Condensed"/>
                <a:cs typeface="Fira Sans Extra Condensed"/>
                <a:sym typeface="Fira Sans Extra Condensed"/>
              </a:endParaRPr>
            </a:p>
          </p:txBody>
        </p:sp>
        <p:sp>
          <p:nvSpPr>
            <p:cNvPr id="957" name="Google Shape;957;p27"/>
            <p:cNvSpPr txBox="1"/>
            <p:nvPr/>
          </p:nvSpPr>
          <p:spPr>
            <a:xfrm>
              <a:off x="6379425" y="3921950"/>
              <a:ext cx="1821600" cy="72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Through data mining and machine learning tools, we can predict the demand in EVs and charging needs</a:t>
              </a:r>
              <a:endParaRPr sz="1200">
                <a:solidFill>
                  <a:schemeClr val="dk1"/>
                </a:solidFill>
                <a:latin typeface="Roboto"/>
                <a:ea typeface="Roboto"/>
                <a:cs typeface="Roboto"/>
                <a:sym typeface="Roboto"/>
              </a:endParaRPr>
            </a:p>
          </p:txBody>
        </p:sp>
      </p:grpSp>
      <p:grpSp>
        <p:nvGrpSpPr>
          <p:cNvPr id="958" name="Google Shape;958;p27"/>
          <p:cNvGrpSpPr/>
          <p:nvPr/>
        </p:nvGrpSpPr>
        <p:grpSpPr>
          <a:xfrm>
            <a:off x="4132141" y="1965766"/>
            <a:ext cx="879714" cy="746233"/>
            <a:chOff x="9050891" y="2065078"/>
            <a:chExt cx="879714" cy="746233"/>
          </a:xfrm>
        </p:grpSpPr>
        <p:sp>
          <p:nvSpPr>
            <p:cNvPr id="959" name="Google Shape;959;p27"/>
            <p:cNvSpPr/>
            <p:nvPr/>
          </p:nvSpPr>
          <p:spPr>
            <a:xfrm>
              <a:off x="9458982" y="2207052"/>
              <a:ext cx="61304" cy="242569"/>
            </a:xfrm>
            <a:custGeom>
              <a:rect b="b" l="l" r="r" t="t"/>
              <a:pathLst>
                <a:path extrusionOk="0" h="1741" w="440">
                  <a:moveTo>
                    <a:pt x="0" y="1"/>
                  </a:moveTo>
                  <a:lnTo>
                    <a:pt x="0" y="1741"/>
                  </a:lnTo>
                  <a:lnTo>
                    <a:pt x="440" y="1741"/>
                  </a:lnTo>
                  <a:lnTo>
                    <a:pt x="4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9616701" y="2466060"/>
              <a:ext cx="224457" cy="187674"/>
            </a:xfrm>
            <a:custGeom>
              <a:rect b="b" l="l" r="r" t="t"/>
              <a:pathLst>
                <a:path extrusionOk="0" h="1347" w="1611">
                  <a:moveTo>
                    <a:pt x="1177" y="0"/>
                  </a:moveTo>
                  <a:lnTo>
                    <a:pt x="1177" y="912"/>
                  </a:lnTo>
                  <a:lnTo>
                    <a:pt x="0" y="912"/>
                  </a:lnTo>
                  <a:lnTo>
                    <a:pt x="0" y="1346"/>
                  </a:lnTo>
                  <a:lnTo>
                    <a:pt x="1611" y="1346"/>
                  </a:lnTo>
                  <a:lnTo>
                    <a:pt x="16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9693610" y="2308342"/>
              <a:ext cx="236996" cy="201746"/>
            </a:xfrm>
            <a:custGeom>
              <a:rect b="b" l="l" r="r" t="t"/>
              <a:pathLst>
                <a:path extrusionOk="0" h="1448" w="1701">
                  <a:moveTo>
                    <a:pt x="0" y="0"/>
                  </a:moveTo>
                  <a:lnTo>
                    <a:pt x="0" y="1447"/>
                  </a:lnTo>
                  <a:lnTo>
                    <a:pt x="1701" y="1447"/>
                  </a:lnTo>
                  <a:lnTo>
                    <a:pt x="17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9732064" y="2342756"/>
              <a:ext cx="160087" cy="50437"/>
            </a:xfrm>
            <a:custGeom>
              <a:rect b="b" l="l" r="r" t="t"/>
              <a:pathLst>
                <a:path extrusionOk="0" h="362" w="1149">
                  <a:moveTo>
                    <a:pt x="0" y="1"/>
                  </a:moveTo>
                  <a:lnTo>
                    <a:pt x="0" y="361"/>
                  </a:lnTo>
                  <a:lnTo>
                    <a:pt x="1149" y="361"/>
                  </a:lnTo>
                  <a:lnTo>
                    <a:pt x="1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9732064" y="2423704"/>
              <a:ext cx="160087" cy="50297"/>
            </a:xfrm>
            <a:custGeom>
              <a:rect b="b" l="l" r="r" t="t"/>
              <a:pathLst>
                <a:path extrusionOk="0" h="361" w="1149">
                  <a:moveTo>
                    <a:pt x="0" y="0"/>
                  </a:moveTo>
                  <a:lnTo>
                    <a:pt x="0" y="360"/>
                  </a:lnTo>
                  <a:lnTo>
                    <a:pt x="1149" y="360"/>
                  </a:lnTo>
                  <a:lnTo>
                    <a:pt x="11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9137971" y="2466060"/>
              <a:ext cx="226129" cy="187674"/>
            </a:xfrm>
            <a:custGeom>
              <a:rect b="b" l="l" r="r" t="t"/>
              <a:pathLst>
                <a:path extrusionOk="0" h="1347" w="1623">
                  <a:moveTo>
                    <a:pt x="1" y="0"/>
                  </a:moveTo>
                  <a:lnTo>
                    <a:pt x="1" y="1346"/>
                  </a:lnTo>
                  <a:lnTo>
                    <a:pt x="1623" y="1346"/>
                  </a:lnTo>
                  <a:lnTo>
                    <a:pt x="1623" y="912"/>
                  </a:lnTo>
                  <a:lnTo>
                    <a:pt x="452" y="912"/>
                  </a:lnTo>
                  <a:lnTo>
                    <a:pt x="4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9050891" y="2308342"/>
              <a:ext cx="236299" cy="201746"/>
            </a:xfrm>
            <a:custGeom>
              <a:rect b="b" l="l" r="r" t="t"/>
              <a:pathLst>
                <a:path extrusionOk="0" h="1448" w="1696">
                  <a:moveTo>
                    <a:pt x="1" y="0"/>
                  </a:moveTo>
                  <a:lnTo>
                    <a:pt x="1" y="1447"/>
                  </a:lnTo>
                  <a:lnTo>
                    <a:pt x="1696" y="144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9089346" y="2342756"/>
              <a:ext cx="159530" cy="50437"/>
            </a:xfrm>
            <a:custGeom>
              <a:rect b="b" l="l" r="r" t="t"/>
              <a:pathLst>
                <a:path extrusionOk="0" h="362" w="1145">
                  <a:moveTo>
                    <a:pt x="1" y="1"/>
                  </a:moveTo>
                  <a:lnTo>
                    <a:pt x="1" y="361"/>
                  </a:lnTo>
                  <a:lnTo>
                    <a:pt x="1144" y="361"/>
                  </a:lnTo>
                  <a:lnTo>
                    <a:pt x="11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9089346" y="2423704"/>
              <a:ext cx="159530" cy="50297"/>
            </a:xfrm>
            <a:custGeom>
              <a:rect b="b" l="l" r="r" t="t"/>
              <a:pathLst>
                <a:path extrusionOk="0" h="361" w="1145">
                  <a:moveTo>
                    <a:pt x="1" y="0"/>
                  </a:moveTo>
                  <a:lnTo>
                    <a:pt x="1" y="360"/>
                  </a:lnTo>
                  <a:lnTo>
                    <a:pt x="1144" y="360"/>
                  </a:lnTo>
                  <a:lnTo>
                    <a:pt x="1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9372599" y="2065078"/>
              <a:ext cx="236299" cy="202582"/>
            </a:xfrm>
            <a:custGeom>
              <a:rect b="b" l="l" r="r" t="t"/>
              <a:pathLst>
                <a:path extrusionOk="0" h="1454" w="1696">
                  <a:moveTo>
                    <a:pt x="1" y="0"/>
                  </a:moveTo>
                  <a:lnTo>
                    <a:pt x="1" y="1453"/>
                  </a:lnTo>
                  <a:lnTo>
                    <a:pt x="1696" y="1453"/>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9411053" y="2102000"/>
              <a:ext cx="159391" cy="50297"/>
            </a:xfrm>
            <a:custGeom>
              <a:rect b="b" l="l" r="r" t="t"/>
              <a:pathLst>
                <a:path extrusionOk="0" h="361" w="1144">
                  <a:moveTo>
                    <a:pt x="1" y="0"/>
                  </a:moveTo>
                  <a:lnTo>
                    <a:pt x="1" y="361"/>
                  </a:lnTo>
                  <a:lnTo>
                    <a:pt x="1144" y="361"/>
                  </a:lnTo>
                  <a:lnTo>
                    <a:pt x="1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9411053" y="2180441"/>
              <a:ext cx="159391" cy="51133"/>
            </a:xfrm>
            <a:custGeom>
              <a:rect b="b" l="l" r="r" t="t"/>
              <a:pathLst>
                <a:path extrusionOk="0" h="367" w="1144">
                  <a:moveTo>
                    <a:pt x="1" y="0"/>
                  </a:moveTo>
                  <a:lnTo>
                    <a:pt x="1" y="366"/>
                  </a:lnTo>
                  <a:lnTo>
                    <a:pt x="1144" y="366"/>
                  </a:lnTo>
                  <a:lnTo>
                    <a:pt x="11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9307533" y="2698317"/>
              <a:ext cx="366571" cy="112995"/>
            </a:xfrm>
            <a:custGeom>
              <a:rect b="b" l="l" r="r" t="t"/>
              <a:pathLst>
                <a:path extrusionOk="0" h="811" w="2631">
                  <a:moveTo>
                    <a:pt x="0" y="0"/>
                  </a:moveTo>
                  <a:lnTo>
                    <a:pt x="0" y="811"/>
                  </a:lnTo>
                  <a:lnTo>
                    <a:pt x="2630" y="811"/>
                  </a:lnTo>
                  <a:lnTo>
                    <a:pt x="2630" y="0"/>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9307533" y="2593125"/>
              <a:ext cx="366571" cy="113134"/>
            </a:xfrm>
            <a:custGeom>
              <a:rect b="b" l="l" r="r" t="t"/>
              <a:pathLst>
                <a:path extrusionOk="0" h="812" w="2631">
                  <a:moveTo>
                    <a:pt x="0" y="0"/>
                  </a:moveTo>
                  <a:lnTo>
                    <a:pt x="0" y="811"/>
                  </a:lnTo>
                  <a:lnTo>
                    <a:pt x="2630" y="811"/>
                  </a:lnTo>
                  <a:lnTo>
                    <a:pt x="2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9307533" y="2487934"/>
              <a:ext cx="366571" cy="113134"/>
            </a:xfrm>
            <a:custGeom>
              <a:rect b="b" l="l" r="r" t="t"/>
              <a:pathLst>
                <a:path extrusionOk="0" h="812" w="2631">
                  <a:moveTo>
                    <a:pt x="0" y="1"/>
                  </a:moveTo>
                  <a:lnTo>
                    <a:pt x="0" y="812"/>
                  </a:lnTo>
                  <a:lnTo>
                    <a:pt x="2630" y="812"/>
                  </a:lnTo>
                  <a:lnTo>
                    <a:pt x="2630" y="1"/>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9307533" y="2382882"/>
              <a:ext cx="366571" cy="113134"/>
            </a:xfrm>
            <a:custGeom>
              <a:rect b="b" l="l" r="r" t="t"/>
              <a:pathLst>
                <a:path extrusionOk="0" h="812" w="2631">
                  <a:moveTo>
                    <a:pt x="0" y="0"/>
                  </a:moveTo>
                  <a:lnTo>
                    <a:pt x="0" y="811"/>
                  </a:lnTo>
                  <a:lnTo>
                    <a:pt x="2630" y="811"/>
                  </a:lnTo>
                  <a:lnTo>
                    <a:pt x="2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9331776" y="2418131"/>
              <a:ext cx="48068" cy="48068"/>
            </a:xfrm>
            <a:custGeom>
              <a:rect b="b" l="l" r="r" t="t"/>
              <a:pathLst>
                <a:path extrusionOk="0" h="345" w="345">
                  <a:moveTo>
                    <a:pt x="176" y="1"/>
                  </a:moveTo>
                  <a:cubicBezTo>
                    <a:pt x="80" y="1"/>
                    <a:pt x="1" y="79"/>
                    <a:pt x="1" y="175"/>
                  </a:cubicBezTo>
                  <a:cubicBezTo>
                    <a:pt x="1" y="265"/>
                    <a:pt x="80" y="344"/>
                    <a:pt x="176" y="344"/>
                  </a:cubicBezTo>
                  <a:cubicBezTo>
                    <a:pt x="266" y="344"/>
                    <a:pt x="345" y="265"/>
                    <a:pt x="345" y="175"/>
                  </a:cubicBezTo>
                  <a:cubicBezTo>
                    <a:pt x="345" y="79"/>
                    <a:pt x="266" y="1"/>
                    <a:pt x="1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9404783" y="2418131"/>
              <a:ext cx="47232" cy="48068"/>
            </a:xfrm>
            <a:custGeom>
              <a:rect b="b" l="l" r="r" t="t"/>
              <a:pathLst>
                <a:path extrusionOk="0" h="345" w="339">
                  <a:moveTo>
                    <a:pt x="170" y="1"/>
                  </a:moveTo>
                  <a:cubicBezTo>
                    <a:pt x="74" y="1"/>
                    <a:pt x="1" y="79"/>
                    <a:pt x="1" y="175"/>
                  </a:cubicBezTo>
                  <a:cubicBezTo>
                    <a:pt x="1" y="265"/>
                    <a:pt x="74" y="344"/>
                    <a:pt x="170" y="344"/>
                  </a:cubicBezTo>
                  <a:cubicBezTo>
                    <a:pt x="260" y="344"/>
                    <a:pt x="339" y="265"/>
                    <a:pt x="339" y="175"/>
                  </a:cubicBezTo>
                  <a:cubicBezTo>
                    <a:pt x="339" y="79"/>
                    <a:pt x="260" y="1"/>
                    <a:pt x="1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9331776" y="2631579"/>
              <a:ext cx="48068" cy="47929"/>
            </a:xfrm>
            <a:custGeom>
              <a:rect b="b" l="l" r="r" t="t"/>
              <a:pathLst>
                <a:path extrusionOk="0" h="344" w="345">
                  <a:moveTo>
                    <a:pt x="176" y="0"/>
                  </a:moveTo>
                  <a:cubicBezTo>
                    <a:pt x="80" y="0"/>
                    <a:pt x="1" y="79"/>
                    <a:pt x="1" y="175"/>
                  </a:cubicBezTo>
                  <a:cubicBezTo>
                    <a:pt x="1" y="265"/>
                    <a:pt x="80" y="344"/>
                    <a:pt x="176" y="344"/>
                  </a:cubicBezTo>
                  <a:cubicBezTo>
                    <a:pt x="266" y="344"/>
                    <a:pt x="345" y="265"/>
                    <a:pt x="345" y="175"/>
                  </a:cubicBezTo>
                  <a:cubicBezTo>
                    <a:pt x="345" y="79"/>
                    <a:pt x="266" y="0"/>
                    <a:pt x="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9404783" y="2631579"/>
              <a:ext cx="47232" cy="47929"/>
            </a:xfrm>
            <a:custGeom>
              <a:rect b="b" l="l" r="r" t="t"/>
              <a:pathLst>
                <a:path extrusionOk="0" h="344" w="339">
                  <a:moveTo>
                    <a:pt x="170" y="0"/>
                  </a:moveTo>
                  <a:cubicBezTo>
                    <a:pt x="74" y="0"/>
                    <a:pt x="1" y="79"/>
                    <a:pt x="1" y="175"/>
                  </a:cubicBezTo>
                  <a:cubicBezTo>
                    <a:pt x="1" y="265"/>
                    <a:pt x="74" y="344"/>
                    <a:pt x="170" y="344"/>
                  </a:cubicBezTo>
                  <a:cubicBezTo>
                    <a:pt x="260" y="344"/>
                    <a:pt x="339" y="265"/>
                    <a:pt x="339" y="175"/>
                  </a:cubicBezTo>
                  <a:cubicBezTo>
                    <a:pt x="339" y="79"/>
                    <a:pt x="260"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27"/>
          <p:cNvGrpSpPr/>
          <p:nvPr/>
        </p:nvGrpSpPr>
        <p:grpSpPr>
          <a:xfrm>
            <a:off x="1522180" y="1961809"/>
            <a:ext cx="663199" cy="754175"/>
            <a:chOff x="10449880" y="2040696"/>
            <a:chExt cx="663199" cy="754175"/>
          </a:xfrm>
        </p:grpSpPr>
        <p:sp>
          <p:nvSpPr>
            <p:cNvPr id="980" name="Google Shape;980;p27"/>
            <p:cNvSpPr/>
            <p:nvPr/>
          </p:nvSpPr>
          <p:spPr>
            <a:xfrm>
              <a:off x="10563710" y="2279223"/>
              <a:ext cx="434841" cy="266951"/>
            </a:xfrm>
            <a:custGeom>
              <a:rect b="b" l="l" r="r" t="t"/>
              <a:pathLst>
                <a:path extrusionOk="0" h="1916" w="3121">
                  <a:moveTo>
                    <a:pt x="1" y="1"/>
                  </a:moveTo>
                  <a:lnTo>
                    <a:pt x="1" y="1916"/>
                  </a:lnTo>
                  <a:lnTo>
                    <a:pt x="434" y="1916"/>
                  </a:lnTo>
                  <a:lnTo>
                    <a:pt x="434" y="434"/>
                  </a:lnTo>
                  <a:lnTo>
                    <a:pt x="2681" y="434"/>
                  </a:lnTo>
                  <a:lnTo>
                    <a:pt x="2681" y="1916"/>
                  </a:lnTo>
                  <a:lnTo>
                    <a:pt x="3120" y="1916"/>
                  </a:lnTo>
                  <a:lnTo>
                    <a:pt x="3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10781897" y="2279223"/>
              <a:ext cx="216654" cy="266951"/>
            </a:xfrm>
            <a:custGeom>
              <a:rect b="b" l="l" r="r" t="t"/>
              <a:pathLst>
                <a:path extrusionOk="0" h="1916" w="1555">
                  <a:moveTo>
                    <a:pt x="0" y="1"/>
                  </a:moveTo>
                  <a:lnTo>
                    <a:pt x="0" y="434"/>
                  </a:lnTo>
                  <a:lnTo>
                    <a:pt x="1115" y="434"/>
                  </a:lnTo>
                  <a:lnTo>
                    <a:pt x="1115" y="1916"/>
                  </a:lnTo>
                  <a:lnTo>
                    <a:pt x="1554" y="1916"/>
                  </a:lnTo>
                  <a:lnTo>
                    <a:pt x="1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10482900" y="2040696"/>
              <a:ext cx="596461" cy="336058"/>
            </a:xfrm>
            <a:custGeom>
              <a:rect b="b" l="l" r="r" t="t"/>
              <a:pathLst>
                <a:path extrusionOk="0" h="2412" w="4281">
                  <a:moveTo>
                    <a:pt x="2140" y="1"/>
                  </a:moveTo>
                  <a:cubicBezTo>
                    <a:pt x="1690" y="1"/>
                    <a:pt x="1301" y="282"/>
                    <a:pt x="1144" y="682"/>
                  </a:cubicBezTo>
                  <a:cubicBezTo>
                    <a:pt x="1103" y="676"/>
                    <a:pt x="1062" y="673"/>
                    <a:pt x="1020" y="673"/>
                  </a:cubicBezTo>
                  <a:cubicBezTo>
                    <a:pt x="910" y="673"/>
                    <a:pt x="793" y="695"/>
                    <a:pt x="671" y="744"/>
                  </a:cubicBezTo>
                  <a:cubicBezTo>
                    <a:pt x="445" y="834"/>
                    <a:pt x="271" y="1020"/>
                    <a:pt x="192" y="1257"/>
                  </a:cubicBezTo>
                  <a:cubicBezTo>
                    <a:pt x="0" y="1854"/>
                    <a:pt x="445" y="2411"/>
                    <a:pt x="1014" y="2411"/>
                  </a:cubicBezTo>
                  <a:lnTo>
                    <a:pt x="3267" y="2411"/>
                  </a:lnTo>
                  <a:cubicBezTo>
                    <a:pt x="3836" y="2411"/>
                    <a:pt x="4280" y="1854"/>
                    <a:pt x="4089" y="1257"/>
                  </a:cubicBezTo>
                  <a:cubicBezTo>
                    <a:pt x="4010" y="1020"/>
                    <a:pt x="3836" y="834"/>
                    <a:pt x="3610" y="744"/>
                  </a:cubicBezTo>
                  <a:cubicBezTo>
                    <a:pt x="3488" y="695"/>
                    <a:pt x="3371" y="673"/>
                    <a:pt x="3261" y="673"/>
                  </a:cubicBezTo>
                  <a:cubicBezTo>
                    <a:pt x="3219" y="673"/>
                    <a:pt x="3177" y="676"/>
                    <a:pt x="3137" y="682"/>
                  </a:cubicBezTo>
                  <a:cubicBezTo>
                    <a:pt x="2980" y="282"/>
                    <a:pt x="2597" y="1"/>
                    <a:pt x="2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10449880" y="2703751"/>
              <a:ext cx="289662" cy="91120"/>
            </a:xfrm>
            <a:custGeom>
              <a:rect b="b" l="l" r="r" t="t"/>
              <a:pathLst>
                <a:path extrusionOk="0" h="654" w="2079">
                  <a:moveTo>
                    <a:pt x="1" y="0"/>
                  </a:moveTo>
                  <a:lnTo>
                    <a:pt x="1" y="654"/>
                  </a:lnTo>
                  <a:lnTo>
                    <a:pt x="2079" y="654"/>
                  </a:lnTo>
                  <a:lnTo>
                    <a:pt x="20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10449880" y="2621409"/>
              <a:ext cx="289662" cy="91120"/>
            </a:xfrm>
            <a:custGeom>
              <a:rect b="b" l="l" r="r" t="t"/>
              <a:pathLst>
                <a:path extrusionOk="0" h="654" w="2079">
                  <a:moveTo>
                    <a:pt x="1" y="0"/>
                  </a:moveTo>
                  <a:lnTo>
                    <a:pt x="1" y="653"/>
                  </a:lnTo>
                  <a:lnTo>
                    <a:pt x="2079" y="653"/>
                  </a:lnTo>
                  <a:lnTo>
                    <a:pt x="2079" y="0"/>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10449880" y="2538231"/>
              <a:ext cx="289662" cy="91120"/>
            </a:xfrm>
            <a:custGeom>
              <a:rect b="b" l="l" r="r" t="t"/>
              <a:pathLst>
                <a:path extrusionOk="0" h="654" w="2079">
                  <a:moveTo>
                    <a:pt x="1" y="0"/>
                  </a:moveTo>
                  <a:lnTo>
                    <a:pt x="1" y="653"/>
                  </a:lnTo>
                  <a:lnTo>
                    <a:pt x="2079" y="653"/>
                  </a:lnTo>
                  <a:lnTo>
                    <a:pt x="20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10449880" y="2455053"/>
              <a:ext cx="289662" cy="91120"/>
            </a:xfrm>
            <a:custGeom>
              <a:rect b="b" l="l" r="r" t="t"/>
              <a:pathLst>
                <a:path extrusionOk="0" h="654" w="2079">
                  <a:moveTo>
                    <a:pt x="1" y="0"/>
                  </a:moveTo>
                  <a:lnTo>
                    <a:pt x="1" y="654"/>
                  </a:lnTo>
                  <a:lnTo>
                    <a:pt x="2079" y="654"/>
                  </a:lnTo>
                  <a:lnTo>
                    <a:pt x="2079" y="0"/>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10468828" y="2482500"/>
              <a:ext cx="37758" cy="37758"/>
            </a:xfrm>
            <a:custGeom>
              <a:rect b="b" l="l" r="r" t="t"/>
              <a:pathLst>
                <a:path extrusionOk="0" h="271" w="271">
                  <a:moveTo>
                    <a:pt x="135" y="0"/>
                  </a:moveTo>
                  <a:cubicBezTo>
                    <a:pt x="62" y="0"/>
                    <a:pt x="0" y="62"/>
                    <a:pt x="0" y="136"/>
                  </a:cubicBezTo>
                  <a:cubicBezTo>
                    <a:pt x="0" y="214"/>
                    <a:pt x="62" y="271"/>
                    <a:pt x="135" y="271"/>
                  </a:cubicBezTo>
                  <a:cubicBezTo>
                    <a:pt x="208" y="271"/>
                    <a:pt x="270" y="214"/>
                    <a:pt x="270" y="136"/>
                  </a:cubicBezTo>
                  <a:cubicBezTo>
                    <a:pt x="270" y="62"/>
                    <a:pt x="208" y="0"/>
                    <a:pt x="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10526092" y="2482500"/>
              <a:ext cx="37758" cy="37758"/>
            </a:xfrm>
            <a:custGeom>
              <a:rect b="b" l="l" r="r" t="t"/>
              <a:pathLst>
                <a:path extrusionOk="0" h="271" w="271">
                  <a:moveTo>
                    <a:pt x="135" y="0"/>
                  </a:moveTo>
                  <a:cubicBezTo>
                    <a:pt x="62" y="0"/>
                    <a:pt x="0" y="62"/>
                    <a:pt x="0" y="136"/>
                  </a:cubicBezTo>
                  <a:cubicBezTo>
                    <a:pt x="0" y="214"/>
                    <a:pt x="62" y="271"/>
                    <a:pt x="135" y="271"/>
                  </a:cubicBezTo>
                  <a:cubicBezTo>
                    <a:pt x="209" y="271"/>
                    <a:pt x="271" y="214"/>
                    <a:pt x="271" y="136"/>
                  </a:cubicBezTo>
                  <a:cubicBezTo>
                    <a:pt x="271" y="62"/>
                    <a:pt x="209" y="0"/>
                    <a:pt x="1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10468828" y="2651921"/>
              <a:ext cx="37758" cy="37061"/>
            </a:xfrm>
            <a:custGeom>
              <a:rect b="b" l="l" r="r" t="t"/>
              <a:pathLst>
                <a:path extrusionOk="0" h="266" w="271">
                  <a:moveTo>
                    <a:pt x="135" y="1"/>
                  </a:moveTo>
                  <a:cubicBezTo>
                    <a:pt x="62" y="1"/>
                    <a:pt x="0" y="57"/>
                    <a:pt x="0" y="130"/>
                  </a:cubicBezTo>
                  <a:cubicBezTo>
                    <a:pt x="0" y="209"/>
                    <a:pt x="62" y="265"/>
                    <a:pt x="135" y="265"/>
                  </a:cubicBezTo>
                  <a:cubicBezTo>
                    <a:pt x="208" y="265"/>
                    <a:pt x="270" y="209"/>
                    <a:pt x="270" y="130"/>
                  </a:cubicBezTo>
                  <a:cubicBezTo>
                    <a:pt x="270" y="57"/>
                    <a:pt x="208" y="1"/>
                    <a:pt x="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10526092" y="2651921"/>
              <a:ext cx="37758" cy="37061"/>
            </a:xfrm>
            <a:custGeom>
              <a:rect b="b" l="l" r="r" t="t"/>
              <a:pathLst>
                <a:path extrusionOk="0" h="266" w="271">
                  <a:moveTo>
                    <a:pt x="135" y="1"/>
                  </a:moveTo>
                  <a:cubicBezTo>
                    <a:pt x="62" y="1"/>
                    <a:pt x="0" y="57"/>
                    <a:pt x="0" y="130"/>
                  </a:cubicBezTo>
                  <a:cubicBezTo>
                    <a:pt x="0" y="209"/>
                    <a:pt x="62" y="265"/>
                    <a:pt x="135" y="265"/>
                  </a:cubicBezTo>
                  <a:cubicBezTo>
                    <a:pt x="209" y="265"/>
                    <a:pt x="271" y="209"/>
                    <a:pt x="271" y="130"/>
                  </a:cubicBezTo>
                  <a:cubicBezTo>
                    <a:pt x="271" y="57"/>
                    <a:pt x="209" y="1"/>
                    <a:pt x="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10824253" y="2703751"/>
              <a:ext cx="288826" cy="91120"/>
            </a:xfrm>
            <a:custGeom>
              <a:rect b="b" l="l" r="r" t="t"/>
              <a:pathLst>
                <a:path extrusionOk="0" h="654" w="2073">
                  <a:moveTo>
                    <a:pt x="0" y="0"/>
                  </a:moveTo>
                  <a:lnTo>
                    <a:pt x="0" y="654"/>
                  </a:lnTo>
                  <a:lnTo>
                    <a:pt x="2073" y="654"/>
                  </a:lnTo>
                  <a:lnTo>
                    <a:pt x="2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10824253" y="2621409"/>
              <a:ext cx="288826" cy="91120"/>
            </a:xfrm>
            <a:custGeom>
              <a:rect b="b" l="l" r="r" t="t"/>
              <a:pathLst>
                <a:path extrusionOk="0" h="654" w="2073">
                  <a:moveTo>
                    <a:pt x="0" y="0"/>
                  </a:moveTo>
                  <a:lnTo>
                    <a:pt x="0" y="653"/>
                  </a:lnTo>
                  <a:lnTo>
                    <a:pt x="2073" y="653"/>
                  </a:lnTo>
                  <a:lnTo>
                    <a:pt x="2073" y="0"/>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10824253" y="2538231"/>
              <a:ext cx="288826" cy="91120"/>
            </a:xfrm>
            <a:custGeom>
              <a:rect b="b" l="l" r="r" t="t"/>
              <a:pathLst>
                <a:path extrusionOk="0" h="654" w="2073">
                  <a:moveTo>
                    <a:pt x="0" y="0"/>
                  </a:moveTo>
                  <a:lnTo>
                    <a:pt x="0" y="653"/>
                  </a:lnTo>
                  <a:lnTo>
                    <a:pt x="2073" y="653"/>
                  </a:lnTo>
                  <a:lnTo>
                    <a:pt x="20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10843062" y="2482500"/>
              <a:ext cx="37758" cy="37758"/>
            </a:xfrm>
            <a:custGeom>
              <a:rect b="b" l="l" r="r" t="t"/>
              <a:pathLst>
                <a:path extrusionOk="0" h="271" w="271">
                  <a:moveTo>
                    <a:pt x="135" y="0"/>
                  </a:moveTo>
                  <a:cubicBezTo>
                    <a:pt x="62" y="0"/>
                    <a:pt x="0" y="62"/>
                    <a:pt x="0" y="136"/>
                  </a:cubicBezTo>
                  <a:cubicBezTo>
                    <a:pt x="0" y="214"/>
                    <a:pt x="62" y="271"/>
                    <a:pt x="135" y="271"/>
                  </a:cubicBezTo>
                  <a:cubicBezTo>
                    <a:pt x="209" y="271"/>
                    <a:pt x="271" y="214"/>
                    <a:pt x="271" y="136"/>
                  </a:cubicBezTo>
                  <a:cubicBezTo>
                    <a:pt x="271" y="62"/>
                    <a:pt x="209" y="0"/>
                    <a:pt x="1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10900326" y="2482500"/>
              <a:ext cx="37758" cy="37758"/>
            </a:xfrm>
            <a:custGeom>
              <a:rect b="b" l="l" r="r" t="t"/>
              <a:pathLst>
                <a:path extrusionOk="0" h="271" w="271">
                  <a:moveTo>
                    <a:pt x="136" y="0"/>
                  </a:moveTo>
                  <a:cubicBezTo>
                    <a:pt x="62" y="0"/>
                    <a:pt x="0" y="62"/>
                    <a:pt x="0" y="136"/>
                  </a:cubicBezTo>
                  <a:cubicBezTo>
                    <a:pt x="0" y="214"/>
                    <a:pt x="62" y="271"/>
                    <a:pt x="136" y="271"/>
                  </a:cubicBezTo>
                  <a:cubicBezTo>
                    <a:pt x="209" y="271"/>
                    <a:pt x="271" y="214"/>
                    <a:pt x="271" y="136"/>
                  </a:cubicBezTo>
                  <a:cubicBezTo>
                    <a:pt x="271" y="62"/>
                    <a:pt x="209"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10843062" y="2651921"/>
              <a:ext cx="37758" cy="37061"/>
            </a:xfrm>
            <a:custGeom>
              <a:rect b="b" l="l" r="r" t="t"/>
              <a:pathLst>
                <a:path extrusionOk="0" h="266" w="271">
                  <a:moveTo>
                    <a:pt x="135" y="1"/>
                  </a:moveTo>
                  <a:cubicBezTo>
                    <a:pt x="62" y="1"/>
                    <a:pt x="0" y="57"/>
                    <a:pt x="0" y="130"/>
                  </a:cubicBezTo>
                  <a:cubicBezTo>
                    <a:pt x="0" y="209"/>
                    <a:pt x="62" y="265"/>
                    <a:pt x="135" y="265"/>
                  </a:cubicBezTo>
                  <a:cubicBezTo>
                    <a:pt x="209" y="265"/>
                    <a:pt x="271" y="209"/>
                    <a:pt x="271" y="130"/>
                  </a:cubicBezTo>
                  <a:cubicBezTo>
                    <a:pt x="271" y="57"/>
                    <a:pt x="209" y="1"/>
                    <a:pt x="1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10900326" y="2651921"/>
              <a:ext cx="37758" cy="37061"/>
            </a:xfrm>
            <a:custGeom>
              <a:rect b="b" l="l" r="r" t="t"/>
              <a:pathLst>
                <a:path extrusionOk="0" h="266" w="271">
                  <a:moveTo>
                    <a:pt x="136" y="1"/>
                  </a:moveTo>
                  <a:cubicBezTo>
                    <a:pt x="62" y="1"/>
                    <a:pt x="0" y="57"/>
                    <a:pt x="0" y="130"/>
                  </a:cubicBezTo>
                  <a:cubicBezTo>
                    <a:pt x="0" y="209"/>
                    <a:pt x="62" y="265"/>
                    <a:pt x="136" y="265"/>
                  </a:cubicBezTo>
                  <a:cubicBezTo>
                    <a:pt x="209" y="265"/>
                    <a:pt x="271" y="209"/>
                    <a:pt x="271" y="130"/>
                  </a:cubicBezTo>
                  <a:cubicBezTo>
                    <a:pt x="271" y="57"/>
                    <a:pt x="209" y="1"/>
                    <a:pt x="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27"/>
          <p:cNvGrpSpPr/>
          <p:nvPr/>
        </p:nvGrpSpPr>
        <p:grpSpPr>
          <a:xfrm>
            <a:off x="6958631" y="1989037"/>
            <a:ext cx="733838" cy="699699"/>
            <a:chOff x="11474404" y="2233937"/>
            <a:chExt cx="733838" cy="699699"/>
          </a:xfrm>
        </p:grpSpPr>
        <p:sp>
          <p:nvSpPr>
            <p:cNvPr id="999" name="Google Shape;999;p27"/>
            <p:cNvSpPr/>
            <p:nvPr/>
          </p:nvSpPr>
          <p:spPr>
            <a:xfrm>
              <a:off x="11828296" y="2506459"/>
              <a:ext cx="379946" cy="154096"/>
            </a:xfrm>
            <a:custGeom>
              <a:rect b="b" l="l" r="r" t="t"/>
              <a:pathLst>
                <a:path extrusionOk="0" h="1106" w="2727">
                  <a:moveTo>
                    <a:pt x="2152" y="434"/>
                  </a:moveTo>
                  <a:cubicBezTo>
                    <a:pt x="2214" y="434"/>
                    <a:pt x="2270" y="491"/>
                    <a:pt x="2270" y="558"/>
                  </a:cubicBezTo>
                  <a:cubicBezTo>
                    <a:pt x="2270" y="620"/>
                    <a:pt x="2214" y="676"/>
                    <a:pt x="2152" y="676"/>
                  </a:cubicBezTo>
                  <a:cubicBezTo>
                    <a:pt x="2084" y="676"/>
                    <a:pt x="2028" y="620"/>
                    <a:pt x="2028" y="558"/>
                  </a:cubicBezTo>
                  <a:cubicBezTo>
                    <a:pt x="2028" y="491"/>
                    <a:pt x="2084" y="434"/>
                    <a:pt x="2152" y="434"/>
                  </a:cubicBezTo>
                  <a:close/>
                  <a:moveTo>
                    <a:pt x="2152" y="1"/>
                  </a:moveTo>
                  <a:cubicBezTo>
                    <a:pt x="1921" y="1"/>
                    <a:pt x="1724" y="136"/>
                    <a:pt x="1639" y="339"/>
                  </a:cubicBezTo>
                  <a:lnTo>
                    <a:pt x="0" y="339"/>
                  </a:lnTo>
                  <a:lnTo>
                    <a:pt x="0" y="772"/>
                  </a:lnTo>
                  <a:lnTo>
                    <a:pt x="1639" y="772"/>
                  </a:lnTo>
                  <a:cubicBezTo>
                    <a:pt x="1724" y="969"/>
                    <a:pt x="1915" y="1106"/>
                    <a:pt x="2141" y="1106"/>
                  </a:cubicBezTo>
                  <a:cubicBezTo>
                    <a:pt x="2154" y="1106"/>
                    <a:pt x="2167" y="1105"/>
                    <a:pt x="2180" y="1104"/>
                  </a:cubicBezTo>
                  <a:cubicBezTo>
                    <a:pt x="2456" y="1093"/>
                    <a:pt x="2681" y="868"/>
                    <a:pt x="2704" y="592"/>
                  </a:cubicBezTo>
                  <a:cubicBezTo>
                    <a:pt x="2726" y="271"/>
                    <a:pt x="2467" y="1"/>
                    <a:pt x="2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11844736" y="2233937"/>
              <a:ext cx="248839" cy="236578"/>
            </a:xfrm>
            <a:custGeom>
              <a:rect b="b" l="l" r="r" t="t"/>
              <a:pathLst>
                <a:path extrusionOk="0" h="1698" w="1786">
                  <a:moveTo>
                    <a:pt x="1217" y="436"/>
                  </a:moveTo>
                  <a:cubicBezTo>
                    <a:pt x="1285" y="436"/>
                    <a:pt x="1335" y="487"/>
                    <a:pt x="1335" y="554"/>
                  </a:cubicBezTo>
                  <a:cubicBezTo>
                    <a:pt x="1335" y="616"/>
                    <a:pt x="1285" y="673"/>
                    <a:pt x="1217" y="673"/>
                  </a:cubicBezTo>
                  <a:cubicBezTo>
                    <a:pt x="1155" y="673"/>
                    <a:pt x="1099" y="616"/>
                    <a:pt x="1099" y="554"/>
                  </a:cubicBezTo>
                  <a:cubicBezTo>
                    <a:pt x="1099" y="487"/>
                    <a:pt x="1155" y="436"/>
                    <a:pt x="1217" y="436"/>
                  </a:cubicBezTo>
                  <a:close/>
                  <a:moveTo>
                    <a:pt x="1214" y="0"/>
                  </a:moveTo>
                  <a:cubicBezTo>
                    <a:pt x="909" y="0"/>
                    <a:pt x="665" y="250"/>
                    <a:pt x="665" y="554"/>
                  </a:cubicBezTo>
                  <a:cubicBezTo>
                    <a:pt x="665" y="780"/>
                    <a:pt x="806" y="977"/>
                    <a:pt x="1003" y="1061"/>
                  </a:cubicBezTo>
                  <a:lnTo>
                    <a:pt x="1003" y="1264"/>
                  </a:lnTo>
                  <a:lnTo>
                    <a:pt x="1" y="1264"/>
                  </a:lnTo>
                  <a:lnTo>
                    <a:pt x="1" y="1698"/>
                  </a:lnTo>
                  <a:lnTo>
                    <a:pt x="1437" y="1698"/>
                  </a:lnTo>
                  <a:lnTo>
                    <a:pt x="1437" y="1061"/>
                  </a:lnTo>
                  <a:cubicBezTo>
                    <a:pt x="1645" y="971"/>
                    <a:pt x="1786" y="763"/>
                    <a:pt x="1775" y="521"/>
                  </a:cubicBezTo>
                  <a:cubicBezTo>
                    <a:pt x="1758" y="245"/>
                    <a:pt x="1538" y="19"/>
                    <a:pt x="1262" y="3"/>
                  </a:cubicBezTo>
                  <a:cubicBezTo>
                    <a:pt x="1246" y="1"/>
                    <a:pt x="1230" y="0"/>
                    <a:pt x="1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11844736" y="2696361"/>
              <a:ext cx="247306" cy="237275"/>
            </a:xfrm>
            <a:custGeom>
              <a:rect b="b" l="l" r="r" t="t"/>
              <a:pathLst>
                <a:path extrusionOk="0" h="1703" w="1775">
                  <a:moveTo>
                    <a:pt x="1217" y="1031"/>
                  </a:moveTo>
                  <a:cubicBezTo>
                    <a:pt x="1285" y="1031"/>
                    <a:pt x="1335" y="1087"/>
                    <a:pt x="1335" y="1149"/>
                  </a:cubicBezTo>
                  <a:cubicBezTo>
                    <a:pt x="1335" y="1217"/>
                    <a:pt x="1285" y="1268"/>
                    <a:pt x="1217" y="1268"/>
                  </a:cubicBezTo>
                  <a:cubicBezTo>
                    <a:pt x="1155" y="1268"/>
                    <a:pt x="1099" y="1217"/>
                    <a:pt x="1099" y="1149"/>
                  </a:cubicBezTo>
                  <a:cubicBezTo>
                    <a:pt x="1099" y="1087"/>
                    <a:pt x="1155" y="1031"/>
                    <a:pt x="1217" y="1031"/>
                  </a:cubicBezTo>
                  <a:close/>
                  <a:moveTo>
                    <a:pt x="1" y="1"/>
                  </a:moveTo>
                  <a:lnTo>
                    <a:pt x="1" y="440"/>
                  </a:lnTo>
                  <a:lnTo>
                    <a:pt x="1003" y="440"/>
                  </a:lnTo>
                  <a:lnTo>
                    <a:pt x="1003" y="637"/>
                  </a:lnTo>
                  <a:cubicBezTo>
                    <a:pt x="795" y="727"/>
                    <a:pt x="654" y="935"/>
                    <a:pt x="665" y="1178"/>
                  </a:cubicBezTo>
                  <a:cubicBezTo>
                    <a:pt x="682" y="1453"/>
                    <a:pt x="902" y="1679"/>
                    <a:pt x="1178" y="1701"/>
                  </a:cubicBezTo>
                  <a:cubicBezTo>
                    <a:pt x="1191" y="1702"/>
                    <a:pt x="1204" y="1703"/>
                    <a:pt x="1217" y="1703"/>
                  </a:cubicBezTo>
                  <a:cubicBezTo>
                    <a:pt x="1526" y="1703"/>
                    <a:pt x="1775" y="1452"/>
                    <a:pt x="1775" y="1149"/>
                  </a:cubicBezTo>
                  <a:cubicBezTo>
                    <a:pt x="1775" y="918"/>
                    <a:pt x="1634" y="721"/>
                    <a:pt x="1437" y="637"/>
                  </a:cubicBezTo>
                  <a:lnTo>
                    <a:pt x="14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7"/>
            <p:cNvSpPr/>
            <p:nvPr/>
          </p:nvSpPr>
          <p:spPr>
            <a:xfrm>
              <a:off x="11474404" y="2701098"/>
              <a:ext cx="427039" cy="133476"/>
            </a:xfrm>
            <a:custGeom>
              <a:rect b="b" l="l" r="r" t="t"/>
              <a:pathLst>
                <a:path extrusionOk="0" h="958" w="3065">
                  <a:moveTo>
                    <a:pt x="1" y="0"/>
                  </a:moveTo>
                  <a:lnTo>
                    <a:pt x="1" y="958"/>
                  </a:lnTo>
                  <a:lnTo>
                    <a:pt x="3064" y="958"/>
                  </a:lnTo>
                  <a:lnTo>
                    <a:pt x="30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7"/>
            <p:cNvSpPr/>
            <p:nvPr/>
          </p:nvSpPr>
          <p:spPr>
            <a:xfrm>
              <a:off x="11474404" y="2577098"/>
              <a:ext cx="427039" cy="134312"/>
            </a:xfrm>
            <a:custGeom>
              <a:rect b="b" l="l" r="r" t="t"/>
              <a:pathLst>
                <a:path extrusionOk="0" h="964" w="3065">
                  <a:moveTo>
                    <a:pt x="1" y="1"/>
                  </a:moveTo>
                  <a:lnTo>
                    <a:pt x="1" y="964"/>
                  </a:lnTo>
                  <a:lnTo>
                    <a:pt x="3064" y="964"/>
                  </a:lnTo>
                  <a:lnTo>
                    <a:pt x="3064" y="1"/>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7"/>
            <p:cNvSpPr/>
            <p:nvPr/>
          </p:nvSpPr>
          <p:spPr>
            <a:xfrm>
              <a:off x="11474404" y="2456302"/>
              <a:ext cx="427039" cy="133476"/>
            </a:xfrm>
            <a:custGeom>
              <a:rect b="b" l="l" r="r" t="t"/>
              <a:pathLst>
                <a:path extrusionOk="0" h="958" w="3065">
                  <a:moveTo>
                    <a:pt x="1" y="0"/>
                  </a:moveTo>
                  <a:lnTo>
                    <a:pt x="1" y="958"/>
                  </a:lnTo>
                  <a:lnTo>
                    <a:pt x="3064" y="958"/>
                  </a:lnTo>
                  <a:lnTo>
                    <a:pt x="306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7"/>
            <p:cNvSpPr/>
            <p:nvPr/>
          </p:nvSpPr>
          <p:spPr>
            <a:xfrm>
              <a:off x="11474404" y="2333137"/>
              <a:ext cx="427039" cy="133476"/>
            </a:xfrm>
            <a:custGeom>
              <a:rect b="b" l="l" r="r" t="t"/>
              <a:pathLst>
                <a:path extrusionOk="0" h="958" w="3065">
                  <a:moveTo>
                    <a:pt x="1" y="0"/>
                  </a:moveTo>
                  <a:lnTo>
                    <a:pt x="1" y="958"/>
                  </a:lnTo>
                  <a:lnTo>
                    <a:pt x="3064" y="958"/>
                  </a:lnTo>
                  <a:lnTo>
                    <a:pt x="3064" y="0"/>
                  </a:lnTo>
                  <a:close/>
                </a:path>
              </a:pathLst>
            </a:custGeom>
            <a:solidFill>
              <a:srgbClr val="044B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7"/>
            <p:cNvSpPr/>
            <p:nvPr/>
          </p:nvSpPr>
          <p:spPr>
            <a:xfrm>
              <a:off x="11503384" y="2374657"/>
              <a:ext cx="55174" cy="55034"/>
            </a:xfrm>
            <a:custGeom>
              <a:rect b="b" l="l" r="r" t="t"/>
              <a:pathLst>
                <a:path extrusionOk="0" h="395" w="396">
                  <a:moveTo>
                    <a:pt x="198" y="1"/>
                  </a:moveTo>
                  <a:cubicBezTo>
                    <a:pt x="91" y="1"/>
                    <a:pt x="1" y="91"/>
                    <a:pt x="1" y="198"/>
                  </a:cubicBezTo>
                  <a:cubicBezTo>
                    <a:pt x="1" y="310"/>
                    <a:pt x="91" y="395"/>
                    <a:pt x="198" y="395"/>
                  </a:cubicBezTo>
                  <a:cubicBezTo>
                    <a:pt x="311" y="395"/>
                    <a:pt x="395" y="310"/>
                    <a:pt x="395" y="198"/>
                  </a:cubicBezTo>
                  <a:cubicBezTo>
                    <a:pt x="395" y="91"/>
                    <a:pt x="311"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7"/>
            <p:cNvSpPr/>
            <p:nvPr/>
          </p:nvSpPr>
          <p:spPr>
            <a:xfrm>
              <a:off x="11587398" y="2374657"/>
              <a:ext cx="55870" cy="55034"/>
            </a:xfrm>
            <a:custGeom>
              <a:rect b="b" l="l" r="r" t="t"/>
              <a:pathLst>
                <a:path extrusionOk="0" h="395" w="401">
                  <a:moveTo>
                    <a:pt x="203" y="1"/>
                  </a:moveTo>
                  <a:cubicBezTo>
                    <a:pt x="91" y="1"/>
                    <a:pt x="1" y="91"/>
                    <a:pt x="1" y="198"/>
                  </a:cubicBezTo>
                  <a:cubicBezTo>
                    <a:pt x="1" y="310"/>
                    <a:pt x="91" y="395"/>
                    <a:pt x="203" y="395"/>
                  </a:cubicBezTo>
                  <a:cubicBezTo>
                    <a:pt x="310" y="395"/>
                    <a:pt x="400" y="310"/>
                    <a:pt x="400" y="198"/>
                  </a:cubicBezTo>
                  <a:cubicBezTo>
                    <a:pt x="400" y="91"/>
                    <a:pt x="310"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7"/>
            <p:cNvSpPr/>
            <p:nvPr/>
          </p:nvSpPr>
          <p:spPr>
            <a:xfrm>
              <a:off x="11503384" y="2623354"/>
              <a:ext cx="55174" cy="55870"/>
            </a:xfrm>
            <a:custGeom>
              <a:rect b="b" l="l" r="r" t="t"/>
              <a:pathLst>
                <a:path extrusionOk="0" h="401" w="396">
                  <a:moveTo>
                    <a:pt x="198" y="1"/>
                  </a:moveTo>
                  <a:cubicBezTo>
                    <a:pt x="91" y="1"/>
                    <a:pt x="1" y="91"/>
                    <a:pt x="1" y="204"/>
                  </a:cubicBezTo>
                  <a:cubicBezTo>
                    <a:pt x="1" y="311"/>
                    <a:pt x="91" y="401"/>
                    <a:pt x="198" y="401"/>
                  </a:cubicBezTo>
                  <a:cubicBezTo>
                    <a:pt x="311" y="401"/>
                    <a:pt x="395" y="311"/>
                    <a:pt x="395" y="204"/>
                  </a:cubicBezTo>
                  <a:cubicBezTo>
                    <a:pt x="395" y="91"/>
                    <a:pt x="311"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7"/>
            <p:cNvSpPr/>
            <p:nvPr/>
          </p:nvSpPr>
          <p:spPr>
            <a:xfrm>
              <a:off x="11587398" y="2623354"/>
              <a:ext cx="55870" cy="55870"/>
            </a:xfrm>
            <a:custGeom>
              <a:rect b="b" l="l" r="r" t="t"/>
              <a:pathLst>
                <a:path extrusionOk="0" h="401" w="401">
                  <a:moveTo>
                    <a:pt x="203" y="1"/>
                  </a:moveTo>
                  <a:cubicBezTo>
                    <a:pt x="91" y="1"/>
                    <a:pt x="1" y="91"/>
                    <a:pt x="1" y="204"/>
                  </a:cubicBezTo>
                  <a:cubicBezTo>
                    <a:pt x="1" y="311"/>
                    <a:pt x="91" y="401"/>
                    <a:pt x="203" y="401"/>
                  </a:cubicBezTo>
                  <a:cubicBezTo>
                    <a:pt x="310" y="401"/>
                    <a:pt x="400" y="311"/>
                    <a:pt x="400" y="204"/>
                  </a:cubicBezTo>
                  <a:cubicBezTo>
                    <a:pt x="400" y="91"/>
                    <a:pt x="310" y="1"/>
                    <a:pt x="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28"/>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sz="2400"/>
          </a:p>
        </p:txBody>
      </p:sp>
      <p:sp>
        <p:nvSpPr>
          <p:cNvPr id="1015" name="Google Shape;1015;p28"/>
          <p:cNvSpPr/>
          <p:nvPr/>
        </p:nvSpPr>
        <p:spPr>
          <a:xfrm>
            <a:off x="2053288" y="2821450"/>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8"/>
          <p:cNvSpPr/>
          <p:nvPr/>
        </p:nvSpPr>
        <p:spPr>
          <a:xfrm>
            <a:off x="3680363" y="32506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5308250" y="2740213"/>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6936375" y="24797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txBox="1"/>
          <p:nvPr/>
        </p:nvSpPr>
        <p:spPr>
          <a:xfrm>
            <a:off x="512700" y="1072425"/>
            <a:ext cx="8118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big data analysis done in this paper on installing charging stations for efficient use can be extended in our project on bike sharing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Promote the use of Electric Vehicles </a:t>
            </a:r>
            <a:r>
              <a:rPr lang="en">
                <a:latin typeface="Roboto"/>
                <a:ea typeface="Roboto"/>
                <a:cs typeface="Roboto"/>
                <a:sym typeface="Roboto"/>
              </a:rPr>
              <a:t>including</a:t>
            </a:r>
            <a:r>
              <a:rPr lang="en">
                <a:latin typeface="Roboto"/>
                <a:ea typeface="Roboto"/>
                <a:cs typeface="Roboto"/>
                <a:sym typeface="Roboto"/>
              </a:rPr>
              <a:t> E-bikes to get ready for the future of smart cities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Extend the EV model to “shared EV”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Determine other external factors influencing the demand for EVs like weather, trip details etc. </a:t>
            </a:r>
            <a:endParaRPr>
              <a:latin typeface="Roboto"/>
              <a:ea typeface="Roboto"/>
              <a:cs typeface="Roboto"/>
              <a:sym typeface="Roboto"/>
            </a:endParaRPr>
          </a:p>
        </p:txBody>
      </p:sp>
      <p:pic>
        <p:nvPicPr>
          <p:cNvPr id="1020" name="Google Shape;1020;p28"/>
          <p:cNvPicPr preferRelativeResize="0"/>
          <p:nvPr/>
        </p:nvPicPr>
        <p:blipFill>
          <a:blip r:embed="rId3">
            <a:alphaModFix/>
          </a:blip>
          <a:stretch>
            <a:fillRect/>
          </a:stretch>
        </p:blipFill>
        <p:spPr>
          <a:xfrm>
            <a:off x="1863950" y="2423850"/>
            <a:ext cx="5416100" cy="2216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2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a:t>
            </a:r>
            <a:endParaRPr sz="2400"/>
          </a:p>
        </p:txBody>
      </p:sp>
      <p:sp>
        <p:nvSpPr>
          <p:cNvPr id="1026" name="Google Shape;1026;p29"/>
          <p:cNvSpPr/>
          <p:nvPr/>
        </p:nvSpPr>
        <p:spPr>
          <a:xfrm>
            <a:off x="2053288" y="2821450"/>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a:off x="3680363" y="32506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a:off x="5308250" y="2740213"/>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6936375" y="2479788"/>
            <a:ext cx="415200" cy="415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30" name="Google Shape;1030;p29"/>
          <p:cNvGraphicFramePr/>
          <p:nvPr/>
        </p:nvGraphicFramePr>
        <p:xfrm>
          <a:off x="952500" y="1245575"/>
          <a:ext cx="3000000" cy="3000000"/>
        </p:xfrm>
        <a:graphic>
          <a:graphicData uri="http://schemas.openxmlformats.org/drawingml/2006/table">
            <a:tbl>
              <a:tblPr>
                <a:noFill/>
                <a:tableStyleId>{530F1637-4220-4FEC-955F-574635B31FB0}</a:tableStyleId>
              </a:tblPr>
              <a:tblGrid>
                <a:gridCol w="3619500"/>
                <a:gridCol w="3619500"/>
              </a:tblGrid>
              <a:tr h="3810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Rubric Criteria</a:t>
                      </a:r>
                      <a:endParaRPr b="1"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S</a:t>
                      </a:r>
                      <a:r>
                        <a:rPr b="1" lang="en" sz="1200">
                          <a:latin typeface="Times New Roman"/>
                          <a:ea typeface="Times New Roman"/>
                          <a:cs typeface="Times New Roman"/>
                          <a:sym typeface="Times New Roman"/>
                        </a:rPr>
                        <a:t>lide Reference</a:t>
                      </a:r>
                      <a:endParaRPr b="1"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Key Learnings- Students summarized what they learned and the learnings are substantial</a:t>
                      </a:r>
                      <a:endParaRPr sz="1200">
                        <a:solidFill>
                          <a:srgbClr val="2D3B45"/>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Database and Big data concepts covered</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Slide Number Reference: 14</a:t>
                      </a:r>
                      <a:endParaRPr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rgbClr val="2D3B45"/>
                          </a:solidFill>
                          <a:highlight>
                            <a:srgbClr val="FFFFFF"/>
                          </a:highlight>
                          <a:latin typeface="Times New Roman"/>
                          <a:ea typeface="Times New Roman"/>
                          <a:cs typeface="Times New Roman"/>
                          <a:sym typeface="Times New Roman"/>
                        </a:rPr>
                        <a:t>Topic and contents of the paper</a:t>
                      </a:r>
                      <a:endParaRPr sz="12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Are the contents relevant and significant to the course work?</a:t>
                      </a:r>
                      <a:endParaRPr sz="1200">
                        <a:solidFill>
                          <a:srgbClr val="2D3B45"/>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Yes, CLOs achieved</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Slide Number Reference: 7,10,11,12</a:t>
                      </a:r>
                      <a:endParaRPr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Source of the Significant Paper</a:t>
                      </a:r>
                      <a:endParaRPr sz="12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Is it from a reputed journal or conference?</a:t>
                      </a:r>
                      <a:endParaRPr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Yes, IEEE</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Slide Number Reference: 3</a:t>
                      </a:r>
                      <a:endParaRPr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200">
                          <a:solidFill>
                            <a:srgbClr val="2D3B45"/>
                          </a:solidFill>
                          <a:highlight>
                            <a:srgbClr val="FFFFFF"/>
                          </a:highlight>
                          <a:latin typeface="Times New Roman"/>
                          <a:ea typeface="Times New Roman"/>
                          <a:cs typeface="Times New Roman"/>
                          <a:sym typeface="Times New Roman"/>
                        </a:rPr>
                        <a:t>Relation to Project</a:t>
                      </a:r>
                      <a:endParaRPr sz="12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Did the project build upon the significant paper?</a:t>
                      </a:r>
                      <a:endParaRPr sz="1200">
                        <a:solidFill>
                          <a:srgbClr val="2D3B45"/>
                        </a:solidFill>
                        <a:highlight>
                          <a:srgbClr val="FFFFFF"/>
                        </a:highlight>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Yes, Our project talks about how external factors influence e-bike sharing patterns</a:t>
                      </a:r>
                      <a:endParaRPr sz="1200">
                        <a:latin typeface="Times New Roman"/>
                        <a:ea typeface="Times New Roman"/>
                        <a:cs typeface="Times New Roman"/>
                        <a:sym typeface="Times New Roman"/>
                      </a:endParaRPr>
                    </a:p>
                  </a:txBody>
                  <a:tcPr marT="91425" marB="91425" marR="91425" marL="91425">
                    <a:lnL cap="flat" cmpd="sng" w="9525">
                      <a:solidFill>
                        <a:srgbClr val="006699"/>
                      </a:solidFill>
                      <a:prstDash val="solid"/>
                      <a:round/>
                      <a:headEnd len="sm" w="sm" type="none"/>
                      <a:tailEnd len="sm" w="sm" type="none"/>
                    </a:lnL>
                    <a:lnR cap="flat" cmpd="sng" w="9525">
                      <a:solidFill>
                        <a:srgbClr val="006699"/>
                      </a:solidFill>
                      <a:prstDash val="solid"/>
                      <a:round/>
                      <a:headEnd len="sm" w="sm" type="none"/>
                      <a:tailEnd len="sm" w="sm" type="none"/>
                    </a:lnR>
                    <a:lnT cap="flat" cmpd="sng" w="9525">
                      <a:solidFill>
                        <a:srgbClr val="006699"/>
                      </a:solidFill>
                      <a:prstDash val="solid"/>
                      <a:round/>
                      <a:headEnd len="sm" w="sm" type="none"/>
                      <a:tailEnd len="sm" w="sm" type="none"/>
                    </a:lnT>
                    <a:lnB cap="flat" cmpd="sng" w="9525">
                      <a:solidFill>
                        <a:srgbClr val="006699"/>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034" name="Shape 1034"/>
        <p:cNvGrpSpPr/>
        <p:nvPr/>
      </p:nvGrpSpPr>
      <p:grpSpPr>
        <a:xfrm>
          <a:off x="0" y="0"/>
          <a:ext cx="0" cy="0"/>
          <a:chOff x="0" y="0"/>
          <a:chExt cx="0" cy="0"/>
        </a:xfrm>
      </p:grpSpPr>
      <p:sp>
        <p:nvSpPr>
          <p:cNvPr id="1035" name="Google Shape;1035;p30"/>
          <p:cNvSpPr txBox="1"/>
          <p:nvPr/>
        </p:nvSpPr>
        <p:spPr>
          <a:xfrm>
            <a:off x="1635300" y="1679250"/>
            <a:ext cx="5873400" cy="1341600"/>
          </a:xfrm>
          <a:prstGeom prst="rect">
            <a:avLst/>
          </a:prstGeom>
          <a:noFill/>
          <a:ln>
            <a:noFill/>
          </a:ln>
        </p:spPr>
        <p:txBody>
          <a:bodyPr anchorCtr="0" anchor="b" bIns="121900" lIns="121900" spcFirstLastPara="1" rIns="121900" wrap="square" tIns="121900">
            <a:noAutofit/>
          </a:bodyPr>
          <a:lstStyle/>
          <a:p>
            <a:pPr indent="0" lvl="0" marL="0" rtl="0" algn="ctr">
              <a:spcBef>
                <a:spcPts val="0"/>
              </a:spcBef>
              <a:spcAft>
                <a:spcPts val="0"/>
              </a:spcAft>
              <a:buNone/>
            </a:pPr>
            <a:r>
              <a:rPr b="1" lang="en" sz="7000">
                <a:solidFill>
                  <a:schemeClr val="lt1"/>
                </a:solidFill>
                <a:latin typeface="Roboto"/>
                <a:ea typeface="Roboto"/>
                <a:cs typeface="Roboto"/>
                <a:sym typeface="Roboto"/>
              </a:rPr>
              <a:t>THANK YOU!</a:t>
            </a:r>
            <a:endParaRPr b="1" sz="7000">
              <a:solidFill>
                <a:schemeClr val="lt1"/>
              </a:solidFill>
              <a:latin typeface="Roboto"/>
              <a:ea typeface="Roboto"/>
              <a:cs typeface="Roboto"/>
              <a:sym typeface="Roboto"/>
            </a:endParaRPr>
          </a:p>
        </p:txBody>
      </p:sp>
      <p:sp>
        <p:nvSpPr>
          <p:cNvPr id="1036" name="Google Shape;1036;p30"/>
          <p:cNvSpPr txBox="1"/>
          <p:nvPr/>
        </p:nvSpPr>
        <p:spPr>
          <a:xfrm>
            <a:off x="1781250" y="2942225"/>
            <a:ext cx="5581500" cy="5220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b="1" lang="en" sz="2400">
                <a:solidFill>
                  <a:schemeClr val="lt1"/>
                </a:solidFill>
                <a:latin typeface="Roboto"/>
                <a:ea typeface="Roboto"/>
                <a:cs typeface="Roboto"/>
                <a:sym typeface="Roboto"/>
              </a:rPr>
              <a:t>DO YOU HAVE ANY QUESTIONS?</a:t>
            </a:r>
            <a:endParaRPr b="1" sz="2400">
              <a:solidFill>
                <a:schemeClr val="lt1"/>
              </a:solidFill>
              <a:latin typeface="Roboto"/>
              <a:ea typeface="Roboto"/>
              <a:cs typeface="Roboto"/>
              <a:sym typeface="Roboto"/>
            </a:endParaRPr>
          </a:p>
        </p:txBody>
      </p:sp>
      <p:grpSp>
        <p:nvGrpSpPr>
          <p:cNvPr id="1037" name="Google Shape;1037;p30"/>
          <p:cNvGrpSpPr/>
          <p:nvPr/>
        </p:nvGrpSpPr>
        <p:grpSpPr>
          <a:xfrm>
            <a:off x="8127455" y="1215363"/>
            <a:ext cx="788140" cy="2965544"/>
            <a:chOff x="8686327" y="1939200"/>
            <a:chExt cx="788140" cy="2965544"/>
          </a:xfrm>
        </p:grpSpPr>
        <p:sp>
          <p:nvSpPr>
            <p:cNvPr id="1038" name="Google Shape;1038;p30"/>
            <p:cNvSpPr/>
            <p:nvPr/>
          </p:nvSpPr>
          <p:spPr>
            <a:xfrm rot="10800000">
              <a:off x="8686327" y="4513840"/>
              <a:ext cx="202208" cy="390904"/>
            </a:xfrm>
            <a:custGeom>
              <a:rect b="b" l="l" r="r" t="t"/>
              <a:pathLst>
                <a:path extrusionOk="0" h="390904" w="202208">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30"/>
            <p:cNvSpPr/>
            <p:nvPr/>
          </p:nvSpPr>
          <p:spPr>
            <a:xfrm>
              <a:off x="9009593" y="4100995"/>
              <a:ext cx="403075" cy="194909"/>
            </a:xfrm>
            <a:custGeom>
              <a:rect b="b" l="l" r="r" t="t"/>
              <a:pathLst>
                <a:path extrusionOk="0" h="194909" w="403075">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30"/>
            <p:cNvSpPr/>
            <p:nvPr/>
          </p:nvSpPr>
          <p:spPr>
            <a:xfrm flipH="1">
              <a:off x="9038010" y="3448295"/>
              <a:ext cx="436457" cy="94475"/>
            </a:xfrm>
            <a:custGeom>
              <a:rect b="b" l="l" r="r" t="t"/>
              <a:pathLst>
                <a:path extrusionOk="0" h="94475" w="436457">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30"/>
            <p:cNvSpPr/>
            <p:nvPr/>
          </p:nvSpPr>
          <p:spPr>
            <a:xfrm>
              <a:off x="8981341" y="2513145"/>
              <a:ext cx="453529" cy="344228"/>
            </a:xfrm>
            <a:custGeom>
              <a:rect b="b" l="l" r="r" t="t"/>
              <a:pathLst>
                <a:path extrusionOk="0" h="344228" w="453529">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30"/>
            <p:cNvSpPr/>
            <p:nvPr/>
          </p:nvSpPr>
          <p:spPr>
            <a:xfrm>
              <a:off x="8735767" y="1939200"/>
              <a:ext cx="143235" cy="437689"/>
            </a:xfrm>
            <a:custGeom>
              <a:rect b="b" l="l" r="r" t="t"/>
              <a:pathLst>
                <a:path extrusionOk="0" h="437689" w="143235">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3" name="Google Shape;1043;p30"/>
          <p:cNvGrpSpPr/>
          <p:nvPr/>
        </p:nvGrpSpPr>
        <p:grpSpPr>
          <a:xfrm flipH="1">
            <a:off x="457205" y="1215363"/>
            <a:ext cx="788140" cy="2965544"/>
            <a:chOff x="8686327" y="1939200"/>
            <a:chExt cx="788140" cy="2965544"/>
          </a:xfrm>
        </p:grpSpPr>
        <p:sp>
          <p:nvSpPr>
            <p:cNvPr id="1044" name="Google Shape;1044;p30"/>
            <p:cNvSpPr/>
            <p:nvPr/>
          </p:nvSpPr>
          <p:spPr>
            <a:xfrm rot="10800000">
              <a:off x="8686327" y="4513840"/>
              <a:ext cx="202208" cy="390904"/>
            </a:xfrm>
            <a:custGeom>
              <a:rect b="b" l="l" r="r" t="t"/>
              <a:pathLst>
                <a:path extrusionOk="0" h="390904" w="202208">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30"/>
            <p:cNvSpPr/>
            <p:nvPr/>
          </p:nvSpPr>
          <p:spPr>
            <a:xfrm>
              <a:off x="9009593" y="4100995"/>
              <a:ext cx="403075" cy="194909"/>
            </a:xfrm>
            <a:custGeom>
              <a:rect b="b" l="l" r="r" t="t"/>
              <a:pathLst>
                <a:path extrusionOk="0" h="194909" w="403075">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30"/>
            <p:cNvSpPr/>
            <p:nvPr/>
          </p:nvSpPr>
          <p:spPr>
            <a:xfrm flipH="1">
              <a:off x="9038010" y="3448295"/>
              <a:ext cx="436457" cy="94475"/>
            </a:xfrm>
            <a:custGeom>
              <a:rect b="b" l="l" r="r" t="t"/>
              <a:pathLst>
                <a:path extrusionOk="0" h="94475" w="436457">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7" name="Google Shape;1047;p30"/>
            <p:cNvSpPr/>
            <p:nvPr/>
          </p:nvSpPr>
          <p:spPr>
            <a:xfrm>
              <a:off x="8981341" y="2513145"/>
              <a:ext cx="453529" cy="344228"/>
            </a:xfrm>
            <a:custGeom>
              <a:rect b="b" l="l" r="r" t="t"/>
              <a:pathLst>
                <a:path extrusionOk="0" h="344228" w="453529">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8" name="Google Shape;1048;p30"/>
            <p:cNvSpPr/>
            <p:nvPr/>
          </p:nvSpPr>
          <p:spPr>
            <a:xfrm>
              <a:off x="8735767" y="1939200"/>
              <a:ext cx="143235" cy="437689"/>
            </a:xfrm>
            <a:custGeom>
              <a:rect b="b" l="l" r="r" t="t"/>
              <a:pathLst>
                <a:path extrusionOk="0" h="437689" w="143235">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9" name="Google Shape;1049;p30"/>
          <p:cNvSpPr/>
          <p:nvPr/>
        </p:nvSpPr>
        <p:spPr>
          <a:xfrm>
            <a:off x="1895649" y="731826"/>
            <a:ext cx="468590" cy="374853"/>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0" name="Google Shape;1050;p30"/>
          <p:cNvSpPr/>
          <p:nvPr/>
        </p:nvSpPr>
        <p:spPr>
          <a:xfrm flipH="1">
            <a:off x="7305221" y="75806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noFill/>
          <a:ln cap="flat" cmpd="sng" w="19050">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1" name="Google Shape;1051;p30"/>
          <p:cNvSpPr/>
          <p:nvPr/>
        </p:nvSpPr>
        <p:spPr>
          <a:xfrm>
            <a:off x="7477149" y="43965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52" name="Google Shape;1052;p30"/>
          <p:cNvGrpSpPr/>
          <p:nvPr/>
        </p:nvGrpSpPr>
        <p:grpSpPr>
          <a:xfrm rot="1344689">
            <a:off x="2015835" y="4344297"/>
            <a:ext cx="228234" cy="381334"/>
            <a:chOff x="3741075" y="1171575"/>
            <a:chExt cx="172650" cy="279725"/>
          </a:xfrm>
        </p:grpSpPr>
        <p:sp>
          <p:nvSpPr>
            <p:cNvPr id="1053" name="Google Shape;1053;p30"/>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4" name="Google Shape;1054;p30"/>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5" name="Google Shape;1055;p30"/>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6" name="Google Shape;1056;p30"/>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15"/>
          <p:cNvPicPr preferRelativeResize="0"/>
          <p:nvPr/>
        </p:nvPicPr>
        <p:blipFill>
          <a:blip r:embed="rId3">
            <a:alphaModFix/>
          </a:blip>
          <a:stretch>
            <a:fillRect/>
          </a:stretch>
        </p:blipFill>
        <p:spPr>
          <a:xfrm>
            <a:off x="116850" y="450350"/>
            <a:ext cx="4132700" cy="4132700"/>
          </a:xfrm>
          <a:prstGeom prst="rect">
            <a:avLst/>
          </a:prstGeom>
          <a:noFill/>
          <a:ln>
            <a:noFill/>
          </a:ln>
        </p:spPr>
      </p:pic>
      <p:sp>
        <p:nvSpPr>
          <p:cNvPr id="260" name="Google Shape;260;p15"/>
          <p:cNvSpPr txBox="1"/>
          <p:nvPr/>
        </p:nvSpPr>
        <p:spPr>
          <a:xfrm>
            <a:off x="4576400" y="1057426"/>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Identify the brand </a:t>
            </a:r>
            <a:r>
              <a:rPr b="1" lang="en" sz="1500">
                <a:latin typeface="Roboto"/>
                <a:ea typeface="Roboto"/>
                <a:cs typeface="Roboto"/>
                <a:sym typeface="Roboto"/>
              </a:rPr>
              <a:t>and</a:t>
            </a:r>
            <a:r>
              <a:rPr b="1" lang="en" sz="1500">
                <a:latin typeface="Roboto"/>
                <a:ea typeface="Roboto"/>
                <a:cs typeface="Roboto"/>
                <a:sym typeface="Roboto"/>
              </a:rPr>
              <a:t> </a:t>
            </a:r>
            <a:r>
              <a:rPr b="1" lang="en" sz="1500">
                <a:latin typeface="Roboto"/>
                <a:ea typeface="Roboto"/>
                <a:cs typeface="Roboto"/>
                <a:sym typeface="Roboto"/>
              </a:rPr>
              <a:t>it’s</a:t>
            </a:r>
            <a:r>
              <a:rPr b="1" lang="en" sz="1500">
                <a:latin typeface="Roboto"/>
                <a:ea typeface="Roboto"/>
                <a:cs typeface="Roboto"/>
                <a:sym typeface="Roboto"/>
              </a:rPr>
              <a:t> USP</a:t>
            </a:r>
            <a:endParaRPr b="1" sz="15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nvSpPr>
        <p:spPr>
          <a:xfrm>
            <a:off x="533550" y="1863750"/>
            <a:ext cx="8076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Paper URL: </a:t>
            </a:r>
            <a:r>
              <a:rPr lang="en" sz="1600" u="sng">
                <a:solidFill>
                  <a:schemeClr val="hlink"/>
                </a:solidFill>
                <a:latin typeface="Roboto"/>
                <a:ea typeface="Roboto"/>
                <a:cs typeface="Roboto"/>
                <a:sym typeface="Roboto"/>
                <a:hlinkClick r:id="rId3"/>
              </a:rPr>
              <a:t>https://ieeexplore-ieee-org.libaccess.sjlibrary.org/document/8114543</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Authors:</a:t>
            </a:r>
            <a:r>
              <a:rPr lang="en" sz="1600">
                <a:latin typeface="Roboto"/>
                <a:ea typeface="Roboto"/>
                <a:cs typeface="Roboto"/>
                <a:sym typeface="Roboto"/>
              </a:rPr>
              <a:t>  </a:t>
            </a:r>
            <a:r>
              <a:rPr lang="en" sz="1550">
                <a:solidFill>
                  <a:srgbClr val="006699"/>
                </a:solidFill>
                <a:highlight>
                  <a:srgbClr val="FFFFFF"/>
                </a:highlight>
                <a:uFill>
                  <a:noFill/>
                </a:uFill>
                <a:hlinkClick r:id="rId4">
                  <a:extLst>
                    <a:ext uri="{A12FA001-AC4F-418D-AE19-62706E023703}">
                      <ahyp:hlinkClr val="tx"/>
                    </a:ext>
                  </a:extLst>
                </a:hlinkClick>
              </a:rPr>
              <a:t>Boyang Li</a:t>
            </a:r>
            <a:r>
              <a:rPr lang="en" sz="1550">
                <a:solidFill>
                  <a:srgbClr val="333333"/>
                </a:solidFill>
                <a:highlight>
                  <a:srgbClr val="FFFFFF"/>
                </a:highlight>
              </a:rPr>
              <a:t>; </a:t>
            </a:r>
            <a:r>
              <a:rPr lang="en" sz="1550">
                <a:solidFill>
                  <a:srgbClr val="006699"/>
                </a:solidFill>
                <a:highlight>
                  <a:srgbClr val="FFFFFF"/>
                </a:highlight>
                <a:uFill>
                  <a:noFill/>
                </a:uFill>
                <a:hlinkClick r:id="rId5">
                  <a:extLst>
                    <a:ext uri="{A12FA001-AC4F-418D-AE19-62706E023703}">
                      <ahyp:hlinkClr val="tx"/>
                    </a:ext>
                  </a:extLst>
                </a:hlinkClick>
              </a:rPr>
              <a:t>Mithat C. Kisacikoglu</a:t>
            </a:r>
            <a:r>
              <a:rPr lang="en" sz="1550">
                <a:solidFill>
                  <a:srgbClr val="333333"/>
                </a:solidFill>
                <a:highlight>
                  <a:srgbClr val="FFFFFF"/>
                </a:highlight>
              </a:rPr>
              <a:t>; </a:t>
            </a:r>
            <a:r>
              <a:rPr lang="en" sz="1550">
                <a:solidFill>
                  <a:srgbClr val="006699"/>
                </a:solidFill>
                <a:highlight>
                  <a:srgbClr val="FFFFFF"/>
                </a:highlight>
                <a:uFill>
                  <a:noFill/>
                </a:uFill>
                <a:hlinkClick r:id="rId6">
                  <a:extLst>
                    <a:ext uri="{A12FA001-AC4F-418D-AE19-62706E023703}">
                      <ahyp:hlinkClr val="tx"/>
                    </a:ext>
                  </a:extLst>
                </a:hlinkClick>
              </a:rPr>
              <a:t>Chen Liu</a:t>
            </a:r>
            <a:r>
              <a:rPr lang="en" sz="1550">
                <a:solidFill>
                  <a:srgbClr val="333333"/>
                </a:solidFill>
                <a:highlight>
                  <a:srgbClr val="FFFFFF"/>
                </a:highlight>
              </a:rPr>
              <a:t>; </a:t>
            </a:r>
            <a:r>
              <a:rPr lang="en" sz="1550">
                <a:solidFill>
                  <a:srgbClr val="006699"/>
                </a:solidFill>
                <a:highlight>
                  <a:srgbClr val="FFFFFF"/>
                </a:highlight>
                <a:uFill>
                  <a:noFill/>
                </a:uFill>
                <a:hlinkClick r:id="rId7">
                  <a:extLst>
                    <a:ext uri="{A12FA001-AC4F-418D-AE19-62706E023703}">
                      <ahyp:hlinkClr val="tx"/>
                    </a:ext>
                  </a:extLst>
                </a:hlinkClick>
              </a:rPr>
              <a:t>Navjot Singh</a:t>
            </a:r>
            <a:r>
              <a:rPr lang="en" sz="1550">
                <a:solidFill>
                  <a:srgbClr val="333333"/>
                </a:solidFill>
                <a:highlight>
                  <a:srgbClr val="FFFFFF"/>
                </a:highlight>
              </a:rPr>
              <a:t>; </a:t>
            </a:r>
            <a:r>
              <a:rPr lang="en" sz="1550">
                <a:solidFill>
                  <a:srgbClr val="006699"/>
                </a:solidFill>
                <a:highlight>
                  <a:srgbClr val="FFFFFF"/>
                </a:highlight>
                <a:uFill>
                  <a:noFill/>
                </a:uFill>
                <a:hlinkClick r:id="rId8">
                  <a:extLst>
                    <a:ext uri="{A12FA001-AC4F-418D-AE19-62706E023703}">
                      <ahyp:hlinkClr val="tx"/>
                    </a:ext>
                  </a:extLst>
                </a:hlinkClick>
              </a:rPr>
              <a:t>Melike Erol-Kantarci</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Citations: </a:t>
            </a:r>
            <a:r>
              <a:rPr lang="en" sz="1600">
                <a:latin typeface="Roboto"/>
                <a:ea typeface="Roboto"/>
                <a:cs typeface="Roboto"/>
                <a:sym typeface="Roboto"/>
              </a:rPr>
              <a:t>41</a:t>
            </a:r>
            <a:endParaRPr sz="1600">
              <a:latin typeface="Roboto"/>
              <a:ea typeface="Roboto"/>
              <a:cs typeface="Roboto"/>
              <a:sym typeface="Roboto"/>
            </a:endParaRPr>
          </a:p>
        </p:txBody>
      </p:sp>
      <p:sp>
        <p:nvSpPr>
          <p:cNvPr id="266" name="Google Shape;266;p16"/>
          <p:cNvSpPr txBox="1"/>
          <p:nvPr>
            <p:ph idx="4294967295" type="title"/>
          </p:nvPr>
        </p:nvSpPr>
        <p:spPr>
          <a:xfrm>
            <a:off x="457200" y="3914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Details of Significant Paper</a:t>
            </a:r>
            <a:endParaRPr/>
          </a:p>
          <a:p>
            <a:pPr indent="0" lvl="0" marL="0" rtl="0" algn="ctr">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rPr b="0" lang="en" sz="2000" u="sng">
                <a:solidFill>
                  <a:srgbClr val="115F8A"/>
                </a:solidFill>
                <a:latin typeface="Arial"/>
                <a:ea typeface="Arial"/>
                <a:cs typeface="Arial"/>
                <a:sym typeface="Arial"/>
              </a:rPr>
              <a:t>Big </a:t>
            </a:r>
            <a:r>
              <a:rPr b="0" lang="en" sz="2000" u="sng">
                <a:solidFill>
                  <a:srgbClr val="115F8A"/>
                </a:solidFill>
                <a:latin typeface="Arial"/>
                <a:ea typeface="Arial"/>
                <a:cs typeface="Arial"/>
                <a:sym typeface="Arial"/>
              </a:rPr>
              <a:t>Data Analytics for Electric Vehicle Integration in Green Smart Cities</a:t>
            </a:r>
            <a:endParaRPr sz="2400"/>
          </a:p>
        </p:txBody>
      </p:sp>
      <p:grpSp>
        <p:nvGrpSpPr>
          <p:cNvPr id="267" name="Google Shape;267;p16"/>
          <p:cNvGrpSpPr/>
          <p:nvPr/>
        </p:nvGrpSpPr>
        <p:grpSpPr>
          <a:xfrm>
            <a:off x="7275876" y="4001737"/>
            <a:ext cx="1806378" cy="1141938"/>
            <a:chOff x="1050475" y="2234999"/>
            <a:chExt cx="2286844" cy="1416270"/>
          </a:xfrm>
        </p:grpSpPr>
        <p:sp>
          <p:nvSpPr>
            <p:cNvPr id="268" name="Google Shape;268;p16"/>
            <p:cNvSpPr/>
            <p:nvPr/>
          </p:nvSpPr>
          <p:spPr>
            <a:xfrm>
              <a:off x="1625629" y="2643377"/>
              <a:ext cx="354569" cy="1007892"/>
            </a:xfrm>
            <a:custGeom>
              <a:rect b="b" l="l" r="r" t="t"/>
              <a:pathLst>
                <a:path extrusionOk="0" h="18130" w="6378">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1625629" y="2619028"/>
              <a:ext cx="33078" cy="67823"/>
            </a:xfrm>
            <a:custGeom>
              <a:rect b="b" l="l" r="r" t="t"/>
              <a:pathLst>
                <a:path extrusionOk="0" h="1220" w="595">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004432" y="3263727"/>
              <a:ext cx="316321" cy="366688"/>
            </a:xfrm>
            <a:custGeom>
              <a:rect b="b" l="l" r="r" t="t"/>
              <a:pathLst>
                <a:path extrusionOk="0" h="6596" w="569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053075"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053075"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053075"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053075"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2098271" y="3427056"/>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2098271" y="3477422"/>
              <a:ext cx="22626" cy="40027"/>
            </a:xfrm>
            <a:custGeom>
              <a:rect b="b" l="l" r="r" t="t"/>
              <a:pathLst>
                <a:path extrusionOk="0" h="720" w="407">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2098271" y="3527844"/>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098271" y="3578210"/>
              <a:ext cx="22626" cy="41750"/>
            </a:xfrm>
            <a:custGeom>
              <a:rect b="b" l="l" r="r" t="t"/>
              <a:pathLst>
                <a:path extrusionOk="0" h="751" w="407">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2143467"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2143467"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143467"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143467"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188608" y="3427056"/>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2188608" y="3477422"/>
              <a:ext cx="24405" cy="40027"/>
            </a:xfrm>
            <a:custGeom>
              <a:rect b="b" l="l" r="r" t="t"/>
              <a:pathLst>
                <a:path extrusionOk="0" h="720" w="439">
                  <a:moveTo>
                    <a:pt x="1" y="1"/>
                  </a:moveTo>
                  <a:lnTo>
                    <a:pt x="1" y="720"/>
                  </a:lnTo>
                  <a:lnTo>
                    <a:pt x="439" y="720"/>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2188608" y="3527844"/>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2188608" y="3578210"/>
              <a:ext cx="24405" cy="41750"/>
            </a:xfrm>
            <a:custGeom>
              <a:rect b="b" l="l" r="r" t="t"/>
              <a:pathLst>
                <a:path extrusionOk="0" h="751" w="439">
                  <a:moveTo>
                    <a:pt x="1" y="1"/>
                  </a:moveTo>
                  <a:lnTo>
                    <a:pt x="1" y="751"/>
                  </a:lnTo>
                  <a:lnTo>
                    <a:pt x="439" y="751"/>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235527"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235527"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235527"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235527"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2930592" y="3263727"/>
              <a:ext cx="316321" cy="366688"/>
            </a:xfrm>
            <a:custGeom>
              <a:rect b="b" l="l" r="r" t="t"/>
              <a:pathLst>
                <a:path extrusionOk="0" h="6596" w="569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2977512"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2977512"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977512"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977512"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3024432"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024432"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024432"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3024432"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069628"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3069628"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69628"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069628"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114824" y="3427056"/>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3114824" y="3477422"/>
              <a:ext cx="22626" cy="40027"/>
            </a:xfrm>
            <a:custGeom>
              <a:rect b="b" l="l" r="r" t="t"/>
              <a:pathLst>
                <a:path extrusionOk="0" h="720" w="407">
                  <a:moveTo>
                    <a:pt x="0" y="1"/>
                  </a:moveTo>
                  <a:lnTo>
                    <a:pt x="0" y="720"/>
                  </a:lnTo>
                  <a:lnTo>
                    <a:pt x="406" y="720"/>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3114824" y="3527844"/>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114824" y="3578210"/>
              <a:ext cx="22626" cy="41750"/>
            </a:xfrm>
            <a:custGeom>
              <a:rect b="b" l="l" r="r" t="t"/>
              <a:pathLst>
                <a:path extrusionOk="0" h="751" w="407">
                  <a:moveTo>
                    <a:pt x="0" y="1"/>
                  </a:moveTo>
                  <a:lnTo>
                    <a:pt x="0" y="751"/>
                  </a:lnTo>
                  <a:lnTo>
                    <a:pt x="406" y="751"/>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159965"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159965"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159965"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159965"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2103496" y="2301042"/>
              <a:ext cx="983543" cy="684677"/>
            </a:xfrm>
            <a:custGeom>
              <a:rect b="b" l="l" r="r" t="t"/>
              <a:pathLst>
                <a:path extrusionOk="0" h="12316" w="17692">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2193833" y="2365362"/>
              <a:ext cx="802867" cy="556092"/>
            </a:xfrm>
            <a:custGeom>
              <a:rect b="b" l="l" r="r" t="t"/>
              <a:pathLst>
                <a:path extrusionOk="0" h="10003" w="14442">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499644" y="2426179"/>
              <a:ext cx="175561" cy="79942"/>
            </a:xfrm>
            <a:custGeom>
              <a:rect b="b" l="l" r="r" t="t"/>
              <a:pathLst>
                <a:path extrusionOk="0" h="1438" w="3158">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576139" y="2365362"/>
              <a:ext cx="20903" cy="76495"/>
            </a:xfrm>
            <a:custGeom>
              <a:rect b="b" l="l" r="r" t="t"/>
              <a:pathLst>
                <a:path extrusionOk="0" h="1376" w="376">
                  <a:moveTo>
                    <a:pt x="0" y="0"/>
                  </a:moveTo>
                  <a:lnTo>
                    <a:pt x="0" y="1375"/>
                  </a:lnTo>
                  <a:lnTo>
                    <a:pt x="375" y="1375"/>
                  </a:lnTo>
                  <a:lnTo>
                    <a:pt x="375"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268549" y="2573831"/>
              <a:ext cx="279853" cy="217311"/>
            </a:xfrm>
            <a:custGeom>
              <a:rect b="b" l="l" r="r" t="t"/>
              <a:pathLst>
                <a:path extrusionOk="0" h="3909" w="5034">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631731" y="2573831"/>
              <a:ext cx="279797" cy="217311"/>
            </a:xfrm>
            <a:custGeom>
              <a:rect b="b" l="l" r="r" t="t"/>
              <a:pathLst>
                <a:path extrusionOk="0" h="3909" w="5033">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663029" y="2683347"/>
              <a:ext cx="215532" cy="215532"/>
            </a:xfrm>
            <a:custGeom>
              <a:rect b="b" l="l" r="r" t="t"/>
              <a:pathLst>
                <a:path extrusionOk="0" h="3877" w="3877">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2202506" y="2234999"/>
              <a:ext cx="766398" cy="40027"/>
            </a:xfrm>
            <a:custGeom>
              <a:rect b="b" l="l" r="r" t="t"/>
              <a:pathLst>
                <a:path extrusionOk="0" h="720" w="13786">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2280723" y="2274969"/>
              <a:ext cx="79998" cy="26128"/>
            </a:xfrm>
            <a:custGeom>
              <a:rect b="b" l="l" r="r" t="t"/>
              <a:pathLst>
                <a:path extrusionOk="0" h="470" w="1439">
                  <a:moveTo>
                    <a:pt x="1" y="1"/>
                  </a:moveTo>
                  <a:lnTo>
                    <a:pt x="1" y="470"/>
                  </a:lnTo>
                  <a:lnTo>
                    <a:pt x="1438" y="470"/>
                  </a:lnTo>
                  <a:lnTo>
                    <a:pt x="1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814183" y="2274969"/>
              <a:ext cx="78274" cy="26128"/>
            </a:xfrm>
            <a:custGeom>
              <a:rect b="b" l="l" r="r" t="t"/>
              <a:pathLst>
                <a:path extrusionOk="0" h="470" w="1408">
                  <a:moveTo>
                    <a:pt x="1" y="1"/>
                  </a:moveTo>
                  <a:lnTo>
                    <a:pt x="1" y="470"/>
                  </a:lnTo>
                  <a:lnTo>
                    <a:pt x="1407" y="470"/>
                  </a:lnTo>
                  <a:lnTo>
                    <a:pt x="1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268549" y="2723318"/>
              <a:ext cx="420613" cy="83444"/>
            </a:xfrm>
            <a:custGeom>
              <a:rect b="b" l="l" r="r" t="t"/>
              <a:pathLst>
                <a:path extrusionOk="0" h="1501" w="7566">
                  <a:moveTo>
                    <a:pt x="32" y="0"/>
                  </a:moveTo>
                  <a:lnTo>
                    <a:pt x="1" y="250"/>
                  </a:lnTo>
                  <a:lnTo>
                    <a:pt x="7503" y="1500"/>
                  </a:lnTo>
                  <a:lnTo>
                    <a:pt x="7565" y="1219"/>
                  </a:lnTo>
                  <a:lnTo>
                    <a:pt x="32"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2464899" y="2723318"/>
              <a:ext cx="420613" cy="83444"/>
            </a:xfrm>
            <a:custGeom>
              <a:rect b="b" l="l" r="r" t="t"/>
              <a:pathLst>
                <a:path extrusionOk="0" h="1501" w="7566">
                  <a:moveTo>
                    <a:pt x="63" y="0"/>
                  </a:moveTo>
                  <a:lnTo>
                    <a:pt x="1" y="250"/>
                  </a:lnTo>
                  <a:lnTo>
                    <a:pt x="7534" y="1500"/>
                  </a:lnTo>
                  <a:lnTo>
                    <a:pt x="7565" y="1219"/>
                  </a:lnTo>
                  <a:lnTo>
                    <a:pt x="63"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2376286" y="2702471"/>
              <a:ext cx="331943" cy="72993"/>
            </a:xfrm>
            <a:custGeom>
              <a:rect b="b" l="l" r="r" t="t"/>
              <a:pathLst>
                <a:path extrusionOk="0" h="1313" w="5971">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2230357" y="2719816"/>
              <a:ext cx="331943" cy="73049"/>
            </a:xfrm>
            <a:custGeom>
              <a:rect b="b" l="l" r="r" t="t"/>
              <a:pathLst>
                <a:path extrusionOk="0" h="1314" w="5971">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929716" y="2791084"/>
              <a:ext cx="1336333" cy="549143"/>
            </a:xfrm>
            <a:custGeom>
              <a:rect b="b" l="l" r="r" t="t"/>
              <a:pathLst>
                <a:path extrusionOk="0" h="9878" w="24038">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1853277" y="3154211"/>
              <a:ext cx="1484042" cy="264231"/>
            </a:xfrm>
            <a:custGeom>
              <a:rect b="b" l="l" r="r" t="t"/>
              <a:pathLst>
                <a:path extrusionOk="0" h="4753" w="26695">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2025279" y="2891872"/>
              <a:ext cx="175561" cy="173782"/>
            </a:xfrm>
            <a:custGeom>
              <a:rect b="b" l="l" r="r" t="t"/>
              <a:pathLst>
                <a:path extrusionOk="0" h="3126" w="3158">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2053075" y="2907494"/>
              <a:ext cx="83500" cy="85223"/>
            </a:xfrm>
            <a:custGeom>
              <a:rect b="b" l="l" r="r" t="t"/>
              <a:pathLst>
                <a:path extrusionOk="0" h="1533" w="1502">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996636" y="2891872"/>
              <a:ext cx="173838" cy="173782"/>
            </a:xfrm>
            <a:custGeom>
              <a:rect b="b" l="l" r="r" t="t"/>
              <a:pathLst>
                <a:path extrusionOk="0" h="3126" w="3127">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22708" y="2907494"/>
              <a:ext cx="83444" cy="85223"/>
            </a:xfrm>
            <a:custGeom>
              <a:rect b="b" l="l" r="r" t="t"/>
              <a:pathLst>
                <a:path extrusionOk="0" h="1533" w="1501">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240753" y="2928341"/>
              <a:ext cx="686456" cy="225928"/>
            </a:xfrm>
            <a:custGeom>
              <a:rect b="b" l="l" r="r" t="t"/>
              <a:pathLst>
                <a:path extrusionOk="0" h="4064" w="12348">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240753" y="2928341"/>
              <a:ext cx="686456" cy="43473"/>
            </a:xfrm>
            <a:custGeom>
              <a:rect b="b" l="l" r="r" t="t"/>
              <a:pathLst>
                <a:path extrusionOk="0" h="782" w="12348">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2240753" y="2985656"/>
              <a:ext cx="686456" cy="45252"/>
            </a:xfrm>
            <a:custGeom>
              <a:rect b="b" l="l" r="r" t="t"/>
              <a:pathLst>
                <a:path extrusionOk="0" h="814" w="12348">
                  <a:moveTo>
                    <a:pt x="1" y="1"/>
                  </a:moveTo>
                  <a:lnTo>
                    <a:pt x="1" y="814"/>
                  </a:lnTo>
                  <a:lnTo>
                    <a:pt x="12347" y="814"/>
                  </a:lnTo>
                  <a:lnTo>
                    <a:pt x="12347"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2240753" y="3043027"/>
              <a:ext cx="686456" cy="45252"/>
            </a:xfrm>
            <a:custGeom>
              <a:rect b="b" l="l" r="r" t="t"/>
              <a:pathLst>
                <a:path extrusionOk="0" h="814"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2240753" y="3102121"/>
              <a:ext cx="686456" cy="45197"/>
            </a:xfrm>
            <a:custGeom>
              <a:rect b="b" l="l" r="r" t="t"/>
              <a:pathLst>
                <a:path extrusionOk="0" h="813"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2160812" y="2796254"/>
              <a:ext cx="457082" cy="114743"/>
            </a:xfrm>
            <a:custGeom>
              <a:rect b="b" l="l" r="r" t="t"/>
              <a:pathLst>
                <a:path extrusionOk="0" h="2064" w="8222">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2565687" y="2796254"/>
              <a:ext cx="457082" cy="114743"/>
            </a:xfrm>
            <a:custGeom>
              <a:rect b="b" l="l" r="r" t="t"/>
              <a:pathLst>
                <a:path extrusionOk="0" h="2064" w="8222">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1896695" y="3154211"/>
              <a:ext cx="311096" cy="109573"/>
            </a:xfrm>
            <a:custGeom>
              <a:rect b="b" l="l" r="r" t="t"/>
              <a:pathLst>
                <a:path extrusionOk="0" h="1971" w="5596">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497921" y="3154211"/>
              <a:ext cx="722925" cy="109573"/>
            </a:xfrm>
            <a:custGeom>
              <a:rect b="b" l="l" r="r" t="t"/>
              <a:pathLst>
                <a:path extrusionOk="0" h="1971" w="13004">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1050475" y="2525188"/>
              <a:ext cx="575216" cy="1113907"/>
            </a:xfrm>
            <a:custGeom>
              <a:rect b="b" l="l" r="r" t="t"/>
              <a:pathLst>
                <a:path extrusionOk="0" h="20037" w="10347">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1050475" y="3049976"/>
              <a:ext cx="575216" cy="596063"/>
            </a:xfrm>
            <a:custGeom>
              <a:rect b="b" l="l" r="r" t="t"/>
              <a:pathLst>
                <a:path extrusionOk="0" h="10722" w="10347">
                  <a:moveTo>
                    <a:pt x="0" y="1"/>
                  </a:moveTo>
                  <a:lnTo>
                    <a:pt x="0" y="10722"/>
                  </a:lnTo>
                  <a:lnTo>
                    <a:pt x="10347" y="10722"/>
                  </a:lnTo>
                  <a:lnTo>
                    <a:pt x="10347"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1243323" y="3135143"/>
              <a:ext cx="173838" cy="427506"/>
            </a:xfrm>
            <a:custGeom>
              <a:rect b="b" l="l" r="r" t="t"/>
              <a:pathLst>
                <a:path extrusionOk="0" h="7690" w="3127">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1198183" y="2864021"/>
              <a:ext cx="278074" cy="83500"/>
            </a:xfrm>
            <a:custGeom>
              <a:rect b="b" l="l" r="r" t="t"/>
              <a:pathLst>
                <a:path extrusionOk="0" h="1502"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1198183" y="2759786"/>
              <a:ext cx="278074" cy="83444"/>
            </a:xfrm>
            <a:custGeom>
              <a:rect b="b" l="l" r="r" t="t"/>
              <a:pathLst>
                <a:path extrusionOk="0" h="1501"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1198183" y="2655551"/>
              <a:ext cx="278074" cy="83444"/>
            </a:xfrm>
            <a:custGeom>
              <a:rect b="b" l="l" r="r" t="t"/>
              <a:pathLst>
                <a:path extrusionOk="0" h="1501" w="5002">
                  <a:moveTo>
                    <a:pt x="0" y="0"/>
                  </a:moveTo>
                  <a:lnTo>
                    <a:pt x="0" y="1500"/>
                  </a:lnTo>
                  <a:lnTo>
                    <a:pt x="5001" y="1500"/>
                  </a:lnTo>
                  <a:lnTo>
                    <a:pt x="50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7"/>
          <p:cNvSpPr/>
          <p:nvPr/>
        </p:nvSpPr>
        <p:spPr>
          <a:xfrm>
            <a:off x="1099500" y="7536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1</a:t>
            </a:r>
            <a:endParaRPr sz="3000">
              <a:solidFill>
                <a:schemeClr val="lt1"/>
              </a:solidFill>
            </a:endParaRPr>
          </a:p>
        </p:txBody>
      </p:sp>
      <p:sp>
        <p:nvSpPr>
          <p:cNvPr id="352" name="Google Shape;352;p17"/>
          <p:cNvSpPr/>
          <p:nvPr/>
        </p:nvSpPr>
        <p:spPr>
          <a:xfrm>
            <a:off x="1099500" y="28747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4</a:t>
            </a:r>
            <a:endParaRPr sz="3000">
              <a:solidFill>
                <a:schemeClr val="lt1"/>
              </a:solidFill>
            </a:endParaRPr>
          </a:p>
        </p:txBody>
      </p:sp>
      <p:sp>
        <p:nvSpPr>
          <p:cNvPr id="353" name="Google Shape;353;p17"/>
          <p:cNvSpPr/>
          <p:nvPr/>
        </p:nvSpPr>
        <p:spPr>
          <a:xfrm>
            <a:off x="1099500" y="36242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5</a:t>
            </a:r>
            <a:endParaRPr sz="3000">
              <a:solidFill>
                <a:schemeClr val="lt1"/>
              </a:solidFill>
            </a:endParaRPr>
          </a:p>
        </p:txBody>
      </p:sp>
      <p:sp>
        <p:nvSpPr>
          <p:cNvPr id="354" name="Google Shape;354;p17"/>
          <p:cNvSpPr/>
          <p:nvPr/>
        </p:nvSpPr>
        <p:spPr>
          <a:xfrm>
            <a:off x="1099500" y="43737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6</a:t>
            </a:r>
            <a:endParaRPr sz="3000">
              <a:solidFill>
                <a:schemeClr val="lt1"/>
              </a:solidFill>
            </a:endParaRPr>
          </a:p>
        </p:txBody>
      </p:sp>
      <p:sp>
        <p:nvSpPr>
          <p:cNvPr id="355" name="Google Shape;355;p17"/>
          <p:cNvSpPr txBox="1"/>
          <p:nvPr/>
        </p:nvSpPr>
        <p:spPr>
          <a:xfrm>
            <a:off x="1791325" y="8322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Abstract and Overview</a:t>
            </a:r>
            <a:endParaRPr b="1" sz="1500">
              <a:latin typeface="Roboto"/>
              <a:ea typeface="Roboto"/>
              <a:cs typeface="Roboto"/>
              <a:sym typeface="Roboto"/>
            </a:endParaRPr>
          </a:p>
        </p:txBody>
      </p:sp>
      <p:sp>
        <p:nvSpPr>
          <p:cNvPr id="356" name="Google Shape;356;p17"/>
          <p:cNvSpPr txBox="1"/>
          <p:nvPr/>
        </p:nvSpPr>
        <p:spPr>
          <a:xfrm>
            <a:off x="1791325" y="29533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Analytics</a:t>
            </a:r>
            <a:endParaRPr b="1" sz="1500">
              <a:latin typeface="Roboto"/>
              <a:ea typeface="Roboto"/>
              <a:cs typeface="Roboto"/>
              <a:sym typeface="Roboto"/>
            </a:endParaRPr>
          </a:p>
        </p:txBody>
      </p:sp>
      <p:sp>
        <p:nvSpPr>
          <p:cNvPr id="357" name="Google Shape;357;p17"/>
          <p:cNvSpPr txBox="1"/>
          <p:nvPr/>
        </p:nvSpPr>
        <p:spPr>
          <a:xfrm>
            <a:off x="1791325" y="37028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Key Learnings</a:t>
            </a:r>
            <a:endParaRPr b="1" sz="1500">
              <a:latin typeface="Roboto"/>
              <a:ea typeface="Roboto"/>
              <a:cs typeface="Roboto"/>
              <a:sym typeface="Roboto"/>
            </a:endParaRPr>
          </a:p>
        </p:txBody>
      </p:sp>
      <p:sp>
        <p:nvSpPr>
          <p:cNvPr id="358" name="Google Shape;358;p17"/>
          <p:cNvSpPr txBox="1"/>
          <p:nvPr/>
        </p:nvSpPr>
        <p:spPr>
          <a:xfrm>
            <a:off x="1791325" y="44523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Future Scope and Conclusion</a:t>
            </a:r>
            <a:endParaRPr b="1" sz="1500">
              <a:latin typeface="Roboto"/>
              <a:ea typeface="Roboto"/>
              <a:cs typeface="Roboto"/>
              <a:sym typeface="Roboto"/>
            </a:endParaRPr>
          </a:p>
        </p:txBody>
      </p:sp>
      <p:pic>
        <p:nvPicPr>
          <p:cNvPr id="359" name="Google Shape;359;p17"/>
          <p:cNvPicPr preferRelativeResize="0"/>
          <p:nvPr/>
        </p:nvPicPr>
        <p:blipFill>
          <a:blip r:embed="rId3">
            <a:alphaModFix/>
          </a:blip>
          <a:stretch>
            <a:fillRect/>
          </a:stretch>
        </p:blipFill>
        <p:spPr>
          <a:xfrm>
            <a:off x="4913050" y="1828475"/>
            <a:ext cx="3865326" cy="3081100"/>
          </a:xfrm>
          <a:prstGeom prst="rect">
            <a:avLst/>
          </a:prstGeom>
          <a:noFill/>
          <a:ln>
            <a:noFill/>
          </a:ln>
        </p:spPr>
      </p:pic>
      <p:sp>
        <p:nvSpPr>
          <p:cNvPr id="360" name="Google Shape;360;p17"/>
          <p:cNvSpPr txBox="1"/>
          <p:nvPr>
            <p:ph idx="4294967295" type="title"/>
          </p:nvPr>
        </p:nvSpPr>
        <p:spPr>
          <a:xfrm>
            <a:off x="457200" y="3914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sz="2400"/>
          </a:p>
        </p:txBody>
      </p:sp>
      <p:sp>
        <p:nvSpPr>
          <p:cNvPr id="361" name="Google Shape;361;p17"/>
          <p:cNvSpPr/>
          <p:nvPr/>
        </p:nvSpPr>
        <p:spPr>
          <a:xfrm>
            <a:off x="1091900" y="14763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2</a:t>
            </a:r>
            <a:endParaRPr sz="3000">
              <a:solidFill>
                <a:schemeClr val="lt1"/>
              </a:solidFill>
            </a:endParaRPr>
          </a:p>
        </p:txBody>
      </p:sp>
      <p:sp>
        <p:nvSpPr>
          <p:cNvPr id="362" name="Google Shape;362;p17"/>
          <p:cNvSpPr/>
          <p:nvPr/>
        </p:nvSpPr>
        <p:spPr>
          <a:xfrm>
            <a:off x="1091900" y="2225838"/>
            <a:ext cx="572700" cy="57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3000">
                <a:solidFill>
                  <a:schemeClr val="lt1"/>
                </a:solidFill>
                <a:latin typeface="Fira Sans Extra Condensed"/>
                <a:ea typeface="Fira Sans Extra Condensed"/>
                <a:cs typeface="Fira Sans Extra Condensed"/>
                <a:sym typeface="Fira Sans Extra Condensed"/>
              </a:rPr>
              <a:t>3</a:t>
            </a:r>
            <a:endParaRPr sz="3000">
              <a:solidFill>
                <a:schemeClr val="lt1"/>
              </a:solidFill>
            </a:endParaRPr>
          </a:p>
        </p:txBody>
      </p:sp>
      <p:sp>
        <p:nvSpPr>
          <p:cNvPr id="363" name="Google Shape;363;p17"/>
          <p:cNvSpPr txBox="1"/>
          <p:nvPr/>
        </p:nvSpPr>
        <p:spPr>
          <a:xfrm>
            <a:off x="1783725" y="15549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Motivation</a:t>
            </a:r>
            <a:endParaRPr b="1" sz="1500">
              <a:latin typeface="Roboto"/>
              <a:ea typeface="Roboto"/>
              <a:cs typeface="Roboto"/>
              <a:sym typeface="Roboto"/>
            </a:endParaRPr>
          </a:p>
        </p:txBody>
      </p:sp>
      <p:sp>
        <p:nvSpPr>
          <p:cNvPr id="364" name="Google Shape;364;p17"/>
          <p:cNvSpPr txBox="1"/>
          <p:nvPr/>
        </p:nvSpPr>
        <p:spPr>
          <a:xfrm>
            <a:off x="1783725" y="2304451"/>
            <a:ext cx="2891400" cy="4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latin typeface="Roboto"/>
                <a:ea typeface="Roboto"/>
                <a:cs typeface="Roboto"/>
                <a:sym typeface="Roboto"/>
              </a:rPr>
              <a:t>Methodology</a:t>
            </a:r>
            <a:endParaRPr b="1"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8"/>
          <p:cNvSpPr/>
          <p:nvPr/>
        </p:nvSpPr>
        <p:spPr>
          <a:xfrm>
            <a:off x="566298" y="1888450"/>
            <a:ext cx="2125800" cy="564300"/>
          </a:xfrm>
          <a:prstGeom prst="roundRect">
            <a:avLst>
              <a:gd fmla="val 2360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What</a:t>
            </a:r>
            <a:endParaRPr>
              <a:solidFill>
                <a:schemeClr val="lt1"/>
              </a:solidFill>
            </a:endParaRPr>
          </a:p>
        </p:txBody>
      </p:sp>
      <p:sp>
        <p:nvSpPr>
          <p:cNvPr id="370" name="Google Shape;370;p18"/>
          <p:cNvSpPr/>
          <p:nvPr/>
        </p:nvSpPr>
        <p:spPr>
          <a:xfrm>
            <a:off x="3389973" y="1888450"/>
            <a:ext cx="2125800" cy="564300"/>
          </a:xfrm>
          <a:prstGeom prst="roundRect">
            <a:avLst>
              <a:gd fmla="val 2360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Why</a:t>
            </a:r>
            <a:endParaRPr>
              <a:solidFill>
                <a:schemeClr val="lt1"/>
              </a:solidFill>
            </a:endParaRPr>
          </a:p>
        </p:txBody>
      </p:sp>
      <p:sp>
        <p:nvSpPr>
          <p:cNvPr id="371" name="Google Shape;371;p18"/>
          <p:cNvSpPr/>
          <p:nvPr/>
        </p:nvSpPr>
        <p:spPr>
          <a:xfrm>
            <a:off x="6339348" y="1888450"/>
            <a:ext cx="2125800" cy="564300"/>
          </a:xfrm>
          <a:prstGeom prst="roundRect">
            <a:avLst>
              <a:gd fmla="val 2360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How</a:t>
            </a:r>
            <a:endParaRPr>
              <a:solidFill>
                <a:schemeClr val="lt1"/>
              </a:solidFill>
            </a:endParaRPr>
          </a:p>
        </p:txBody>
      </p:sp>
      <p:sp>
        <p:nvSpPr>
          <p:cNvPr id="372" name="Google Shape;372;p18"/>
          <p:cNvSpPr txBox="1"/>
          <p:nvPr>
            <p:ph type="title"/>
          </p:nvPr>
        </p:nvSpPr>
        <p:spPr>
          <a:xfrm>
            <a:off x="457200" y="3342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sz="2400"/>
          </a:p>
        </p:txBody>
      </p:sp>
      <p:sp>
        <p:nvSpPr>
          <p:cNvPr id="373" name="Google Shape;373;p18"/>
          <p:cNvSpPr txBox="1"/>
          <p:nvPr/>
        </p:nvSpPr>
        <p:spPr>
          <a:xfrm>
            <a:off x="1693800" y="711200"/>
            <a:ext cx="57564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latin typeface="Fira Sans Extra Condensed"/>
                <a:ea typeface="Fira Sans Extra Condensed"/>
                <a:cs typeface="Fira Sans Extra Condensed"/>
                <a:sym typeface="Fira Sans Extra Condensed"/>
              </a:rPr>
              <a:t>All about Electric Vehicles</a:t>
            </a:r>
            <a:endParaRPr sz="1800">
              <a:solidFill>
                <a:srgbClr val="000000"/>
              </a:solidFill>
              <a:latin typeface="Fira Sans Extra Condensed"/>
              <a:ea typeface="Fira Sans Extra Condensed"/>
              <a:cs typeface="Fira Sans Extra Condensed"/>
              <a:sym typeface="Fira Sans Extra Condensed"/>
            </a:endParaRPr>
          </a:p>
        </p:txBody>
      </p:sp>
      <p:sp>
        <p:nvSpPr>
          <p:cNvPr id="374" name="Google Shape;374;p18"/>
          <p:cNvSpPr/>
          <p:nvPr/>
        </p:nvSpPr>
        <p:spPr>
          <a:xfrm>
            <a:off x="566300" y="2542875"/>
            <a:ext cx="2125800" cy="22521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EVs play an important role in helping the smart cities become greener by reducing the carbon emissions. EVs generate a lot of data which can be vehicle data, driver, charging station, or even smart city related such as traffic condition on roads</a:t>
            </a:r>
            <a:endParaRPr sz="1200">
              <a:solidFill>
                <a:schemeClr val="dk1"/>
              </a:solidFill>
              <a:latin typeface="Fira Sans Extra Condensed"/>
              <a:ea typeface="Fira Sans Extra Condensed"/>
              <a:cs typeface="Fira Sans Extra Condensed"/>
              <a:sym typeface="Fira Sans Extra Condensed"/>
            </a:endParaRPr>
          </a:p>
        </p:txBody>
      </p:sp>
      <p:sp>
        <p:nvSpPr>
          <p:cNvPr id="375" name="Google Shape;375;p18"/>
          <p:cNvSpPr/>
          <p:nvPr/>
        </p:nvSpPr>
        <p:spPr>
          <a:xfrm>
            <a:off x="3389975" y="2542875"/>
            <a:ext cx="2125800" cy="22521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1"/>
                </a:solidFill>
                <a:latin typeface="Roboto"/>
                <a:ea typeface="Roboto"/>
                <a:cs typeface="Roboto"/>
                <a:sym typeface="Roboto"/>
              </a:rPr>
              <a:t>L</a:t>
            </a:r>
            <a:r>
              <a:rPr lang="en" sz="1200">
                <a:solidFill>
                  <a:schemeClr val="dk1"/>
                </a:solidFill>
                <a:latin typeface="Roboto"/>
                <a:ea typeface="Roboto"/>
                <a:cs typeface="Roboto"/>
                <a:sym typeface="Roboto"/>
              </a:rPr>
              <a:t>imited driving range and associated driver range anxiety, long duration for charging, and non-ubiquity of charging stations are the critical barriers to the penetration of EVs</a:t>
            </a:r>
            <a:r>
              <a:rPr lang="en">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The charging data being generated is rapidly increasing too creating a big data problem</a:t>
            </a:r>
            <a:endParaRPr sz="1200">
              <a:solidFill>
                <a:schemeClr val="dk1"/>
              </a:solidFill>
              <a:latin typeface="Roboto"/>
              <a:ea typeface="Roboto"/>
              <a:cs typeface="Roboto"/>
              <a:sym typeface="Roboto"/>
            </a:endParaRPr>
          </a:p>
        </p:txBody>
      </p:sp>
      <p:sp>
        <p:nvSpPr>
          <p:cNvPr id="376" name="Google Shape;376;p18"/>
          <p:cNvSpPr/>
          <p:nvPr/>
        </p:nvSpPr>
        <p:spPr>
          <a:xfrm>
            <a:off x="6339350" y="2542875"/>
            <a:ext cx="2125800" cy="22521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chemeClr val="dk1"/>
                </a:solidFill>
                <a:latin typeface="Roboto"/>
                <a:ea typeface="Roboto"/>
                <a:cs typeface="Roboto"/>
                <a:sym typeface="Roboto"/>
              </a:rPr>
              <a:t>H</a:t>
            </a:r>
            <a:r>
              <a:rPr lang="en" sz="1200">
                <a:solidFill>
                  <a:schemeClr val="dk1"/>
                </a:solidFill>
                <a:latin typeface="Roboto"/>
                <a:ea typeface="Roboto"/>
                <a:cs typeface="Roboto"/>
                <a:sym typeface="Roboto"/>
              </a:rPr>
              <a:t>andle big data for siting electric charge stations, developing smart charging solutions and determine vehicle  to grid opportunities using tools and techniques like Hadoop framework, NoSQL HBase, Map Reduce algorithms</a:t>
            </a:r>
            <a:endParaRPr sz="1200">
              <a:solidFill>
                <a:schemeClr val="dk1"/>
              </a:solidFill>
              <a:latin typeface="Roboto"/>
              <a:ea typeface="Roboto"/>
              <a:cs typeface="Roboto"/>
              <a:sym typeface="Roboto"/>
            </a:endParaRPr>
          </a:p>
        </p:txBody>
      </p:sp>
      <p:grpSp>
        <p:nvGrpSpPr>
          <p:cNvPr id="377" name="Google Shape;377;p18"/>
          <p:cNvGrpSpPr/>
          <p:nvPr/>
        </p:nvGrpSpPr>
        <p:grpSpPr>
          <a:xfrm>
            <a:off x="1223636" y="1042831"/>
            <a:ext cx="811144" cy="785888"/>
            <a:chOff x="1050475" y="2234999"/>
            <a:chExt cx="2286844" cy="1416270"/>
          </a:xfrm>
        </p:grpSpPr>
        <p:sp>
          <p:nvSpPr>
            <p:cNvPr id="378" name="Google Shape;378;p18"/>
            <p:cNvSpPr/>
            <p:nvPr/>
          </p:nvSpPr>
          <p:spPr>
            <a:xfrm>
              <a:off x="1625629" y="2643377"/>
              <a:ext cx="354569" cy="1007892"/>
            </a:xfrm>
            <a:custGeom>
              <a:rect b="b" l="l" r="r" t="t"/>
              <a:pathLst>
                <a:path extrusionOk="0" h="18130" w="6378">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1625629" y="2619028"/>
              <a:ext cx="33078" cy="67823"/>
            </a:xfrm>
            <a:custGeom>
              <a:rect b="b" l="l" r="r" t="t"/>
              <a:pathLst>
                <a:path extrusionOk="0" h="1220" w="595">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2004432" y="3263727"/>
              <a:ext cx="316321" cy="366688"/>
            </a:xfrm>
            <a:custGeom>
              <a:rect b="b" l="l" r="r" t="t"/>
              <a:pathLst>
                <a:path extrusionOk="0" h="6596" w="569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2053075"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2053075"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2053075"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2053075"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2098271" y="3427056"/>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2098271" y="3477422"/>
              <a:ext cx="22626" cy="40027"/>
            </a:xfrm>
            <a:custGeom>
              <a:rect b="b" l="l" r="r" t="t"/>
              <a:pathLst>
                <a:path extrusionOk="0" h="720" w="407">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2098271" y="3527844"/>
              <a:ext cx="22626" cy="40027"/>
            </a:xfrm>
            <a:custGeom>
              <a:rect b="b" l="l" r="r" t="t"/>
              <a:pathLst>
                <a:path extrusionOk="0" h="720" w="407">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2098271" y="3578210"/>
              <a:ext cx="22626" cy="41750"/>
            </a:xfrm>
            <a:custGeom>
              <a:rect b="b" l="l" r="r" t="t"/>
              <a:pathLst>
                <a:path extrusionOk="0" h="751" w="407">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2143467"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2143467"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2143467"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2143467"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2188608" y="3427056"/>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2188608" y="3477422"/>
              <a:ext cx="24405" cy="40027"/>
            </a:xfrm>
            <a:custGeom>
              <a:rect b="b" l="l" r="r" t="t"/>
              <a:pathLst>
                <a:path extrusionOk="0" h="720" w="439">
                  <a:moveTo>
                    <a:pt x="1" y="1"/>
                  </a:moveTo>
                  <a:lnTo>
                    <a:pt x="1" y="720"/>
                  </a:lnTo>
                  <a:lnTo>
                    <a:pt x="439" y="720"/>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2188608" y="3527844"/>
              <a:ext cx="24405" cy="40027"/>
            </a:xfrm>
            <a:custGeom>
              <a:rect b="b" l="l" r="r" t="t"/>
              <a:pathLst>
                <a:path extrusionOk="0" h="720" w="439">
                  <a:moveTo>
                    <a:pt x="1" y="0"/>
                  </a:moveTo>
                  <a:lnTo>
                    <a:pt x="1" y="719"/>
                  </a:lnTo>
                  <a:lnTo>
                    <a:pt x="439" y="719"/>
                  </a:lnTo>
                  <a:lnTo>
                    <a:pt x="439"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2188608" y="3578210"/>
              <a:ext cx="24405" cy="41750"/>
            </a:xfrm>
            <a:custGeom>
              <a:rect b="b" l="l" r="r" t="t"/>
              <a:pathLst>
                <a:path extrusionOk="0" h="751" w="439">
                  <a:moveTo>
                    <a:pt x="1" y="1"/>
                  </a:moveTo>
                  <a:lnTo>
                    <a:pt x="1" y="751"/>
                  </a:lnTo>
                  <a:lnTo>
                    <a:pt x="439" y="751"/>
                  </a:lnTo>
                  <a:lnTo>
                    <a:pt x="439"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2235527"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2235527"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2235527"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2235527"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2930592" y="3263727"/>
              <a:ext cx="316321" cy="366688"/>
            </a:xfrm>
            <a:custGeom>
              <a:rect b="b" l="l" r="r" t="t"/>
              <a:pathLst>
                <a:path extrusionOk="0" h="6596" w="569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2977512"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2977512"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2977512"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2977512"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3024432" y="3427056"/>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3024432" y="3477422"/>
              <a:ext cx="22682" cy="40027"/>
            </a:xfrm>
            <a:custGeom>
              <a:rect b="b" l="l" r="r" t="t"/>
              <a:pathLst>
                <a:path extrusionOk="0" h="720" w="408">
                  <a:moveTo>
                    <a:pt x="1" y="1"/>
                  </a:moveTo>
                  <a:lnTo>
                    <a:pt x="1"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3024432" y="3527844"/>
              <a:ext cx="22682" cy="40027"/>
            </a:xfrm>
            <a:custGeom>
              <a:rect b="b" l="l" r="r" t="t"/>
              <a:pathLst>
                <a:path extrusionOk="0" h="720" w="408">
                  <a:moveTo>
                    <a:pt x="1" y="0"/>
                  </a:moveTo>
                  <a:lnTo>
                    <a:pt x="1"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3024432" y="3578210"/>
              <a:ext cx="22682" cy="41750"/>
            </a:xfrm>
            <a:custGeom>
              <a:rect b="b" l="l" r="r" t="t"/>
              <a:pathLst>
                <a:path extrusionOk="0" h="751" w="408">
                  <a:moveTo>
                    <a:pt x="1" y="1"/>
                  </a:moveTo>
                  <a:lnTo>
                    <a:pt x="1"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3069628" y="3427056"/>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3069628" y="3477422"/>
              <a:ext cx="22626" cy="40027"/>
            </a:xfrm>
            <a:custGeom>
              <a:rect b="b" l="l" r="r" t="t"/>
              <a:pathLst>
                <a:path extrusionOk="0" h="720" w="407">
                  <a:moveTo>
                    <a:pt x="0" y="1"/>
                  </a:moveTo>
                  <a:lnTo>
                    <a:pt x="0" y="720"/>
                  </a:lnTo>
                  <a:lnTo>
                    <a:pt x="407" y="720"/>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3069628" y="3527844"/>
              <a:ext cx="22626" cy="40027"/>
            </a:xfrm>
            <a:custGeom>
              <a:rect b="b" l="l" r="r" t="t"/>
              <a:pathLst>
                <a:path extrusionOk="0" h="720" w="407">
                  <a:moveTo>
                    <a:pt x="0" y="0"/>
                  </a:moveTo>
                  <a:lnTo>
                    <a:pt x="0" y="719"/>
                  </a:lnTo>
                  <a:lnTo>
                    <a:pt x="407" y="719"/>
                  </a:lnTo>
                  <a:lnTo>
                    <a:pt x="407"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3069628" y="3578210"/>
              <a:ext cx="22626" cy="41750"/>
            </a:xfrm>
            <a:custGeom>
              <a:rect b="b" l="l" r="r" t="t"/>
              <a:pathLst>
                <a:path extrusionOk="0" h="751" w="407">
                  <a:moveTo>
                    <a:pt x="0" y="1"/>
                  </a:moveTo>
                  <a:lnTo>
                    <a:pt x="0" y="751"/>
                  </a:lnTo>
                  <a:lnTo>
                    <a:pt x="407" y="751"/>
                  </a:lnTo>
                  <a:lnTo>
                    <a:pt x="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a:off x="3114824" y="3427056"/>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3114824" y="3477422"/>
              <a:ext cx="22626" cy="40027"/>
            </a:xfrm>
            <a:custGeom>
              <a:rect b="b" l="l" r="r" t="t"/>
              <a:pathLst>
                <a:path extrusionOk="0" h="720" w="407">
                  <a:moveTo>
                    <a:pt x="0" y="1"/>
                  </a:moveTo>
                  <a:lnTo>
                    <a:pt x="0" y="720"/>
                  </a:lnTo>
                  <a:lnTo>
                    <a:pt x="406" y="720"/>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3114824" y="3527844"/>
              <a:ext cx="22626" cy="40027"/>
            </a:xfrm>
            <a:custGeom>
              <a:rect b="b" l="l" r="r" t="t"/>
              <a:pathLst>
                <a:path extrusionOk="0" h="720" w="407">
                  <a:moveTo>
                    <a:pt x="0" y="0"/>
                  </a:moveTo>
                  <a:lnTo>
                    <a:pt x="0" y="719"/>
                  </a:lnTo>
                  <a:lnTo>
                    <a:pt x="406" y="719"/>
                  </a:lnTo>
                  <a:lnTo>
                    <a:pt x="406"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3114824" y="3578210"/>
              <a:ext cx="22626" cy="41750"/>
            </a:xfrm>
            <a:custGeom>
              <a:rect b="b" l="l" r="r" t="t"/>
              <a:pathLst>
                <a:path extrusionOk="0" h="751" w="407">
                  <a:moveTo>
                    <a:pt x="0" y="1"/>
                  </a:moveTo>
                  <a:lnTo>
                    <a:pt x="0" y="751"/>
                  </a:lnTo>
                  <a:lnTo>
                    <a:pt x="406" y="751"/>
                  </a:lnTo>
                  <a:lnTo>
                    <a:pt x="406"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3159965" y="3427056"/>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3159965" y="3477422"/>
              <a:ext cx="24405" cy="40027"/>
            </a:xfrm>
            <a:custGeom>
              <a:rect b="b" l="l" r="r" t="t"/>
              <a:pathLst>
                <a:path extrusionOk="0" h="720" w="439">
                  <a:moveTo>
                    <a:pt x="1" y="1"/>
                  </a:moveTo>
                  <a:lnTo>
                    <a:pt x="1" y="720"/>
                  </a:lnTo>
                  <a:lnTo>
                    <a:pt x="438" y="720"/>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3159965" y="3527844"/>
              <a:ext cx="24405" cy="40027"/>
            </a:xfrm>
            <a:custGeom>
              <a:rect b="b" l="l" r="r" t="t"/>
              <a:pathLst>
                <a:path extrusionOk="0" h="720" w="439">
                  <a:moveTo>
                    <a:pt x="1" y="0"/>
                  </a:moveTo>
                  <a:lnTo>
                    <a:pt x="1" y="719"/>
                  </a:lnTo>
                  <a:lnTo>
                    <a:pt x="438" y="719"/>
                  </a:lnTo>
                  <a:lnTo>
                    <a:pt x="438"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3159965" y="3578210"/>
              <a:ext cx="24405" cy="41750"/>
            </a:xfrm>
            <a:custGeom>
              <a:rect b="b" l="l" r="r" t="t"/>
              <a:pathLst>
                <a:path extrusionOk="0" h="751" w="439">
                  <a:moveTo>
                    <a:pt x="1" y="1"/>
                  </a:moveTo>
                  <a:lnTo>
                    <a:pt x="1" y="751"/>
                  </a:lnTo>
                  <a:lnTo>
                    <a:pt x="438" y="751"/>
                  </a:lnTo>
                  <a:lnTo>
                    <a:pt x="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2103496" y="2301042"/>
              <a:ext cx="983543" cy="684677"/>
            </a:xfrm>
            <a:custGeom>
              <a:rect b="b" l="l" r="r" t="t"/>
              <a:pathLst>
                <a:path extrusionOk="0" h="12316" w="17692">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2193833" y="2365362"/>
              <a:ext cx="802867" cy="556092"/>
            </a:xfrm>
            <a:custGeom>
              <a:rect b="b" l="l" r="r" t="t"/>
              <a:pathLst>
                <a:path extrusionOk="0" h="10003" w="14442">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2499644" y="2426179"/>
              <a:ext cx="175561" cy="79942"/>
            </a:xfrm>
            <a:custGeom>
              <a:rect b="b" l="l" r="r" t="t"/>
              <a:pathLst>
                <a:path extrusionOk="0" h="1438" w="3158">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2576139" y="2365362"/>
              <a:ext cx="20903" cy="76495"/>
            </a:xfrm>
            <a:custGeom>
              <a:rect b="b" l="l" r="r" t="t"/>
              <a:pathLst>
                <a:path extrusionOk="0" h="1376" w="376">
                  <a:moveTo>
                    <a:pt x="0" y="0"/>
                  </a:moveTo>
                  <a:lnTo>
                    <a:pt x="0" y="1375"/>
                  </a:lnTo>
                  <a:lnTo>
                    <a:pt x="375" y="1375"/>
                  </a:lnTo>
                  <a:lnTo>
                    <a:pt x="375"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2268549" y="2573831"/>
              <a:ext cx="279853" cy="217311"/>
            </a:xfrm>
            <a:custGeom>
              <a:rect b="b" l="l" r="r" t="t"/>
              <a:pathLst>
                <a:path extrusionOk="0" h="3909" w="5034">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2631731" y="2573831"/>
              <a:ext cx="279797" cy="217311"/>
            </a:xfrm>
            <a:custGeom>
              <a:rect b="b" l="l" r="r" t="t"/>
              <a:pathLst>
                <a:path extrusionOk="0" h="3909" w="5033">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2663029" y="2683347"/>
              <a:ext cx="215532" cy="215532"/>
            </a:xfrm>
            <a:custGeom>
              <a:rect b="b" l="l" r="r" t="t"/>
              <a:pathLst>
                <a:path extrusionOk="0" h="3877" w="3877">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2202506" y="2234999"/>
              <a:ext cx="766398" cy="40027"/>
            </a:xfrm>
            <a:custGeom>
              <a:rect b="b" l="l" r="r" t="t"/>
              <a:pathLst>
                <a:path extrusionOk="0" h="720" w="13786">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2280723" y="2274969"/>
              <a:ext cx="79998" cy="26128"/>
            </a:xfrm>
            <a:custGeom>
              <a:rect b="b" l="l" r="r" t="t"/>
              <a:pathLst>
                <a:path extrusionOk="0" h="470" w="1439">
                  <a:moveTo>
                    <a:pt x="1" y="1"/>
                  </a:moveTo>
                  <a:lnTo>
                    <a:pt x="1" y="470"/>
                  </a:lnTo>
                  <a:lnTo>
                    <a:pt x="1438" y="470"/>
                  </a:lnTo>
                  <a:lnTo>
                    <a:pt x="1438"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a:off x="2814183" y="2274969"/>
              <a:ext cx="78274" cy="26128"/>
            </a:xfrm>
            <a:custGeom>
              <a:rect b="b" l="l" r="r" t="t"/>
              <a:pathLst>
                <a:path extrusionOk="0" h="470" w="1408">
                  <a:moveTo>
                    <a:pt x="1" y="1"/>
                  </a:moveTo>
                  <a:lnTo>
                    <a:pt x="1" y="470"/>
                  </a:lnTo>
                  <a:lnTo>
                    <a:pt x="1407" y="470"/>
                  </a:lnTo>
                  <a:lnTo>
                    <a:pt x="1407"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268549" y="2723318"/>
              <a:ext cx="420613" cy="83444"/>
            </a:xfrm>
            <a:custGeom>
              <a:rect b="b" l="l" r="r" t="t"/>
              <a:pathLst>
                <a:path extrusionOk="0" h="1501" w="7566">
                  <a:moveTo>
                    <a:pt x="32" y="0"/>
                  </a:moveTo>
                  <a:lnTo>
                    <a:pt x="1" y="250"/>
                  </a:lnTo>
                  <a:lnTo>
                    <a:pt x="7503" y="1500"/>
                  </a:lnTo>
                  <a:lnTo>
                    <a:pt x="7565" y="1219"/>
                  </a:lnTo>
                  <a:lnTo>
                    <a:pt x="32"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a:off x="2464899" y="2723318"/>
              <a:ext cx="420613" cy="83444"/>
            </a:xfrm>
            <a:custGeom>
              <a:rect b="b" l="l" r="r" t="t"/>
              <a:pathLst>
                <a:path extrusionOk="0" h="1501" w="7566">
                  <a:moveTo>
                    <a:pt x="63" y="0"/>
                  </a:moveTo>
                  <a:lnTo>
                    <a:pt x="1" y="250"/>
                  </a:lnTo>
                  <a:lnTo>
                    <a:pt x="7534" y="1500"/>
                  </a:lnTo>
                  <a:lnTo>
                    <a:pt x="7565" y="1219"/>
                  </a:lnTo>
                  <a:lnTo>
                    <a:pt x="63"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a:off x="2376286" y="2702471"/>
              <a:ext cx="331943" cy="72993"/>
            </a:xfrm>
            <a:custGeom>
              <a:rect b="b" l="l" r="r" t="t"/>
              <a:pathLst>
                <a:path extrusionOk="0" h="1313" w="5971">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2230357" y="2719816"/>
              <a:ext cx="331943" cy="73049"/>
            </a:xfrm>
            <a:custGeom>
              <a:rect b="b" l="l" r="r" t="t"/>
              <a:pathLst>
                <a:path extrusionOk="0" h="1314" w="5971">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1929716" y="2791084"/>
              <a:ext cx="1336333" cy="549143"/>
            </a:xfrm>
            <a:custGeom>
              <a:rect b="b" l="l" r="r" t="t"/>
              <a:pathLst>
                <a:path extrusionOk="0" h="9878" w="24038">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a:off x="1853277" y="3154211"/>
              <a:ext cx="1484042" cy="264231"/>
            </a:xfrm>
            <a:custGeom>
              <a:rect b="b" l="l" r="r" t="t"/>
              <a:pathLst>
                <a:path extrusionOk="0" h="4753" w="26695">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2025279" y="2891872"/>
              <a:ext cx="175561" cy="173782"/>
            </a:xfrm>
            <a:custGeom>
              <a:rect b="b" l="l" r="r" t="t"/>
              <a:pathLst>
                <a:path extrusionOk="0" h="3126" w="3158">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2053075" y="2907494"/>
              <a:ext cx="83500" cy="85223"/>
            </a:xfrm>
            <a:custGeom>
              <a:rect b="b" l="l" r="r" t="t"/>
              <a:pathLst>
                <a:path extrusionOk="0" h="1533" w="1502">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2996636" y="2891872"/>
              <a:ext cx="173838" cy="173782"/>
            </a:xfrm>
            <a:custGeom>
              <a:rect b="b" l="l" r="r" t="t"/>
              <a:pathLst>
                <a:path extrusionOk="0" h="3126" w="3127">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3022708" y="2907494"/>
              <a:ext cx="83444" cy="85223"/>
            </a:xfrm>
            <a:custGeom>
              <a:rect b="b" l="l" r="r" t="t"/>
              <a:pathLst>
                <a:path extrusionOk="0" h="1533" w="1501">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2240753" y="2928341"/>
              <a:ext cx="686456" cy="225928"/>
            </a:xfrm>
            <a:custGeom>
              <a:rect b="b" l="l" r="r" t="t"/>
              <a:pathLst>
                <a:path extrusionOk="0" h="4064" w="12348">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2240753" y="2928341"/>
              <a:ext cx="686456" cy="43473"/>
            </a:xfrm>
            <a:custGeom>
              <a:rect b="b" l="l" r="r" t="t"/>
              <a:pathLst>
                <a:path extrusionOk="0" h="782" w="12348">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2240753" y="2985656"/>
              <a:ext cx="686456" cy="45252"/>
            </a:xfrm>
            <a:custGeom>
              <a:rect b="b" l="l" r="r" t="t"/>
              <a:pathLst>
                <a:path extrusionOk="0" h="814" w="12348">
                  <a:moveTo>
                    <a:pt x="1" y="1"/>
                  </a:moveTo>
                  <a:lnTo>
                    <a:pt x="1" y="814"/>
                  </a:lnTo>
                  <a:lnTo>
                    <a:pt x="12347" y="814"/>
                  </a:lnTo>
                  <a:lnTo>
                    <a:pt x="12347" y="1"/>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2240753" y="3043027"/>
              <a:ext cx="686456" cy="45252"/>
            </a:xfrm>
            <a:custGeom>
              <a:rect b="b" l="l" r="r" t="t"/>
              <a:pathLst>
                <a:path extrusionOk="0" h="814"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a:off x="2240753" y="3102121"/>
              <a:ext cx="686456" cy="45197"/>
            </a:xfrm>
            <a:custGeom>
              <a:rect b="b" l="l" r="r" t="t"/>
              <a:pathLst>
                <a:path extrusionOk="0" h="813" w="12348">
                  <a:moveTo>
                    <a:pt x="1" y="0"/>
                  </a:moveTo>
                  <a:lnTo>
                    <a:pt x="1" y="813"/>
                  </a:lnTo>
                  <a:lnTo>
                    <a:pt x="12347" y="813"/>
                  </a:lnTo>
                  <a:lnTo>
                    <a:pt x="12347" y="0"/>
                  </a:lnTo>
                  <a:close/>
                </a:path>
              </a:pathLst>
            </a:custGeom>
            <a:solidFill>
              <a:srgbClr val="AEAD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a:off x="1896695" y="3154211"/>
              <a:ext cx="311096" cy="109573"/>
            </a:xfrm>
            <a:custGeom>
              <a:rect b="b" l="l" r="r" t="t"/>
              <a:pathLst>
                <a:path extrusionOk="0" h="1971" w="5596">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497921" y="3154211"/>
              <a:ext cx="722925" cy="109573"/>
            </a:xfrm>
            <a:custGeom>
              <a:rect b="b" l="l" r="r" t="t"/>
              <a:pathLst>
                <a:path extrusionOk="0" h="1971" w="13004">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1050475" y="2525188"/>
              <a:ext cx="575216" cy="1113907"/>
            </a:xfrm>
            <a:custGeom>
              <a:rect b="b" l="l" r="r" t="t"/>
              <a:pathLst>
                <a:path extrusionOk="0" h="20037" w="10347">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a:off x="1050475" y="3049976"/>
              <a:ext cx="575216" cy="596063"/>
            </a:xfrm>
            <a:custGeom>
              <a:rect b="b" l="l" r="r" t="t"/>
              <a:pathLst>
                <a:path extrusionOk="0" h="10722" w="10347">
                  <a:moveTo>
                    <a:pt x="0" y="1"/>
                  </a:moveTo>
                  <a:lnTo>
                    <a:pt x="0" y="10722"/>
                  </a:lnTo>
                  <a:lnTo>
                    <a:pt x="10347" y="10722"/>
                  </a:lnTo>
                  <a:lnTo>
                    <a:pt x="10347"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a:off x="1243323" y="3135143"/>
              <a:ext cx="173838" cy="427506"/>
            </a:xfrm>
            <a:custGeom>
              <a:rect b="b" l="l" r="r" t="t"/>
              <a:pathLst>
                <a:path extrusionOk="0" h="7690" w="3127">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a:off x="1198183" y="2864021"/>
              <a:ext cx="278074" cy="83500"/>
            </a:xfrm>
            <a:custGeom>
              <a:rect b="b" l="l" r="r" t="t"/>
              <a:pathLst>
                <a:path extrusionOk="0" h="1502"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a:off x="1198183" y="2759786"/>
              <a:ext cx="278074" cy="83444"/>
            </a:xfrm>
            <a:custGeom>
              <a:rect b="b" l="l" r="r" t="t"/>
              <a:pathLst>
                <a:path extrusionOk="0" h="1501" w="5002">
                  <a:moveTo>
                    <a:pt x="0" y="1"/>
                  </a:moveTo>
                  <a:lnTo>
                    <a:pt x="0" y="1501"/>
                  </a:lnTo>
                  <a:lnTo>
                    <a:pt x="5001" y="1501"/>
                  </a:lnTo>
                  <a:lnTo>
                    <a:pt x="500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a:off x="1198183" y="2655551"/>
              <a:ext cx="278074" cy="83444"/>
            </a:xfrm>
            <a:custGeom>
              <a:rect b="b" l="l" r="r" t="t"/>
              <a:pathLst>
                <a:path extrusionOk="0" h="1501" w="5002">
                  <a:moveTo>
                    <a:pt x="0" y="0"/>
                  </a:moveTo>
                  <a:lnTo>
                    <a:pt x="0" y="1500"/>
                  </a:lnTo>
                  <a:lnTo>
                    <a:pt x="5001" y="1500"/>
                  </a:lnTo>
                  <a:lnTo>
                    <a:pt x="50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18"/>
          <p:cNvGrpSpPr/>
          <p:nvPr/>
        </p:nvGrpSpPr>
        <p:grpSpPr>
          <a:xfrm>
            <a:off x="4175242" y="1153637"/>
            <a:ext cx="555258" cy="564286"/>
            <a:chOff x="5801324" y="4211428"/>
            <a:chExt cx="491901" cy="375290"/>
          </a:xfrm>
        </p:grpSpPr>
        <p:sp>
          <p:nvSpPr>
            <p:cNvPr id="456" name="Google Shape;456;p18"/>
            <p:cNvSpPr/>
            <p:nvPr/>
          </p:nvSpPr>
          <p:spPr>
            <a:xfrm>
              <a:off x="5839480" y="4270766"/>
              <a:ext cx="428283" cy="315951"/>
            </a:xfrm>
            <a:custGeom>
              <a:rect b="b" l="l" r="r" t="t"/>
              <a:pathLst>
                <a:path extrusionOk="0" h="4579" w="6207">
                  <a:moveTo>
                    <a:pt x="0" y="0"/>
                  </a:moveTo>
                  <a:lnTo>
                    <a:pt x="0" y="4579"/>
                  </a:lnTo>
                  <a:lnTo>
                    <a:pt x="6207" y="4579"/>
                  </a:lnTo>
                  <a:lnTo>
                    <a:pt x="6207" y="0"/>
                  </a:lnTo>
                  <a:close/>
                </a:path>
              </a:pathLst>
            </a:custGeom>
            <a:solidFill>
              <a:srgbClr val="FD87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a:off x="5873358" y="4211428"/>
              <a:ext cx="93357" cy="91218"/>
            </a:xfrm>
            <a:custGeom>
              <a:rect b="b" l="l" r="r" t="t"/>
              <a:pathLst>
                <a:path extrusionOk="0" h="1322" w="1353">
                  <a:moveTo>
                    <a:pt x="1" y="0"/>
                  </a:moveTo>
                  <a:lnTo>
                    <a:pt x="1" y="1321"/>
                  </a:lnTo>
                  <a:lnTo>
                    <a:pt x="1353" y="1321"/>
                  </a:lnTo>
                  <a:lnTo>
                    <a:pt x="1353" y="0"/>
                  </a:lnTo>
                  <a:close/>
                </a:path>
              </a:pathLst>
            </a:custGeom>
            <a:solidFill>
              <a:srgbClr val="FD87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a:off x="6138379" y="4211428"/>
              <a:ext cx="93357" cy="91218"/>
            </a:xfrm>
            <a:custGeom>
              <a:rect b="b" l="l" r="r" t="t"/>
              <a:pathLst>
                <a:path extrusionOk="0" h="1322" w="1353">
                  <a:moveTo>
                    <a:pt x="1" y="0"/>
                  </a:moveTo>
                  <a:lnTo>
                    <a:pt x="1" y="1321"/>
                  </a:lnTo>
                  <a:lnTo>
                    <a:pt x="1353" y="1321"/>
                  </a:lnTo>
                  <a:lnTo>
                    <a:pt x="1353" y="0"/>
                  </a:lnTo>
                  <a:close/>
                </a:path>
              </a:pathLst>
            </a:custGeom>
            <a:solidFill>
              <a:srgbClr val="FD87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a:off x="5801324" y="4270766"/>
              <a:ext cx="491901" cy="65757"/>
            </a:xfrm>
            <a:custGeom>
              <a:rect b="b" l="l" r="r" t="t"/>
              <a:pathLst>
                <a:path extrusionOk="0" h="953" w="7129">
                  <a:moveTo>
                    <a:pt x="0" y="0"/>
                  </a:moveTo>
                  <a:lnTo>
                    <a:pt x="0" y="953"/>
                  </a:lnTo>
                  <a:lnTo>
                    <a:pt x="7129" y="953"/>
                  </a:lnTo>
                  <a:lnTo>
                    <a:pt x="7129" y="0"/>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a:off x="6011216" y="4364052"/>
              <a:ext cx="84870" cy="184506"/>
            </a:xfrm>
            <a:custGeom>
              <a:rect b="b" l="l" r="r" t="t"/>
              <a:pathLst>
                <a:path extrusionOk="0" h="2674" w="1230">
                  <a:moveTo>
                    <a:pt x="430" y="0"/>
                  </a:moveTo>
                  <a:lnTo>
                    <a:pt x="31" y="1291"/>
                  </a:lnTo>
                  <a:lnTo>
                    <a:pt x="369" y="1291"/>
                  </a:lnTo>
                  <a:lnTo>
                    <a:pt x="0" y="2674"/>
                  </a:lnTo>
                  <a:lnTo>
                    <a:pt x="1229" y="922"/>
                  </a:lnTo>
                  <a:lnTo>
                    <a:pt x="645" y="922"/>
                  </a:lnTo>
                  <a:lnTo>
                    <a:pt x="1014" y="0"/>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8"/>
          <p:cNvGrpSpPr/>
          <p:nvPr/>
        </p:nvGrpSpPr>
        <p:grpSpPr>
          <a:xfrm>
            <a:off x="7007935" y="1136009"/>
            <a:ext cx="701638" cy="572692"/>
            <a:chOff x="10455665" y="1931274"/>
            <a:chExt cx="594004" cy="545784"/>
          </a:xfrm>
        </p:grpSpPr>
        <p:sp>
          <p:nvSpPr>
            <p:cNvPr id="462" name="Google Shape;462;p18"/>
            <p:cNvSpPr/>
            <p:nvPr/>
          </p:nvSpPr>
          <p:spPr>
            <a:xfrm>
              <a:off x="10700652" y="2337454"/>
              <a:ext cx="104105" cy="127932"/>
            </a:xfrm>
            <a:custGeom>
              <a:rect b="b" l="l" r="r" t="t"/>
              <a:pathLst>
                <a:path extrusionOk="0" h="1600" w="1302">
                  <a:moveTo>
                    <a:pt x="214" y="0"/>
                  </a:moveTo>
                  <a:cubicBezTo>
                    <a:pt x="96" y="0"/>
                    <a:pt x="0" y="102"/>
                    <a:pt x="0" y="220"/>
                  </a:cubicBezTo>
                  <a:lnTo>
                    <a:pt x="0" y="1380"/>
                  </a:lnTo>
                  <a:cubicBezTo>
                    <a:pt x="0" y="1498"/>
                    <a:pt x="96" y="1600"/>
                    <a:pt x="214" y="1600"/>
                  </a:cubicBezTo>
                  <a:lnTo>
                    <a:pt x="1087" y="1600"/>
                  </a:lnTo>
                  <a:cubicBezTo>
                    <a:pt x="1205" y="1600"/>
                    <a:pt x="1301" y="1498"/>
                    <a:pt x="1301" y="1380"/>
                  </a:cubicBezTo>
                  <a:lnTo>
                    <a:pt x="1301" y="220"/>
                  </a:lnTo>
                  <a:cubicBezTo>
                    <a:pt x="1301" y="102"/>
                    <a:pt x="1205" y="0"/>
                    <a:pt x="10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a:off x="10628611" y="2441877"/>
              <a:ext cx="247708" cy="35181"/>
            </a:xfrm>
            <a:custGeom>
              <a:rect b="b" l="l" r="r" t="t"/>
              <a:pathLst>
                <a:path extrusionOk="0" h="440" w="3098">
                  <a:moveTo>
                    <a:pt x="220" y="1"/>
                  </a:moveTo>
                  <a:cubicBezTo>
                    <a:pt x="96" y="1"/>
                    <a:pt x="0" y="102"/>
                    <a:pt x="0" y="220"/>
                  </a:cubicBezTo>
                  <a:cubicBezTo>
                    <a:pt x="0" y="339"/>
                    <a:pt x="96" y="440"/>
                    <a:pt x="220" y="440"/>
                  </a:cubicBezTo>
                  <a:lnTo>
                    <a:pt x="2878" y="440"/>
                  </a:lnTo>
                  <a:cubicBezTo>
                    <a:pt x="2996" y="440"/>
                    <a:pt x="3098" y="339"/>
                    <a:pt x="3098" y="220"/>
                  </a:cubicBezTo>
                  <a:cubicBezTo>
                    <a:pt x="3098" y="102"/>
                    <a:pt x="2996" y="1"/>
                    <a:pt x="2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a:off x="10471896" y="1950224"/>
              <a:ext cx="560662" cy="417458"/>
            </a:xfrm>
            <a:custGeom>
              <a:rect b="b" l="l" r="r" t="t"/>
              <a:pathLst>
                <a:path extrusionOk="0" h="5221" w="7012">
                  <a:moveTo>
                    <a:pt x="0" y="0"/>
                  </a:moveTo>
                  <a:lnTo>
                    <a:pt x="0" y="5220"/>
                  </a:lnTo>
                  <a:lnTo>
                    <a:pt x="7012" y="5220"/>
                  </a:lnTo>
                  <a:lnTo>
                    <a:pt x="7012" y="0"/>
                  </a:lnTo>
                  <a:close/>
                </a:path>
              </a:pathLst>
            </a:custGeom>
            <a:solidFill>
              <a:srgbClr val="F0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a:off x="10455665" y="1931274"/>
              <a:ext cx="594004" cy="452639"/>
            </a:xfrm>
            <a:custGeom>
              <a:rect b="b" l="l" r="r" t="t"/>
              <a:pathLst>
                <a:path extrusionOk="0" h="5661" w="7429">
                  <a:moveTo>
                    <a:pt x="6995" y="440"/>
                  </a:moveTo>
                  <a:lnTo>
                    <a:pt x="6995" y="5227"/>
                  </a:lnTo>
                  <a:lnTo>
                    <a:pt x="434" y="5227"/>
                  </a:lnTo>
                  <a:lnTo>
                    <a:pt x="434" y="440"/>
                  </a:lnTo>
                  <a:close/>
                  <a:moveTo>
                    <a:pt x="215" y="1"/>
                  </a:moveTo>
                  <a:cubicBezTo>
                    <a:pt x="96" y="1"/>
                    <a:pt x="1" y="102"/>
                    <a:pt x="1" y="220"/>
                  </a:cubicBezTo>
                  <a:lnTo>
                    <a:pt x="1" y="5446"/>
                  </a:lnTo>
                  <a:cubicBezTo>
                    <a:pt x="1" y="5564"/>
                    <a:pt x="96" y="5660"/>
                    <a:pt x="215" y="5660"/>
                  </a:cubicBezTo>
                  <a:lnTo>
                    <a:pt x="7215" y="5660"/>
                  </a:lnTo>
                  <a:cubicBezTo>
                    <a:pt x="7333" y="5660"/>
                    <a:pt x="7429" y="5564"/>
                    <a:pt x="7429" y="5446"/>
                  </a:cubicBezTo>
                  <a:lnTo>
                    <a:pt x="7429" y="220"/>
                  </a:lnTo>
                  <a:cubicBezTo>
                    <a:pt x="7429" y="102"/>
                    <a:pt x="7333" y="1"/>
                    <a:pt x="7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a:off x="10571442" y="2001076"/>
              <a:ext cx="362048" cy="313993"/>
            </a:xfrm>
            <a:custGeom>
              <a:rect b="b" l="l" r="r" t="t"/>
              <a:pathLst>
                <a:path extrusionOk="0" h="3927" w="4528">
                  <a:moveTo>
                    <a:pt x="2258" y="0"/>
                  </a:moveTo>
                  <a:cubicBezTo>
                    <a:pt x="1656" y="0"/>
                    <a:pt x="1087" y="237"/>
                    <a:pt x="665" y="665"/>
                  </a:cubicBezTo>
                  <a:cubicBezTo>
                    <a:pt x="237" y="1093"/>
                    <a:pt x="0" y="1656"/>
                    <a:pt x="0" y="2264"/>
                  </a:cubicBezTo>
                  <a:cubicBezTo>
                    <a:pt x="0" y="2867"/>
                    <a:pt x="237" y="3436"/>
                    <a:pt x="665" y="3864"/>
                  </a:cubicBezTo>
                  <a:cubicBezTo>
                    <a:pt x="707" y="3906"/>
                    <a:pt x="762" y="3927"/>
                    <a:pt x="817" y="3927"/>
                  </a:cubicBezTo>
                  <a:cubicBezTo>
                    <a:pt x="872" y="3927"/>
                    <a:pt x="926" y="3906"/>
                    <a:pt x="969" y="3864"/>
                  </a:cubicBezTo>
                  <a:lnTo>
                    <a:pt x="1307" y="3526"/>
                  </a:lnTo>
                  <a:cubicBezTo>
                    <a:pt x="1385" y="3453"/>
                    <a:pt x="1397" y="3329"/>
                    <a:pt x="1340" y="3244"/>
                  </a:cubicBezTo>
                  <a:cubicBezTo>
                    <a:pt x="1294" y="3183"/>
                    <a:pt x="1226" y="3151"/>
                    <a:pt x="1158" y="3151"/>
                  </a:cubicBezTo>
                  <a:cubicBezTo>
                    <a:pt x="1102" y="3151"/>
                    <a:pt x="1046" y="3173"/>
                    <a:pt x="1002" y="3216"/>
                  </a:cubicBezTo>
                  <a:lnTo>
                    <a:pt x="828" y="3391"/>
                  </a:lnTo>
                  <a:cubicBezTo>
                    <a:pt x="620" y="3126"/>
                    <a:pt x="490" y="2816"/>
                    <a:pt x="451" y="2484"/>
                  </a:cubicBezTo>
                  <a:lnTo>
                    <a:pt x="777" y="2484"/>
                  </a:lnTo>
                  <a:cubicBezTo>
                    <a:pt x="907" y="2484"/>
                    <a:pt x="1008" y="2371"/>
                    <a:pt x="991" y="2242"/>
                  </a:cubicBezTo>
                  <a:cubicBezTo>
                    <a:pt x="980" y="2129"/>
                    <a:pt x="884" y="2045"/>
                    <a:pt x="772" y="2045"/>
                  </a:cubicBezTo>
                  <a:lnTo>
                    <a:pt x="456" y="2045"/>
                  </a:lnTo>
                  <a:cubicBezTo>
                    <a:pt x="496" y="1712"/>
                    <a:pt x="625" y="1403"/>
                    <a:pt x="834" y="1138"/>
                  </a:cubicBezTo>
                  <a:lnTo>
                    <a:pt x="1008" y="1318"/>
                  </a:lnTo>
                  <a:cubicBezTo>
                    <a:pt x="1053" y="1360"/>
                    <a:pt x="1109" y="1382"/>
                    <a:pt x="1165" y="1382"/>
                  </a:cubicBezTo>
                  <a:cubicBezTo>
                    <a:pt x="1221" y="1382"/>
                    <a:pt x="1276" y="1360"/>
                    <a:pt x="1318" y="1318"/>
                  </a:cubicBezTo>
                  <a:cubicBezTo>
                    <a:pt x="1402" y="1228"/>
                    <a:pt x="1402" y="1093"/>
                    <a:pt x="1318" y="1008"/>
                  </a:cubicBezTo>
                  <a:lnTo>
                    <a:pt x="1143" y="828"/>
                  </a:lnTo>
                  <a:cubicBezTo>
                    <a:pt x="1402" y="626"/>
                    <a:pt x="1718" y="496"/>
                    <a:pt x="2050" y="457"/>
                  </a:cubicBezTo>
                  <a:lnTo>
                    <a:pt x="2050" y="772"/>
                  </a:lnTo>
                  <a:cubicBezTo>
                    <a:pt x="2050" y="890"/>
                    <a:pt x="2140" y="986"/>
                    <a:pt x="2258" y="992"/>
                  </a:cubicBezTo>
                  <a:lnTo>
                    <a:pt x="2270" y="992"/>
                  </a:lnTo>
                  <a:cubicBezTo>
                    <a:pt x="2388" y="992"/>
                    <a:pt x="2484" y="896"/>
                    <a:pt x="2484" y="772"/>
                  </a:cubicBezTo>
                  <a:lnTo>
                    <a:pt x="2484" y="457"/>
                  </a:lnTo>
                  <a:cubicBezTo>
                    <a:pt x="2816" y="496"/>
                    <a:pt x="3131" y="626"/>
                    <a:pt x="3390" y="828"/>
                  </a:cubicBezTo>
                  <a:lnTo>
                    <a:pt x="3221" y="1003"/>
                  </a:lnTo>
                  <a:cubicBezTo>
                    <a:pt x="3142" y="1082"/>
                    <a:pt x="3131" y="1211"/>
                    <a:pt x="3199" y="1296"/>
                  </a:cubicBezTo>
                  <a:cubicBezTo>
                    <a:pt x="3244" y="1353"/>
                    <a:pt x="3307" y="1381"/>
                    <a:pt x="3371" y="1381"/>
                  </a:cubicBezTo>
                  <a:cubicBezTo>
                    <a:pt x="3426" y="1381"/>
                    <a:pt x="3481" y="1360"/>
                    <a:pt x="3525" y="1318"/>
                  </a:cubicBezTo>
                  <a:lnTo>
                    <a:pt x="3700" y="1138"/>
                  </a:lnTo>
                  <a:cubicBezTo>
                    <a:pt x="3908" y="1403"/>
                    <a:pt x="4038" y="1712"/>
                    <a:pt x="4077" y="2045"/>
                  </a:cubicBezTo>
                  <a:lnTo>
                    <a:pt x="3756" y="2045"/>
                  </a:lnTo>
                  <a:cubicBezTo>
                    <a:pt x="3627" y="2045"/>
                    <a:pt x="3525" y="2157"/>
                    <a:pt x="3542" y="2287"/>
                  </a:cubicBezTo>
                  <a:cubicBezTo>
                    <a:pt x="3554" y="2399"/>
                    <a:pt x="3649" y="2484"/>
                    <a:pt x="3762" y="2484"/>
                  </a:cubicBezTo>
                  <a:lnTo>
                    <a:pt x="4077" y="2484"/>
                  </a:lnTo>
                  <a:cubicBezTo>
                    <a:pt x="4038" y="2816"/>
                    <a:pt x="3908" y="3126"/>
                    <a:pt x="3700" y="3391"/>
                  </a:cubicBezTo>
                  <a:lnTo>
                    <a:pt x="3520" y="3216"/>
                  </a:lnTo>
                  <a:cubicBezTo>
                    <a:pt x="3478" y="3172"/>
                    <a:pt x="3424" y="3151"/>
                    <a:pt x="3370" y="3151"/>
                  </a:cubicBezTo>
                  <a:cubicBezTo>
                    <a:pt x="3315" y="3151"/>
                    <a:pt x="3259" y="3173"/>
                    <a:pt x="3216" y="3216"/>
                  </a:cubicBezTo>
                  <a:cubicBezTo>
                    <a:pt x="3126" y="3300"/>
                    <a:pt x="3126" y="3436"/>
                    <a:pt x="3216" y="3520"/>
                  </a:cubicBezTo>
                  <a:lnTo>
                    <a:pt x="3554" y="3864"/>
                  </a:lnTo>
                  <a:cubicBezTo>
                    <a:pt x="3596" y="3906"/>
                    <a:pt x="3652" y="3927"/>
                    <a:pt x="3708" y="3927"/>
                  </a:cubicBezTo>
                  <a:cubicBezTo>
                    <a:pt x="3765" y="3927"/>
                    <a:pt x="3821" y="3906"/>
                    <a:pt x="3863" y="3864"/>
                  </a:cubicBezTo>
                  <a:cubicBezTo>
                    <a:pt x="4291" y="3436"/>
                    <a:pt x="4528" y="2867"/>
                    <a:pt x="4528" y="2264"/>
                  </a:cubicBezTo>
                  <a:cubicBezTo>
                    <a:pt x="4528" y="1656"/>
                    <a:pt x="4291" y="1093"/>
                    <a:pt x="3863" y="665"/>
                  </a:cubicBezTo>
                  <a:cubicBezTo>
                    <a:pt x="3435" y="237"/>
                    <a:pt x="2866" y="0"/>
                    <a:pt x="2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a:off x="10757821" y="2118932"/>
              <a:ext cx="59089" cy="55650"/>
            </a:xfrm>
            <a:custGeom>
              <a:rect b="b" l="l" r="r" t="t"/>
              <a:pathLst>
                <a:path extrusionOk="0" h="696" w="739">
                  <a:moveTo>
                    <a:pt x="499" y="0"/>
                  </a:moveTo>
                  <a:cubicBezTo>
                    <a:pt x="443" y="0"/>
                    <a:pt x="386" y="22"/>
                    <a:pt x="344" y="64"/>
                  </a:cubicBezTo>
                  <a:lnTo>
                    <a:pt x="85" y="323"/>
                  </a:lnTo>
                  <a:cubicBezTo>
                    <a:pt x="0" y="407"/>
                    <a:pt x="0" y="543"/>
                    <a:pt x="85" y="633"/>
                  </a:cubicBezTo>
                  <a:cubicBezTo>
                    <a:pt x="127" y="675"/>
                    <a:pt x="184" y="696"/>
                    <a:pt x="240" y="696"/>
                  </a:cubicBezTo>
                  <a:cubicBezTo>
                    <a:pt x="296" y="696"/>
                    <a:pt x="352" y="675"/>
                    <a:pt x="395" y="633"/>
                  </a:cubicBezTo>
                  <a:lnTo>
                    <a:pt x="654" y="374"/>
                  </a:lnTo>
                  <a:cubicBezTo>
                    <a:pt x="738" y="289"/>
                    <a:pt x="738" y="148"/>
                    <a:pt x="654" y="64"/>
                  </a:cubicBezTo>
                  <a:cubicBezTo>
                    <a:pt x="612" y="22"/>
                    <a:pt x="555" y="0"/>
                    <a:pt x="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a:off x="10707368" y="2136123"/>
              <a:ext cx="94670" cy="90192"/>
            </a:xfrm>
            <a:custGeom>
              <a:rect b="b" l="l" r="r" t="t"/>
              <a:pathLst>
                <a:path extrusionOk="0" h="1128" w="1184">
                  <a:moveTo>
                    <a:pt x="558" y="1"/>
                  </a:moveTo>
                  <a:cubicBezTo>
                    <a:pt x="249" y="1"/>
                    <a:pt x="1" y="254"/>
                    <a:pt x="1" y="564"/>
                  </a:cubicBezTo>
                  <a:cubicBezTo>
                    <a:pt x="1" y="874"/>
                    <a:pt x="249" y="1122"/>
                    <a:pt x="558" y="1127"/>
                  </a:cubicBezTo>
                  <a:cubicBezTo>
                    <a:pt x="829" y="1127"/>
                    <a:pt x="1065" y="936"/>
                    <a:pt x="1116" y="671"/>
                  </a:cubicBezTo>
                  <a:cubicBezTo>
                    <a:pt x="1183" y="311"/>
                    <a:pt x="907"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19"/>
          <p:cNvGrpSpPr/>
          <p:nvPr/>
        </p:nvGrpSpPr>
        <p:grpSpPr>
          <a:xfrm flipH="1">
            <a:off x="5602088" y="2619302"/>
            <a:ext cx="3344038" cy="747300"/>
            <a:chOff x="211763" y="2619200"/>
            <a:chExt cx="3344038" cy="747300"/>
          </a:xfrm>
        </p:grpSpPr>
        <p:sp>
          <p:nvSpPr>
            <p:cNvPr id="474" name="Google Shape;474;p19"/>
            <p:cNvSpPr/>
            <p:nvPr/>
          </p:nvSpPr>
          <p:spPr>
            <a:xfrm>
              <a:off x="457200" y="2741900"/>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txBox="1"/>
            <p:nvPr/>
          </p:nvSpPr>
          <p:spPr>
            <a:xfrm>
              <a:off x="211763" y="2717148"/>
              <a:ext cx="20862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Improved health benefits for riding e-bikes </a:t>
              </a:r>
              <a:endParaRPr sz="1200">
                <a:solidFill>
                  <a:schemeClr val="lt1"/>
                </a:solidFill>
                <a:latin typeface="Roboto"/>
                <a:ea typeface="Roboto"/>
                <a:cs typeface="Roboto"/>
                <a:sym typeface="Roboto"/>
              </a:endParaRPr>
            </a:p>
          </p:txBody>
        </p:sp>
        <p:sp>
          <p:nvSpPr>
            <p:cNvPr id="476" name="Google Shape;476;p19"/>
            <p:cNvSpPr txBox="1"/>
            <p:nvPr/>
          </p:nvSpPr>
          <p:spPr>
            <a:xfrm>
              <a:off x="2062599" y="2818550"/>
              <a:ext cx="939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Health</a:t>
              </a:r>
              <a:endParaRPr b="1" sz="1800">
                <a:solidFill>
                  <a:schemeClr val="lt1"/>
                </a:solidFill>
                <a:latin typeface="Fira Sans Extra Condensed"/>
                <a:ea typeface="Fira Sans Extra Condensed"/>
                <a:cs typeface="Fira Sans Extra Condensed"/>
                <a:sym typeface="Fira Sans Extra Condensed"/>
              </a:endParaRPr>
            </a:p>
          </p:txBody>
        </p:sp>
        <p:sp>
          <p:nvSpPr>
            <p:cNvPr id="477" name="Google Shape;477;p19"/>
            <p:cNvSpPr/>
            <p:nvPr/>
          </p:nvSpPr>
          <p:spPr>
            <a:xfrm rot="-5400000">
              <a:off x="2808500" y="2619200"/>
              <a:ext cx="747300" cy="747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9"/>
          <p:cNvGrpSpPr/>
          <p:nvPr/>
        </p:nvGrpSpPr>
        <p:grpSpPr>
          <a:xfrm flipH="1">
            <a:off x="4892838" y="3842002"/>
            <a:ext cx="3179938" cy="747600"/>
            <a:chOff x="1085113" y="3842002"/>
            <a:chExt cx="3179938" cy="747600"/>
          </a:xfrm>
        </p:grpSpPr>
        <p:sp>
          <p:nvSpPr>
            <p:cNvPr id="479" name="Google Shape;479;p19"/>
            <p:cNvSpPr/>
            <p:nvPr/>
          </p:nvSpPr>
          <p:spPr>
            <a:xfrm>
              <a:off x="1161325" y="3964852"/>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9"/>
            <p:cNvSpPr txBox="1"/>
            <p:nvPr/>
          </p:nvSpPr>
          <p:spPr>
            <a:xfrm>
              <a:off x="1085113" y="3940099"/>
              <a:ext cx="19506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Sensors help collect data for travel patterns</a:t>
              </a:r>
              <a:endParaRPr sz="1200">
                <a:solidFill>
                  <a:schemeClr val="lt1"/>
                </a:solidFill>
                <a:latin typeface="Roboto"/>
                <a:ea typeface="Roboto"/>
                <a:cs typeface="Roboto"/>
                <a:sym typeface="Roboto"/>
              </a:endParaRPr>
            </a:p>
          </p:txBody>
        </p:sp>
        <p:sp>
          <p:nvSpPr>
            <p:cNvPr id="481" name="Google Shape;481;p19"/>
            <p:cNvSpPr txBox="1"/>
            <p:nvPr/>
          </p:nvSpPr>
          <p:spPr>
            <a:xfrm>
              <a:off x="2718511" y="4041499"/>
              <a:ext cx="1059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Data</a:t>
              </a:r>
              <a:endParaRPr b="1" sz="1800">
                <a:solidFill>
                  <a:schemeClr val="lt1"/>
                </a:solidFill>
                <a:latin typeface="Fira Sans Extra Condensed"/>
                <a:ea typeface="Fira Sans Extra Condensed"/>
                <a:cs typeface="Fira Sans Extra Condensed"/>
                <a:sym typeface="Fira Sans Extra Condensed"/>
              </a:endParaRPr>
            </a:p>
          </p:txBody>
        </p:sp>
        <p:sp>
          <p:nvSpPr>
            <p:cNvPr id="482" name="Google Shape;482;p19"/>
            <p:cNvSpPr/>
            <p:nvPr/>
          </p:nvSpPr>
          <p:spPr>
            <a:xfrm rot="-5400000">
              <a:off x="3517450" y="3842002"/>
              <a:ext cx="747600" cy="747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9"/>
          <p:cNvGrpSpPr/>
          <p:nvPr/>
        </p:nvGrpSpPr>
        <p:grpSpPr>
          <a:xfrm>
            <a:off x="443300" y="2619301"/>
            <a:ext cx="3098600" cy="747300"/>
            <a:chOff x="457200" y="2619200"/>
            <a:chExt cx="3098600" cy="747300"/>
          </a:xfrm>
        </p:grpSpPr>
        <p:sp>
          <p:nvSpPr>
            <p:cNvPr id="484" name="Google Shape;484;p19"/>
            <p:cNvSpPr/>
            <p:nvPr/>
          </p:nvSpPr>
          <p:spPr>
            <a:xfrm>
              <a:off x="457200" y="2741900"/>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txBox="1"/>
            <p:nvPr/>
          </p:nvSpPr>
          <p:spPr>
            <a:xfrm>
              <a:off x="495025" y="2717150"/>
              <a:ext cx="13746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New Avenues</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to reduce CO2</a:t>
              </a:r>
              <a:endParaRPr sz="1200">
                <a:solidFill>
                  <a:schemeClr val="lt1"/>
                </a:solidFill>
                <a:latin typeface="Roboto"/>
                <a:ea typeface="Roboto"/>
                <a:cs typeface="Roboto"/>
                <a:sym typeface="Roboto"/>
              </a:endParaRPr>
            </a:p>
          </p:txBody>
        </p:sp>
        <p:sp>
          <p:nvSpPr>
            <p:cNvPr id="486" name="Google Shape;486;p19"/>
            <p:cNvSpPr txBox="1"/>
            <p:nvPr/>
          </p:nvSpPr>
          <p:spPr>
            <a:xfrm>
              <a:off x="1497425" y="2818549"/>
              <a:ext cx="1374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Environment</a:t>
              </a:r>
              <a:endParaRPr b="1" sz="1800">
                <a:solidFill>
                  <a:schemeClr val="lt1"/>
                </a:solidFill>
                <a:latin typeface="Fira Sans Extra Condensed"/>
                <a:ea typeface="Fira Sans Extra Condensed"/>
                <a:cs typeface="Fira Sans Extra Condensed"/>
                <a:sym typeface="Fira Sans Extra Condensed"/>
              </a:endParaRPr>
            </a:p>
          </p:txBody>
        </p:sp>
        <p:sp>
          <p:nvSpPr>
            <p:cNvPr id="487" name="Google Shape;487;p19"/>
            <p:cNvSpPr/>
            <p:nvPr/>
          </p:nvSpPr>
          <p:spPr>
            <a:xfrm rot="-5400000">
              <a:off x="2808500" y="2619200"/>
              <a:ext cx="747300" cy="747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9"/>
          <p:cNvGrpSpPr/>
          <p:nvPr/>
        </p:nvGrpSpPr>
        <p:grpSpPr>
          <a:xfrm>
            <a:off x="1147425" y="3842002"/>
            <a:ext cx="3103725" cy="747600"/>
            <a:chOff x="1161325" y="3842002"/>
            <a:chExt cx="3103725" cy="747600"/>
          </a:xfrm>
        </p:grpSpPr>
        <p:sp>
          <p:nvSpPr>
            <p:cNvPr id="489" name="Google Shape;489;p19"/>
            <p:cNvSpPr/>
            <p:nvPr/>
          </p:nvSpPr>
          <p:spPr>
            <a:xfrm>
              <a:off x="1161325" y="3964852"/>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9"/>
            <p:cNvSpPr txBox="1"/>
            <p:nvPr/>
          </p:nvSpPr>
          <p:spPr>
            <a:xfrm>
              <a:off x="1199150" y="3940102"/>
              <a:ext cx="13746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EV</a:t>
              </a:r>
              <a:r>
                <a:rPr lang="en" sz="1200">
                  <a:solidFill>
                    <a:schemeClr val="lt1"/>
                  </a:solidFill>
                  <a:latin typeface="Roboto"/>
                  <a:ea typeface="Roboto"/>
                  <a:cs typeface="Roboto"/>
                  <a:sym typeface="Roboto"/>
                </a:rPr>
                <a:t>s require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minimal care</a:t>
              </a:r>
              <a:endParaRPr sz="1200">
                <a:solidFill>
                  <a:schemeClr val="lt1"/>
                </a:solidFill>
                <a:latin typeface="Roboto"/>
                <a:ea typeface="Roboto"/>
                <a:cs typeface="Roboto"/>
                <a:sym typeface="Roboto"/>
              </a:endParaRPr>
            </a:p>
          </p:txBody>
        </p:sp>
        <p:sp>
          <p:nvSpPr>
            <p:cNvPr id="491" name="Google Shape;491;p19"/>
            <p:cNvSpPr txBox="1"/>
            <p:nvPr/>
          </p:nvSpPr>
          <p:spPr>
            <a:xfrm>
              <a:off x="2138400" y="4041500"/>
              <a:ext cx="13746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Maintenance</a:t>
              </a:r>
              <a:endParaRPr b="1" sz="1800">
                <a:solidFill>
                  <a:schemeClr val="lt1"/>
                </a:solidFill>
                <a:latin typeface="Fira Sans Extra Condensed"/>
                <a:ea typeface="Fira Sans Extra Condensed"/>
                <a:cs typeface="Fira Sans Extra Condensed"/>
                <a:sym typeface="Fira Sans Extra Condensed"/>
              </a:endParaRPr>
            </a:p>
          </p:txBody>
        </p:sp>
        <p:sp>
          <p:nvSpPr>
            <p:cNvPr id="492" name="Google Shape;492;p19"/>
            <p:cNvSpPr/>
            <p:nvPr/>
          </p:nvSpPr>
          <p:spPr>
            <a:xfrm rot="-5400000">
              <a:off x="3517450" y="3842002"/>
              <a:ext cx="747600" cy="747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9"/>
          <p:cNvGrpSpPr/>
          <p:nvPr/>
        </p:nvGrpSpPr>
        <p:grpSpPr>
          <a:xfrm>
            <a:off x="1147425" y="1396300"/>
            <a:ext cx="3103725" cy="747600"/>
            <a:chOff x="1161325" y="1396300"/>
            <a:chExt cx="3103725" cy="747600"/>
          </a:xfrm>
        </p:grpSpPr>
        <p:sp>
          <p:nvSpPr>
            <p:cNvPr id="494" name="Google Shape;494;p19"/>
            <p:cNvSpPr/>
            <p:nvPr/>
          </p:nvSpPr>
          <p:spPr>
            <a:xfrm>
              <a:off x="1161325" y="1519150"/>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3517450" y="1396300"/>
              <a:ext cx="747600" cy="747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a:t>
              </a:r>
              <a:endParaRPr sz="1600">
                <a:solidFill>
                  <a:schemeClr val="lt1"/>
                </a:solidFill>
              </a:endParaRPr>
            </a:p>
          </p:txBody>
        </p:sp>
        <p:sp>
          <p:nvSpPr>
            <p:cNvPr id="496" name="Google Shape;496;p19"/>
            <p:cNvSpPr txBox="1"/>
            <p:nvPr/>
          </p:nvSpPr>
          <p:spPr>
            <a:xfrm>
              <a:off x="1351550" y="1494400"/>
              <a:ext cx="1676700" cy="5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The EV industry is valued at 370.86B</a:t>
              </a:r>
              <a:endParaRPr sz="1200">
                <a:solidFill>
                  <a:schemeClr val="lt1"/>
                </a:solidFill>
                <a:latin typeface="Roboto"/>
                <a:ea typeface="Roboto"/>
                <a:cs typeface="Roboto"/>
                <a:sym typeface="Roboto"/>
              </a:endParaRPr>
            </a:p>
          </p:txBody>
        </p:sp>
        <p:sp>
          <p:nvSpPr>
            <p:cNvPr id="497" name="Google Shape;497;p19"/>
            <p:cNvSpPr txBox="1"/>
            <p:nvPr/>
          </p:nvSpPr>
          <p:spPr>
            <a:xfrm>
              <a:off x="2642537" y="1595700"/>
              <a:ext cx="939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Value</a:t>
              </a:r>
              <a:endParaRPr b="1" sz="1800">
                <a:solidFill>
                  <a:schemeClr val="lt1"/>
                </a:solidFill>
                <a:latin typeface="Fira Sans Extra Condensed"/>
                <a:ea typeface="Fira Sans Extra Condensed"/>
                <a:cs typeface="Fira Sans Extra Condensed"/>
                <a:sym typeface="Fira Sans Extra Condensed"/>
              </a:endParaRPr>
            </a:p>
          </p:txBody>
        </p:sp>
      </p:grpSp>
      <p:sp>
        <p:nvSpPr>
          <p:cNvPr id="498" name="Google Shape;498;p19"/>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sz="2400"/>
          </a:p>
        </p:txBody>
      </p:sp>
      <p:grpSp>
        <p:nvGrpSpPr>
          <p:cNvPr id="499" name="Google Shape;499;p19"/>
          <p:cNvGrpSpPr/>
          <p:nvPr/>
        </p:nvGrpSpPr>
        <p:grpSpPr>
          <a:xfrm>
            <a:off x="4892775" y="1396301"/>
            <a:ext cx="3103788" cy="747600"/>
            <a:chOff x="4892775" y="1396301"/>
            <a:chExt cx="3103788" cy="747600"/>
          </a:xfrm>
        </p:grpSpPr>
        <p:grpSp>
          <p:nvGrpSpPr>
            <p:cNvPr id="500" name="Google Shape;500;p19"/>
            <p:cNvGrpSpPr/>
            <p:nvPr/>
          </p:nvGrpSpPr>
          <p:grpSpPr>
            <a:xfrm flipH="1">
              <a:off x="4892838" y="1396301"/>
              <a:ext cx="3103725" cy="747600"/>
              <a:chOff x="1161325" y="1396300"/>
              <a:chExt cx="3103725" cy="747600"/>
            </a:xfrm>
          </p:grpSpPr>
          <p:sp>
            <p:nvSpPr>
              <p:cNvPr id="501" name="Google Shape;501;p19"/>
              <p:cNvSpPr/>
              <p:nvPr/>
            </p:nvSpPr>
            <p:spPr>
              <a:xfrm>
                <a:off x="1161325" y="1519150"/>
                <a:ext cx="2702400" cy="501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9"/>
              <p:cNvSpPr/>
              <p:nvPr/>
            </p:nvSpPr>
            <p:spPr>
              <a:xfrm rot="-5400000">
                <a:off x="3517450" y="1396300"/>
                <a:ext cx="747600" cy="747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
              <p:cNvSpPr txBox="1"/>
              <p:nvPr/>
            </p:nvSpPr>
            <p:spPr>
              <a:xfrm>
                <a:off x="1199137" y="1494399"/>
                <a:ext cx="1918800" cy="55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solidFill>
                      <a:schemeClr val="lt1"/>
                    </a:solidFill>
                    <a:latin typeface="Roboto"/>
                    <a:ea typeface="Roboto"/>
                    <a:cs typeface="Roboto"/>
                    <a:sym typeface="Roboto"/>
                  </a:rPr>
                  <a:t>Smart city of future will be dominated by EVs</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p:txBody>
          </p:sp>
          <p:sp>
            <p:nvSpPr>
              <p:cNvPr id="504" name="Google Shape;504;p19"/>
              <p:cNvSpPr txBox="1"/>
              <p:nvPr/>
            </p:nvSpPr>
            <p:spPr>
              <a:xfrm>
                <a:off x="2726149" y="1595800"/>
                <a:ext cx="9393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Scope</a:t>
                </a:r>
                <a:endParaRPr b="1" sz="1800">
                  <a:solidFill>
                    <a:schemeClr val="lt1"/>
                  </a:solidFill>
                  <a:latin typeface="Fira Sans Extra Condensed"/>
                  <a:ea typeface="Fira Sans Extra Condensed"/>
                  <a:cs typeface="Fira Sans Extra Condensed"/>
                  <a:sym typeface="Fira Sans Extra Condensed"/>
                </a:endParaRPr>
              </a:p>
            </p:txBody>
          </p:sp>
        </p:grpSp>
        <p:sp>
          <p:nvSpPr>
            <p:cNvPr id="505" name="Google Shape;505;p19"/>
            <p:cNvSpPr/>
            <p:nvPr/>
          </p:nvSpPr>
          <p:spPr>
            <a:xfrm rot="-5400000">
              <a:off x="4892775" y="1398150"/>
              <a:ext cx="743700" cy="74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9"/>
          <p:cNvGrpSpPr/>
          <p:nvPr/>
        </p:nvGrpSpPr>
        <p:grpSpPr>
          <a:xfrm>
            <a:off x="5058375" y="1593018"/>
            <a:ext cx="412375" cy="354063"/>
            <a:chOff x="5693687" y="3522339"/>
            <a:chExt cx="412375" cy="354063"/>
          </a:xfrm>
        </p:grpSpPr>
        <p:sp>
          <p:nvSpPr>
            <p:cNvPr id="507" name="Google Shape;507;p19"/>
            <p:cNvSpPr/>
            <p:nvPr/>
          </p:nvSpPr>
          <p:spPr>
            <a:xfrm>
              <a:off x="5693687" y="3522339"/>
              <a:ext cx="400731" cy="354063"/>
            </a:xfrm>
            <a:custGeom>
              <a:rect b="b" l="l" r="r" t="t"/>
              <a:pathLst>
                <a:path extrusionOk="0" h="3801" w="4302">
                  <a:moveTo>
                    <a:pt x="1" y="1"/>
                  </a:moveTo>
                  <a:lnTo>
                    <a:pt x="1" y="3800"/>
                  </a:lnTo>
                  <a:lnTo>
                    <a:pt x="4301" y="3800"/>
                  </a:lnTo>
                  <a:lnTo>
                    <a:pt x="4301" y="3568"/>
                  </a:lnTo>
                  <a:lnTo>
                    <a:pt x="233" y="3568"/>
                  </a:lnTo>
                  <a:lnTo>
                    <a:pt x="2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9"/>
            <p:cNvSpPr/>
            <p:nvPr/>
          </p:nvSpPr>
          <p:spPr>
            <a:xfrm>
              <a:off x="5735325" y="3532306"/>
              <a:ext cx="370737" cy="187418"/>
            </a:xfrm>
            <a:custGeom>
              <a:rect b="b" l="l" r="r" t="t"/>
              <a:pathLst>
                <a:path extrusionOk="0" h="2012" w="3980">
                  <a:moveTo>
                    <a:pt x="3980" y="1"/>
                  </a:moveTo>
                  <a:lnTo>
                    <a:pt x="2798" y="872"/>
                  </a:lnTo>
                  <a:lnTo>
                    <a:pt x="3329" y="836"/>
                  </a:lnTo>
                  <a:lnTo>
                    <a:pt x="2810" y="1677"/>
                  </a:lnTo>
                  <a:lnTo>
                    <a:pt x="1122" y="502"/>
                  </a:lnTo>
                  <a:lnTo>
                    <a:pt x="13" y="1659"/>
                  </a:lnTo>
                  <a:lnTo>
                    <a:pt x="1" y="1999"/>
                  </a:lnTo>
                  <a:lnTo>
                    <a:pt x="1152" y="806"/>
                  </a:lnTo>
                  <a:lnTo>
                    <a:pt x="2882" y="2011"/>
                  </a:lnTo>
                  <a:lnTo>
                    <a:pt x="3538" y="943"/>
                  </a:lnTo>
                  <a:lnTo>
                    <a:pt x="3753" y="1361"/>
                  </a:lnTo>
                  <a:lnTo>
                    <a:pt x="39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9"/>
            <p:cNvSpPr/>
            <p:nvPr/>
          </p:nvSpPr>
          <p:spPr>
            <a:xfrm>
              <a:off x="5735325" y="3729598"/>
              <a:ext cx="41824" cy="111221"/>
            </a:xfrm>
            <a:custGeom>
              <a:rect b="b" l="l" r="r" t="t"/>
              <a:pathLst>
                <a:path extrusionOk="0" h="1194" w="449">
                  <a:moveTo>
                    <a:pt x="1" y="0"/>
                  </a:moveTo>
                  <a:lnTo>
                    <a:pt x="1" y="1193"/>
                  </a:lnTo>
                  <a:lnTo>
                    <a:pt x="448" y="1193"/>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
            <p:cNvSpPr/>
            <p:nvPr/>
          </p:nvSpPr>
          <p:spPr>
            <a:xfrm>
              <a:off x="5792053" y="3674546"/>
              <a:ext cx="41172" cy="166273"/>
            </a:xfrm>
            <a:custGeom>
              <a:rect b="b" l="l" r="r" t="t"/>
              <a:pathLst>
                <a:path extrusionOk="0" h="1785" w="442">
                  <a:moveTo>
                    <a:pt x="0" y="1"/>
                  </a:moveTo>
                  <a:lnTo>
                    <a:pt x="0" y="1784"/>
                  </a:lnTo>
                  <a:lnTo>
                    <a:pt x="442" y="1784"/>
                  </a:lnTo>
                  <a:lnTo>
                    <a:pt x="4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5848130" y="3649582"/>
              <a:ext cx="41824" cy="191237"/>
            </a:xfrm>
            <a:custGeom>
              <a:rect b="b" l="l" r="r" t="t"/>
              <a:pathLst>
                <a:path extrusionOk="0" h="2053" w="449">
                  <a:moveTo>
                    <a:pt x="1" y="1"/>
                  </a:moveTo>
                  <a:lnTo>
                    <a:pt x="1" y="2052"/>
                  </a:lnTo>
                  <a:lnTo>
                    <a:pt x="448" y="2052"/>
                  </a:lnTo>
                  <a:lnTo>
                    <a:pt x="4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5904858" y="3699045"/>
              <a:ext cx="41731" cy="141774"/>
            </a:xfrm>
            <a:custGeom>
              <a:rect b="b" l="l" r="r" t="t"/>
              <a:pathLst>
                <a:path extrusionOk="0" h="1522" w="448">
                  <a:moveTo>
                    <a:pt x="0" y="0"/>
                  </a:moveTo>
                  <a:lnTo>
                    <a:pt x="0" y="1521"/>
                  </a:lnTo>
                  <a:lnTo>
                    <a:pt x="448" y="1521"/>
                  </a:lnTo>
                  <a:lnTo>
                    <a:pt x="4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5960934" y="3729598"/>
              <a:ext cx="41824" cy="111221"/>
            </a:xfrm>
            <a:custGeom>
              <a:rect b="b" l="l" r="r" t="t"/>
              <a:pathLst>
                <a:path extrusionOk="0" h="1194" w="449">
                  <a:moveTo>
                    <a:pt x="1" y="0"/>
                  </a:moveTo>
                  <a:lnTo>
                    <a:pt x="1" y="1193"/>
                  </a:lnTo>
                  <a:lnTo>
                    <a:pt x="448" y="1193"/>
                  </a:lnTo>
                  <a:lnTo>
                    <a:pt x="4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9"/>
            <p:cNvSpPr/>
            <p:nvPr/>
          </p:nvSpPr>
          <p:spPr>
            <a:xfrm>
              <a:off x="6018781" y="3712924"/>
              <a:ext cx="41731" cy="127895"/>
            </a:xfrm>
            <a:custGeom>
              <a:rect b="b" l="l" r="r" t="t"/>
              <a:pathLst>
                <a:path extrusionOk="0" h="1373" w="448">
                  <a:moveTo>
                    <a:pt x="0" y="1"/>
                  </a:moveTo>
                  <a:lnTo>
                    <a:pt x="0" y="1372"/>
                  </a:lnTo>
                  <a:lnTo>
                    <a:pt x="447" y="1372"/>
                  </a:lnTo>
                  <a:lnTo>
                    <a:pt x="4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9"/>
          <p:cNvGrpSpPr/>
          <p:nvPr/>
        </p:nvGrpSpPr>
        <p:grpSpPr>
          <a:xfrm>
            <a:off x="3622855" y="4011518"/>
            <a:ext cx="509065" cy="408463"/>
            <a:chOff x="3200059" y="2094998"/>
            <a:chExt cx="509065" cy="408463"/>
          </a:xfrm>
        </p:grpSpPr>
        <p:sp>
          <p:nvSpPr>
            <p:cNvPr id="516" name="Google Shape;516;p19"/>
            <p:cNvSpPr/>
            <p:nvPr/>
          </p:nvSpPr>
          <p:spPr>
            <a:xfrm>
              <a:off x="3200059" y="2094998"/>
              <a:ext cx="509065" cy="336178"/>
            </a:xfrm>
            <a:custGeom>
              <a:rect b="b" l="l" r="r" t="t"/>
              <a:pathLst>
                <a:path extrusionOk="0" h="3609" w="5465">
                  <a:moveTo>
                    <a:pt x="3055" y="0"/>
                  </a:moveTo>
                  <a:cubicBezTo>
                    <a:pt x="2553" y="0"/>
                    <a:pt x="2142" y="412"/>
                    <a:pt x="2142" y="913"/>
                  </a:cubicBezTo>
                  <a:cubicBezTo>
                    <a:pt x="2142" y="936"/>
                    <a:pt x="2142" y="960"/>
                    <a:pt x="2148" y="984"/>
                  </a:cubicBezTo>
                  <a:cubicBezTo>
                    <a:pt x="2046" y="936"/>
                    <a:pt x="1939" y="913"/>
                    <a:pt x="1826" y="913"/>
                  </a:cubicBezTo>
                  <a:cubicBezTo>
                    <a:pt x="1408" y="913"/>
                    <a:pt x="1068" y="1253"/>
                    <a:pt x="1068" y="1670"/>
                  </a:cubicBezTo>
                  <a:cubicBezTo>
                    <a:pt x="1068" y="1712"/>
                    <a:pt x="1074" y="1754"/>
                    <a:pt x="1080" y="1801"/>
                  </a:cubicBezTo>
                  <a:cubicBezTo>
                    <a:pt x="1027" y="1789"/>
                    <a:pt x="973" y="1783"/>
                    <a:pt x="913" y="1783"/>
                  </a:cubicBezTo>
                  <a:cubicBezTo>
                    <a:pt x="412" y="1783"/>
                    <a:pt x="1" y="2189"/>
                    <a:pt x="1" y="2696"/>
                  </a:cubicBezTo>
                  <a:cubicBezTo>
                    <a:pt x="1" y="3197"/>
                    <a:pt x="412" y="3609"/>
                    <a:pt x="913" y="3609"/>
                  </a:cubicBezTo>
                  <a:lnTo>
                    <a:pt x="4707" y="3609"/>
                  </a:lnTo>
                  <a:cubicBezTo>
                    <a:pt x="5124" y="3609"/>
                    <a:pt x="5464" y="3269"/>
                    <a:pt x="5464" y="2851"/>
                  </a:cubicBezTo>
                  <a:cubicBezTo>
                    <a:pt x="5464" y="2475"/>
                    <a:pt x="5184" y="2165"/>
                    <a:pt x="4826" y="2106"/>
                  </a:cubicBezTo>
                  <a:cubicBezTo>
                    <a:pt x="4910" y="1980"/>
                    <a:pt x="4963" y="1831"/>
                    <a:pt x="4963" y="1670"/>
                  </a:cubicBezTo>
                  <a:cubicBezTo>
                    <a:pt x="4963" y="1253"/>
                    <a:pt x="4623" y="913"/>
                    <a:pt x="4206" y="913"/>
                  </a:cubicBezTo>
                  <a:cubicBezTo>
                    <a:pt x="4122" y="913"/>
                    <a:pt x="4039" y="931"/>
                    <a:pt x="3967" y="954"/>
                  </a:cubicBezTo>
                  <a:cubicBezTo>
                    <a:pt x="3967" y="942"/>
                    <a:pt x="3967" y="925"/>
                    <a:pt x="3967" y="913"/>
                  </a:cubicBezTo>
                  <a:cubicBezTo>
                    <a:pt x="3967" y="412"/>
                    <a:pt x="3562" y="0"/>
                    <a:pt x="30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9"/>
            <p:cNvSpPr/>
            <p:nvPr/>
          </p:nvSpPr>
          <p:spPr>
            <a:xfrm>
              <a:off x="3335126" y="2298904"/>
              <a:ext cx="96131" cy="204557"/>
            </a:xfrm>
            <a:custGeom>
              <a:rect b="b" l="l" r="r" t="t"/>
              <a:pathLst>
                <a:path extrusionOk="0" h="2196" w="1032">
                  <a:moveTo>
                    <a:pt x="513" y="0"/>
                  </a:moveTo>
                  <a:lnTo>
                    <a:pt x="0" y="978"/>
                  </a:lnTo>
                  <a:lnTo>
                    <a:pt x="197" y="978"/>
                  </a:lnTo>
                  <a:lnTo>
                    <a:pt x="197" y="2195"/>
                  </a:lnTo>
                  <a:lnTo>
                    <a:pt x="835" y="2195"/>
                  </a:lnTo>
                  <a:lnTo>
                    <a:pt x="835" y="978"/>
                  </a:lnTo>
                  <a:lnTo>
                    <a:pt x="1032" y="978"/>
                  </a:lnTo>
                  <a:lnTo>
                    <a:pt x="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
            <p:cNvSpPr/>
            <p:nvPr/>
          </p:nvSpPr>
          <p:spPr>
            <a:xfrm>
              <a:off x="3497859" y="2298904"/>
              <a:ext cx="96783" cy="204557"/>
            </a:xfrm>
            <a:custGeom>
              <a:rect b="b" l="l" r="r" t="t"/>
              <a:pathLst>
                <a:path extrusionOk="0" h="2196" w="1039">
                  <a:moveTo>
                    <a:pt x="198" y="0"/>
                  </a:moveTo>
                  <a:lnTo>
                    <a:pt x="198" y="1217"/>
                  </a:lnTo>
                  <a:lnTo>
                    <a:pt x="1" y="1217"/>
                  </a:lnTo>
                  <a:lnTo>
                    <a:pt x="520" y="2195"/>
                  </a:lnTo>
                  <a:lnTo>
                    <a:pt x="1039" y="1217"/>
                  </a:lnTo>
                  <a:lnTo>
                    <a:pt x="836" y="1217"/>
                  </a:lnTo>
                  <a:lnTo>
                    <a:pt x="8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19"/>
          <p:cNvGrpSpPr/>
          <p:nvPr/>
        </p:nvGrpSpPr>
        <p:grpSpPr>
          <a:xfrm>
            <a:off x="5081709" y="3980732"/>
            <a:ext cx="365707" cy="470036"/>
            <a:chOff x="3278398" y="3497468"/>
            <a:chExt cx="365707" cy="470036"/>
          </a:xfrm>
        </p:grpSpPr>
        <p:sp>
          <p:nvSpPr>
            <p:cNvPr id="520" name="Google Shape;520;p19"/>
            <p:cNvSpPr/>
            <p:nvPr/>
          </p:nvSpPr>
          <p:spPr>
            <a:xfrm>
              <a:off x="3413461" y="3680694"/>
              <a:ext cx="68931" cy="142892"/>
            </a:xfrm>
            <a:custGeom>
              <a:rect b="b" l="l" r="r" t="t"/>
              <a:pathLst>
                <a:path extrusionOk="0" h="1534" w="740">
                  <a:moveTo>
                    <a:pt x="0" y="1"/>
                  </a:moveTo>
                  <a:lnTo>
                    <a:pt x="0" y="1534"/>
                  </a:lnTo>
                  <a:lnTo>
                    <a:pt x="740" y="1534"/>
                  </a:lnTo>
                  <a:lnTo>
                    <a:pt x="7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3494229" y="3641292"/>
              <a:ext cx="69024" cy="182295"/>
            </a:xfrm>
            <a:custGeom>
              <a:rect b="b" l="l" r="r" t="t"/>
              <a:pathLst>
                <a:path extrusionOk="0" h="1957" w="741">
                  <a:moveTo>
                    <a:pt x="1" y="0"/>
                  </a:moveTo>
                  <a:lnTo>
                    <a:pt x="1" y="1957"/>
                  </a:lnTo>
                  <a:lnTo>
                    <a:pt x="740" y="1957"/>
                  </a:lnTo>
                  <a:lnTo>
                    <a:pt x="7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3575081" y="3595648"/>
              <a:ext cx="69024" cy="227938"/>
            </a:xfrm>
            <a:custGeom>
              <a:rect b="b" l="l" r="r" t="t"/>
              <a:pathLst>
                <a:path extrusionOk="0" h="2447" w="741">
                  <a:moveTo>
                    <a:pt x="1" y="1"/>
                  </a:moveTo>
                  <a:lnTo>
                    <a:pt x="1" y="2447"/>
                  </a:lnTo>
                  <a:lnTo>
                    <a:pt x="740" y="2447"/>
                  </a:lnTo>
                  <a:lnTo>
                    <a:pt x="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19"/>
            <p:cNvGrpSpPr/>
            <p:nvPr/>
          </p:nvGrpSpPr>
          <p:grpSpPr>
            <a:xfrm>
              <a:off x="3278398" y="3497468"/>
              <a:ext cx="314568" cy="470036"/>
              <a:chOff x="3278398" y="3497468"/>
              <a:chExt cx="314568" cy="470036"/>
            </a:xfrm>
          </p:grpSpPr>
          <p:sp>
            <p:nvSpPr>
              <p:cNvPr id="524" name="Google Shape;524;p19"/>
              <p:cNvSpPr/>
              <p:nvPr/>
            </p:nvSpPr>
            <p:spPr>
              <a:xfrm>
                <a:off x="3352825" y="3552240"/>
                <a:ext cx="124076" cy="66043"/>
              </a:xfrm>
              <a:custGeom>
                <a:rect b="b" l="l" r="r" t="t"/>
                <a:pathLst>
                  <a:path extrusionOk="0" h="709" w="1332">
                    <a:moveTo>
                      <a:pt x="876" y="0"/>
                    </a:moveTo>
                    <a:cubicBezTo>
                      <a:pt x="517" y="0"/>
                      <a:pt x="175" y="212"/>
                      <a:pt x="25" y="562"/>
                    </a:cubicBezTo>
                    <a:cubicBezTo>
                      <a:pt x="1" y="616"/>
                      <a:pt x="25" y="676"/>
                      <a:pt x="78" y="700"/>
                    </a:cubicBezTo>
                    <a:cubicBezTo>
                      <a:pt x="93" y="706"/>
                      <a:pt x="107" y="709"/>
                      <a:pt x="121" y="709"/>
                    </a:cubicBezTo>
                    <a:cubicBezTo>
                      <a:pt x="161" y="709"/>
                      <a:pt x="198" y="685"/>
                      <a:pt x="216" y="646"/>
                    </a:cubicBezTo>
                    <a:cubicBezTo>
                      <a:pt x="336" y="374"/>
                      <a:pt x="603" y="212"/>
                      <a:pt x="881" y="212"/>
                    </a:cubicBezTo>
                    <a:cubicBezTo>
                      <a:pt x="976" y="212"/>
                      <a:pt x="1072" y="231"/>
                      <a:pt x="1164" y="270"/>
                    </a:cubicBezTo>
                    <a:cubicBezTo>
                      <a:pt x="1178" y="276"/>
                      <a:pt x="1193" y="279"/>
                      <a:pt x="1208" y="279"/>
                    </a:cubicBezTo>
                    <a:cubicBezTo>
                      <a:pt x="1249" y="279"/>
                      <a:pt x="1290" y="256"/>
                      <a:pt x="1307" y="216"/>
                    </a:cubicBezTo>
                    <a:cubicBezTo>
                      <a:pt x="1331" y="163"/>
                      <a:pt x="1301" y="103"/>
                      <a:pt x="1248" y="79"/>
                    </a:cubicBezTo>
                    <a:cubicBezTo>
                      <a:pt x="1127" y="26"/>
                      <a:pt x="1000" y="0"/>
                      <a:pt x="8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p:nvPr/>
            </p:nvSpPr>
            <p:spPr>
              <a:xfrm>
                <a:off x="3280633" y="3497468"/>
                <a:ext cx="312332" cy="274606"/>
              </a:xfrm>
              <a:custGeom>
                <a:rect b="b" l="l" r="r" t="t"/>
                <a:pathLst>
                  <a:path extrusionOk="0" h="2948" w="3353">
                    <a:moveTo>
                      <a:pt x="1679" y="212"/>
                    </a:moveTo>
                    <a:cubicBezTo>
                      <a:pt x="1845" y="212"/>
                      <a:pt x="2015" y="245"/>
                      <a:pt x="2178" y="315"/>
                    </a:cubicBezTo>
                    <a:cubicBezTo>
                      <a:pt x="2816" y="596"/>
                      <a:pt x="3108" y="1335"/>
                      <a:pt x="2834" y="1979"/>
                    </a:cubicBezTo>
                    <a:cubicBezTo>
                      <a:pt x="2626" y="2453"/>
                      <a:pt x="2162" y="2736"/>
                      <a:pt x="1675" y="2736"/>
                    </a:cubicBezTo>
                    <a:cubicBezTo>
                      <a:pt x="1506" y="2736"/>
                      <a:pt x="1334" y="2702"/>
                      <a:pt x="1170" y="2630"/>
                    </a:cubicBezTo>
                    <a:cubicBezTo>
                      <a:pt x="531" y="2355"/>
                      <a:pt x="239" y="1610"/>
                      <a:pt x="519" y="971"/>
                    </a:cubicBezTo>
                    <a:cubicBezTo>
                      <a:pt x="724" y="496"/>
                      <a:pt x="1190" y="212"/>
                      <a:pt x="1679" y="212"/>
                    </a:cubicBezTo>
                    <a:close/>
                    <a:moveTo>
                      <a:pt x="1673" y="0"/>
                    </a:moveTo>
                    <a:cubicBezTo>
                      <a:pt x="1104" y="0"/>
                      <a:pt x="562" y="334"/>
                      <a:pt x="323" y="888"/>
                    </a:cubicBezTo>
                    <a:cubicBezTo>
                      <a:pt x="0" y="1634"/>
                      <a:pt x="340" y="2504"/>
                      <a:pt x="1086" y="2826"/>
                    </a:cubicBezTo>
                    <a:cubicBezTo>
                      <a:pt x="1277" y="2909"/>
                      <a:pt x="1476" y="2948"/>
                      <a:pt x="1672" y="2948"/>
                    </a:cubicBezTo>
                    <a:cubicBezTo>
                      <a:pt x="2241" y="2948"/>
                      <a:pt x="2785" y="2618"/>
                      <a:pt x="3025" y="2063"/>
                    </a:cubicBezTo>
                    <a:cubicBezTo>
                      <a:pt x="3353" y="1317"/>
                      <a:pt x="3007" y="447"/>
                      <a:pt x="2261" y="124"/>
                    </a:cubicBezTo>
                    <a:cubicBezTo>
                      <a:pt x="2070" y="40"/>
                      <a:pt x="1870" y="0"/>
                      <a:pt x="16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9"/>
              <p:cNvSpPr/>
              <p:nvPr/>
            </p:nvSpPr>
            <p:spPr>
              <a:xfrm>
                <a:off x="3278398" y="3837839"/>
                <a:ext cx="84021" cy="129665"/>
              </a:xfrm>
              <a:custGeom>
                <a:rect b="b" l="l" r="r" t="t"/>
                <a:pathLst>
                  <a:path extrusionOk="0" h="1392" w="902">
                    <a:moveTo>
                      <a:pt x="660" y="1"/>
                    </a:moveTo>
                    <a:cubicBezTo>
                      <a:pt x="578" y="1"/>
                      <a:pt x="501" y="48"/>
                      <a:pt x="466" y="127"/>
                    </a:cubicBezTo>
                    <a:lnTo>
                      <a:pt x="48" y="1093"/>
                    </a:lnTo>
                    <a:cubicBezTo>
                      <a:pt x="1" y="1201"/>
                      <a:pt x="48" y="1326"/>
                      <a:pt x="156" y="1373"/>
                    </a:cubicBezTo>
                    <a:cubicBezTo>
                      <a:pt x="184" y="1386"/>
                      <a:pt x="213" y="1392"/>
                      <a:pt x="242" y="1392"/>
                    </a:cubicBezTo>
                    <a:cubicBezTo>
                      <a:pt x="324" y="1392"/>
                      <a:pt x="401" y="1345"/>
                      <a:pt x="436" y="1266"/>
                    </a:cubicBezTo>
                    <a:lnTo>
                      <a:pt x="854" y="300"/>
                    </a:lnTo>
                    <a:cubicBezTo>
                      <a:pt x="901" y="192"/>
                      <a:pt x="854" y="67"/>
                      <a:pt x="746" y="19"/>
                    </a:cubicBezTo>
                    <a:cubicBezTo>
                      <a:pt x="718" y="7"/>
                      <a:pt x="688" y="1"/>
                      <a:pt x="6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3337828" y="3747949"/>
                <a:ext cx="57380" cy="97901"/>
              </a:xfrm>
              <a:custGeom>
                <a:rect b="b" l="l" r="r" t="t"/>
                <a:pathLst>
                  <a:path extrusionOk="0" h="1051" w="616">
                    <a:moveTo>
                      <a:pt x="418" y="0"/>
                    </a:moveTo>
                    <a:lnTo>
                      <a:pt x="1" y="967"/>
                    </a:lnTo>
                    <a:lnTo>
                      <a:pt x="192" y="1050"/>
                    </a:lnTo>
                    <a:lnTo>
                      <a:pt x="615" y="84"/>
                    </a:lnTo>
                    <a:lnTo>
                      <a:pt x="4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8" name="Google Shape;528;p19"/>
          <p:cNvCxnSpPr>
            <a:stCxn id="529" idx="5"/>
            <a:endCxn id="530" idx="2"/>
          </p:cNvCxnSpPr>
          <p:nvPr/>
        </p:nvCxnSpPr>
        <p:spPr>
          <a:xfrm flipH="1" rot="10800000">
            <a:off x="5527563" y="3365364"/>
            <a:ext cx="420300" cy="587400"/>
          </a:xfrm>
          <a:prstGeom prst="straightConnector1">
            <a:avLst/>
          </a:prstGeom>
          <a:noFill/>
          <a:ln cap="flat" cmpd="sng" w="9525">
            <a:solidFill>
              <a:schemeClr val="dk1"/>
            </a:solidFill>
            <a:prstDash val="solid"/>
            <a:round/>
            <a:headEnd len="med" w="med" type="none"/>
            <a:tailEnd len="med" w="med" type="none"/>
          </a:ln>
        </p:spPr>
      </p:cxnSp>
      <p:cxnSp>
        <p:nvCxnSpPr>
          <p:cNvPr id="531" name="Google Shape;531;p19"/>
          <p:cNvCxnSpPr>
            <a:stCxn id="530" idx="6"/>
            <a:endCxn id="505" idx="3"/>
          </p:cNvCxnSpPr>
          <p:nvPr/>
        </p:nvCxnSpPr>
        <p:spPr>
          <a:xfrm rot="10800000">
            <a:off x="5527563" y="2032938"/>
            <a:ext cx="420300" cy="587700"/>
          </a:xfrm>
          <a:prstGeom prst="straightConnector1">
            <a:avLst/>
          </a:prstGeom>
          <a:noFill/>
          <a:ln cap="flat" cmpd="sng" w="9525">
            <a:solidFill>
              <a:schemeClr val="dk1"/>
            </a:solidFill>
            <a:prstDash val="solid"/>
            <a:round/>
            <a:headEnd len="med" w="med" type="none"/>
            <a:tailEnd len="med" w="med" type="none"/>
          </a:ln>
        </p:spPr>
      </p:cxnSp>
      <p:cxnSp>
        <p:nvCxnSpPr>
          <p:cNvPr id="532" name="Google Shape;532;p19"/>
          <p:cNvCxnSpPr>
            <a:endCxn id="487" idx="6"/>
          </p:cNvCxnSpPr>
          <p:nvPr/>
        </p:nvCxnSpPr>
        <p:spPr>
          <a:xfrm flipH="1">
            <a:off x="3168250" y="2005801"/>
            <a:ext cx="406500" cy="613500"/>
          </a:xfrm>
          <a:prstGeom prst="straightConnector1">
            <a:avLst/>
          </a:prstGeom>
          <a:noFill/>
          <a:ln cap="flat" cmpd="sng" w="9525">
            <a:solidFill>
              <a:schemeClr val="dk1"/>
            </a:solidFill>
            <a:prstDash val="solid"/>
            <a:round/>
            <a:headEnd len="med" w="med" type="none"/>
            <a:tailEnd len="med" w="med" type="none"/>
          </a:ln>
        </p:spPr>
      </p:cxnSp>
      <p:cxnSp>
        <p:nvCxnSpPr>
          <p:cNvPr id="533" name="Google Shape;533;p19"/>
          <p:cNvCxnSpPr>
            <a:stCxn id="487" idx="2"/>
            <a:endCxn id="492" idx="7"/>
          </p:cNvCxnSpPr>
          <p:nvPr/>
        </p:nvCxnSpPr>
        <p:spPr>
          <a:xfrm>
            <a:off x="3168250" y="3366601"/>
            <a:ext cx="444900" cy="585000"/>
          </a:xfrm>
          <a:prstGeom prst="straightConnector1">
            <a:avLst/>
          </a:prstGeom>
          <a:noFill/>
          <a:ln cap="flat" cmpd="sng" w="9525">
            <a:solidFill>
              <a:schemeClr val="dk1"/>
            </a:solidFill>
            <a:prstDash val="solid"/>
            <a:round/>
            <a:headEnd len="med" w="med" type="none"/>
            <a:tailEnd len="med" w="med" type="none"/>
          </a:ln>
        </p:spPr>
      </p:cxnSp>
      <p:cxnSp>
        <p:nvCxnSpPr>
          <p:cNvPr id="534" name="Google Shape;534;p19"/>
          <p:cNvCxnSpPr>
            <a:stCxn id="492" idx="4"/>
            <a:endCxn id="529" idx="0"/>
          </p:cNvCxnSpPr>
          <p:nvPr/>
        </p:nvCxnSpPr>
        <p:spPr>
          <a:xfrm>
            <a:off x="4251150" y="4215802"/>
            <a:ext cx="641700" cy="0"/>
          </a:xfrm>
          <a:prstGeom prst="straightConnector1">
            <a:avLst/>
          </a:prstGeom>
          <a:noFill/>
          <a:ln cap="flat" cmpd="sng" w="9525">
            <a:solidFill>
              <a:schemeClr val="dk1"/>
            </a:solidFill>
            <a:prstDash val="solid"/>
            <a:round/>
            <a:headEnd len="med" w="med" type="none"/>
            <a:tailEnd len="med" w="med" type="none"/>
          </a:ln>
        </p:spPr>
      </p:cxnSp>
      <p:cxnSp>
        <p:nvCxnSpPr>
          <p:cNvPr id="535" name="Google Shape;535;p19"/>
          <p:cNvCxnSpPr/>
          <p:nvPr/>
        </p:nvCxnSpPr>
        <p:spPr>
          <a:xfrm>
            <a:off x="4251150" y="1690002"/>
            <a:ext cx="641700" cy="0"/>
          </a:xfrm>
          <a:prstGeom prst="straightConnector1">
            <a:avLst/>
          </a:prstGeom>
          <a:noFill/>
          <a:ln cap="flat" cmpd="sng" w="9525">
            <a:solidFill>
              <a:schemeClr val="dk1"/>
            </a:solidFill>
            <a:prstDash val="solid"/>
            <a:round/>
            <a:headEnd len="med" w="med" type="none"/>
            <a:tailEnd len="med" w="med" type="none"/>
          </a:ln>
        </p:spPr>
      </p:cxnSp>
      <p:sp>
        <p:nvSpPr>
          <p:cNvPr id="536" name="Google Shape;536;p19"/>
          <p:cNvSpPr/>
          <p:nvPr/>
        </p:nvSpPr>
        <p:spPr>
          <a:xfrm>
            <a:off x="3927039" y="3007448"/>
            <a:ext cx="1206008" cy="455607"/>
          </a:xfrm>
          <a:custGeom>
            <a:rect b="b" l="l" r="r" t="t"/>
            <a:pathLst>
              <a:path extrusionOk="0" h="9925" w="23291">
                <a:moveTo>
                  <a:pt x="8695" y="1"/>
                </a:moveTo>
                <a:lnTo>
                  <a:pt x="7620" y="31"/>
                </a:lnTo>
                <a:lnTo>
                  <a:pt x="6575" y="123"/>
                </a:lnTo>
                <a:lnTo>
                  <a:pt x="5592" y="246"/>
                </a:lnTo>
                <a:lnTo>
                  <a:pt x="4670" y="400"/>
                </a:lnTo>
                <a:lnTo>
                  <a:pt x="3810" y="615"/>
                </a:lnTo>
                <a:lnTo>
                  <a:pt x="3011" y="861"/>
                </a:lnTo>
                <a:lnTo>
                  <a:pt x="2304" y="1168"/>
                </a:lnTo>
                <a:lnTo>
                  <a:pt x="1659" y="1475"/>
                </a:lnTo>
                <a:lnTo>
                  <a:pt x="1383" y="1660"/>
                </a:lnTo>
                <a:lnTo>
                  <a:pt x="1137" y="1844"/>
                </a:lnTo>
                <a:lnTo>
                  <a:pt x="891" y="2028"/>
                </a:lnTo>
                <a:lnTo>
                  <a:pt x="707" y="2244"/>
                </a:lnTo>
                <a:lnTo>
                  <a:pt x="522" y="2459"/>
                </a:lnTo>
                <a:lnTo>
                  <a:pt x="369" y="2674"/>
                </a:lnTo>
                <a:lnTo>
                  <a:pt x="215" y="2889"/>
                </a:lnTo>
                <a:lnTo>
                  <a:pt x="123" y="3135"/>
                </a:lnTo>
                <a:lnTo>
                  <a:pt x="61" y="3350"/>
                </a:lnTo>
                <a:lnTo>
                  <a:pt x="0" y="3595"/>
                </a:lnTo>
                <a:lnTo>
                  <a:pt x="0" y="3841"/>
                </a:lnTo>
                <a:lnTo>
                  <a:pt x="0" y="4087"/>
                </a:lnTo>
                <a:lnTo>
                  <a:pt x="61" y="4333"/>
                </a:lnTo>
                <a:lnTo>
                  <a:pt x="123" y="4579"/>
                </a:lnTo>
                <a:lnTo>
                  <a:pt x="246" y="4855"/>
                </a:lnTo>
                <a:lnTo>
                  <a:pt x="369" y="5070"/>
                </a:lnTo>
                <a:lnTo>
                  <a:pt x="522" y="5316"/>
                </a:lnTo>
                <a:lnTo>
                  <a:pt x="707" y="5562"/>
                </a:lnTo>
                <a:lnTo>
                  <a:pt x="922" y="5808"/>
                </a:lnTo>
                <a:lnTo>
                  <a:pt x="1137" y="6054"/>
                </a:lnTo>
                <a:lnTo>
                  <a:pt x="1690" y="6514"/>
                </a:lnTo>
                <a:lnTo>
                  <a:pt x="2304" y="6945"/>
                </a:lnTo>
                <a:lnTo>
                  <a:pt x="3011" y="7375"/>
                </a:lnTo>
                <a:lnTo>
                  <a:pt x="3810" y="7774"/>
                </a:lnTo>
                <a:lnTo>
                  <a:pt x="4670" y="8174"/>
                </a:lnTo>
                <a:lnTo>
                  <a:pt x="5592" y="8512"/>
                </a:lnTo>
                <a:lnTo>
                  <a:pt x="6606" y="8819"/>
                </a:lnTo>
                <a:lnTo>
                  <a:pt x="7651" y="9126"/>
                </a:lnTo>
                <a:lnTo>
                  <a:pt x="8757" y="9372"/>
                </a:lnTo>
                <a:lnTo>
                  <a:pt x="9894" y="9556"/>
                </a:lnTo>
                <a:lnTo>
                  <a:pt x="11092" y="9741"/>
                </a:lnTo>
                <a:lnTo>
                  <a:pt x="12290" y="9833"/>
                </a:lnTo>
                <a:lnTo>
                  <a:pt x="13427" y="9925"/>
                </a:lnTo>
                <a:lnTo>
                  <a:pt x="14564" y="9925"/>
                </a:lnTo>
                <a:lnTo>
                  <a:pt x="15670" y="9894"/>
                </a:lnTo>
                <a:lnTo>
                  <a:pt x="16684" y="9802"/>
                </a:lnTo>
                <a:lnTo>
                  <a:pt x="17698" y="9679"/>
                </a:lnTo>
                <a:lnTo>
                  <a:pt x="18620" y="9495"/>
                </a:lnTo>
                <a:lnTo>
                  <a:pt x="19480" y="9280"/>
                </a:lnTo>
                <a:lnTo>
                  <a:pt x="20248" y="9034"/>
                </a:lnTo>
                <a:lnTo>
                  <a:pt x="20986" y="8757"/>
                </a:lnTo>
                <a:lnTo>
                  <a:pt x="21600" y="8419"/>
                </a:lnTo>
                <a:lnTo>
                  <a:pt x="21877" y="8235"/>
                </a:lnTo>
                <a:lnTo>
                  <a:pt x="22153" y="8051"/>
                </a:lnTo>
                <a:lnTo>
                  <a:pt x="22368" y="7866"/>
                </a:lnTo>
                <a:lnTo>
                  <a:pt x="22583" y="7682"/>
                </a:lnTo>
                <a:lnTo>
                  <a:pt x="22768" y="7467"/>
                </a:lnTo>
                <a:lnTo>
                  <a:pt x="22921" y="7252"/>
                </a:lnTo>
                <a:lnTo>
                  <a:pt x="23044" y="7037"/>
                </a:lnTo>
                <a:lnTo>
                  <a:pt x="23167" y="6791"/>
                </a:lnTo>
                <a:lnTo>
                  <a:pt x="23229" y="6545"/>
                </a:lnTo>
                <a:lnTo>
                  <a:pt x="23259" y="6299"/>
                </a:lnTo>
                <a:lnTo>
                  <a:pt x="23290" y="6054"/>
                </a:lnTo>
                <a:lnTo>
                  <a:pt x="23259" y="5808"/>
                </a:lnTo>
                <a:lnTo>
                  <a:pt x="23229" y="5562"/>
                </a:lnTo>
                <a:lnTo>
                  <a:pt x="23136" y="5316"/>
                </a:lnTo>
                <a:lnTo>
                  <a:pt x="23044" y="5070"/>
                </a:lnTo>
                <a:lnTo>
                  <a:pt x="22921" y="4824"/>
                </a:lnTo>
                <a:lnTo>
                  <a:pt x="22768" y="4579"/>
                </a:lnTo>
                <a:lnTo>
                  <a:pt x="22583" y="4333"/>
                </a:lnTo>
                <a:lnTo>
                  <a:pt x="22368" y="4118"/>
                </a:lnTo>
                <a:lnTo>
                  <a:pt x="22123" y="3872"/>
                </a:lnTo>
                <a:lnTo>
                  <a:pt x="21600" y="3411"/>
                </a:lnTo>
                <a:lnTo>
                  <a:pt x="20986" y="2950"/>
                </a:lnTo>
                <a:lnTo>
                  <a:pt x="20248" y="2551"/>
                </a:lnTo>
                <a:lnTo>
                  <a:pt x="19480" y="2121"/>
                </a:lnTo>
                <a:lnTo>
                  <a:pt x="18620" y="1752"/>
                </a:lnTo>
                <a:lnTo>
                  <a:pt x="17667" y="1414"/>
                </a:lnTo>
                <a:lnTo>
                  <a:pt x="16684" y="1076"/>
                </a:lnTo>
                <a:lnTo>
                  <a:pt x="15639" y="799"/>
                </a:lnTo>
                <a:lnTo>
                  <a:pt x="14533" y="554"/>
                </a:lnTo>
                <a:lnTo>
                  <a:pt x="13396" y="339"/>
                </a:lnTo>
                <a:lnTo>
                  <a:pt x="12198" y="185"/>
                </a:lnTo>
                <a:lnTo>
                  <a:pt x="11000" y="62"/>
                </a:lnTo>
                <a:lnTo>
                  <a:pt x="9832"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3927039" y="3007448"/>
            <a:ext cx="1206008" cy="455607"/>
          </a:xfrm>
          <a:custGeom>
            <a:rect b="b" l="l" r="r" t="t"/>
            <a:pathLst>
              <a:path extrusionOk="0" fill="none" h="9925" w="23291">
                <a:moveTo>
                  <a:pt x="23259" y="6299"/>
                </a:moveTo>
                <a:lnTo>
                  <a:pt x="23259" y="6299"/>
                </a:lnTo>
                <a:lnTo>
                  <a:pt x="23229" y="6545"/>
                </a:lnTo>
                <a:lnTo>
                  <a:pt x="23167" y="6791"/>
                </a:lnTo>
                <a:lnTo>
                  <a:pt x="23044" y="7037"/>
                </a:lnTo>
                <a:lnTo>
                  <a:pt x="22921" y="7252"/>
                </a:lnTo>
                <a:lnTo>
                  <a:pt x="22768" y="7467"/>
                </a:lnTo>
                <a:lnTo>
                  <a:pt x="22583" y="7682"/>
                </a:lnTo>
                <a:lnTo>
                  <a:pt x="22368" y="7866"/>
                </a:lnTo>
                <a:lnTo>
                  <a:pt x="22153" y="8051"/>
                </a:lnTo>
                <a:lnTo>
                  <a:pt x="21877" y="8235"/>
                </a:lnTo>
                <a:lnTo>
                  <a:pt x="21600" y="8419"/>
                </a:lnTo>
                <a:lnTo>
                  <a:pt x="20986" y="8757"/>
                </a:lnTo>
                <a:lnTo>
                  <a:pt x="20248" y="9034"/>
                </a:lnTo>
                <a:lnTo>
                  <a:pt x="19480" y="9280"/>
                </a:lnTo>
                <a:lnTo>
                  <a:pt x="18620" y="9495"/>
                </a:lnTo>
                <a:lnTo>
                  <a:pt x="17698" y="9679"/>
                </a:lnTo>
                <a:lnTo>
                  <a:pt x="16684" y="9802"/>
                </a:lnTo>
                <a:lnTo>
                  <a:pt x="15670" y="9894"/>
                </a:lnTo>
                <a:lnTo>
                  <a:pt x="14564" y="9925"/>
                </a:lnTo>
                <a:lnTo>
                  <a:pt x="13427" y="9925"/>
                </a:lnTo>
                <a:lnTo>
                  <a:pt x="12290" y="9833"/>
                </a:lnTo>
                <a:lnTo>
                  <a:pt x="11092" y="9741"/>
                </a:lnTo>
                <a:lnTo>
                  <a:pt x="11092" y="9741"/>
                </a:lnTo>
                <a:lnTo>
                  <a:pt x="9894" y="9556"/>
                </a:lnTo>
                <a:lnTo>
                  <a:pt x="8757" y="9372"/>
                </a:lnTo>
                <a:lnTo>
                  <a:pt x="7651" y="9126"/>
                </a:lnTo>
                <a:lnTo>
                  <a:pt x="6606" y="8819"/>
                </a:lnTo>
                <a:lnTo>
                  <a:pt x="5592" y="8512"/>
                </a:lnTo>
                <a:lnTo>
                  <a:pt x="4670" y="8174"/>
                </a:lnTo>
                <a:lnTo>
                  <a:pt x="3810" y="7774"/>
                </a:lnTo>
                <a:lnTo>
                  <a:pt x="3011" y="7375"/>
                </a:lnTo>
                <a:lnTo>
                  <a:pt x="2304" y="6945"/>
                </a:lnTo>
                <a:lnTo>
                  <a:pt x="1690" y="6514"/>
                </a:lnTo>
                <a:lnTo>
                  <a:pt x="1137" y="6054"/>
                </a:lnTo>
                <a:lnTo>
                  <a:pt x="922" y="5808"/>
                </a:lnTo>
                <a:lnTo>
                  <a:pt x="707" y="5562"/>
                </a:lnTo>
                <a:lnTo>
                  <a:pt x="522" y="5316"/>
                </a:lnTo>
                <a:lnTo>
                  <a:pt x="369" y="5070"/>
                </a:lnTo>
                <a:lnTo>
                  <a:pt x="246" y="4855"/>
                </a:lnTo>
                <a:lnTo>
                  <a:pt x="123" y="4579"/>
                </a:lnTo>
                <a:lnTo>
                  <a:pt x="61" y="4333"/>
                </a:lnTo>
                <a:lnTo>
                  <a:pt x="0" y="4087"/>
                </a:lnTo>
                <a:lnTo>
                  <a:pt x="0" y="3841"/>
                </a:lnTo>
                <a:lnTo>
                  <a:pt x="0" y="3595"/>
                </a:lnTo>
                <a:lnTo>
                  <a:pt x="0" y="3595"/>
                </a:lnTo>
                <a:lnTo>
                  <a:pt x="61" y="3350"/>
                </a:lnTo>
                <a:lnTo>
                  <a:pt x="123" y="3135"/>
                </a:lnTo>
                <a:lnTo>
                  <a:pt x="215" y="2889"/>
                </a:lnTo>
                <a:lnTo>
                  <a:pt x="369" y="2674"/>
                </a:lnTo>
                <a:lnTo>
                  <a:pt x="522" y="2459"/>
                </a:lnTo>
                <a:lnTo>
                  <a:pt x="707" y="2244"/>
                </a:lnTo>
                <a:lnTo>
                  <a:pt x="891" y="2028"/>
                </a:lnTo>
                <a:lnTo>
                  <a:pt x="1137" y="1844"/>
                </a:lnTo>
                <a:lnTo>
                  <a:pt x="1383" y="1660"/>
                </a:lnTo>
                <a:lnTo>
                  <a:pt x="1659" y="1475"/>
                </a:lnTo>
                <a:lnTo>
                  <a:pt x="2304" y="1168"/>
                </a:lnTo>
                <a:lnTo>
                  <a:pt x="3011" y="861"/>
                </a:lnTo>
                <a:lnTo>
                  <a:pt x="3810" y="615"/>
                </a:lnTo>
                <a:lnTo>
                  <a:pt x="4670" y="400"/>
                </a:lnTo>
                <a:lnTo>
                  <a:pt x="5592" y="246"/>
                </a:lnTo>
                <a:lnTo>
                  <a:pt x="6575" y="123"/>
                </a:lnTo>
                <a:lnTo>
                  <a:pt x="7620" y="31"/>
                </a:lnTo>
                <a:lnTo>
                  <a:pt x="8695" y="1"/>
                </a:lnTo>
                <a:lnTo>
                  <a:pt x="9832" y="1"/>
                </a:lnTo>
                <a:lnTo>
                  <a:pt x="11000" y="62"/>
                </a:lnTo>
                <a:lnTo>
                  <a:pt x="12198" y="185"/>
                </a:lnTo>
                <a:lnTo>
                  <a:pt x="12198" y="185"/>
                </a:lnTo>
                <a:lnTo>
                  <a:pt x="13396" y="339"/>
                </a:lnTo>
                <a:lnTo>
                  <a:pt x="14533" y="554"/>
                </a:lnTo>
                <a:lnTo>
                  <a:pt x="15639" y="799"/>
                </a:lnTo>
                <a:lnTo>
                  <a:pt x="16684" y="1076"/>
                </a:lnTo>
                <a:lnTo>
                  <a:pt x="17667" y="1414"/>
                </a:lnTo>
                <a:lnTo>
                  <a:pt x="18620" y="1752"/>
                </a:lnTo>
                <a:lnTo>
                  <a:pt x="19480" y="2121"/>
                </a:lnTo>
                <a:lnTo>
                  <a:pt x="20248" y="2551"/>
                </a:lnTo>
                <a:lnTo>
                  <a:pt x="20986" y="2950"/>
                </a:lnTo>
                <a:lnTo>
                  <a:pt x="21600" y="3411"/>
                </a:lnTo>
                <a:lnTo>
                  <a:pt x="22123" y="3872"/>
                </a:lnTo>
                <a:lnTo>
                  <a:pt x="22368" y="4118"/>
                </a:lnTo>
                <a:lnTo>
                  <a:pt x="22583" y="4333"/>
                </a:lnTo>
                <a:lnTo>
                  <a:pt x="22768" y="4579"/>
                </a:lnTo>
                <a:lnTo>
                  <a:pt x="22921" y="4824"/>
                </a:lnTo>
                <a:lnTo>
                  <a:pt x="23044" y="5070"/>
                </a:lnTo>
                <a:lnTo>
                  <a:pt x="23136" y="5316"/>
                </a:lnTo>
                <a:lnTo>
                  <a:pt x="23229" y="5562"/>
                </a:lnTo>
                <a:lnTo>
                  <a:pt x="23259" y="5808"/>
                </a:lnTo>
                <a:lnTo>
                  <a:pt x="23290" y="6054"/>
                </a:lnTo>
                <a:lnTo>
                  <a:pt x="23259" y="629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4401151" y="3175276"/>
            <a:ext cx="181437" cy="235630"/>
          </a:xfrm>
          <a:custGeom>
            <a:rect b="b" l="l" r="r" t="t"/>
            <a:pathLst>
              <a:path extrusionOk="0" h="5133" w="3504">
                <a:moveTo>
                  <a:pt x="1752" y="1"/>
                </a:moveTo>
                <a:lnTo>
                  <a:pt x="1567" y="32"/>
                </a:lnTo>
                <a:lnTo>
                  <a:pt x="953" y="93"/>
                </a:lnTo>
                <a:lnTo>
                  <a:pt x="553" y="155"/>
                </a:lnTo>
                <a:lnTo>
                  <a:pt x="338" y="185"/>
                </a:lnTo>
                <a:lnTo>
                  <a:pt x="215" y="277"/>
                </a:lnTo>
                <a:lnTo>
                  <a:pt x="154" y="339"/>
                </a:lnTo>
                <a:lnTo>
                  <a:pt x="92" y="462"/>
                </a:lnTo>
                <a:lnTo>
                  <a:pt x="31" y="554"/>
                </a:lnTo>
                <a:lnTo>
                  <a:pt x="0" y="830"/>
                </a:lnTo>
                <a:lnTo>
                  <a:pt x="31" y="1138"/>
                </a:lnTo>
                <a:lnTo>
                  <a:pt x="185" y="1875"/>
                </a:lnTo>
                <a:lnTo>
                  <a:pt x="277" y="2275"/>
                </a:ln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1106" y="5101"/>
                </a:lnTo>
                <a:lnTo>
                  <a:pt x="1537" y="5071"/>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close/>
              </a:path>
            </a:pathLst>
          </a:custGeom>
          <a:solidFill>
            <a:srgbClr val="3E47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4401151" y="3175276"/>
            <a:ext cx="181437" cy="235630"/>
          </a:xfrm>
          <a:custGeom>
            <a:rect b="b" l="l" r="r" t="t"/>
            <a:pathLst>
              <a:path extrusionOk="0" fill="none" h="5133" w="3504">
                <a:moveTo>
                  <a:pt x="338" y="2705"/>
                </a:moveTo>
                <a:lnTo>
                  <a:pt x="338" y="2705"/>
                </a:lnTo>
                <a:lnTo>
                  <a:pt x="369" y="3135"/>
                </a:lnTo>
                <a:lnTo>
                  <a:pt x="400" y="3565"/>
                </a:lnTo>
                <a:lnTo>
                  <a:pt x="400" y="4303"/>
                </a:lnTo>
                <a:lnTo>
                  <a:pt x="430" y="4610"/>
                </a:lnTo>
                <a:lnTo>
                  <a:pt x="461" y="4733"/>
                </a:lnTo>
                <a:lnTo>
                  <a:pt x="492" y="4856"/>
                </a:lnTo>
                <a:lnTo>
                  <a:pt x="553" y="4948"/>
                </a:lnTo>
                <a:lnTo>
                  <a:pt x="646" y="5009"/>
                </a:lnTo>
                <a:lnTo>
                  <a:pt x="738" y="5071"/>
                </a:lnTo>
                <a:lnTo>
                  <a:pt x="861" y="5132"/>
                </a:lnTo>
                <a:lnTo>
                  <a:pt x="861" y="5132"/>
                </a:lnTo>
                <a:lnTo>
                  <a:pt x="1106" y="5101"/>
                </a:lnTo>
                <a:lnTo>
                  <a:pt x="1537" y="5071"/>
                </a:lnTo>
                <a:lnTo>
                  <a:pt x="2213" y="4978"/>
                </a:lnTo>
                <a:lnTo>
                  <a:pt x="2213" y="4978"/>
                </a:lnTo>
                <a:lnTo>
                  <a:pt x="2397" y="4948"/>
                </a:lnTo>
                <a:lnTo>
                  <a:pt x="2520" y="4886"/>
                </a:lnTo>
                <a:lnTo>
                  <a:pt x="2673" y="4794"/>
                </a:lnTo>
                <a:lnTo>
                  <a:pt x="2796" y="4702"/>
                </a:lnTo>
                <a:lnTo>
                  <a:pt x="2919" y="4579"/>
                </a:lnTo>
                <a:lnTo>
                  <a:pt x="3042" y="4425"/>
                </a:lnTo>
                <a:lnTo>
                  <a:pt x="3226" y="4087"/>
                </a:lnTo>
                <a:lnTo>
                  <a:pt x="3380" y="3719"/>
                </a:lnTo>
                <a:lnTo>
                  <a:pt x="3472" y="3258"/>
                </a:lnTo>
                <a:lnTo>
                  <a:pt x="3503" y="2797"/>
                </a:lnTo>
                <a:lnTo>
                  <a:pt x="3472" y="2305"/>
                </a:lnTo>
                <a:lnTo>
                  <a:pt x="3472" y="2305"/>
                </a:lnTo>
                <a:lnTo>
                  <a:pt x="3380" y="1783"/>
                </a:lnTo>
                <a:lnTo>
                  <a:pt x="3226" y="1353"/>
                </a:lnTo>
                <a:lnTo>
                  <a:pt x="3011" y="953"/>
                </a:lnTo>
                <a:lnTo>
                  <a:pt x="2766" y="615"/>
                </a:lnTo>
                <a:lnTo>
                  <a:pt x="2520" y="339"/>
                </a:lnTo>
                <a:lnTo>
                  <a:pt x="2366" y="216"/>
                </a:lnTo>
                <a:lnTo>
                  <a:pt x="2213" y="124"/>
                </a:lnTo>
                <a:lnTo>
                  <a:pt x="2059" y="62"/>
                </a:lnTo>
                <a:lnTo>
                  <a:pt x="1905" y="32"/>
                </a:lnTo>
                <a:lnTo>
                  <a:pt x="1752" y="1"/>
                </a:lnTo>
                <a:lnTo>
                  <a:pt x="1567" y="32"/>
                </a:lnTo>
                <a:lnTo>
                  <a:pt x="1567" y="32"/>
                </a:lnTo>
                <a:lnTo>
                  <a:pt x="953" y="93"/>
                </a:lnTo>
                <a:lnTo>
                  <a:pt x="553" y="155"/>
                </a:lnTo>
                <a:lnTo>
                  <a:pt x="338" y="185"/>
                </a:lnTo>
                <a:lnTo>
                  <a:pt x="338" y="185"/>
                </a:lnTo>
                <a:lnTo>
                  <a:pt x="215" y="277"/>
                </a:lnTo>
                <a:lnTo>
                  <a:pt x="154" y="339"/>
                </a:lnTo>
                <a:lnTo>
                  <a:pt x="92" y="462"/>
                </a:lnTo>
                <a:lnTo>
                  <a:pt x="31" y="554"/>
                </a:lnTo>
                <a:lnTo>
                  <a:pt x="0" y="830"/>
                </a:lnTo>
                <a:lnTo>
                  <a:pt x="31" y="1138"/>
                </a:lnTo>
                <a:lnTo>
                  <a:pt x="185" y="1875"/>
                </a:lnTo>
                <a:lnTo>
                  <a:pt x="277" y="2275"/>
                </a:lnTo>
                <a:lnTo>
                  <a:pt x="338" y="27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4353408" y="3183768"/>
            <a:ext cx="165489" cy="227138"/>
          </a:xfrm>
          <a:custGeom>
            <a:rect b="b" l="l" r="r" t="t"/>
            <a:pathLst>
              <a:path extrusionOk="0" h="4948" w="3196">
                <a:moveTo>
                  <a:pt x="1260" y="0"/>
                </a:move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073" y="1782"/>
                </a:lnTo>
                <a:lnTo>
                  <a:pt x="2919" y="1321"/>
                </a:lnTo>
                <a:lnTo>
                  <a:pt x="2704" y="922"/>
                </a:lnTo>
                <a:lnTo>
                  <a:pt x="2459" y="584"/>
                </a:lnTo>
                <a:lnTo>
                  <a:pt x="2213" y="308"/>
                </a:lnTo>
                <a:lnTo>
                  <a:pt x="2059" y="185"/>
                </a:lnTo>
                <a:lnTo>
                  <a:pt x="1906" y="123"/>
                </a:lnTo>
                <a:lnTo>
                  <a:pt x="1752" y="62"/>
                </a:lnTo>
                <a:lnTo>
                  <a:pt x="1598" y="0"/>
                </a:lnTo>
                <a:close/>
              </a:path>
            </a:pathLst>
          </a:custGeom>
          <a:solidFill>
            <a:srgbClr val="33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4353408" y="3183768"/>
            <a:ext cx="165489" cy="227138"/>
          </a:xfrm>
          <a:custGeom>
            <a:rect b="b" l="l" r="r" t="t"/>
            <a:pathLst>
              <a:path extrusionOk="0" fill="none" h="4948" w="3196">
                <a:moveTo>
                  <a:pt x="31" y="2673"/>
                </a:moveTo>
                <a:lnTo>
                  <a:pt x="31" y="2673"/>
                </a:lnTo>
                <a:lnTo>
                  <a:pt x="123" y="3165"/>
                </a:lnTo>
                <a:lnTo>
                  <a:pt x="277" y="3626"/>
                </a:lnTo>
                <a:lnTo>
                  <a:pt x="492" y="4025"/>
                </a:lnTo>
                <a:lnTo>
                  <a:pt x="707" y="4363"/>
                </a:lnTo>
                <a:lnTo>
                  <a:pt x="984" y="4640"/>
                </a:lnTo>
                <a:lnTo>
                  <a:pt x="1137" y="4732"/>
                </a:lnTo>
                <a:lnTo>
                  <a:pt x="1291" y="4824"/>
                </a:lnTo>
                <a:lnTo>
                  <a:pt x="1445" y="4886"/>
                </a:lnTo>
                <a:lnTo>
                  <a:pt x="1598" y="4947"/>
                </a:lnTo>
                <a:lnTo>
                  <a:pt x="1752" y="4947"/>
                </a:lnTo>
                <a:lnTo>
                  <a:pt x="1906" y="4947"/>
                </a:lnTo>
                <a:lnTo>
                  <a:pt x="1906" y="4947"/>
                </a:lnTo>
                <a:lnTo>
                  <a:pt x="2090" y="4916"/>
                </a:lnTo>
                <a:lnTo>
                  <a:pt x="2213" y="4855"/>
                </a:lnTo>
                <a:lnTo>
                  <a:pt x="2366" y="4763"/>
                </a:lnTo>
                <a:lnTo>
                  <a:pt x="2489" y="4671"/>
                </a:lnTo>
                <a:lnTo>
                  <a:pt x="2612" y="4548"/>
                </a:lnTo>
                <a:lnTo>
                  <a:pt x="2735" y="4394"/>
                </a:lnTo>
                <a:lnTo>
                  <a:pt x="2919" y="4087"/>
                </a:lnTo>
                <a:lnTo>
                  <a:pt x="3073" y="3687"/>
                </a:lnTo>
                <a:lnTo>
                  <a:pt x="3165" y="3257"/>
                </a:lnTo>
                <a:lnTo>
                  <a:pt x="3196" y="2766"/>
                </a:lnTo>
                <a:lnTo>
                  <a:pt x="3165" y="2274"/>
                </a:lnTo>
                <a:lnTo>
                  <a:pt x="3165" y="2274"/>
                </a:lnTo>
                <a:lnTo>
                  <a:pt x="3073" y="1782"/>
                </a:lnTo>
                <a:lnTo>
                  <a:pt x="2919" y="1321"/>
                </a:lnTo>
                <a:lnTo>
                  <a:pt x="2704" y="922"/>
                </a:lnTo>
                <a:lnTo>
                  <a:pt x="2459" y="584"/>
                </a:lnTo>
                <a:lnTo>
                  <a:pt x="2213" y="308"/>
                </a:lnTo>
                <a:lnTo>
                  <a:pt x="2059" y="185"/>
                </a:lnTo>
                <a:lnTo>
                  <a:pt x="1906" y="123"/>
                </a:lnTo>
                <a:lnTo>
                  <a:pt x="1752" y="62"/>
                </a:lnTo>
                <a:lnTo>
                  <a:pt x="1598" y="0"/>
                </a:lnTo>
                <a:lnTo>
                  <a:pt x="1445" y="0"/>
                </a:lnTo>
                <a:lnTo>
                  <a:pt x="1260" y="0"/>
                </a:lnTo>
                <a:lnTo>
                  <a:pt x="1260" y="0"/>
                </a:lnTo>
                <a:lnTo>
                  <a:pt x="1107" y="31"/>
                </a:lnTo>
                <a:lnTo>
                  <a:pt x="953" y="92"/>
                </a:lnTo>
                <a:lnTo>
                  <a:pt x="830" y="185"/>
                </a:lnTo>
                <a:lnTo>
                  <a:pt x="676" y="277"/>
                </a:lnTo>
                <a:lnTo>
                  <a:pt x="554" y="400"/>
                </a:lnTo>
                <a:lnTo>
                  <a:pt x="461" y="523"/>
                </a:lnTo>
                <a:lnTo>
                  <a:pt x="277" y="861"/>
                </a:lnTo>
                <a:lnTo>
                  <a:pt x="123" y="1260"/>
                </a:lnTo>
                <a:lnTo>
                  <a:pt x="31" y="1690"/>
                </a:lnTo>
                <a:lnTo>
                  <a:pt x="1" y="2182"/>
                </a:lnTo>
                <a:lnTo>
                  <a:pt x="31" y="267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4380438" y="3227469"/>
            <a:ext cx="100298" cy="139689"/>
          </a:xfrm>
          <a:custGeom>
            <a:rect b="b" l="l" r="r" t="t"/>
            <a:pathLst>
              <a:path extrusionOk="0" h="3043" w="1937">
                <a:moveTo>
                  <a:pt x="769" y="1"/>
                </a:moveTo>
                <a:lnTo>
                  <a:pt x="646" y="62"/>
                </a:lnTo>
                <a:lnTo>
                  <a:pt x="492" y="124"/>
                </a:lnTo>
                <a:lnTo>
                  <a:pt x="800" y="554"/>
                </a:lnTo>
                <a:lnTo>
                  <a:pt x="923" y="585"/>
                </a:lnTo>
                <a:lnTo>
                  <a:pt x="1046" y="646"/>
                </a:lnTo>
                <a:lnTo>
                  <a:pt x="1138" y="707"/>
                </a:lnTo>
                <a:lnTo>
                  <a:pt x="1261" y="830"/>
                </a:lnTo>
                <a:lnTo>
                  <a:pt x="1322" y="953"/>
                </a:lnTo>
                <a:lnTo>
                  <a:pt x="1414" y="1107"/>
                </a:lnTo>
                <a:lnTo>
                  <a:pt x="1476" y="1261"/>
                </a:lnTo>
                <a:lnTo>
                  <a:pt x="1506" y="1445"/>
                </a:lnTo>
                <a:lnTo>
                  <a:pt x="1506" y="1721"/>
                </a:lnTo>
                <a:lnTo>
                  <a:pt x="1875" y="2305"/>
                </a:lnTo>
                <a:lnTo>
                  <a:pt x="1906" y="2090"/>
                </a:lnTo>
                <a:lnTo>
                  <a:pt x="1937" y="1875"/>
                </a:lnTo>
                <a:lnTo>
                  <a:pt x="1937" y="1629"/>
                </a:lnTo>
                <a:lnTo>
                  <a:pt x="1937" y="1414"/>
                </a:lnTo>
                <a:lnTo>
                  <a:pt x="1875" y="1107"/>
                </a:lnTo>
                <a:lnTo>
                  <a:pt x="1783" y="861"/>
                </a:lnTo>
                <a:lnTo>
                  <a:pt x="1660" y="615"/>
                </a:lnTo>
                <a:lnTo>
                  <a:pt x="1537" y="400"/>
                </a:lnTo>
                <a:lnTo>
                  <a:pt x="1384" y="247"/>
                </a:lnTo>
                <a:lnTo>
                  <a:pt x="1230" y="124"/>
                </a:lnTo>
                <a:lnTo>
                  <a:pt x="1046" y="31"/>
                </a:lnTo>
                <a:lnTo>
                  <a:pt x="861" y="1"/>
                </a:lnTo>
                <a:close/>
                <a:moveTo>
                  <a:pt x="1353" y="2274"/>
                </a:moveTo>
                <a:lnTo>
                  <a:pt x="1230" y="2428"/>
                </a:lnTo>
                <a:lnTo>
                  <a:pt x="1506" y="2889"/>
                </a:lnTo>
                <a:lnTo>
                  <a:pt x="1629" y="2735"/>
                </a:lnTo>
                <a:lnTo>
                  <a:pt x="1353" y="2274"/>
                </a:lnTo>
                <a:close/>
                <a:moveTo>
                  <a:pt x="216" y="462"/>
                </a:moveTo>
                <a:lnTo>
                  <a:pt x="93" y="707"/>
                </a:lnTo>
                <a:lnTo>
                  <a:pt x="32" y="984"/>
                </a:lnTo>
                <a:lnTo>
                  <a:pt x="1" y="1322"/>
                </a:lnTo>
                <a:lnTo>
                  <a:pt x="32" y="1660"/>
                </a:lnTo>
                <a:lnTo>
                  <a:pt x="62" y="1936"/>
                </a:lnTo>
                <a:lnTo>
                  <a:pt x="154" y="2213"/>
                </a:lnTo>
                <a:lnTo>
                  <a:pt x="277" y="2428"/>
                </a:lnTo>
                <a:lnTo>
                  <a:pt x="400" y="2643"/>
                </a:lnTo>
                <a:lnTo>
                  <a:pt x="554" y="2797"/>
                </a:lnTo>
                <a:lnTo>
                  <a:pt x="738" y="2950"/>
                </a:lnTo>
                <a:lnTo>
                  <a:pt x="892" y="3012"/>
                </a:lnTo>
                <a:lnTo>
                  <a:pt x="1076" y="3043"/>
                </a:lnTo>
                <a:lnTo>
                  <a:pt x="1107" y="3043"/>
                </a:lnTo>
                <a:lnTo>
                  <a:pt x="708" y="2428"/>
                </a:lnTo>
                <a:lnTo>
                  <a:pt x="554" y="2305"/>
                </a:lnTo>
                <a:lnTo>
                  <a:pt x="431" y="2121"/>
                </a:lnTo>
                <a:lnTo>
                  <a:pt x="339" y="1875"/>
                </a:lnTo>
                <a:lnTo>
                  <a:pt x="277" y="1629"/>
                </a:lnTo>
                <a:lnTo>
                  <a:pt x="277" y="1383"/>
                </a:lnTo>
                <a:lnTo>
                  <a:pt x="277" y="1168"/>
                </a:lnTo>
                <a:lnTo>
                  <a:pt x="339" y="953"/>
                </a:lnTo>
                <a:lnTo>
                  <a:pt x="431" y="800"/>
                </a:lnTo>
                <a:lnTo>
                  <a:pt x="216" y="462"/>
                </a:lnTo>
                <a:close/>
              </a:path>
            </a:pathLst>
          </a:custGeom>
          <a:solidFill>
            <a:srgbClr val="5C6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4380438" y="3227469"/>
            <a:ext cx="100298" cy="139689"/>
          </a:xfrm>
          <a:custGeom>
            <a:rect b="b" l="l" r="r" t="t"/>
            <a:pathLst>
              <a:path extrusionOk="0" fill="none" h="3043" w="1937">
                <a:moveTo>
                  <a:pt x="861" y="1"/>
                </a:moveTo>
                <a:lnTo>
                  <a:pt x="861" y="1"/>
                </a:lnTo>
                <a:lnTo>
                  <a:pt x="769" y="1"/>
                </a:lnTo>
                <a:lnTo>
                  <a:pt x="769" y="1"/>
                </a:lnTo>
                <a:lnTo>
                  <a:pt x="646" y="62"/>
                </a:lnTo>
                <a:lnTo>
                  <a:pt x="492" y="124"/>
                </a:lnTo>
                <a:lnTo>
                  <a:pt x="800" y="554"/>
                </a:lnTo>
                <a:lnTo>
                  <a:pt x="800" y="554"/>
                </a:lnTo>
                <a:lnTo>
                  <a:pt x="800" y="554"/>
                </a:lnTo>
                <a:lnTo>
                  <a:pt x="800" y="554"/>
                </a:lnTo>
                <a:lnTo>
                  <a:pt x="923" y="585"/>
                </a:lnTo>
                <a:lnTo>
                  <a:pt x="1046" y="646"/>
                </a:lnTo>
                <a:lnTo>
                  <a:pt x="1138" y="707"/>
                </a:lnTo>
                <a:lnTo>
                  <a:pt x="1261" y="830"/>
                </a:lnTo>
                <a:lnTo>
                  <a:pt x="1322" y="953"/>
                </a:lnTo>
                <a:lnTo>
                  <a:pt x="1414" y="1107"/>
                </a:lnTo>
                <a:lnTo>
                  <a:pt x="1476" y="1261"/>
                </a:lnTo>
                <a:lnTo>
                  <a:pt x="1506" y="1445"/>
                </a:lnTo>
                <a:lnTo>
                  <a:pt x="1506" y="1445"/>
                </a:lnTo>
                <a:lnTo>
                  <a:pt x="1506" y="1721"/>
                </a:lnTo>
                <a:lnTo>
                  <a:pt x="1875" y="2305"/>
                </a:lnTo>
                <a:lnTo>
                  <a:pt x="1875" y="2305"/>
                </a:lnTo>
                <a:lnTo>
                  <a:pt x="1783" y="2551"/>
                </a:lnTo>
                <a:lnTo>
                  <a:pt x="1629" y="2735"/>
                </a:lnTo>
                <a:lnTo>
                  <a:pt x="1353" y="2274"/>
                </a:lnTo>
                <a:lnTo>
                  <a:pt x="1353" y="2274"/>
                </a:lnTo>
                <a:lnTo>
                  <a:pt x="1230" y="2428"/>
                </a:lnTo>
                <a:lnTo>
                  <a:pt x="1506" y="2889"/>
                </a:lnTo>
                <a:lnTo>
                  <a:pt x="1506" y="2889"/>
                </a:lnTo>
                <a:lnTo>
                  <a:pt x="1353" y="2981"/>
                </a:lnTo>
                <a:lnTo>
                  <a:pt x="1168" y="3043"/>
                </a:lnTo>
                <a:lnTo>
                  <a:pt x="1168" y="3043"/>
                </a:lnTo>
                <a:lnTo>
                  <a:pt x="1107" y="3043"/>
                </a:lnTo>
                <a:lnTo>
                  <a:pt x="1107" y="3043"/>
                </a:lnTo>
                <a:lnTo>
                  <a:pt x="1107" y="3043"/>
                </a:lnTo>
                <a:lnTo>
                  <a:pt x="708" y="2428"/>
                </a:lnTo>
                <a:lnTo>
                  <a:pt x="708" y="2428"/>
                </a:lnTo>
                <a:lnTo>
                  <a:pt x="554" y="2305"/>
                </a:lnTo>
                <a:lnTo>
                  <a:pt x="431" y="2121"/>
                </a:lnTo>
                <a:lnTo>
                  <a:pt x="339" y="1875"/>
                </a:lnTo>
                <a:lnTo>
                  <a:pt x="277" y="1629"/>
                </a:lnTo>
                <a:lnTo>
                  <a:pt x="277" y="1629"/>
                </a:lnTo>
                <a:lnTo>
                  <a:pt x="277" y="1383"/>
                </a:lnTo>
                <a:lnTo>
                  <a:pt x="277" y="1168"/>
                </a:lnTo>
                <a:lnTo>
                  <a:pt x="339" y="953"/>
                </a:lnTo>
                <a:lnTo>
                  <a:pt x="431" y="800"/>
                </a:lnTo>
                <a:lnTo>
                  <a:pt x="216" y="462"/>
                </a:lnTo>
                <a:lnTo>
                  <a:pt x="216" y="462"/>
                </a:lnTo>
                <a:lnTo>
                  <a:pt x="216" y="462"/>
                </a:lnTo>
                <a:lnTo>
                  <a:pt x="93" y="707"/>
                </a:lnTo>
                <a:lnTo>
                  <a:pt x="32" y="984"/>
                </a:lnTo>
                <a:lnTo>
                  <a:pt x="1" y="1322"/>
                </a:lnTo>
                <a:lnTo>
                  <a:pt x="32" y="1660"/>
                </a:lnTo>
                <a:lnTo>
                  <a:pt x="32" y="1660"/>
                </a:lnTo>
                <a:lnTo>
                  <a:pt x="62" y="1936"/>
                </a:lnTo>
                <a:lnTo>
                  <a:pt x="154" y="2213"/>
                </a:lnTo>
                <a:lnTo>
                  <a:pt x="277" y="2428"/>
                </a:lnTo>
                <a:lnTo>
                  <a:pt x="400" y="2643"/>
                </a:lnTo>
                <a:lnTo>
                  <a:pt x="554" y="2797"/>
                </a:lnTo>
                <a:lnTo>
                  <a:pt x="738" y="2950"/>
                </a:lnTo>
                <a:lnTo>
                  <a:pt x="892" y="3012"/>
                </a:lnTo>
                <a:lnTo>
                  <a:pt x="1076" y="3043"/>
                </a:lnTo>
                <a:lnTo>
                  <a:pt x="1076" y="3043"/>
                </a:lnTo>
                <a:lnTo>
                  <a:pt x="1107" y="3043"/>
                </a:lnTo>
                <a:lnTo>
                  <a:pt x="1107" y="3043"/>
                </a:lnTo>
                <a:lnTo>
                  <a:pt x="1107" y="3043"/>
                </a:lnTo>
                <a:lnTo>
                  <a:pt x="1107" y="3043"/>
                </a:lnTo>
                <a:lnTo>
                  <a:pt x="1168" y="3043"/>
                </a:lnTo>
                <a:lnTo>
                  <a:pt x="1168" y="3043"/>
                </a:lnTo>
                <a:lnTo>
                  <a:pt x="1353" y="2981"/>
                </a:lnTo>
                <a:lnTo>
                  <a:pt x="1506" y="2889"/>
                </a:lnTo>
                <a:lnTo>
                  <a:pt x="1506" y="2889"/>
                </a:lnTo>
                <a:lnTo>
                  <a:pt x="1629" y="2735"/>
                </a:lnTo>
                <a:lnTo>
                  <a:pt x="1629" y="2735"/>
                </a:lnTo>
                <a:lnTo>
                  <a:pt x="1783" y="2551"/>
                </a:lnTo>
                <a:lnTo>
                  <a:pt x="1875" y="2305"/>
                </a:lnTo>
                <a:lnTo>
                  <a:pt x="1875" y="2305"/>
                </a:lnTo>
                <a:lnTo>
                  <a:pt x="1906" y="2090"/>
                </a:lnTo>
                <a:lnTo>
                  <a:pt x="1937" y="1875"/>
                </a:lnTo>
                <a:lnTo>
                  <a:pt x="1937" y="1629"/>
                </a:lnTo>
                <a:lnTo>
                  <a:pt x="1937" y="1414"/>
                </a:lnTo>
                <a:lnTo>
                  <a:pt x="1937" y="1414"/>
                </a:lnTo>
                <a:lnTo>
                  <a:pt x="1875" y="1107"/>
                </a:lnTo>
                <a:lnTo>
                  <a:pt x="1783" y="861"/>
                </a:lnTo>
                <a:lnTo>
                  <a:pt x="1660" y="615"/>
                </a:lnTo>
                <a:lnTo>
                  <a:pt x="1537" y="400"/>
                </a:lnTo>
                <a:lnTo>
                  <a:pt x="1384" y="247"/>
                </a:lnTo>
                <a:lnTo>
                  <a:pt x="1230" y="124"/>
                </a:lnTo>
                <a:lnTo>
                  <a:pt x="1046" y="31"/>
                </a:lnTo>
                <a:lnTo>
                  <a:pt x="86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4394782" y="3254278"/>
            <a:ext cx="63689" cy="88918"/>
          </a:xfrm>
          <a:custGeom>
            <a:rect b="b" l="l" r="r" t="t"/>
            <a:pathLst>
              <a:path extrusionOk="0" h="1937" w="1230">
                <a:moveTo>
                  <a:pt x="492" y="1"/>
                </a:moveTo>
                <a:lnTo>
                  <a:pt x="369" y="31"/>
                </a:lnTo>
                <a:lnTo>
                  <a:pt x="246" y="93"/>
                </a:lnTo>
                <a:lnTo>
                  <a:pt x="154" y="185"/>
                </a:lnTo>
                <a:lnTo>
                  <a:pt x="93" y="339"/>
                </a:lnTo>
                <a:lnTo>
                  <a:pt x="31" y="492"/>
                </a:lnTo>
                <a:lnTo>
                  <a:pt x="0" y="646"/>
                </a:lnTo>
                <a:lnTo>
                  <a:pt x="0" y="830"/>
                </a:lnTo>
                <a:lnTo>
                  <a:pt x="0" y="1045"/>
                </a:lnTo>
                <a:lnTo>
                  <a:pt x="31" y="1230"/>
                </a:lnTo>
                <a:lnTo>
                  <a:pt x="93" y="1414"/>
                </a:lnTo>
                <a:lnTo>
                  <a:pt x="185" y="1568"/>
                </a:lnTo>
                <a:lnTo>
                  <a:pt x="277" y="1690"/>
                </a:lnTo>
                <a:lnTo>
                  <a:pt x="369" y="1813"/>
                </a:lnTo>
                <a:lnTo>
                  <a:pt x="492" y="1875"/>
                </a:lnTo>
                <a:lnTo>
                  <a:pt x="615" y="1906"/>
                </a:lnTo>
                <a:lnTo>
                  <a:pt x="738" y="1936"/>
                </a:lnTo>
                <a:lnTo>
                  <a:pt x="861" y="1875"/>
                </a:lnTo>
                <a:lnTo>
                  <a:pt x="953" y="1813"/>
                </a:lnTo>
                <a:lnTo>
                  <a:pt x="1045" y="1721"/>
                </a:lnTo>
                <a:lnTo>
                  <a:pt x="1137" y="1568"/>
                </a:lnTo>
                <a:lnTo>
                  <a:pt x="1199" y="1414"/>
                </a:lnTo>
                <a:lnTo>
                  <a:pt x="1229" y="1260"/>
                </a:lnTo>
                <a:lnTo>
                  <a:pt x="1229" y="1076"/>
                </a:lnTo>
                <a:lnTo>
                  <a:pt x="1229" y="861"/>
                </a:lnTo>
                <a:lnTo>
                  <a:pt x="1168" y="677"/>
                </a:lnTo>
                <a:lnTo>
                  <a:pt x="1137" y="492"/>
                </a:lnTo>
                <a:lnTo>
                  <a:pt x="1045" y="339"/>
                </a:lnTo>
                <a:lnTo>
                  <a:pt x="953" y="216"/>
                </a:lnTo>
                <a:lnTo>
                  <a:pt x="861" y="93"/>
                </a:lnTo>
                <a:lnTo>
                  <a:pt x="738" y="31"/>
                </a:lnTo>
                <a:lnTo>
                  <a:pt x="6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4394782" y="3254278"/>
            <a:ext cx="63689" cy="88918"/>
          </a:xfrm>
          <a:custGeom>
            <a:rect b="b" l="l" r="r" t="t"/>
            <a:pathLst>
              <a:path extrusionOk="0" fill="none" h="1937" w="1230">
                <a:moveTo>
                  <a:pt x="0" y="1045"/>
                </a:moveTo>
                <a:lnTo>
                  <a:pt x="0" y="1045"/>
                </a:lnTo>
                <a:lnTo>
                  <a:pt x="31" y="1230"/>
                </a:lnTo>
                <a:lnTo>
                  <a:pt x="93" y="1414"/>
                </a:lnTo>
                <a:lnTo>
                  <a:pt x="185" y="1568"/>
                </a:lnTo>
                <a:lnTo>
                  <a:pt x="277" y="1690"/>
                </a:lnTo>
                <a:lnTo>
                  <a:pt x="369" y="1813"/>
                </a:lnTo>
                <a:lnTo>
                  <a:pt x="492" y="1875"/>
                </a:lnTo>
                <a:lnTo>
                  <a:pt x="615" y="1906"/>
                </a:lnTo>
                <a:lnTo>
                  <a:pt x="738" y="1936"/>
                </a:lnTo>
                <a:lnTo>
                  <a:pt x="738" y="1936"/>
                </a:lnTo>
                <a:lnTo>
                  <a:pt x="861" y="1875"/>
                </a:lnTo>
                <a:lnTo>
                  <a:pt x="953" y="1813"/>
                </a:lnTo>
                <a:lnTo>
                  <a:pt x="1045" y="1721"/>
                </a:lnTo>
                <a:lnTo>
                  <a:pt x="1137" y="1568"/>
                </a:lnTo>
                <a:lnTo>
                  <a:pt x="1199" y="1414"/>
                </a:lnTo>
                <a:lnTo>
                  <a:pt x="1229" y="1260"/>
                </a:lnTo>
                <a:lnTo>
                  <a:pt x="1229" y="1076"/>
                </a:lnTo>
                <a:lnTo>
                  <a:pt x="1229" y="861"/>
                </a:lnTo>
                <a:lnTo>
                  <a:pt x="1229" y="861"/>
                </a:lnTo>
                <a:lnTo>
                  <a:pt x="1168" y="677"/>
                </a:lnTo>
                <a:lnTo>
                  <a:pt x="1137" y="492"/>
                </a:lnTo>
                <a:lnTo>
                  <a:pt x="1045" y="339"/>
                </a:lnTo>
                <a:lnTo>
                  <a:pt x="953" y="216"/>
                </a:lnTo>
                <a:lnTo>
                  <a:pt x="861" y="93"/>
                </a:lnTo>
                <a:lnTo>
                  <a:pt x="738" y="31"/>
                </a:lnTo>
                <a:lnTo>
                  <a:pt x="615" y="1"/>
                </a:lnTo>
                <a:lnTo>
                  <a:pt x="492" y="1"/>
                </a:lnTo>
                <a:lnTo>
                  <a:pt x="492" y="1"/>
                </a:lnTo>
                <a:lnTo>
                  <a:pt x="369" y="31"/>
                </a:lnTo>
                <a:lnTo>
                  <a:pt x="246" y="93"/>
                </a:lnTo>
                <a:lnTo>
                  <a:pt x="154" y="185"/>
                </a:lnTo>
                <a:lnTo>
                  <a:pt x="93" y="339"/>
                </a:lnTo>
                <a:lnTo>
                  <a:pt x="31" y="492"/>
                </a:lnTo>
                <a:lnTo>
                  <a:pt x="0" y="646"/>
                </a:lnTo>
                <a:lnTo>
                  <a:pt x="0" y="830"/>
                </a:lnTo>
                <a:lnTo>
                  <a:pt x="0" y="10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4391571" y="3233116"/>
            <a:ext cx="86007" cy="119950"/>
          </a:xfrm>
          <a:custGeom>
            <a:rect b="b" l="l" r="r" t="t"/>
            <a:pathLst>
              <a:path extrusionOk="0" h="2613" w="1661">
                <a:moveTo>
                  <a:pt x="277" y="1"/>
                </a:moveTo>
                <a:lnTo>
                  <a:pt x="124" y="124"/>
                </a:lnTo>
                <a:lnTo>
                  <a:pt x="1" y="339"/>
                </a:lnTo>
                <a:lnTo>
                  <a:pt x="216" y="677"/>
                </a:lnTo>
                <a:lnTo>
                  <a:pt x="277" y="584"/>
                </a:lnTo>
                <a:lnTo>
                  <a:pt x="370" y="523"/>
                </a:lnTo>
                <a:lnTo>
                  <a:pt x="462" y="462"/>
                </a:lnTo>
                <a:lnTo>
                  <a:pt x="554" y="462"/>
                </a:lnTo>
                <a:lnTo>
                  <a:pt x="585" y="431"/>
                </a:lnTo>
                <a:lnTo>
                  <a:pt x="277" y="1"/>
                </a:lnTo>
                <a:close/>
                <a:moveTo>
                  <a:pt x="1291" y="1598"/>
                </a:moveTo>
                <a:lnTo>
                  <a:pt x="1291" y="1752"/>
                </a:lnTo>
                <a:lnTo>
                  <a:pt x="1230" y="1906"/>
                </a:lnTo>
                <a:lnTo>
                  <a:pt x="1199" y="2029"/>
                </a:lnTo>
                <a:lnTo>
                  <a:pt x="1138" y="2151"/>
                </a:lnTo>
                <a:lnTo>
                  <a:pt x="1414" y="2612"/>
                </a:lnTo>
                <a:lnTo>
                  <a:pt x="1568" y="2428"/>
                </a:lnTo>
                <a:lnTo>
                  <a:pt x="1660" y="2182"/>
                </a:lnTo>
                <a:lnTo>
                  <a:pt x="1291" y="1598"/>
                </a:lnTo>
                <a:close/>
              </a:path>
            </a:pathLst>
          </a:custGeom>
          <a:solidFill>
            <a:srgbClr val="AEB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4450447" y="3306471"/>
            <a:ext cx="27133" cy="46594"/>
          </a:xfrm>
          <a:custGeom>
            <a:rect b="b" l="l" r="r" t="t"/>
            <a:pathLst>
              <a:path extrusionOk="0" fill="none" h="1015" w="524">
                <a:moveTo>
                  <a:pt x="154" y="0"/>
                </a:moveTo>
                <a:lnTo>
                  <a:pt x="154" y="0"/>
                </a:lnTo>
                <a:lnTo>
                  <a:pt x="154" y="154"/>
                </a:lnTo>
                <a:lnTo>
                  <a:pt x="93" y="308"/>
                </a:lnTo>
                <a:lnTo>
                  <a:pt x="62" y="431"/>
                </a:lnTo>
                <a:lnTo>
                  <a:pt x="1" y="553"/>
                </a:lnTo>
                <a:lnTo>
                  <a:pt x="277" y="1014"/>
                </a:lnTo>
                <a:lnTo>
                  <a:pt x="277" y="1014"/>
                </a:lnTo>
                <a:lnTo>
                  <a:pt x="431" y="830"/>
                </a:lnTo>
                <a:lnTo>
                  <a:pt x="523" y="584"/>
                </a:lnTo>
                <a:lnTo>
                  <a:pt x="15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4391571" y="3233116"/>
            <a:ext cx="30291" cy="31078"/>
          </a:xfrm>
          <a:custGeom>
            <a:rect b="b" l="l" r="r" t="t"/>
            <a:pathLst>
              <a:path extrusionOk="0" fill="none" h="677" w="585">
                <a:moveTo>
                  <a:pt x="277" y="1"/>
                </a:moveTo>
                <a:lnTo>
                  <a:pt x="277" y="1"/>
                </a:lnTo>
                <a:lnTo>
                  <a:pt x="277" y="1"/>
                </a:lnTo>
                <a:lnTo>
                  <a:pt x="124" y="124"/>
                </a:lnTo>
                <a:lnTo>
                  <a:pt x="1" y="339"/>
                </a:lnTo>
                <a:lnTo>
                  <a:pt x="216" y="677"/>
                </a:lnTo>
                <a:lnTo>
                  <a:pt x="216" y="677"/>
                </a:lnTo>
                <a:lnTo>
                  <a:pt x="277" y="584"/>
                </a:lnTo>
                <a:lnTo>
                  <a:pt x="370" y="523"/>
                </a:lnTo>
                <a:lnTo>
                  <a:pt x="462" y="462"/>
                </a:lnTo>
                <a:lnTo>
                  <a:pt x="554" y="462"/>
                </a:lnTo>
                <a:lnTo>
                  <a:pt x="554" y="462"/>
                </a:lnTo>
                <a:lnTo>
                  <a:pt x="585" y="431"/>
                </a:lnTo>
                <a:lnTo>
                  <a:pt x="27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4402756" y="3252855"/>
            <a:ext cx="55715" cy="79048"/>
          </a:xfrm>
          <a:custGeom>
            <a:rect b="b" l="l" r="r" t="t"/>
            <a:pathLst>
              <a:path extrusionOk="0" h="1722" w="1076">
                <a:moveTo>
                  <a:pt x="369" y="1"/>
                </a:moveTo>
                <a:lnTo>
                  <a:pt x="338" y="32"/>
                </a:lnTo>
                <a:lnTo>
                  <a:pt x="246" y="32"/>
                </a:lnTo>
                <a:lnTo>
                  <a:pt x="154" y="93"/>
                </a:lnTo>
                <a:lnTo>
                  <a:pt x="61" y="154"/>
                </a:lnTo>
                <a:lnTo>
                  <a:pt x="0" y="247"/>
                </a:lnTo>
                <a:lnTo>
                  <a:pt x="922" y="1721"/>
                </a:lnTo>
                <a:lnTo>
                  <a:pt x="983" y="1599"/>
                </a:lnTo>
                <a:lnTo>
                  <a:pt x="1014" y="1476"/>
                </a:lnTo>
                <a:lnTo>
                  <a:pt x="1075" y="1322"/>
                </a:lnTo>
                <a:lnTo>
                  <a:pt x="1075" y="1168"/>
                </a:lnTo>
                <a:lnTo>
                  <a:pt x="3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4402756" y="3252855"/>
            <a:ext cx="55715" cy="79048"/>
          </a:xfrm>
          <a:custGeom>
            <a:rect b="b" l="l" r="r" t="t"/>
            <a:pathLst>
              <a:path extrusionOk="0" fill="none" h="1722" w="1076">
                <a:moveTo>
                  <a:pt x="369" y="1"/>
                </a:moveTo>
                <a:lnTo>
                  <a:pt x="369" y="1"/>
                </a:lnTo>
                <a:lnTo>
                  <a:pt x="338" y="32"/>
                </a:lnTo>
                <a:lnTo>
                  <a:pt x="338" y="32"/>
                </a:lnTo>
                <a:lnTo>
                  <a:pt x="246" y="32"/>
                </a:lnTo>
                <a:lnTo>
                  <a:pt x="154" y="93"/>
                </a:lnTo>
                <a:lnTo>
                  <a:pt x="61" y="154"/>
                </a:lnTo>
                <a:lnTo>
                  <a:pt x="0" y="247"/>
                </a:lnTo>
                <a:lnTo>
                  <a:pt x="922" y="1721"/>
                </a:lnTo>
                <a:lnTo>
                  <a:pt x="922" y="1721"/>
                </a:lnTo>
                <a:lnTo>
                  <a:pt x="983" y="1599"/>
                </a:lnTo>
                <a:lnTo>
                  <a:pt x="1014" y="1476"/>
                </a:lnTo>
                <a:lnTo>
                  <a:pt x="1075" y="1322"/>
                </a:lnTo>
                <a:lnTo>
                  <a:pt x="1075" y="1168"/>
                </a:lnTo>
                <a:lnTo>
                  <a:pt x="3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4417048" y="3338926"/>
            <a:ext cx="41424" cy="28232"/>
          </a:xfrm>
          <a:custGeom>
            <a:rect b="b" l="l" r="r" t="t"/>
            <a:pathLst>
              <a:path extrusionOk="0" h="615" w="800">
                <a:moveTo>
                  <a:pt x="523" y="0"/>
                </a:moveTo>
                <a:lnTo>
                  <a:pt x="400" y="62"/>
                </a:lnTo>
                <a:lnTo>
                  <a:pt x="308" y="92"/>
                </a:lnTo>
                <a:lnTo>
                  <a:pt x="246" y="92"/>
                </a:lnTo>
                <a:lnTo>
                  <a:pt x="123" y="62"/>
                </a:lnTo>
                <a:lnTo>
                  <a:pt x="1" y="0"/>
                </a:lnTo>
                <a:lnTo>
                  <a:pt x="1" y="0"/>
                </a:lnTo>
                <a:lnTo>
                  <a:pt x="400" y="615"/>
                </a:lnTo>
                <a:lnTo>
                  <a:pt x="461" y="615"/>
                </a:lnTo>
                <a:lnTo>
                  <a:pt x="646" y="553"/>
                </a:lnTo>
                <a:lnTo>
                  <a:pt x="799" y="461"/>
                </a:lnTo>
                <a:lnTo>
                  <a:pt x="523" y="0"/>
                </a:lnTo>
                <a:close/>
              </a:path>
            </a:pathLst>
          </a:custGeom>
          <a:solidFill>
            <a:srgbClr val="AEB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4417048" y="3338926"/>
            <a:ext cx="41424" cy="28232"/>
          </a:xfrm>
          <a:custGeom>
            <a:rect b="b" l="l" r="r" t="t"/>
            <a:pathLst>
              <a:path extrusionOk="0" fill="none" h="615" w="800">
                <a:moveTo>
                  <a:pt x="523" y="0"/>
                </a:moveTo>
                <a:lnTo>
                  <a:pt x="523" y="0"/>
                </a:lnTo>
                <a:lnTo>
                  <a:pt x="400" y="62"/>
                </a:lnTo>
                <a:lnTo>
                  <a:pt x="308" y="92"/>
                </a:lnTo>
                <a:lnTo>
                  <a:pt x="308" y="92"/>
                </a:lnTo>
                <a:lnTo>
                  <a:pt x="246" y="92"/>
                </a:lnTo>
                <a:lnTo>
                  <a:pt x="246" y="92"/>
                </a:lnTo>
                <a:lnTo>
                  <a:pt x="123" y="62"/>
                </a:lnTo>
                <a:lnTo>
                  <a:pt x="1" y="0"/>
                </a:lnTo>
                <a:lnTo>
                  <a:pt x="400" y="615"/>
                </a:lnTo>
                <a:lnTo>
                  <a:pt x="400" y="615"/>
                </a:lnTo>
                <a:lnTo>
                  <a:pt x="400" y="615"/>
                </a:lnTo>
                <a:lnTo>
                  <a:pt x="400" y="615"/>
                </a:lnTo>
                <a:lnTo>
                  <a:pt x="461" y="615"/>
                </a:lnTo>
                <a:lnTo>
                  <a:pt x="461" y="615"/>
                </a:lnTo>
                <a:lnTo>
                  <a:pt x="646" y="553"/>
                </a:lnTo>
                <a:lnTo>
                  <a:pt x="799" y="461"/>
                </a:lnTo>
                <a:lnTo>
                  <a:pt x="523"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4407520" y="3313541"/>
            <a:ext cx="36608" cy="29655"/>
          </a:xfrm>
          <a:custGeom>
            <a:rect b="b" l="l" r="r" t="t"/>
            <a:pathLst>
              <a:path extrusionOk="0" h="646" w="707">
                <a:moveTo>
                  <a:pt x="369" y="0"/>
                </a:moveTo>
                <a:lnTo>
                  <a:pt x="0" y="246"/>
                </a:lnTo>
                <a:lnTo>
                  <a:pt x="185" y="553"/>
                </a:lnTo>
                <a:lnTo>
                  <a:pt x="307" y="615"/>
                </a:lnTo>
                <a:lnTo>
                  <a:pt x="430" y="645"/>
                </a:lnTo>
                <a:lnTo>
                  <a:pt x="492" y="645"/>
                </a:lnTo>
                <a:lnTo>
                  <a:pt x="584" y="615"/>
                </a:lnTo>
                <a:lnTo>
                  <a:pt x="707" y="553"/>
                </a:lnTo>
                <a:lnTo>
                  <a:pt x="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4407520" y="3313541"/>
            <a:ext cx="36608" cy="29655"/>
          </a:xfrm>
          <a:custGeom>
            <a:rect b="b" l="l" r="r" t="t"/>
            <a:pathLst>
              <a:path extrusionOk="0" fill="none" h="646" w="707">
                <a:moveTo>
                  <a:pt x="369" y="0"/>
                </a:moveTo>
                <a:lnTo>
                  <a:pt x="0" y="246"/>
                </a:lnTo>
                <a:lnTo>
                  <a:pt x="185" y="553"/>
                </a:lnTo>
                <a:lnTo>
                  <a:pt x="185" y="553"/>
                </a:lnTo>
                <a:lnTo>
                  <a:pt x="307" y="615"/>
                </a:lnTo>
                <a:lnTo>
                  <a:pt x="430" y="645"/>
                </a:lnTo>
                <a:lnTo>
                  <a:pt x="430" y="645"/>
                </a:lnTo>
                <a:lnTo>
                  <a:pt x="492" y="645"/>
                </a:lnTo>
                <a:lnTo>
                  <a:pt x="492" y="645"/>
                </a:lnTo>
                <a:lnTo>
                  <a:pt x="584" y="615"/>
                </a:lnTo>
                <a:lnTo>
                  <a:pt x="707" y="553"/>
                </a:lnTo>
                <a:lnTo>
                  <a:pt x="36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4008181" y="3070934"/>
            <a:ext cx="165489" cy="214422"/>
          </a:xfrm>
          <a:custGeom>
            <a:rect b="b" l="l" r="r" t="t"/>
            <a:pathLst>
              <a:path extrusionOk="0" h="4671" w="3196">
                <a:moveTo>
                  <a:pt x="1444" y="0"/>
                </a:moveTo>
                <a:lnTo>
                  <a:pt x="860" y="62"/>
                </a:lnTo>
                <a:lnTo>
                  <a:pt x="522" y="123"/>
                </a:lnTo>
                <a:lnTo>
                  <a:pt x="307" y="154"/>
                </a:lnTo>
                <a:lnTo>
                  <a:pt x="215" y="215"/>
                </a:lnTo>
                <a:lnTo>
                  <a:pt x="123" y="307"/>
                </a:lnTo>
                <a:lnTo>
                  <a:pt x="61" y="400"/>
                </a:lnTo>
                <a:lnTo>
                  <a:pt x="31" y="492"/>
                </a:lnTo>
                <a:lnTo>
                  <a:pt x="0" y="738"/>
                </a:lnTo>
                <a:lnTo>
                  <a:pt x="31" y="1014"/>
                </a:lnTo>
                <a:lnTo>
                  <a:pt x="154" y="1690"/>
                </a:lnTo>
                <a:lnTo>
                  <a:pt x="246" y="2059"/>
                </a:ln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1014" y="4671"/>
                </a:lnTo>
                <a:lnTo>
                  <a:pt x="1413" y="4640"/>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03" y="1629"/>
                </a:lnTo>
                <a:lnTo>
                  <a:pt x="2950" y="1229"/>
                </a:lnTo>
                <a:lnTo>
                  <a:pt x="2765" y="861"/>
                </a:lnTo>
                <a:lnTo>
                  <a:pt x="2550" y="523"/>
                </a:lnTo>
                <a:lnTo>
                  <a:pt x="2304" y="277"/>
                </a:lnTo>
                <a:lnTo>
                  <a:pt x="2182" y="185"/>
                </a:lnTo>
                <a:lnTo>
                  <a:pt x="2028" y="92"/>
                </a:lnTo>
                <a:lnTo>
                  <a:pt x="1874" y="62"/>
                </a:lnTo>
                <a:lnTo>
                  <a:pt x="1751" y="0"/>
                </a:lnTo>
                <a:close/>
              </a:path>
            </a:pathLst>
          </a:custGeom>
          <a:solidFill>
            <a:srgbClr val="3E47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4008181" y="3070934"/>
            <a:ext cx="165489" cy="214422"/>
          </a:xfrm>
          <a:custGeom>
            <a:rect b="b" l="l" r="r" t="t"/>
            <a:pathLst>
              <a:path extrusionOk="0" fill="none" h="4671" w="3196">
                <a:moveTo>
                  <a:pt x="307" y="2458"/>
                </a:moveTo>
                <a:lnTo>
                  <a:pt x="307" y="2458"/>
                </a:lnTo>
                <a:lnTo>
                  <a:pt x="338" y="2858"/>
                </a:lnTo>
                <a:lnTo>
                  <a:pt x="338" y="3226"/>
                </a:lnTo>
                <a:lnTo>
                  <a:pt x="369" y="3933"/>
                </a:lnTo>
                <a:lnTo>
                  <a:pt x="399" y="4210"/>
                </a:lnTo>
                <a:lnTo>
                  <a:pt x="461" y="4425"/>
                </a:lnTo>
                <a:lnTo>
                  <a:pt x="522" y="4517"/>
                </a:lnTo>
                <a:lnTo>
                  <a:pt x="584" y="4578"/>
                </a:lnTo>
                <a:lnTo>
                  <a:pt x="676" y="4640"/>
                </a:lnTo>
                <a:lnTo>
                  <a:pt x="799" y="4671"/>
                </a:lnTo>
                <a:lnTo>
                  <a:pt x="799" y="4671"/>
                </a:lnTo>
                <a:lnTo>
                  <a:pt x="1014" y="4671"/>
                </a:lnTo>
                <a:lnTo>
                  <a:pt x="1413" y="4640"/>
                </a:lnTo>
                <a:lnTo>
                  <a:pt x="2028" y="4548"/>
                </a:lnTo>
                <a:lnTo>
                  <a:pt x="2028" y="4548"/>
                </a:lnTo>
                <a:lnTo>
                  <a:pt x="2182" y="4517"/>
                </a:lnTo>
                <a:lnTo>
                  <a:pt x="2335" y="4455"/>
                </a:lnTo>
                <a:lnTo>
                  <a:pt x="2458" y="4394"/>
                </a:lnTo>
                <a:lnTo>
                  <a:pt x="2581" y="4302"/>
                </a:lnTo>
                <a:lnTo>
                  <a:pt x="2673" y="4179"/>
                </a:lnTo>
                <a:lnTo>
                  <a:pt x="2796" y="4056"/>
                </a:lnTo>
                <a:lnTo>
                  <a:pt x="2980" y="3749"/>
                </a:lnTo>
                <a:lnTo>
                  <a:pt x="3103" y="3380"/>
                </a:lnTo>
                <a:lnTo>
                  <a:pt x="3165" y="2981"/>
                </a:lnTo>
                <a:lnTo>
                  <a:pt x="3196" y="2550"/>
                </a:lnTo>
                <a:lnTo>
                  <a:pt x="3165" y="2090"/>
                </a:lnTo>
                <a:lnTo>
                  <a:pt x="3165" y="2090"/>
                </a:lnTo>
                <a:lnTo>
                  <a:pt x="3103" y="1629"/>
                </a:lnTo>
                <a:lnTo>
                  <a:pt x="2950" y="1229"/>
                </a:lnTo>
                <a:lnTo>
                  <a:pt x="2765" y="861"/>
                </a:lnTo>
                <a:lnTo>
                  <a:pt x="2550" y="523"/>
                </a:lnTo>
                <a:lnTo>
                  <a:pt x="2304" y="277"/>
                </a:lnTo>
                <a:lnTo>
                  <a:pt x="2182" y="185"/>
                </a:lnTo>
                <a:lnTo>
                  <a:pt x="2028" y="92"/>
                </a:lnTo>
                <a:lnTo>
                  <a:pt x="1874" y="62"/>
                </a:lnTo>
                <a:lnTo>
                  <a:pt x="1751" y="0"/>
                </a:lnTo>
                <a:lnTo>
                  <a:pt x="1598" y="0"/>
                </a:lnTo>
                <a:lnTo>
                  <a:pt x="1444" y="0"/>
                </a:lnTo>
                <a:lnTo>
                  <a:pt x="1444" y="0"/>
                </a:lnTo>
                <a:lnTo>
                  <a:pt x="860" y="62"/>
                </a:lnTo>
                <a:lnTo>
                  <a:pt x="522" y="123"/>
                </a:lnTo>
                <a:lnTo>
                  <a:pt x="307" y="154"/>
                </a:lnTo>
                <a:lnTo>
                  <a:pt x="307" y="154"/>
                </a:lnTo>
                <a:lnTo>
                  <a:pt x="215" y="215"/>
                </a:lnTo>
                <a:lnTo>
                  <a:pt x="123" y="307"/>
                </a:lnTo>
                <a:lnTo>
                  <a:pt x="61" y="400"/>
                </a:lnTo>
                <a:lnTo>
                  <a:pt x="31" y="492"/>
                </a:lnTo>
                <a:lnTo>
                  <a:pt x="0" y="738"/>
                </a:lnTo>
                <a:lnTo>
                  <a:pt x="31" y="1014"/>
                </a:lnTo>
                <a:lnTo>
                  <a:pt x="154" y="1690"/>
                </a:lnTo>
                <a:lnTo>
                  <a:pt x="246" y="2059"/>
                </a:lnTo>
                <a:lnTo>
                  <a:pt x="307" y="245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9"/>
          <p:cNvSpPr/>
          <p:nvPr/>
        </p:nvSpPr>
        <p:spPr>
          <a:xfrm>
            <a:off x="3957228" y="3077957"/>
            <a:ext cx="151198" cy="210199"/>
          </a:xfrm>
          <a:custGeom>
            <a:rect b="b" l="l" r="r" t="t"/>
            <a:pathLst>
              <a:path extrusionOk="0" h="4579" w="2920">
                <a:moveTo>
                  <a:pt x="1168" y="1"/>
                </a:move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28" y="1629"/>
                </a:lnTo>
                <a:lnTo>
                  <a:pt x="2674" y="1230"/>
                </a:lnTo>
                <a:lnTo>
                  <a:pt x="2490" y="861"/>
                </a:lnTo>
                <a:lnTo>
                  <a:pt x="2275" y="523"/>
                </a:lnTo>
                <a:lnTo>
                  <a:pt x="2029" y="277"/>
                </a:lnTo>
                <a:lnTo>
                  <a:pt x="1875" y="185"/>
                </a:lnTo>
                <a:lnTo>
                  <a:pt x="1752" y="93"/>
                </a:lnTo>
                <a:lnTo>
                  <a:pt x="1599" y="32"/>
                </a:lnTo>
                <a:lnTo>
                  <a:pt x="1476" y="1"/>
                </a:lnTo>
                <a:close/>
              </a:path>
            </a:pathLst>
          </a:custGeom>
          <a:solidFill>
            <a:srgbClr val="33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3957228" y="3077957"/>
            <a:ext cx="151198" cy="210199"/>
          </a:xfrm>
          <a:custGeom>
            <a:rect b="b" l="l" r="r" t="t"/>
            <a:pathLst>
              <a:path extrusionOk="0" fill="none" h="4579" w="2920">
                <a:moveTo>
                  <a:pt x="32" y="2459"/>
                </a:moveTo>
                <a:lnTo>
                  <a:pt x="32" y="2459"/>
                </a:lnTo>
                <a:lnTo>
                  <a:pt x="124" y="2920"/>
                </a:lnTo>
                <a:lnTo>
                  <a:pt x="247" y="3350"/>
                </a:lnTo>
                <a:lnTo>
                  <a:pt x="431" y="3719"/>
                </a:lnTo>
                <a:lnTo>
                  <a:pt x="646" y="4026"/>
                </a:lnTo>
                <a:lnTo>
                  <a:pt x="892" y="4272"/>
                </a:lnTo>
                <a:lnTo>
                  <a:pt x="1045" y="4395"/>
                </a:lnTo>
                <a:lnTo>
                  <a:pt x="1168" y="4456"/>
                </a:lnTo>
                <a:lnTo>
                  <a:pt x="1322" y="4518"/>
                </a:lnTo>
                <a:lnTo>
                  <a:pt x="1476" y="4548"/>
                </a:lnTo>
                <a:lnTo>
                  <a:pt x="1599" y="4579"/>
                </a:lnTo>
                <a:lnTo>
                  <a:pt x="1752" y="4579"/>
                </a:lnTo>
                <a:lnTo>
                  <a:pt x="1752" y="4579"/>
                </a:lnTo>
                <a:lnTo>
                  <a:pt x="1906" y="4548"/>
                </a:lnTo>
                <a:lnTo>
                  <a:pt x="2029" y="4487"/>
                </a:lnTo>
                <a:lnTo>
                  <a:pt x="2182" y="4395"/>
                </a:lnTo>
                <a:lnTo>
                  <a:pt x="2305" y="4302"/>
                </a:lnTo>
                <a:lnTo>
                  <a:pt x="2397" y="4210"/>
                </a:lnTo>
                <a:lnTo>
                  <a:pt x="2520" y="4057"/>
                </a:lnTo>
                <a:lnTo>
                  <a:pt x="2705" y="3780"/>
                </a:lnTo>
                <a:lnTo>
                  <a:pt x="2828" y="3411"/>
                </a:lnTo>
                <a:lnTo>
                  <a:pt x="2920" y="3012"/>
                </a:lnTo>
                <a:lnTo>
                  <a:pt x="2920" y="2551"/>
                </a:lnTo>
                <a:lnTo>
                  <a:pt x="2889" y="2090"/>
                </a:lnTo>
                <a:lnTo>
                  <a:pt x="2889" y="2090"/>
                </a:lnTo>
                <a:lnTo>
                  <a:pt x="2828" y="1629"/>
                </a:lnTo>
                <a:lnTo>
                  <a:pt x="2674" y="1230"/>
                </a:lnTo>
                <a:lnTo>
                  <a:pt x="2490" y="861"/>
                </a:lnTo>
                <a:lnTo>
                  <a:pt x="2275" y="523"/>
                </a:lnTo>
                <a:lnTo>
                  <a:pt x="2029" y="277"/>
                </a:lnTo>
                <a:lnTo>
                  <a:pt x="1875" y="185"/>
                </a:lnTo>
                <a:lnTo>
                  <a:pt x="1752" y="93"/>
                </a:lnTo>
                <a:lnTo>
                  <a:pt x="1599" y="32"/>
                </a:lnTo>
                <a:lnTo>
                  <a:pt x="1476" y="1"/>
                </a:lnTo>
                <a:lnTo>
                  <a:pt x="1322" y="1"/>
                </a:lnTo>
                <a:lnTo>
                  <a:pt x="1168" y="1"/>
                </a:lnTo>
                <a:lnTo>
                  <a:pt x="1168" y="1"/>
                </a:lnTo>
                <a:lnTo>
                  <a:pt x="1015" y="32"/>
                </a:lnTo>
                <a:lnTo>
                  <a:pt x="892" y="93"/>
                </a:lnTo>
                <a:lnTo>
                  <a:pt x="738" y="154"/>
                </a:lnTo>
                <a:lnTo>
                  <a:pt x="615" y="247"/>
                </a:lnTo>
                <a:lnTo>
                  <a:pt x="523" y="370"/>
                </a:lnTo>
                <a:lnTo>
                  <a:pt x="400" y="492"/>
                </a:lnTo>
                <a:lnTo>
                  <a:pt x="247" y="800"/>
                </a:lnTo>
                <a:lnTo>
                  <a:pt x="93" y="1168"/>
                </a:lnTo>
                <a:lnTo>
                  <a:pt x="32" y="1568"/>
                </a:lnTo>
                <a:lnTo>
                  <a:pt x="1" y="1998"/>
                </a:lnTo>
                <a:lnTo>
                  <a:pt x="32" y="2459"/>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3979494" y="3117481"/>
            <a:ext cx="93929" cy="131196"/>
          </a:xfrm>
          <a:custGeom>
            <a:rect b="b" l="l" r="r" t="t"/>
            <a:pathLst>
              <a:path extrusionOk="0" h="2858" w="1814">
                <a:moveTo>
                  <a:pt x="185" y="400"/>
                </a:moveTo>
                <a:lnTo>
                  <a:pt x="124" y="584"/>
                </a:lnTo>
                <a:lnTo>
                  <a:pt x="62" y="738"/>
                </a:lnTo>
                <a:lnTo>
                  <a:pt x="1" y="953"/>
                </a:lnTo>
                <a:lnTo>
                  <a:pt x="1" y="1168"/>
                </a:lnTo>
                <a:lnTo>
                  <a:pt x="216" y="1506"/>
                </a:lnTo>
                <a:lnTo>
                  <a:pt x="216" y="1260"/>
                </a:lnTo>
                <a:lnTo>
                  <a:pt x="216" y="1045"/>
                </a:lnTo>
                <a:lnTo>
                  <a:pt x="277" y="860"/>
                </a:lnTo>
                <a:lnTo>
                  <a:pt x="370" y="707"/>
                </a:lnTo>
                <a:lnTo>
                  <a:pt x="185" y="400"/>
                </a:lnTo>
                <a:close/>
                <a:moveTo>
                  <a:pt x="738" y="0"/>
                </a:moveTo>
                <a:lnTo>
                  <a:pt x="615" y="31"/>
                </a:lnTo>
                <a:lnTo>
                  <a:pt x="493" y="92"/>
                </a:lnTo>
                <a:lnTo>
                  <a:pt x="769" y="492"/>
                </a:lnTo>
                <a:lnTo>
                  <a:pt x="861" y="522"/>
                </a:lnTo>
                <a:lnTo>
                  <a:pt x="984" y="584"/>
                </a:lnTo>
                <a:lnTo>
                  <a:pt x="1076" y="645"/>
                </a:lnTo>
                <a:lnTo>
                  <a:pt x="1169" y="768"/>
                </a:lnTo>
                <a:lnTo>
                  <a:pt x="1261" y="891"/>
                </a:lnTo>
                <a:lnTo>
                  <a:pt x="1322" y="1045"/>
                </a:lnTo>
                <a:lnTo>
                  <a:pt x="1384" y="1198"/>
                </a:lnTo>
                <a:lnTo>
                  <a:pt x="1414" y="1383"/>
                </a:lnTo>
                <a:lnTo>
                  <a:pt x="1414" y="1567"/>
                </a:lnTo>
                <a:lnTo>
                  <a:pt x="1752" y="2120"/>
                </a:lnTo>
                <a:lnTo>
                  <a:pt x="1814" y="1936"/>
                </a:lnTo>
                <a:lnTo>
                  <a:pt x="1814" y="1721"/>
                </a:lnTo>
                <a:lnTo>
                  <a:pt x="1814" y="1536"/>
                </a:lnTo>
                <a:lnTo>
                  <a:pt x="1814" y="1321"/>
                </a:lnTo>
                <a:lnTo>
                  <a:pt x="1752" y="1045"/>
                </a:lnTo>
                <a:lnTo>
                  <a:pt x="1691" y="799"/>
                </a:lnTo>
                <a:lnTo>
                  <a:pt x="1568" y="584"/>
                </a:lnTo>
                <a:lnTo>
                  <a:pt x="1445" y="369"/>
                </a:lnTo>
                <a:lnTo>
                  <a:pt x="1291" y="215"/>
                </a:lnTo>
                <a:lnTo>
                  <a:pt x="1138" y="92"/>
                </a:lnTo>
                <a:lnTo>
                  <a:pt x="984" y="31"/>
                </a:lnTo>
                <a:lnTo>
                  <a:pt x="800" y="0"/>
                </a:lnTo>
                <a:close/>
                <a:moveTo>
                  <a:pt x="1752" y="2120"/>
                </a:moveTo>
                <a:lnTo>
                  <a:pt x="1537" y="2581"/>
                </a:lnTo>
                <a:lnTo>
                  <a:pt x="1537" y="2581"/>
                </a:lnTo>
                <a:lnTo>
                  <a:pt x="1660" y="2366"/>
                </a:lnTo>
                <a:lnTo>
                  <a:pt x="1752" y="2120"/>
                </a:lnTo>
                <a:close/>
                <a:moveTo>
                  <a:pt x="1261" y="2151"/>
                </a:moveTo>
                <a:lnTo>
                  <a:pt x="1199" y="2243"/>
                </a:lnTo>
                <a:lnTo>
                  <a:pt x="1138" y="2305"/>
                </a:lnTo>
                <a:lnTo>
                  <a:pt x="1046" y="2366"/>
                </a:lnTo>
                <a:lnTo>
                  <a:pt x="923" y="2397"/>
                </a:lnTo>
                <a:lnTo>
                  <a:pt x="892" y="2397"/>
                </a:lnTo>
                <a:lnTo>
                  <a:pt x="738" y="2366"/>
                </a:lnTo>
                <a:lnTo>
                  <a:pt x="1046" y="2858"/>
                </a:lnTo>
                <a:lnTo>
                  <a:pt x="1107" y="2858"/>
                </a:lnTo>
                <a:lnTo>
                  <a:pt x="1230" y="2827"/>
                </a:lnTo>
                <a:lnTo>
                  <a:pt x="1353" y="2765"/>
                </a:lnTo>
                <a:lnTo>
                  <a:pt x="1445" y="2673"/>
                </a:lnTo>
                <a:lnTo>
                  <a:pt x="1537" y="2581"/>
                </a:lnTo>
                <a:lnTo>
                  <a:pt x="1261" y="2151"/>
                </a:lnTo>
                <a:close/>
              </a:path>
            </a:pathLst>
          </a:custGeom>
          <a:solidFill>
            <a:srgbClr val="5C6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3979494" y="3135797"/>
            <a:ext cx="19159" cy="50817"/>
          </a:xfrm>
          <a:custGeom>
            <a:rect b="b" l="l" r="r" t="t"/>
            <a:pathLst>
              <a:path extrusionOk="0" fill="none" h="1107" w="370">
                <a:moveTo>
                  <a:pt x="185" y="1"/>
                </a:moveTo>
                <a:lnTo>
                  <a:pt x="185" y="1"/>
                </a:lnTo>
                <a:lnTo>
                  <a:pt x="185" y="1"/>
                </a:lnTo>
                <a:lnTo>
                  <a:pt x="124" y="185"/>
                </a:lnTo>
                <a:lnTo>
                  <a:pt x="62" y="339"/>
                </a:lnTo>
                <a:lnTo>
                  <a:pt x="1" y="554"/>
                </a:lnTo>
                <a:lnTo>
                  <a:pt x="1" y="769"/>
                </a:lnTo>
                <a:lnTo>
                  <a:pt x="216" y="1107"/>
                </a:lnTo>
                <a:lnTo>
                  <a:pt x="216" y="1107"/>
                </a:lnTo>
                <a:lnTo>
                  <a:pt x="216" y="861"/>
                </a:lnTo>
                <a:lnTo>
                  <a:pt x="216" y="646"/>
                </a:lnTo>
                <a:lnTo>
                  <a:pt x="277" y="461"/>
                </a:lnTo>
                <a:lnTo>
                  <a:pt x="370" y="308"/>
                </a:lnTo>
                <a:lnTo>
                  <a:pt x="18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979494" y="3117481"/>
            <a:ext cx="93929" cy="131196"/>
          </a:xfrm>
          <a:custGeom>
            <a:rect b="b" l="l" r="r" t="t"/>
            <a:pathLst>
              <a:path extrusionOk="0" fill="none" h="2858" w="1814">
                <a:moveTo>
                  <a:pt x="800" y="0"/>
                </a:moveTo>
                <a:lnTo>
                  <a:pt x="800" y="0"/>
                </a:lnTo>
                <a:lnTo>
                  <a:pt x="738" y="0"/>
                </a:lnTo>
                <a:lnTo>
                  <a:pt x="738" y="0"/>
                </a:lnTo>
                <a:lnTo>
                  <a:pt x="615" y="31"/>
                </a:lnTo>
                <a:lnTo>
                  <a:pt x="493" y="92"/>
                </a:lnTo>
                <a:lnTo>
                  <a:pt x="769" y="492"/>
                </a:lnTo>
                <a:lnTo>
                  <a:pt x="769" y="492"/>
                </a:lnTo>
                <a:lnTo>
                  <a:pt x="861" y="522"/>
                </a:lnTo>
                <a:lnTo>
                  <a:pt x="984" y="584"/>
                </a:lnTo>
                <a:lnTo>
                  <a:pt x="1076" y="645"/>
                </a:lnTo>
                <a:lnTo>
                  <a:pt x="1169" y="768"/>
                </a:lnTo>
                <a:lnTo>
                  <a:pt x="1261" y="891"/>
                </a:lnTo>
                <a:lnTo>
                  <a:pt x="1322" y="1045"/>
                </a:lnTo>
                <a:lnTo>
                  <a:pt x="1384" y="1198"/>
                </a:lnTo>
                <a:lnTo>
                  <a:pt x="1414" y="1383"/>
                </a:lnTo>
                <a:lnTo>
                  <a:pt x="1414" y="1383"/>
                </a:lnTo>
                <a:lnTo>
                  <a:pt x="1414" y="1567"/>
                </a:lnTo>
                <a:lnTo>
                  <a:pt x="1752" y="2120"/>
                </a:lnTo>
                <a:lnTo>
                  <a:pt x="1537" y="2581"/>
                </a:lnTo>
                <a:lnTo>
                  <a:pt x="1261" y="2151"/>
                </a:lnTo>
                <a:lnTo>
                  <a:pt x="1261" y="2151"/>
                </a:lnTo>
                <a:lnTo>
                  <a:pt x="1199" y="2243"/>
                </a:lnTo>
                <a:lnTo>
                  <a:pt x="1138" y="2305"/>
                </a:lnTo>
                <a:lnTo>
                  <a:pt x="1046" y="2366"/>
                </a:lnTo>
                <a:lnTo>
                  <a:pt x="923" y="2397"/>
                </a:lnTo>
                <a:lnTo>
                  <a:pt x="923" y="2397"/>
                </a:lnTo>
                <a:lnTo>
                  <a:pt x="892" y="2397"/>
                </a:lnTo>
                <a:lnTo>
                  <a:pt x="892" y="2397"/>
                </a:lnTo>
                <a:lnTo>
                  <a:pt x="738" y="2366"/>
                </a:lnTo>
                <a:lnTo>
                  <a:pt x="1046" y="2858"/>
                </a:lnTo>
                <a:lnTo>
                  <a:pt x="1046" y="2858"/>
                </a:lnTo>
                <a:lnTo>
                  <a:pt x="1015" y="2858"/>
                </a:lnTo>
                <a:lnTo>
                  <a:pt x="1015" y="2858"/>
                </a:lnTo>
                <a:lnTo>
                  <a:pt x="861" y="2827"/>
                </a:lnTo>
                <a:lnTo>
                  <a:pt x="677" y="2765"/>
                </a:lnTo>
                <a:lnTo>
                  <a:pt x="523" y="2643"/>
                </a:lnTo>
                <a:lnTo>
                  <a:pt x="370" y="2489"/>
                </a:lnTo>
                <a:lnTo>
                  <a:pt x="247" y="2305"/>
                </a:lnTo>
                <a:lnTo>
                  <a:pt x="155" y="2059"/>
                </a:lnTo>
                <a:lnTo>
                  <a:pt x="62" y="1813"/>
                </a:lnTo>
                <a:lnTo>
                  <a:pt x="1" y="1536"/>
                </a:lnTo>
                <a:lnTo>
                  <a:pt x="1" y="1536"/>
                </a:lnTo>
                <a:lnTo>
                  <a:pt x="1" y="1260"/>
                </a:lnTo>
                <a:lnTo>
                  <a:pt x="1" y="1260"/>
                </a:lnTo>
                <a:lnTo>
                  <a:pt x="1" y="1536"/>
                </a:lnTo>
                <a:lnTo>
                  <a:pt x="1" y="1536"/>
                </a:lnTo>
                <a:lnTo>
                  <a:pt x="62" y="1813"/>
                </a:lnTo>
                <a:lnTo>
                  <a:pt x="155" y="2059"/>
                </a:lnTo>
                <a:lnTo>
                  <a:pt x="247" y="2305"/>
                </a:lnTo>
                <a:lnTo>
                  <a:pt x="370" y="2489"/>
                </a:lnTo>
                <a:lnTo>
                  <a:pt x="523" y="2643"/>
                </a:lnTo>
                <a:lnTo>
                  <a:pt x="677" y="2765"/>
                </a:lnTo>
                <a:lnTo>
                  <a:pt x="861" y="2827"/>
                </a:lnTo>
                <a:lnTo>
                  <a:pt x="1015" y="2858"/>
                </a:lnTo>
                <a:lnTo>
                  <a:pt x="1015" y="2858"/>
                </a:lnTo>
                <a:lnTo>
                  <a:pt x="1046" y="2858"/>
                </a:lnTo>
                <a:lnTo>
                  <a:pt x="1046" y="2858"/>
                </a:lnTo>
                <a:lnTo>
                  <a:pt x="1107" y="2858"/>
                </a:lnTo>
                <a:lnTo>
                  <a:pt x="1107" y="2858"/>
                </a:lnTo>
                <a:lnTo>
                  <a:pt x="1230" y="2827"/>
                </a:lnTo>
                <a:lnTo>
                  <a:pt x="1353" y="2765"/>
                </a:lnTo>
                <a:lnTo>
                  <a:pt x="1445" y="2673"/>
                </a:lnTo>
                <a:lnTo>
                  <a:pt x="1537" y="2581"/>
                </a:lnTo>
                <a:lnTo>
                  <a:pt x="1537" y="2581"/>
                </a:lnTo>
                <a:lnTo>
                  <a:pt x="1660" y="2366"/>
                </a:lnTo>
                <a:lnTo>
                  <a:pt x="1752" y="2120"/>
                </a:lnTo>
                <a:lnTo>
                  <a:pt x="1752" y="2120"/>
                </a:lnTo>
                <a:lnTo>
                  <a:pt x="1814" y="1936"/>
                </a:lnTo>
                <a:lnTo>
                  <a:pt x="1814" y="1721"/>
                </a:lnTo>
                <a:lnTo>
                  <a:pt x="1814" y="1536"/>
                </a:lnTo>
                <a:lnTo>
                  <a:pt x="1814" y="1321"/>
                </a:lnTo>
                <a:lnTo>
                  <a:pt x="1814" y="1321"/>
                </a:lnTo>
                <a:lnTo>
                  <a:pt x="1752" y="1045"/>
                </a:lnTo>
                <a:lnTo>
                  <a:pt x="1691" y="799"/>
                </a:lnTo>
                <a:lnTo>
                  <a:pt x="1568" y="584"/>
                </a:lnTo>
                <a:lnTo>
                  <a:pt x="1445" y="369"/>
                </a:lnTo>
                <a:lnTo>
                  <a:pt x="1291" y="215"/>
                </a:lnTo>
                <a:lnTo>
                  <a:pt x="1138" y="92"/>
                </a:lnTo>
                <a:lnTo>
                  <a:pt x="984" y="31"/>
                </a:lnTo>
                <a:lnTo>
                  <a:pt x="80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3989074" y="3140021"/>
            <a:ext cx="63689" cy="87495"/>
          </a:xfrm>
          <a:custGeom>
            <a:rect b="b" l="l" r="r" t="t"/>
            <a:pathLst>
              <a:path extrusionOk="0" h="1906" w="1230">
                <a:moveTo>
                  <a:pt x="492" y="1"/>
                </a:moveTo>
                <a:lnTo>
                  <a:pt x="369" y="31"/>
                </a:lnTo>
                <a:lnTo>
                  <a:pt x="277" y="124"/>
                </a:lnTo>
                <a:lnTo>
                  <a:pt x="185" y="216"/>
                </a:lnTo>
                <a:lnTo>
                  <a:pt x="123" y="339"/>
                </a:lnTo>
                <a:lnTo>
                  <a:pt x="62" y="492"/>
                </a:lnTo>
                <a:lnTo>
                  <a:pt x="31" y="646"/>
                </a:lnTo>
                <a:lnTo>
                  <a:pt x="0" y="830"/>
                </a:lnTo>
                <a:lnTo>
                  <a:pt x="31" y="1045"/>
                </a:lnTo>
                <a:lnTo>
                  <a:pt x="62" y="1230"/>
                </a:lnTo>
                <a:lnTo>
                  <a:pt x="123" y="1383"/>
                </a:lnTo>
                <a:lnTo>
                  <a:pt x="185" y="1537"/>
                </a:lnTo>
                <a:lnTo>
                  <a:pt x="277" y="1691"/>
                </a:lnTo>
                <a:lnTo>
                  <a:pt x="400" y="1783"/>
                </a:lnTo>
                <a:lnTo>
                  <a:pt x="492" y="1844"/>
                </a:lnTo>
                <a:lnTo>
                  <a:pt x="615" y="1906"/>
                </a:lnTo>
                <a:lnTo>
                  <a:pt x="738" y="1906"/>
                </a:lnTo>
                <a:lnTo>
                  <a:pt x="861" y="1875"/>
                </a:lnTo>
                <a:lnTo>
                  <a:pt x="984" y="1783"/>
                </a:lnTo>
                <a:lnTo>
                  <a:pt x="1045" y="1691"/>
                </a:lnTo>
                <a:lnTo>
                  <a:pt x="1137" y="1568"/>
                </a:lnTo>
                <a:lnTo>
                  <a:pt x="1199" y="1414"/>
                </a:lnTo>
                <a:lnTo>
                  <a:pt x="1229" y="1261"/>
                </a:lnTo>
                <a:lnTo>
                  <a:pt x="1229" y="1076"/>
                </a:lnTo>
                <a:lnTo>
                  <a:pt x="1229" y="892"/>
                </a:lnTo>
                <a:lnTo>
                  <a:pt x="1199" y="677"/>
                </a:lnTo>
                <a:lnTo>
                  <a:pt x="1137" y="523"/>
                </a:lnTo>
                <a:lnTo>
                  <a:pt x="1045" y="369"/>
                </a:lnTo>
                <a:lnTo>
                  <a:pt x="953" y="247"/>
                </a:lnTo>
                <a:lnTo>
                  <a:pt x="861" y="124"/>
                </a:lnTo>
                <a:lnTo>
                  <a:pt x="738" y="62"/>
                </a:lnTo>
                <a:lnTo>
                  <a:pt x="6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3989074" y="3140021"/>
            <a:ext cx="63689" cy="87495"/>
          </a:xfrm>
          <a:custGeom>
            <a:rect b="b" l="l" r="r" t="t"/>
            <a:pathLst>
              <a:path extrusionOk="0" fill="none" h="1906" w="1230">
                <a:moveTo>
                  <a:pt x="31" y="1045"/>
                </a:moveTo>
                <a:lnTo>
                  <a:pt x="31" y="1045"/>
                </a:lnTo>
                <a:lnTo>
                  <a:pt x="62" y="1230"/>
                </a:lnTo>
                <a:lnTo>
                  <a:pt x="123" y="1383"/>
                </a:lnTo>
                <a:lnTo>
                  <a:pt x="185" y="1537"/>
                </a:lnTo>
                <a:lnTo>
                  <a:pt x="277" y="1691"/>
                </a:lnTo>
                <a:lnTo>
                  <a:pt x="400" y="1783"/>
                </a:lnTo>
                <a:lnTo>
                  <a:pt x="492" y="1844"/>
                </a:lnTo>
                <a:lnTo>
                  <a:pt x="615" y="1906"/>
                </a:lnTo>
                <a:lnTo>
                  <a:pt x="738" y="1906"/>
                </a:lnTo>
                <a:lnTo>
                  <a:pt x="738" y="1906"/>
                </a:lnTo>
                <a:lnTo>
                  <a:pt x="861" y="1875"/>
                </a:lnTo>
                <a:lnTo>
                  <a:pt x="984" y="1783"/>
                </a:lnTo>
                <a:lnTo>
                  <a:pt x="1045" y="1691"/>
                </a:lnTo>
                <a:lnTo>
                  <a:pt x="1137" y="1568"/>
                </a:lnTo>
                <a:lnTo>
                  <a:pt x="1199" y="1414"/>
                </a:lnTo>
                <a:lnTo>
                  <a:pt x="1229" y="1261"/>
                </a:lnTo>
                <a:lnTo>
                  <a:pt x="1229" y="1076"/>
                </a:lnTo>
                <a:lnTo>
                  <a:pt x="1229" y="892"/>
                </a:lnTo>
                <a:lnTo>
                  <a:pt x="1229" y="892"/>
                </a:lnTo>
                <a:lnTo>
                  <a:pt x="1199" y="677"/>
                </a:lnTo>
                <a:lnTo>
                  <a:pt x="1137" y="523"/>
                </a:lnTo>
                <a:lnTo>
                  <a:pt x="1045" y="369"/>
                </a:lnTo>
                <a:lnTo>
                  <a:pt x="953" y="247"/>
                </a:lnTo>
                <a:lnTo>
                  <a:pt x="861" y="124"/>
                </a:lnTo>
                <a:lnTo>
                  <a:pt x="738" y="62"/>
                </a:lnTo>
                <a:lnTo>
                  <a:pt x="615" y="1"/>
                </a:lnTo>
                <a:lnTo>
                  <a:pt x="492" y="1"/>
                </a:lnTo>
                <a:lnTo>
                  <a:pt x="492" y="1"/>
                </a:lnTo>
                <a:lnTo>
                  <a:pt x="369" y="31"/>
                </a:lnTo>
                <a:lnTo>
                  <a:pt x="277" y="124"/>
                </a:lnTo>
                <a:lnTo>
                  <a:pt x="185" y="216"/>
                </a:lnTo>
                <a:lnTo>
                  <a:pt x="123" y="339"/>
                </a:lnTo>
                <a:lnTo>
                  <a:pt x="62" y="492"/>
                </a:lnTo>
                <a:lnTo>
                  <a:pt x="31" y="646"/>
                </a:lnTo>
                <a:lnTo>
                  <a:pt x="0" y="830"/>
                </a:lnTo>
                <a:lnTo>
                  <a:pt x="31" y="104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3989074" y="3121705"/>
            <a:ext cx="81191" cy="114303"/>
          </a:xfrm>
          <a:custGeom>
            <a:rect b="b" l="l" r="r" t="t"/>
            <a:pathLst>
              <a:path extrusionOk="0" h="2490" w="1568">
                <a:moveTo>
                  <a:pt x="308" y="0"/>
                </a:moveTo>
                <a:lnTo>
                  <a:pt x="154" y="123"/>
                </a:lnTo>
                <a:lnTo>
                  <a:pt x="0" y="308"/>
                </a:lnTo>
                <a:lnTo>
                  <a:pt x="185" y="615"/>
                </a:lnTo>
                <a:lnTo>
                  <a:pt x="338" y="461"/>
                </a:lnTo>
                <a:lnTo>
                  <a:pt x="400" y="430"/>
                </a:lnTo>
                <a:lnTo>
                  <a:pt x="492" y="400"/>
                </a:lnTo>
                <a:lnTo>
                  <a:pt x="584" y="400"/>
                </a:lnTo>
                <a:lnTo>
                  <a:pt x="308" y="0"/>
                </a:lnTo>
                <a:close/>
                <a:moveTo>
                  <a:pt x="1229" y="1475"/>
                </a:moveTo>
                <a:lnTo>
                  <a:pt x="1229" y="1629"/>
                </a:lnTo>
                <a:lnTo>
                  <a:pt x="1199" y="1782"/>
                </a:lnTo>
                <a:lnTo>
                  <a:pt x="1137" y="1936"/>
                </a:lnTo>
                <a:lnTo>
                  <a:pt x="1076" y="2059"/>
                </a:lnTo>
                <a:lnTo>
                  <a:pt x="1352" y="2489"/>
                </a:lnTo>
                <a:lnTo>
                  <a:pt x="1567" y="2028"/>
                </a:lnTo>
                <a:lnTo>
                  <a:pt x="1229" y="1475"/>
                </a:lnTo>
                <a:close/>
              </a:path>
            </a:pathLst>
          </a:custGeom>
          <a:solidFill>
            <a:srgbClr val="AEB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4044739" y="3189414"/>
            <a:ext cx="25528" cy="46594"/>
          </a:xfrm>
          <a:custGeom>
            <a:rect b="b" l="l" r="r" t="t"/>
            <a:pathLst>
              <a:path extrusionOk="0" fill="none" h="1015" w="493">
                <a:moveTo>
                  <a:pt x="154" y="0"/>
                </a:moveTo>
                <a:lnTo>
                  <a:pt x="154" y="0"/>
                </a:lnTo>
                <a:lnTo>
                  <a:pt x="154" y="154"/>
                </a:lnTo>
                <a:lnTo>
                  <a:pt x="124" y="307"/>
                </a:lnTo>
                <a:lnTo>
                  <a:pt x="62" y="461"/>
                </a:lnTo>
                <a:lnTo>
                  <a:pt x="1" y="584"/>
                </a:lnTo>
                <a:lnTo>
                  <a:pt x="277" y="1014"/>
                </a:lnTo>
                <a:lnTo>
                  <a:pt x="492" y="553"/>
                </a:lnTo>
                <a:lnTo>
                  <a:pt x="15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3989074" y="3121705"/>
            <a:ext cx="30291" cy="28232"/>
          </a:xfrm>
          <a:custGeom>
            <a:rect b="b" l="l" r="r" t="t"/>
            <a:pathLst>
              <a:path extrusionOk="0" fill="none" h="615" w="585">
                <a:moveTo>
                  <a:pt x="308" y="0"/>
                </a:moveTo>
                <a:lnTo>
                  <a:pt x="308" y="0"/>
                </a:lnTo>
                <a:lnTo>
                  <a:pt x="308" y="0"/>
                </a:lnTo>
                <a:lnTo>
                  <a:pt x="154" y="123"/>
                </a:lnTo>
                <a:lnTo>
                  <a:pt x="0" y="308"/>
                </a:lnTo>
                <a:lnTo>
                  <a:pt x="185" y="615"/>
                </a:lnTo>
                <a:lnTo>
                  <a:pt x="185" y="615"/>
                </a:lnTo>
                <a:lnTo>
                  <a:pt x="338" y="461"/>
                </a:lnTo>
                <a:lnTo>
                  <a:pt x="400" y="430"/>
                </a:lnTo>
                <a:lnTo>
                  <a:pt x="492" y="400"/>
                </a:lnTo>
                <a:lnTo>
                  <a:pt x="492" y="400"/>
                </a:lnTo>
                <a:lnTo>
                  <a:pt x="553" y="400"/>
                </a:lnTo>
                <a:lnTo>
                  <a:pt x="553" y="400"/>
                </a:lnTo>
                <a:lnTo>
                  <a:pt x="584" y="400"/>
                </a:lnTo>
                <a:lnTo>
                  <a:pt x="308"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3998601" y="3140021"/>
            <a:ext cx="54162" cy="76202"/>
          </a:xfrm>
          <a:custGeom>
            <a:rect b="b" l="l" r="r" t="t"/>
            <a:pathLst>
              <a:path extrusionOk="0" h="1660" w="1046">
                <a:moveTo>
                  <a:pt x="308" y="1"/>
                </a:moveTo>
                <a:lnTo>
                  <a:pt x="216" y="31"/>
                </a:lnTo>
                <a:lnTo>
                  <a:pt x="154" y="62"/>
                </a:lnTo>
                <a:lnTo>
                  <a:pt x="1" y="216"/>
                </a:lnTo>
                <a:lnTo>
                  <a:pt x="892" y="1660"/>
                </a:lnTo>
                <a:lnTo>
                  <a:pt x="953" y="1537"/>
                </a:lnTo>
                <a:lnTo>
                  <a:pt x="1015" y="1383"/>
                </a:lnTo>
                <a:lnTo>
                  <a:pt x="1045" y="1230"/>
                </a:lnTo>
                <a:lnTo>
                  <a:pt x="1045" y="1076"/>
                </a:lnTo>
                <a:lnTo>
                  <a:pt x="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3998601" y="3140021"/>
            <a:ext cx="54162" cy="76202"/>
          </a:xfrm>
          <a:custGeom>
            <a:rect b="b" l="l" r="r" t="t"/>
            <a:pathLst>
              <a:path extrusionOk="0" fill="none" h="1660" w="1046">
                <a:moveTo>
                  <a:pt x="369" y="1"/>
                </a:moveTo>
                <a:lnTo>
                  <a:pt x="369" y="1"/>
                </a:lnTo>
                <a:lnTo>
                  <a:pt x="308" y="1"/>
                </a:lnTo>
                <a:lnTo>
                  <a:pt x="308" y="1"/>
                </a:lnTo>
                <a:lnTo>
                  <a:pt x="216" y="31"/>
                </a:lnTo>
                <a:lnTo>
                  <a:pt x="154" y="62"/>
                </a:lnTo>
                <a:lnTo>
                  <a:pt x="1" y="216"/>
                </a:lnTo>
                <a:lnTo>
                  <a:pt x="892" y="1660"/>
                </a:lnTo>
                <a:lnTo>
                  <a:pt x="892" y="1660"/>
                </a:lnTo>
                <a:lnTo>
                  <a:pt x="953" y="1537"/>
                </a:lnTo>
                <a:lnTo>
                  <a:pt x="1015" y="1383"/>
                </a:lnTo>
                <a:lnTo>
                  <a:pt x="1045" y="1230"/>
                </a:lnTo>
                <a:lnTo>
                  <a:pt x="1045" y="1076"/>
                </a:lnTo>
                <a:lnTo>
                  <a:pt x="400" y="1"/>
                </a:lnTo>
                <a:lnTo>
                  <a:pt x="400" y="1"/>
                </a:lnTo>
                <a:lnTo>
                  <a:pt x="36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3979494" y="3171052"/>
            <a:ext cx="54162" cy="77625"/>
          </a:xfrm>
          <a:custGeom>
            <a:rect b="b" l="l" r="r" t="t"/>
            <a:pathLst>
              <a:path extrusionOk="0" h="1691" w="1046">
                <a:moveTo>
                  <a:pt x="1" y="1"/>
                </a:moveTo>
                <a:lnTo>
                  <a:pt x="1" y="93"/>
                </a:lnTo>
                <a:lnTo>
                  <a:pt x="1" y="369"/>
                </a:lnTo>
                <a:lnTo>
                  <a:pt x="62" y="646"/>
                </a:lnTo>
                <a:lnTo>
                  <a:pt x="155" y="892"/>
                </a:lnTo>
                <a:lnTo>
                  <a:pt x="247" y="1138"/>
                </a:lnTo>
                <a:lnTo>
                  <a:pt x="370" y="1322"/>
                </a:lnTo>
                <a:lnTo>
                  <a:pt x="523" y="1476"/>
                </a:lnTo>
                <a:lnTo>
                  <a:pt x="677" y="1598"/>
                </a:lnTo>
                <a:lnTo>
                  <a:pt x="861" y="1660"/>
                </a:lnTo>
                <a:lnTo>
                  <a:pt x="1015" y="1691"/>
                </a:lnTo>
                <a:lnTo>
                  <a:pt x="1046" y="1691"/>
                </a:lnTo>
                <a:lnTo>
                  <a:pt x="738" y="1199"/>
                </a:lnTo>
                <a:lnTo>
                  <a:pt x="646" y="1168"/>
                </a:lnTo>
                <a:lnTo>
                  <a:pt x="554" y="1107"/>
                </a:lnTo>
                <a:lnTo>
                  <a:pt x="400" y="922"/>
                </a:lnTo>
                <a:lnTo>
                  <a:pt x="277" y="646"/>
                </a:lnTo>
                <a:lnTo>
                  <a:pt x="216" y="369"/>
                </a:lnTo>
                <a:lnTo>
                  <a:pt x="216" y="339"/>
                </a:lnTo>
                <a:lnTo>
                  <a:pt x="1" y="1"/>
                </a:lnTo>
                <a:close/>
              </a:path>
            </a:pathLst>
          </a:custGeom>
          <a:solidFill>
            <a:srgbClr val="AEB0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3979494" y="3171052"/>
            <a:ext cx="54162" cy="77625"/>
          </a:xfrm>
          <a:custGeom>
            <a:rect b="b" l="l" r="r" t="t"/>
            <a:pathLst>
              <a:path extrusionOk="0" fill="none" h="1691" w="1046">
                <a:moveTo>
                  <a:pt x="1" y="1"/>
                </a:moveTo>
                <a:lnTo>
                  <a:pt x="1" y="1"/>
                </a:lnTo>
                <a:lnTo>
                  <a:pt x="1" y="1"/>
                </a:lnTo>
                <a:lnTo>
                  <a:pt x="1" y="93"/>
                </a:lnTo>
                <a:lnTo>
                  <a:pt x="1" y="93"/>
                </a:lnTo>
                <a:lnTo>
                  <a:pt x="1" y="369"/>
                </a:lnTo>
                <a:lnTo>
                  <a:pt x="1" y="369"/>
                </a:lnTo>
                <a:lnTo>
                  <a:pt x="62" y="646"/>
                </a:lnTo>
                <a:lnTo>
                  <a:pt x="155" y="892"/>
                </a:lnTo>
                <a:lnTo>
                  <a:pt x="247" y="1138"/>
                </a:lnTo>
                <a:lnTo>
                  <a:pt x="370" y="1322"/>
                </a:lnTo>
                <a:lnTo>
                  <a:pt x="523" y="1476"/>
                </a:lnTo>
                <a:lnTo>
                  <a:pt x="677" y="1598"/>
                </a:lnTo>
                <a:lnTo>
                  <a:pt x="861" y="1660"/>
                </a:lnTo>
                <a:lnTo>
                  <a:pt x="1015" y="1691"/>
                </a:lnTo>
                <a:lnTo>
                  <a:pt x="1015" y="1691"/>
                </a:lnTo>
                <a:lnTo>
                  <a:pt x="1046" y="1691"/>
                </a:lnTo>
                <a:lnTo>
                  <a:pt x="738" y="1199"/>
                </a:lnTo>
                <a:lnTo>
                  <a:pt x="738" y="1199"/>
                </a:lnTo>
                <a:lnTo>
                  <a:pt x="646" y="1168"/>
                </a:lnTo>
                <a:lnTo>
                  <a:pt x="554" y="1107"/>
                </a:lnTo>
                <a:lnTo>
                  <a:pt x="400" y="922"/>
                </a:lnTo>
                <a:lnTo>
                  <a:pt x="277" y="646"/>
                </a:lnTo>
                <a:lnTo>
                  <a:pt x="216" y="369"/>
                </a:lnTo>
                <a:lnTo>
                  <a:pt x="216" y="369"/>
                </a:lnTo>
                <a:lnTo>
                  <a:pt x="216" y="339"/>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3990679" y="3186568"/>
            <a:ext cx="27081" cy="39570"/>
          </a:xfrm>
          <a:custGeom>
            <a:rect b="b" l="l" r="r" t="t"/>
            <a:pathLst>
              <a:path extrusionOk="0" h="862" w="523">
                <a:moveTo>
                  <a:pt x="0" y="1"/>
                </a:moveTo>
                <a:lnTo>
                  <a:pt x="0" y="31"/>
                </a:lnTo>
                <a:lnTo>
                  <a:pt x="61" y="308"/>
                </a:lnTo>
                <a:lnTo>
                  <a:pt x="184" y="584"/>
                </a:lnTo>
                <a:lnTo>
                  <a:pt x="338" y="769"/>
                </a:lnTo>
                <a:lnTo>
                  <a:pt x="430" y="830"/>
                </a:lnTo>
                <a:lnTo>
                  <a:pt x="522" y="86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3990679" y="3186568"/>
            <a:ext cx="27081" cy="39570"/>
          </a:xfrm>
          <a:custGeom>
            <a:rect b="b" l="l" r="r" t="t"/>
            <a:pathLst>
              <a:path extrusionOk="0" fill="none" h="862" w="523">
                <a:moveTo>
                  <a:pt x="0" y="1"/>
                </a:moveTo>
                <a:lnTo>
                  <a:pt x="0" y="1"/>
                </a:lnTo>
                <a:lnTo>
                  <a:pt x="0" y="31"/>
                </a:lnTo>
                <a:lnTo>
                  <a:pt x="0" y="31"/>
                </a:lnTo>
                <a:lnTo>
                  <a:pt x="61" y="308"/>
                </a:lnTo>
                <a:lnTo>
                  <a:pt x="184" y="584"/>
                </a:lnTo>
                <a:lnTo>
                  <a:pt x="338" y="769"/>
                </a:lnTo>
                <a:lnTo>
                  <a:pt x="430" y="830"/>
                </a:lnTo>
                <a:lnTo>
                  <a:pt x="522" y="86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4943666" y="3101966"/>
            <a:ext cx="181437" cy="234161"/>
          </a:xfrm>
          <a:custGeom>
            <a:rect b="b" l="l" r="r" t="t"/>
            <a:pathLst>
              <a:path extrusionOk="0" h="5101" w="3504">
                <a:moveTo>
                  <a:pt x="1568" y="0"/>
                </a:moveTo>
                <a:lnTo>
                  <a:pt x="953" y="62"/>
                </a:lnTo>
                <a:lnTo>
                  <a:pt x="554" y="123"/>
                </a:lnTo>
                <a:lnTo>
                  <a:pt x="339" y="185"/>
                </a:lnTo>
                <a:lnTo>
                  <a:pt x="216" y="246"/>
                </a:lnTo>
                <a:lnTo>
                  <a:pt x="124" y="338"/>
                </a:lnTo>
                <a:lnTo>
                  <a:pt x="62" y="430"/>
                </a:lnTo>
                <a:lnTo>
                  <a:pt x="31" y="553"/>
                </a:lnTo>
                <a:lnTo>
                  <a:pt x="1" y="799"/>
                </a:lnTo>
                <a:lnTo>
                  <a:pt x="31" y="1106"/>
                </a:lnTo>
                <a:lnTo>
                  <a:pt x="185" y="1844"/>
                </a:lnTo>
                <a:lnTo>
                  <a:pt x="277" y="2243"/>
                </a:ln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1138" y="5101"/>
                </a:lnTo>
                <a:lnTo>
                  <a:pt x="1568" y="5039"/>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381" y="1752"/>
                </a:lnTo>
                <a:lnTo>
                  <a:pt x="3227" y="1321"/>
                </a:lnTo>
                <a:lnTo>
                  <a:pt x="3012" y="922"/>
                </a:lnTo>
                <a:lnTo>
                  <a:pt x="2766" y="584"/>
                </a:lnTo>
                <a:lnTo>
                  <a:pt x="2490" y="307"/>
                </a:lnTo>
                <a:lnTo>
                  <a:pt x="2367" y="185"/>
                </a:lnTo>
                <a:lnTo>
                  <a:pt x="2213" y="123"/>
                </a:lnTo>
                <a:lnTo>
                  <a:pt x="2059" y="31"/>
                </a:lnTo>
                <a:lnTo>
                  <a:pt x="1906" y="0"/>
                </a:lnTo>
                <a:close/>
              </a:path>
            </a:pathLst>
          </a:custGeom>
          <a:solidFill>
            <a:srgbClr val="3E47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943666" y="3101966"/>
            <a:ext cx="181437" cy="234161"/>
          </a:xfrm>
          <a:custGeom>
            <a:rect b="b" l="l" r="r" t="t"/>
            <a:pathLst>
              <a:path extrusionOk="0" fill="none" h="5101" w="3504">
                <a:moveTo>
                  <a:pt x="339" y="2673"/>
                </a:moveTo>
                <a:lnTo>
                  <a:pt x="339" y="2673"/>
                </a:lnTo>
                <a:lnTo>
                  <a:pt x="369" y="3103"/>
                </a:lnTo>
                <a:lnTo>
                  <a:pt x="400" y="3534"/>
                </a:lnTo>
                <a:lnTo>
                  <a:pt x="400" y="4271"/>
                </a:lnTo>
                <a:lnTo>
                  <a:pt x="431" y="4578"/>
                </a:lnTo>
                <a:lnTo>
                  <a:pt x="462" y="4701"/>
                </a:lnTo>
                <a:lnTo>
                  <a:pt x="523" y="4824"/>
                </a:lnTo>
                <a:lnTo>
                  <a:pt x="585" y="4916"/>
                </a:lnTo>
                <a:lnTo>
                  <a:pt x="646" y="5008"/>
                </a:lnTo>
                <a:lnTo>
                  <a:pt x="769" y="5070"/>
                </a:lnTo>
                <a:lnTo>
                  <a:pt x="892" y="5101"/>
                </a:lnTo>
                <a:lnTo>
                  <a:pt x="892" y="5101"/>
                </a:lnTo>
                <a:lnTo>
                  <a:pt x="1138" y="5101"/>
                </a:lnTo>
                <a:lnTo>
                  <a:pt x="1568" y="5039"/>
                </a:lnTo>
                <a:lnTo>
                  <a:pt x="2244" y="4947"/>
                </a:lnTo>
                <a:lnTo>
                  <a:pt x="2244" y="4947"/>
                </a:lnTo>
                <a:lnTo>
                  <a:pt x="2397" y="4916"/>
                </a:lnTo>
                <a:lnTo>
                  <a:pt x="2551" y="4855"/>
                </a:lnTo>
                <a:lnTo>
                  <a:pt x="2674" y="4763"/>
                </a:lnTo>
                <a:lnTo>
                  <a:pt x="2828" y="4670"/>
                </a:lnTo>
                <a:lnTo>
                  <a:pt x="2950" y="4548"/>
                </a:lnTo>
                <a:lnTo>
                  <a:pt x="3043" y="4394"/>
                </a:lnTo>
                <a:lnTo>
                  <a:pt x="3258" y="4056"/>
                </a:lnTo>
                <a:lnTo>
                  <a:pt x="3381" y="3687"/>
                </a:lnTo>
                <a:lnTo>
                  <a:pt x="3473" y="3226"/>
                </a:lnTo>
                <a:lnTo>
                  <a:pt x="3503" y="2765"/>
                </a:lnTo>
                <a:lnTo>
                  <a:pt x="3473" y="2243"/>
                </a:lnTo>
                <a:lnTo>
                  <a:pt x="3473" y="2243"/>
                </a:lnTo>
                <a:lnTo>
                  <a:pt x="3381" y="1752"/>
                </a:lnTo>
                <a:lnTo>
                  <a:pt x="3227" y="1321"/>
                </a:lnTo>
                <a:lnTo>
                  <a:pt x="3012" y="922"/>
                </a:lnTo>
                <a:lnTo>
                  <a:pt x="2766" y="584"/>
                </a:lnTo>
                <a:lnTo>
                  <a:pt x="2490" y="307"/>
                </a:lnTo>
                <a:lnTo>
                  <a:pt x="2367" y="185"/>
                </a:lnTo>
                <a:lnTo>
                  <a:pt x="2213" y="123"/>
                </a:lnTo>
                <a:lnTo>
                  <a:pt x="2059" y="31"/>
                </a:lnTo>
                <a:lnTo>
                  <a:pt x="1906" y="0"/>
                </a:lnTo>
                <a:lnTo>
                  <a:pt x="1721" y="0"/>
                </a:lnTo>
                <a:lnTo>
                  <a:pt x="1568" y="0"/>
                </a:lnTo>
                <a:lnTo>
                  <a:pt x="1568" y="0"/>
                </a:lnTo>
                <a:lnTo>
                  <a:pt x="953" y="62"/>
                </a:lnTo>
                <a:lnTo>
                  <a:pt x="554" y="123"/>
                </a:lnTo>
                <a:lnTo>
                  <a:pt x="339" y="185"/>
                </a:lnTo>
                <a:lnTo>
                  <a:pt x="339" y="185"/>
                </a:lnTo>
                <a:lnTo>
                  <a:pt x="216" y="246"/>
                </a:lnTo>
                <a:lnTo>
                  <a:pt x="124" y="338"/>
                </a:lnTo>
                <a:lnTo>
                  <a:pt x="62" y="430"/>
                </a:lnTo>
                <a:lnTo>
                  <a:pt x="31" y="553"/>
                </a:lnTo>
                <a:lnTo>
                  <a:pt x="1" y="799"/>
                </a:lnTo>
                <a:lnTo>
                  <a:pt x="31" y="1106"/>
                </a:lnTo>
                <a:lnTo>
                  <a:pt x="185" y="1844"/>
                </a:lnTo>
                <a:lnTo>
                  <a:pt x="277" y="2243"/>
                </a:lnTo>
                <a:lnTo>
                  <a:pt x="339" y="267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9"/>
          <p:cNvSpPr/>
          <p:nvPr/>
        </p:nvSpPr>
        <p:spPr>
          <a:xfrm>
            <a:off x="4895923" y="3108989"/>
            <a:ext cx="165541" cy="227138"/>
          </a:xfrm>
          <a:custGeom>
            <a:rect b="b" l="l" r="r" t="t"/>
            <a:pathLst>
              <a:path extrusionOk="0" h="4948" w="3197">
                <a:moveTo>
                  <a:pt x="1261" y="1"/>
                </a:move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close/>
              </a:path>
            </a:pathLst>
          </a:custGeom>
          <a:solidFill>
            <a:srgbClr val="33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4895923" y="3108989"/>
            <a:ext cx="165541" cy="227138"/>
          </a:xfrm>
          <a:custGeom>
            <a:rect b="b" l="l" r="r" t="t"/>
            <a:pathLst>
              <a:path extrusionOk="0" fill="none" h="4948" w="3197">
                <a:moveTo>
                  <a:pt x="32" y="2674"/>
                </a:moveTo>
                <a:lnTo>
                  <a:pt x="32" y="2674"/>
                </a:lnTo>
                <a:lnTo>
                  <a:pt x="124" y="3196"/>
                </a:lnTo>
                <a:lnTo>
                  <a:pt x="278" y="3626"/>
                </a:lnTo>
                <a:lnTo>
                  <a:pt x="493" y="4026"/>
                </a:lnTo>
                <a:lnTo>
                  <a:pt x="738" y="4364"/>
                </a:lnTo>
                <a:lnTo>
                  <a:pt x="1015" y="4640"/>
                </a:lnTo>
                <a:lnTo>
                  <a:pt x="1138" y="4763"/>
                </a:lnTo>
                <a:lnTo>
                  <a:pt x="1291" y="4825"/>
                </a:lnTo>
                <a:lnTo>
                  <a:pt x="1445" y="4886"/>
                </a:lnTo>
                <a:lnTo>
                  <a:pt x="1599" y="4948"/>
                </a:lnTo>
                <a:lnTo>
                  <a:pt x="1783" y="4948"/>
                </a:lnTo>
                <a:lnTo>
                  <a:pt x="1937" y="4948"/>
                </a:lnTo>
                <a:lnTo>
                  <a:pt x="1937" y="4948"/>
                </a:lnTo>
                <a:lnTo>
                  <a:pt x="2090" y="4917"/>
                </a:lnTo>
                <a:lnTo>
                  <a:pt x="2244" y="4855"/>
                </a:lnTo>
                <a:lnTo>
                  <a:pt x="2367" y="4763"/>
                </a:lnTo>
                <a:lnTo>
                  <a:pt x="2521" y="4671"/>
                </a:lnTo>
                <a:lnTo>
                  <a:pt x="2643" y="4548"/>
                </a:lnTo>
                <a:lnTo>
                  <a:pt x="2736" y="4425"/>
                </a:lnTo>
                <a:lnTo>
                  <a:pt x="2951" y="4087"/>
                </a:lnTo>
                <a:lnTo>
                  <a:pt x="3074" y="3688"/>
                </a:lnTo>
                <a:lnTo>
                  <a:pt x="3166" y="3258"/>
                </a:lnTo>
                <a:lnTo>
                  <a:pt x="3196" y="2766"/>
                </a:lnTo>
                <a:lnTo>
                  <a:pt x="3166" y="2274"/>
                </a:lnTo>
                <a:lnTo>
                  <a:pt x="3166" y="2274"/>
                </a:lnTo>
                <a:lnTo>
                  <a:pt x="3074" y="1783"/>
                </a:lnTo>
                <a:lnTo>
                  <a:pt x="2920" y="1322"/>
                </a:lnTo>
                <a:lnTo>
                  <a:pt x="2705" y="923"/>
                </a:lnTo>
                <a:lnTo>
                  <a:pt x="2459" y="585"/>
                </a:lnTo>
                <a:lnTo>
                  <a:pt x="2183" y="308"/>
                </a:lnTo>
                <a:lnTo>
                  <a:pt x="2060" y="216"/>
                </a:lnTo>
                <a:lnTo>
                  <a:pt x="1906" y="124"/>
                </a:lnTo>
                <a:lnTo>
                  <a:pt x="1752" y="62"/>
                </a:lnTo>
                <a:lnTo>
                  <a:pt x="1599" y="32"/>
                </a:lnTo>
                <a:lnTo>
                  <a:pt x="1414" y="1"/>
                </a:lnTo>
                <a:lnTo>
                  <a:pt x="1261" y="1"/>
                </a:lnTo>
                <a:lnTo>
                  <a:pt x="1261" y="1"/>
                </a:lnTo>
                <a:lnTo>
                  <a:pt x="1107" y="32"/>
                </a:lnTo>
                <a:lnTo>
                  <a:pt x="953" y="93"/>
                </a:lnTo>
                <a:lnTo>
                  <a:pt x="831" y="185"/>
                </a:lnTo>
                <a:lnTo>
                  <a:pt x="677" y="277"/>
                </a:lnTo>
                <a:lnTo>
                  <a:pt x="554" y="400"/>
                </a:lnTo>
                <a:lnTo>
                  <a:pt x="462" y="554"/>
                </a:lnTo>
                <a:lnTo>
                  <a:pt x="247" y="892"/>
                </a:lnTo>
                <a:lnTo>
                  <a:pt x="124" y="1261"/>
                </a:lnTo>
                <a:lnTo>
                  <a:pt x="32" y="1721"/>
                </a:lnTo>
                <a:lnTo>
                  <a:pt x="1" y="2182"/>
                </a:lnTo>
                <a:lnTo>
                  <a:pt x="32" y="267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3947700" y="2699978"/>
            <a:ext cx="1188506" cy="646021"/>
          </a:xfrm>
          <a:custGeom>
            <a:rect b="b" l="l" r="r" t="t"/>
            <a:pathLst>
              <a:path extrusionOk="0" h="14073" w="22953">
                <a:moveTo>
                  <a:pt x="7405" y="0"/>
                </a:moveTo>
                <a:lnTo>
                  <a:pt x="6975" y="31"/>
                </a:lnTo>
                <a:lnTo>
                  <a:pt x="6330" y="62"/>
                </a:lnTo>
                <a:lnTo>
                  <a:pt x="5500" y="123"/>
                </a:lnTo>
                <a:lnTo>
                  <a:pt x="4609" y="215"/>
                </a:lnTo>
                <a:lnTo>
                  <a:pt x="3718" y="338"/>
                </a:lnTo>
                <a:lnTo>
                  <a:pt x="2889" y="492"/>
                </a:lnTo>
                <a:lnTo>
                  <a:pt x="2520" y="615"/>
                </a:lnTo>
                <a:lnTo>
                  <a:pt x="2213" y="707"/>
                </a:lnTo>
                <a:lnTo>
                  <a:pt x="1967" y="830"/>
                </a:lnTo>
                <a:lnTo>
                  <a:pt x="1783" y="953"/>
                </a:lnTo>
                <a:lnTo>
                  <a:pt x="1629" y="1106"/>
                </a:lnTo>
                <a:lnTo>
                  <a:pt x="1506" y="1291"/>
                </a:lnTo>
                <a:lnTo>
                  <a:pt x="1383" y="1537"/>
                </a:lnTo>
                <a:lnTo>
                  <a:pt x="1291" y="1813"/>
                </a:lnTo>
                <a:lnTo>
                  <a:pt x="1107" y="2428"/>
                </a:lnTo>
                <a:lnTo>
                  <a:pt x="953" y="3134"/>
                </a:lnTo>
                <a:lnTo>
                  <a:pt x="861" y="3872"/>
                </a:lnTo>
                <a:lnTo>
                  <a:pt x="769" y="4671"/>
                </a:lnTo>
                <a:lnTo>
                  <a:pt x="707" y="5439"/>
                </a:lnTo>
                <a:lnTo>
                  <a:pt x="676" y="6145"/>
                </a:lnTo>
                <a:lnTo>
                  <a:pt x="584" y="6238"/>
                </a:lnTo>
                <a:lnTo>
                  <a:pt x="369" y="6453"/>
                </a:lnTo>
                <a:lnTo>
                  <a:pt x="246" y="6606"/>
                </a:lnTo>
                <a:lnTo>
                  <a:pt x="154" y="6791"/>
                </a:lnTo>
                <a:lnTo>
                  <a:pt x="62" y="7006"/>
                </a:lnTo>
                <a:lnTo>
                  <a:pt x="31" y="7252"/>
                </a:lnTo>
                <a:lnTo>
                  <a:pt x="0" y="7497"/>
                </a:lnTo>
                <a:lnTo>
                  <a:pt x="0" y="7774"/>
                </a:lnTo>
                <a:lnTo>
                  <a:pt x="31" y="8296"/>
                </a:lnTo>
                <a:lnTo>
                  <a:pt x="123" y="8757"/>
                </a:lnTo>
                <a:lnTo>
                  <a:pt x="185" y="9064"/>
                </a:lnTo>
                <a:lnTo>
                  <a:pt x="246" y="9218"/>
                </a:lnTo>
                <a:lnTo>
                  <a:pt x="277" y="9218"/>
                </a:lnTo>
                <a:lnTo>
                  <a:pt x="338" y="9157"/>
                </a:lnTo>
                <a:lnTo>
                  <a:pt x="431" y="9003"/>
                </a:lnTo>
                <a:lnTo>
                  <a:pt x="554" y="8819"/>
                </a:lnTo>
                <a:lnTo>
                  <a:pt x="769" y="8634"/>
                </a:lnTo>
                <a:lnTo>
                  <a:pt x="891" y="8511"/>
                </a:lnTo>
                <a:lnTo>
                  <a:pt x="1045" y="8419"/>
                </a:lnTo>
                <a:lnTo>
                  <a:pt x="1229" y="8327"/>
                </a:lnTo>
                <a:lnTo>
                  <a:pt x="1414" y="8266"/>
                </a:lnTo>
                <a:lnTo>
                  <a:pt x="1629" y="8204"/>
                </a:lnTo>
                <a:lnTo>
                  <a:pt x="2090" y="8204"/>
                </a:lnTo>
                <a:lnTo>
                  <a:pt x="2305" y="8235"/>
                </a:lnTo>
                <a:lnTo>
                  <a:pt x="2520" y="8296"/>
                </a:lnTo>
                <a:lnTo>
                  <a:pt x="2704" y="8358"/>
                </a:lnTo>
                <a:lnTo>
                  <a:pt x="2858" y="8419"/>
                </a:lnTo>
                <a:lnTo>
                  <a:pt x="2981" y="8511"/>
                </a:lnTo>
                <a:lnTo>
                  <a:pt x="3165" y="8696"/>
                </a:lnTo>
                <a:lnTo>
                  <a:pt x="3350" y="8880"/>
                </a:lnTo>
                <a:lnTo>
                  <a:pt x="3472" y="9095"/>
                </a:lnTo>
                <a:lnTo>
                  <a:pt x="3595" y="9310"/>
                </a:lnTo>
                <a:lnTo>
                  <a:pt x="3780" y="9710"/>
                </a:lnTo>
                <a:lnTo>
                  <a:pt x="3872" y="10078"/>
                </a:lnTo>
                <a:lnTo>
                  <a:pt x="3933" y="10416"/>
                </a:lnTo>
                <a:lnTo>
                  <a:pt x="3964" y="10693"/>
                </a:lnTo>
                <a:lnTo>
                  <a:pt x="3995" y="10877"/>
                </a:lnTo>
                <a:lnTo>
                  <a:pt x="4026" y="10939"/>
                </a:lnTo>
                <a:lnTo>
                  <a:pt x="4056" y="10939"/>
                </a:lnTo>
                <a:lnTo>
                  <a:pt x="5593" y="11553"/>
                </a:lnTo>
                <a:lnTo>
                  <a:pt x="7375" y="12198"/>
                </a:lnTo>
                <a:lnTo>
                  <a:pt x="7498" y="12229"/>
                </a:lnTo>
                <a:lnTo>
                  <a:pt x="7620" y="12229"/>
                </a:lnTo>
                <a:lnTo>
                  <a:pt x="7713" y="12168"/>
                </a:lnTo>
                <a:lnTo>
                  <a:pt x="7805" y="12106"/>
                </a:lnTo>
                <a:lnTo>
                  <a:pt x="7958" y="11860"/>
                </a:lnTo>
                <a:lnTo>
                  <a:pt x="8112" y="11553"/>
                </a:lnTo>
                <a:lnTo>
                  <a:pt x="8296" y="11246"/>
                </a:lnTo>
                <a:lnTo>
                  <a:pt x="8450" y="11092"/>
                </a:lnTo>
                <a:lnTo>
                  <a:pt x="8573" y="10969"/>
                </a:lnTo>
                <a:lnTo>
                  <a:pt x="8757" y="10847"/>
                </a:lnTo>
                <a:lnTo>
                  <a:pt x="8972" y="10754"/>
                </a:lnTo>
                <a:lnTo>
                  <a:pt x="9218" y="10693"/>
                </a:lnTo>
                <a:lnTo>
                  <a:pt x="9525" y="10662"/>
                </a:lnTo>
                <a:lnTo>
                  <a:pt x="9863" y="10693"/>
                </a:lnTo>
                <a:lnTo>
                  <a:pt x="10171" y="10754"/>
                </a:lnTo>
                <a:lnTo>
                  <a:pt x="10478" y="10877"/>
                </a:lnTo>
                <a:lnTo>
                  <a:pt x="10785" y="11031"/>
                </a:lnTo>
                <a:lnTo>
                  <a:pt x="11031" y="11246"/>
                </a:lnTo>
                <a:lnTo>
                  <a:pt x="11246" y="11461"/>
                </a:lnTo>
                <a:lnTo>
                  <a:pt x="11430" y="11707"/>
                </a:lnTo>
                <a:lnTo>
                  <a:pt x="11553" y="11953"/>
                </a:lnTo>
                <a:lnTo>
                  <a:pt x="11676" y="12352"/>
                </a:lnTo>
                <a:lnTo>
                  <a:pt x="11768" y="12721"/>
                </a:lnTo>
                <a:lnTo>
                  <a:pt x="11830" y="13028"/>
                </a:lnTo>
                <a:lnTo>
                  <a:pt x="11861" y="13305"/>
                </a:lnTo>
                <a:lnTo>
                  <a:pt x="11861" y="13643"/>
                </a:lnTo>
                <a:lnTo>
                  <a:pt x="11891" y="13735"/>
                </a:lnTo>
                <a:lnTo>
                  <a:pt x="11953" y="13796"/>
                </a:lnTo>
                <a:lnTo>
                  <a:pt x="12475" y="13919"/>
                </a:lnTo>
                <a:lnTo>
                  <a:pt x="13090" y="14042"/>
                </a:lnTo>
                <a:lnTo>
                  <a:pt x="13458" y="14073"/>
                </a:lnTo>
                <a:lnTo>
                  <a:pt x="14349" y="14073"/>
                </a:lnTo>
                <a:lnTo>
                  <a:pt x="14872" y="14011"/>
                </a:lnTo>
                <a:lnTo>
                  <a:pt x="15793" y="13888"/>
                </a:lnTo>
                <a:lnTo>
                  <a:pt x="16869" y="13673"/>
                </a:lnTo>
                <a:lnTo>
                  <a:pt x="18006" y="13427"/>
                </a:lnTo>
                <a:lnTo>
                  <a:pt x="19173" y="13120"/>
                </a:lnTo>
                <a:lnTo>
                  <a:pt x="21170" y="12567"/>
                </a:lnTo>
                <a:lnTo>
                  <a:pt x="22215" y="12291"/>
                </a:lnTo>
                <a:lnTo>
                  <a:pt x="22400" y="12198"/>
                </a:lnTo>
                <a:lnTo>
                  <a:pt x="22553" y="12106"/>
                </a:lnTo>
                <a:lnTo>
                  <a:pt x="22676" y="11983"/>
                </a:lnTo>
                <a:lnTo>
                  <a:pt x="22799" y="11799"/>
                </a:lnTo>
                <a:lnTo>
                  <a:pt x="22860" y="11615"/>
                </a:lnTo>
                <a:lnTo>
                  <a:pt x="22922" y="11369"/>
                </a:lnTo>
                <a:lnTo>
                  <a:pt x="22953" y="11062"/>
                </a:lnTo>
                <a:lnTo>
                  <a:pt x="22953" y="10724"/>
                </a:lnTo>
                <a:lnTo>
                  <a:pt x="22953" y="10017"/>
                </a:lnTo>
                <a:lnTo>
                  <a:pt x="22953" y="9341"/>
                </a:lnTo>
                <a:lnTo>
                  <a:pt x="22953" y="9034"/>
                </a:lnTo>
                <a:lnTo>
                  <a:pt x="22922" y="8757"/>
                </a:lnTo>
                <a:lnTo>
                  <a:pt x="22830" y="8511"/>
                </a:lnTo>
                <a:lnTo>
                  <a:pt x="22737" y="8327"/>
                </a:lnTo>
                <a:lnTo>
                  <a:pt x="22215" y="7712"/>
                </a:lnTo>
                <a:lnTo>
                  <a:pt x="21386" y="6883"/>
                </a:lnTo>
                <a:lnTo>
                  <a:pt x="20341" y="5838"/>
                </a:lnTo>
                <a:lnTo>
                  <a:pt x="19204" y="4763"/>
                </a:lnTo>
                <a:lnTo>
                  <a:pt x="18036" y="3657"/>
                </a:lnTo>
                <a:lnTo>
                  <a:pt x="16930" y="2673"/>
                </a:lnTo>
                <a:lnTo>
                  <a:pt x="16009" y="1875"/>
                </a:lnTo>
                <a:lnTo>
                  <a:pt x="15333" y="1322"/>
                </a:lnTo>
                <a:lnTo>
                  <a:pt x="15087" y="1168"/>
                </a:lnTo>
                <a:lnTo>
                  <a:pt x="14872" y="1106"/>
                </a:lnTo>
                <a:lnTo>
                  <a:pt x="14564" y="1014"/>
                </a:lnTo>
                <a:lnTo>
                  <a:pt x="13643" y="830"/>
                </a:lnTo>
                <a:lnTo>
                  <a:pt x="12506" y="646"/>
                </a:lnTo>
                <a:lnTo>
                  <a:pt x="11215" y="461"/>
                </a:lnTo>
                <a:lnTo>
                  <a:pt x="8788" y="154"/>
                </a:lnTo>
                <a:lnTo>
                  <a:pt x="7897" y="62"/>
                </a:lnTo>
                <a:lnTo>
                  <a:pt x="7405" y="0"/>
                </a:lnTo>
                <a:close/>
              </a:path>
            </a:pathLst>
          </a:custGeom>
          <a:solidFill>
            <a:srgbClr val="FD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947700" y="2699978"/>
            <a:ext cx="1188506" cy="646021"/>
          </a:xfrm>
          <a:custGeom>
            <a:rect b="b" l="l" r="r" t="t"/>
            <a:pathLst>
              <a:path extrusionOk="0" fill="none" h="14073" w="22953">
                <a:moveTo>
                  <a:pt x="22953" y="10724"/>
                </a:moveTo>
                <a:lnTo>
                  <a:pt x="22953" y="10724"/>
                </a:lnTo>
                <a:lnTo>
                  <a:pt x="22953" y="11062"/>
                </a:lnTo>
                <a:lnTo>
                  <a:pt x="22922" y="11369"/>
                </a:lnTo>
                <a:lnTo>
                  <a:pt x="22860" y="11615"/>
                </a:lnTo>
                <a:lnTo>
                  <a:pt x="22799" y="11799"/>
                </a:lnTo>
                <a:lnTo>
                  <a:pt x="22676" y="11983"/>
                </a:lnTo>
                <a:lnTo>
                  <a:pt x="22553" y="12106"/>
                </a:lnTo>
                <a:lnTo>
                  <a:pt x="22400" y="12198"/>
                </a:lnTo>
                <a:lnTo>
                  <a:pt x="22215" y="12291"/>
                </a:lnTo>
                <a:lnTo>
                  <a:pt x="22215" y="12291"/>
                </a:lnTo>
                <a:lnTo>
                  <a:pt x="21170" y="12567"/>
                </a:lnTo>
                <a:lnTo>
                  <a:pt x="19173" y="13120"/>
                </a:lnTo>
                <a:lnTo>
                  <a:pt x="18006" y="13427"/>
                </a:lnTo>
                <a:lnTo>
                  <a:pt x="16869" y="13673"/>
                </a:lnTo>
                <a:lnTo>
                  <a:pt x="15793" y="13888"/>
                </a:lnTo>
                <a:lnTo>
                  <a:pt x="14872" y="14011"/>
                </a:lnTo>
                <a:lnTo>
                  <a:pt x="14872" y="14011"/>
                </a:lnTo>
                <a:lnTo>
                  <a:pt x="14349" y="14073"/>
                </a:lnTo>
                <a:lnTo>
                  <a:pt x="13888" y="14073"/>
                </a:lnTo>
                <a:lnTo>
                  <a:pt x="13458" y="14073"/>
                </a:lnTo>
                <a:lnTo>
                  <a:pt x="13090" y="14042"/>
                </a:lnTo>
                <a:lnTo>
                  <a:pt x="12475" y="13919"/>
                </a:lnTo>
                <a:lnTo>
                  <a:pt x="11953" y="13796"/>
                </a:lnTo>
                <a:lnTo>
                  <a:pt x="11953" y="13796"/>
                </a:lnTo>
                <a:lnTo>
                  <a:pt x="11891" y="13735"/>
                </a:lnTo>
                <a:lnTo>
                  <a:pt x="11861" y="13643"/>
                </a:lnTo>
                <a:lnTo>
                  <a:pt x="11861" y="13305"/>
                </a:lnTo>
                <a:lnTo>
                  <a:pt x="11830" y="13028"/>
                </a:lnTo>
                <a:lnTo>
                  <a:pt x="11768" y="12721"/>
                </a:lnTo>
                <a:lnTo>
                  <a:pt x="11676" y="12352"/>
                </a:lnTo>
                <a:lnTo>
                  <a:pt x="11553" y="11953"/>
                </a:lnTo>
                <a:lnTo>
                  <a:pt x="11553" y="11953"/>
                </a:lnTo>
                <a:lnTo>
                  <a:pt x="11430" y="11707"/>
                </a:lnTo>
                <a:lnTo>
                  <a:pt x="11246" y="11461"/>
                </a:lnTo>
                <a:lnTo>
                  <a:pt x="11031" y="11246"/>
                </a:lnTo>
                <a:lnTo>
                  <a:pt x="10785" y="11031"/>
                </a:lnTo>
                <a:lnTo>
                  <a:pt x="10478" y="10877"/>
                </a:lnTo>
                <a:lnTo>
                  <a:pt x="10171" y="10754"/>
                </a:lnTo>
                <a:lnTo>
                  <a:pt x="9863" y="10693"/>
                </a:lnTo>
                <a:lnTo>
                  <a:pt x="9525" y="10662"/>
                </a:lnTo>
                <a:lnTo>
                  <a:pt x="9525" y="10662"/>
                </a:lnTo>
                <a:lnTo>
                  <a:pt x="9218" y="10693"/>
                </a:lnTo>
                <a:lnTo>
                  <a:pt x="8972" y="10754"/>
                </a:lnTo>
                <a:lnTo>
                  <a:pt x="8757" y="10847"/>
                </a:lnTo>
                <a:lnTo>
                  <a:pt x="8573" y="10969"/>
                </a:lnTo>
                <a:lnTo>
                  <a:pt x="8450" y="11092"/>
                </a:lnTo>
                <a:lnTo>
                  <a:pt x="8296" y="11246"/>
                </a:lnTo>
                <a:lnTo>
                  <a:pt x="8112" y="11553"/>
                </a:lnTo>
                <a:lnTo>
                  <a:pt x="7958" y="11860"/>
                </a:lnTo>
                <a:lnTo>
                  <a:pt x="7805" y="12106"/>
                </a:lnTo>
                <a:lnTo>
                  <a:pt x="7713" y="12168"/>
                </a:lnTo>
                <a:lnTo>
                  <a:pt x="7620" y="12229"/>
                </a:lnTo>
                <a:lnTo>
                  <a:pt x="7498" y="12229"/>
                </a:lnTo>
                <a:lnTo>
                  <a:pt x="7375" y="12198"/>
                </a:lnTo>
                <a:lnTo>
                  <a:pt x="7375" y="12198"/>
                </a:lnTo>
                <a:lnTo>
                  <a:pt x="5593" y="11553"/>
                </a:lnTo>
                <a:lnTo>
                  <a:pt x="4056" y="10939"/>
                </a:lnTo>
                <a:lnTo>
                  <a:pt x="4056" y="10939"/>
                </a:lnTo>
                <a:lnTo>
                  <a:pt x="4026" y="10939"/>
                </a:lnTo>
                <a:lnTo>
                  <a:pt x="3995" y="10877"/>
                </a:lnTo>
                <a:lnTo>
                  <a:pt x="3964" y="10693"/>
                </a:lnTo>
                <a:lnTo>
                  <a:pt x="3933" y="10416"/>
                </a:lnTo>
                <a:lnTo>
                  <a:pt x="3872" y="10078"/>
                </a:lnTo>
                <a:lnTo>
                  <a:pt x="3780" y="9710"/>
                </a:lnTo>
                <a:lnTo>
                  <a:pt x="3595" y="9310"/>
                </a:lnTo>
                <a:lnTo>
                  <a:pt x="3472" y="9095"/>
                </a:lnTo>
                <a:lnTo>
                  <a:pt x="3350" y="8880"/>
                </a:lnTo>
                <a:lnTo>
                  <a:pt x="3165" y="8696"/>
                </a:lnTo>
                <a:lnTo>
                  <a:pt x="2981" y="8511"/>
                </a:lnTo>
                <a:lnTo>
                  <a:pt x="2981" y="8511"/>
                </a:lnTo>
                <a:lnTo>
                  <a:pt x="2858" y="8419"/>
                </a:lnTo>
                <a:lnTo>
                  <a:pt x="2704" y="8358"/>
                </a:lnTo>
                <a:lnTo>
                  <a:pt x="2520" y="8296"/>
                </a:lnTo>
                <a:lnTo>
                  <a:pt x="2305" y="8235"/>
                </a:lnTo>
                <a:lnTo>
                  <a:pt x="2090" y="8204"/>
                </a:lnTo>
                <a:lnTo>
                  <a:pt x="1844" y="8204"/>
                </a:lnTo>
                <a:lnTo>
                  <a:pt x="1629" y="8204"/>
                </a:lnTo>
                <a:lnTo>
                  <a:pt x="1414" y="8266"/>
                </a:lnTo>
                <a:lnTo>
                  <a:pt x="1414" y="8266"/>
                </a:lnTo>
                <a:lnTo>
                  <a:pt x="1229" y="8327"/>
                </a:lnTo>
                <a:lnTo>
                  <a:pt x="1045" y="8419"/>
                </a:lnTo>
                <a:lnTo>
                  <a:pt x="891" y="8511"/>
                </a:lnTo>
                <a:lnTo>
                  <a:pt x="769" y="8634"/>
                </a:lnTo>
                <a:lnTo>
                  <a:pt x="554" y="8819"/>
                </a:lnTo>
                <a:lnTo>
                  <a:pt x="431" y="9003"/>
                </a:lnTo>
                <a:lnTo>
                  <a:pt x="338" y="9157"/>
                </a:lnTo>
                <a:lnTo>
                  <a:pt x="277" y="9218"/>
                </a:lnTo>
                <a:lnTo>
                  <a:pt x="277" y="9218"/>
                </a:lnTo>
                <a:lnTo>
                  <a:pt x="246" y="9218"/>
                </a:lnTo>
                <a:lnTo>
                  <a:pt x="185" y="9064"/>
                </a:lnTo>
                <a:lnTo>
                  <a:pt x="185" y="9064"/>
                </a:lnTo>
                <a:lnTo>
                  <a:pt x="123" y="8757"/>
                </a:lnTo>
                <a:lnTo>
                  <a:pt x="31" y="8296"/>
                </a:lnTo>
                <a:lnTo>
                  <a:pt x="0" y="7774"/>
                </a:lnTo>
                <a:lnTo>
                  <a:pt x="0" y="7497"/>
                </a:lnTo>
                <a:lnTo>
                  <a:pt x="31" y="7252"/>
                </a:lnTo>
                <a:lnTo>
                  <a:pt x="31" y="7252"/>
                </a:lnTo>
                <a:lnTo>
                  <a:pt x="62" y="7006"/>
                </a:lnTo>
                <a:lnTo>
                  <a:pt x="154" y="6791"/>
                </a:lnTo>
                <a:lnTo>
                  <a:pt x="246" y="6606"/>
                </a:lnTo>
                <a:lnTo>
                  <a:pt x="369" y="6453"/>
                </a:lnTo>
                <a:lnTo>
                  <a:pt x="584" y="6238"/>
                </a:lnTo>
                <a:lnTo>
                  <a:pt x="676" y="6145"/>
                </a:lnTo>
                <a:lnTo>
                  <a:pt x="676" y="6145"/>
                </a:lnTo>
                <a:lnTo>
                  <a:pt x="707" y="5439"/>
                </a:lnTo>
                <a:lnTo>
                  <a:pt x="769" y="4671"/>
                </a:lnTo>
                <a:lnTo>
                  <a:pt x="861" y="3872"/>
                </a:lnTo>
                <a:lnTo>
                  <a:pt x="953" y="3134"/>
                </a:lnTo>
                <a:lnTo>
                  <a:pt x="1107" y="2428"/>
                </a:lnTo>
                <a:lnTo>
                  <a:pt x="1291" y="1813"/>
                </a:lnTo>
                <a:lnTo>
                  <a:pt x="1383" y="1537"/>
                </a:lnTo>
                <a:lnTo>
                  <a:pt x="1506" y="1291"/>
                </a:lnTo>
                <a:lnTo>
                  <a:pt x="1629" y="1106"/>
                </a:lnTo>
                <a:lnTo>
                  <a:pt x="1783" y="953"/>
                </a:lnTo>
                <a:lnTo>
                  <a:pt x="1783" y="953"/>
                </a:lnTo>
                <a:lnTo>
                  <a:pt x="1967" y="830"/>
                </a:lnTo>
                <a:lnTo>
                  <a:pt x="2213" y="707"/>
                </a:lnTo>
                <a:lnTo>
                  <a:pt x="2520" y="615"/>
                </a:lnTo>
                <a:lnTo>
                  <a:pt x="2889" y="492"/>
                </a:lnTo>
                <a:lnTo>
                  <a:pt x="3718" y="338"/>
                </a:lnTo>
                <a:lnTo>
                  <a:pt x="4609" y="215"/>
                </a:lnTo>
                <a:lnTo>
                  <a:pt x="5500" y="123"/>
                </a:lnTo>
                <a:lnTo>
                  <a:pt x="6330" y="62"/>
                </a:lnTo>
                <a:lnTo>
                  <a:pt x="6975" y="31"/>
                </a:lnTo>
                <a:lnTo>
                  <a:pt x="7405" y="0"/>
                </a:lnTo>
                <a:lnTo>
                  <a:pt x="7405" y="0"/>
                </a:lnTo>
                <a:lnTo>
                  <a:pt x="7897" y="62"/>
                </a:lnTo>
                <a:lnTo>
                  <a:pt x="8788" y="154"/>
                </a:lnTo>
                <a:lnTo>
                  <a:pt x="11215" y="461"/>
                </a:lnTo>
                <a:lnTo>
                  <a:pt x="12506" y="646"/>
                </a:lnTo>
                <a:lnTo>
                  <a:pt x="13643" y="830"/>
                </a:lnTo>
                <a:lnTo>
                  <a:pt x="14564" y="1014"/>
                </a:lnTo>
                <a:lnTo>
                  <a:pt x="14872" y="1106"/>
                </a:lnTo>
                <a:lnTo>
                  <a:pt x="15087" y="1168"/>
                </a:lnTo>
                <a:lnTo>
                  <a:pt x="15087" y="1168"/>
                </a:lnTo>
                <a:lnTo>
                  <a:pt x="15333" y="1322"/>
                </a:lnTo>
                <a:lnTo>
                  <a:pt x="15333" y="1322"/>
                </a:lnTo>
                <a:lnTo>
                  <a:pt x="15333" y="1322"/>
                </a:lnTo>
                <a:lnTo>
                  <a:pt x="15333" y="1322"/>
                </a:lnTo>
                <a:lnTo>
                  <a:pt x="16009" y="1875"/>
                </a:lnTo>
                <a:lnTo>
                  <a:pt x="16930" y="2673"/>
                </a:lnTo>
                <a:lnTo>
                  <a:pt x="18036" y="3657"/>
                </a:lnTo>
                <a:lnTo>
                  <a:pt x="19204" y="4763"/>
                </a:lnTo>
                <a:lnTo>
                  <a:pt x="20341" y="5838"/>
                </a:lnTo>
                <a:lnTo>
                  <a:pt x="21386" y="6883"/>
                </a:lnTo>
                <a:lnTo>
                  <a:pt x="22215" y="7712"/>
                </a:lnTo>
                <a:lnTo>
                  <a:pt x="22737" y="8327"/>
                </a:lnTo>
                <a:lnTo>
                  <a:pt x="22737" y="8327"/>
                </a:lnTo>
                <a:lnTo>
                  <a:pt x="22830" y="8511"/>
                </a:lnTo>
                <a:lnTo>
                  <a:pt x="22922" y="8757"/>
                </a:lnTo>
                <a:lnTo>
                  <a:pt x="22953" y="9034"/>
                </a:lnTo>
                <a:lnTo>
                  <a:pt x="22953" y="9341"/>
                </a:lnTo>
                <a:lnTo>
                  <a:pt x="22953" y="10017"/>
                </a:lnTo>
                <a:lnTo>
                  <a:pt x="22953" y="1072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386807" y="2773333"/>
            <a:ext cx="531470" cy="229938"/>
          </a:xfrm>
          <a:custGeom>
            <a:rect b="b" l="l" r="r" t="t"/>
            <a:pathLst>
              <a:path extrusionOk="0" h="5009" w="10264">
                <a:moveTo>
                  <a:pt x="5962" y="0"/>
                </a:moveTo>
                <a:lnTo>
                  <a:pt x="4794" y="123"/>
                </a:lnTo>
                <a:lnTo>
                  <a:pt x="2766" y="369"/>
                </a:lnTo>
                <a:lnTo>
                  <a:pt x="1814" y="492"/>
                </a:lnTo>
                <a:lnTo>
                  <a:pt x="646" y="645"/>
                </a:lnTo>
                <a:lnTo>
                  <a:pt x="523" y="645"/>
                </a:lnTo>
                <a:lnTo>
                  <a:pt x="308" y="676"/>
                </a:lnTo>
                <a:lnTo>
                  <a:pt x="154" y="737"/>
                </a:lnTo>
                <a:lnTo>
                  <a:pt x="62" y="830"/>
                </a:lnTo>
                <a:lnTo>
                  <a:pt x="31" y="953"/>
                </a:lnTo>
                <a:lnTo>
                  <a:pt x="1" y="1045"/>
                </a:lnTo>
                <a:lnTo>
                  <a:pt x="31" y="1168"/>
                </a:lnTo>
                <a:lnTo>
                  <a:pt x="93" y="1352"/>
                </a:lnTo>
                <a:lnTo>
                  <a:pt x="216" y="1629"/>
                </a:lnTo>
                <a:lnTo>
                  <a:pt x="339" y="1905"/>
                </a:lnTo>
                <a:lnTo>
                  <a:pt x="738" y="2888"/>
                </a:lnTo>
                <a:lnTo>
                  <a:pt x="1168" y="3810"/>
                </a:lnTo>
                <a:lnTo>
                  <a:pt x="1476" y="4425"/>
                </a:lnTo>
                <a:lnTo>
                  <a:pt x="1691" y="4763"/>
                </a:lnTo>
                <a:lnTo>
                  <a:pt x="1814" y="4885"/>
                </a:lnTo>
                <a:lnTo>
                  <a:pt x="1906" y="4947"/>
                </a:lnTo>
                <a:lnTo>
                  <a:pt x="1998" y="5008"/>
                </a:lnTo>
                <a:lnTo>
                  <a:pt x="2305" y="5008"/>
                </a:lnTo>
                <a:lnTo>
                  <a:pt x="3227" y="4885"/>
                </a:lnTo>
                <a:lnTo>
                  <a:pt x="5531" y="4517"/>
                </a:lnTo>
                <a:lnTo>
                  <a:pt x="7590" y="4209"/>
                </a:lnTo>
                <a:lnTo>
                  <a:pt x="9280" y="3933"/>
                </a:lnTo>
                <a:lnTo>
                  <a:pt x="9894" y="3810"/>
                </a:lnTo>
                <a:lnTo>
                  <a:pt x="10079" y="3749"/>
                </a:lnTo>
                <a:lnTo>
                  <a:pt x="10202" y="3718"/>
                </a:lnTo>
                <a:lnTo>
                  <a:pt x="10263" y="3656"/>
                </a:lnTo>
                <a:lnTo>
                  <a:pt x="10263" y="3564"/>
                </a:lnTo>
                <a:lnTo>
                  <a:pt x="10263" y="3472"/>
                </a:lnTo>
                <a:lnTo>
                  <a:pt x="10202" y="3380"/>
                </a:lnTo>
                <a:lnTo>
                  <a:pt x="10079" y="3165"/>
                </a:lnTo>
                <a:lnTo>
                  <a:pt x="9925" y="3011"/>
                </a:lnTo>
                <a:lnTo>
                  <a:pt x="9218" y="2366"/>
                </a:lnTo>
                <a:lnTo>
                  <a:pt x="8297" y="1567"/>
                </a:lnTo>
                <a:lnTo>
                  <a:pt x="7037" y="430"/>
                </a:lnTo>
                <a:lnTo>
                  <a:pt x="6883" y="277"/>
                </a:lnTo>
                <a:lnTo>
                  <a:pt x="6730" y="154"/>
                </a:lnTo>
                <a:lnTo>
                  <a:pt x="6607" y="92"/>
                </a:lnTo>
                <a:lnTo>
                  <a:pt x="6484" y="31"/>
                </a:lnTo>
                <a:lnTo>
                  <a:pt x="6238" y="0"/>
                </a:lnTo>
                <a:close/>
              </a:path>
            </a:pathLst>
          </a:custGeom>
          <a:solidFill>
            <a:srgbClr val="394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4033606" y="2763418"/>
            <a:ext cx="364376" cy="242654"/>
          </a:xfrm>
          <a:custGeom>
            <a:rect b="b" l="l" r="r" t="t"/>
            <a:pathLst>
              <a:path extrusionOk="0" h="5286" w="7037">
                <a:moveTo>
                  <a:pt x="1168" y="1"/>
                </a:moveTo>
                <a:lnTo>
                  <a:pt x="1015" y="32"/>
                </a:lnTo>
                <a:lnTo>
                  <a:pt x="892" y="93"/>
                </a:lnTo>
                <a:lnTo>
                  <a:pt x="800" y="185"/>
                </a:lnTo>
                <a:lnTo>
                  <a:pt x="615" y="339"/>
                </a:lnTo>
                <a:lnTo>
                  <a:pt x="523" y="462"/>
                </a:lnTo>
                <a:lnTo>
                  <a:pt x="431" y="615"/>
                </a:lnTo>
                <a:lnTo>
                  <a:pt x="339" y="953"/>
                </a:lnTo>
                <a:lnTo>
                  <a:pt x="216" y="1384"/>
                </a:lnTo>
                <a:lnTo>
                  <a:pt x="93" y="1845"/>
                </a:lnTo>
                <a:lnTo>
                  <a:pt x="1" y="2398"/>
                </a:lnTo>
                <a:lnTo>
                  <a:pt x="1" y="2643"/>
                </a:lnTo>
                <a:lnTo>
                  <a:pt x="1" y="2889"/>
                </a:lnTo>
                <a:lnTo>
                  <a:pt x="62" y="3074"/>
                </a:lnTo>
                <a:lnTo>
                  <a:pt x="185" y="3258"/>
                </a:lnTo>
                <a:lnTo>
                  <a:pt x="277" y="3381"/>
                </a:lnTo>
                <a:lnTo>
                  <a:pt x="400" y="3473"/>
                </a:lnTo>
                <a:lnTo>
                  <a:pt x="584" y="3565"/>
                </a:lnTo>
                <a:lnTo>
                  <a:pt x="738" y="3627"/>
                </a:lnTo>
                <a:lnTo>
                  <a:pt x="1045" y="3750"/>
                </a:lnTo>
                <a:lnTo>
                  <a:pt x="2274" y="4149"/>
                </a:lnTo>
                <a:lnTo>
                  <a:pt x="3872" y="4671"/>
                </a:lnTo>
                <a:lnTo>
                  <a:pt x="4947" y="5009"/>
                </a:lnTo>
                <a:lnTo>
                  <a:pt x="5839" y="5224"/>
                </a:lnTo>
                <a:lnTo>
                  <a:pt x="6207" y="5286"/>
                </a:lnTo>
                <a:lnTo>
                  <a:pt x="6514" y="5286"/>
                </a:lnTo>
                <a:lnTo>
                  <a:pt x="6637" y="5224"/>
                </a:lnTo>
                <a:lnTo>
                  <a:pt x="6760" y="5194"/>
                </a:lnTo>
                <a:lnTo>
                  <a:pt x="6852" y="5132"/>
                </a:lnTo>
                <a:lnTo>
                  <a:pt x="6914" y="5040"/>
                </a:lnTo>
                <a:lnTo>
                  <a:pt x="7006" y="4886"/>
                </a:lnTo>
                <a:lnTo>
                  <a:pt x="7037" y="4671"/>
                </a:lnTo>
                <a:lnTo>
                  <a:pt x="7037" y="4487"/>
                </a:lnTo>
                <a:lnTo>
                  <a:pt x="6975" y="4149"/>
                </a:lnTo>
                <a:lnTo>
                  <a:pt x="6975" y="4118"/>
                </a:lnTo>
                <a:lnTo>
                  <a:pt x="6852" y="3627"/>
                </a:lnTo>
                <a:lnTo>
                  <a:pt x="6668" y="3043"/>
                </a:lnTo>
                <a:lnTo>
                  <a:pt x="6453" y="2428"/>
                </a:lnTo>
                <a:lnTo>
                  <a:pt x="6269" y="1906"/>
                </a:lnTo>
                <a:lnTo>
                  <a:pt x="6177" y="1691"/>
                </a:lnTo>
                <a:lnTo>
                  <a:pt x="6054" y="1507"/>
                </a:lnTo>
                <a:lnTo>
                  <a:pt x="5961" y="1353"/>
                </a:lnTo>
                <a:lnTo>
                  <a:pt x="5839" y="1230"/>
                </a:lnTo>
                <a:lnTo>
                  <a:pt x="5593" y="1046"/>
                </a:lnTo>
                <a:lnTo>
                  <a:pt x="5316" y="923"/>
                </a:lnTo>
                <a:lnTo>
                  <a:pt x="5040" y="800"/>
                </a:lnTo>
                <a:lnTo>
                  <a:pt x="4763" y="708"/>
                </a:lnTo>
                <a:lnTo>
                  <a:pt x="4364" y="615"/>
                </a:lnTo>
                <a:lnTo>
                  <a:pt x="3350" y="370"/>
                </a:lnTo>
                <a:lnTo>
                  <a:pt x="2274" y="155"/>
                </a:lnTo>
                <a:lnTo>
                  <a:pt x="1721" y="32"/>
                </a:lnTo>
                <a:lnTo>
                  <a:pt x="1537" y="1"/>
                </a:lnTo>
                <a:close/>
              </a:path>
            </a:pathLst>
          </a:custGeom>
          <a:solidFill>
            <a:srgbClr val="394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4471159" y="3006025"/>
            <a:ext cx="620532" cy="159428"/>
          </a:xfrm>
          <a:custGeom>
            <a:rect b="b" l="l" r="r" t="t"/>
            <a:pathLst>
              <a:path extrusionOk="0" h="3473" w="11984">
                <a:moveTo>
                  <a:pt x="246" y="1"/>
                </a:moveTo>
                <a:lnTo>
                  <a:pt x="154" y="93"/>
                </a:lnTo>
                <a:lnTo>
                  <a:pt x="62" y="277"/>
                </a:lnTo>
                <a:lnTo>
                  <a:pt x="154" y="124"/>
                </a:lnTo>
                <a:lnTo>
                  <a:pt x="246" y="1"/>
                </a:lnTo>
                <a:close/>
                <a:moveTo>
                  <a:pt x="11953" y="984"/>
                </a:moveTo>
                <a:lnTo>
                  <a:pt x="11953" y="1045"/>
                </a:lnTo>
                <a:lnTo>
                  <a:pt x="11983" y="1168"/>
                </a:lnTo>
                <a:lnTo>
                  <a:pt x="11983" y="1045"/>
                </a:lnTo>
                <a:lnTo>
                  <a:pt x="11953" y="984"/>
                </a:lnTo>
                <a:close/>
                <a:moveTo>
                  <a:pt x="62" y="277"/>
                </a:moveTo>
                <a:lnTo>
                  <a:pt x="0" y="400"/>
                </a:lnTo>
                <a:lnTo>
                  <a:pt x="0" y="523"/>
                </a:lnTo>
                <a:lnTo>
                  <a:pt x="31" y="707"/>
                </a:lnTo>
                <a:lnTo>
                  <a:pt x="92" y="861"/>
                </a:lnTo>
                <a:lnTo>
                  <a:pt x="369" y="1138"/>
                </a:lnTo>
                <a:lnTo>
                  <a:pt x="676" y="1476"/>
                </a:lnTo>
                <a:lnTo>
                  <a:pt x="1014" y="1783"/>
                </a:lnTo>
                <a:lnTo>
                  <a:pt x="1444" y="2152"/>
                </a:lnTo>
                <a:lnTo>
                  <a:pt x="1874" y="2490"/>
                </a:lnTo>
                <a:lnTo>
                  <a:pt x="2366" y="2858"/>
                </a:lnTo>
                <a:lnTo>
                  <a:pt x="2888" y="3196"/>
                </a:lnTo>
                <a:lnTo>
                  <a:pt x="3196" y="3350"/>
                </a:lnTo>
                <a:lnTo>
                  <a:pt x="3503" y="3442"/>
                </a:lnTo>
                <a:lnTo>
                  <a:pt x="3595" y="3473"/>
                </a:lnTo>
                <a:lnTo>
                  <a:pt x="4210" y="3473"/>
                </a:lnTo>
                <a:lnTo>
                  <a:pt x="4886" y="3442"/>
                </a:lnTo>
                <a:lnTo>
                  <a:pt x="5562" y="3350"/>
                </a:lnTo>
                <a:lnTo>
                  <a:pt x="6914" y="3166"/>
                </a:lnTo>
                <a:lnTo>
                  <a:pt x="8204" y="2950"/>
                </a:lnTo>
                <a:lnTo>
                  <a:pt x="8819" y="2797"/>
                </a:lnTo>
                <a:lnTo>
                  <a:pt x="9402" y="2674"/>
                </a:lnTo>
                <a:lnTo>
                  <a:pt x="9955" y="2551"/>
                </a:lnTo>
                <a:lnTo>
                  <a:pt x="10478" y="2428"/>
                </a:lnTo>
                <a:lnTo>
                  <a:pt x="10939" y="2275"/>
                </a:lnTo>
                <a:lnTo>
                  <a:pt x="11338" y="2059"/>
                </a:lnTo>
                <a:lnTo>
                  <a:pt x="11522" y="1967"/>
                </a:lnTo>
                <a:lnTo>
                  <a:pt x="11645" y="1844"/>
                </a:lnTo>
                <a:lnTo>
                  <a:pt x="11768" y="1721"/>
                </a:lnTo>
                <a:lnTo>
                  <a:pt x="11891" y="1599"/>
                </a:lnTo>
                <a:lnTo>
                  <a:pt x="11953" y="1476"/>
                </a:lnTo>
                <a:lnTo>
                  <a:pt x="11983" y="1353"/>
                </a:lnTo>
                <a:lnTo>
                  <a:pt x="11983" y="1168"/>
                </a:lnTo>
                <a:lnTo>
                  <a:pt x="11953" y="1353"/>
                </a:lnTo>
                <a:lnTo>
                  <a:pt x="11922" y="1476"/>
                </a:lnTo>
                <a:lnTo>
                  <a:pt x="11860" y="1568"/>
                </a:lnTo>
                <a:lnTo>
                  <a:pt x="11768" y="1691"/>
                </a:lnTo>
                <a:lnTo>
                  <a:pt x="11615" y="1814"/>
                </a:lnTo>
                <a:lnTo>
                  <a:pt x="11492" y="1906"/>
                </a:lnTo>
                <a:lnTo>
                  <a:pt x="11307" y="2029"/>
                </a:lnTo>
                <a:lnTo>
                  <a:pt x="10908" y="2182"/>
                </a:lnTo>
                <a:lnTo>
                  <a:pt x="10447" y="2336"/>
                </a:lnTo>
                <a:lnTo>
                  <a:pt x="9925" y="2459"/>
                </a:lnTo>
                <a:lnTo>
                  <a:pt x="9372" y="2582"/>
                </a:lnTo>
                <a:lnTo>
                  <a:pt x="8788" y="2674"/>
                </a:lnTo>
                <a:lnTo>
                  <a:pt x="8173" y="2797"/>
                </a:lnTo>
                <a:lnTo>
                  <a:pt x="6883" y="3012"/>
                </a:lnTo>
                <a:lnTo>
                  <a:pt x="5531" y="3196"/>
                </a:lnTo>
                <a:lnTo>
                  <a:pt x="4855" y="3288"/>
                </a:lnTo>
                <a:lnTo>
                  <a:pt x="4179" y="3319"/>
                </a:lnTo>
                <a:lnTo>
                  <a:pt x="3534" y="3319"/>
                </a:lnTo>
                <a:lnTo>
                  <a:pt x="3257" y="3196"/>
                </a:lnTo>
                <a:lnTo>
                  <a:pt x="2981" y="3073"/>
                </a:lnTo>
                <a:lnTo>
                  <a:pt x="2428" y="2766"/>
                </a:lnTo>
                <a:lnTo>
                  <a:pt x="1936" y="2397"/>
                </a:lnTo>
                <a:lnTo>
                  <a:pt x="1506" y="2059"/>
                </a:lnTo>
                <a:lnTo>
                  <a:pt x="1076" y="1721"/>
                </a:lnTo>
                <a:lnTo>
                  <a:pt x="400" y="1107"/>
                </a:lnTo>
                <a:lnTo>
                  <a:pt x="154" y="830"/>
                </a:lnTo>
                <a:lnTo>
                  <a:pt x="62" y="677"/>
                </a:lnTo>
                <a:lnTo>
                  <a:pt x="31" y="523"/>
                </a:lnTo>
                <a:lnTo>
                  <a:pt x="31" y="400"/>
                </a:lnTo>
                <a:lnTo>
                  <a:pt x="62" y="277"/>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4471159" y="3006025"/>
            <a:ext cx="620532" cy="159428"/>
          </a:xfrm>
          <a:custGeom>
            <a:rect b="b" l="l" r="r" t="t"/>
            <a:pathLst>
              <a:path extrusionOk="0" fill="none" h="3473" w="11984">
                <a:moveTo>
                  <a:pt x="277" y="1"/>
                </a:moveTo>
                <a:lnTo>
                  <a:pt x="277" y="1"/>
                </a:lnTo>
                <a:lnTo>
                  <a:pt x="246" y="1"/>
                </a:lnTo>
                <a:lnTo>
                  <a:pt x="246" y="1"/>
                </a:lnTo>
                <a:lnTo>
                  <a:pt x="154" y="93"/>
                </a:lnTo>
                <a:lnTo>
                  <a:pt x="154" y="93"/>
                </a:lnTo>
                <a:lnTo>
                  <a:pt x="62" y="277"/>
                </a:lnTo>
                <a:lnTo>
                  <a:pt x="62" y="277"/>
                </a:lnTo>
                <a:lnTo>
                  <a:pt x="0" y="400"/>
                </a:lnTo>
                <a:lnTo>
                  <a:pt x="0" y="523"/>
                </a:lnTo>
                <a:lnTo>
                  <a:pt x="0" y="523"/>
                </a:lnTo>
                <a:lnTo>
                  <a:pt x="31" y="707"/>
                </a:lnTo>
                <a:lnTo>
                  <a:pt x="92" y="861"/>
                </a:lnTo>
                <a:lnTo>
                  <a:pt x="92" y="861"/>
                </a:lnTo>
                <a:lnTo>
                  <a:pt x="369" y="1138"/>
                </a:lnTo>
                <a:lnTo>
                  <a:pt x="369" y="1138"/>
                </a:lnTo>
                <a:lnTo>
                  <a:pt x="676" y="1476"/>
                </a:lnTo>
                <a:lnTo>
                  <a:pt x="1014" y="1783"/>
                </a:lnTo>
                <a:lnTo>
                  <a:pt x="1014" y="1783"/>
                </a:lnTo>
                <a:lnTo>
                  <a:pt x="1444" y="2152"/>
                </a:lnTo>
                <a:lnTo>
                  <a:pt x="1874" y="2490"/>
                </a:lnTo>
                <a:lnTo>
                  <a:pt x="1874" y="2490"/>
                </a:lnTo>
                <a:lnTo>
                  <a:pt x="2366" y="2858"/>
                </a:lnTo>
                <a:lnTo>
                  <a:pt x="2888" y="3196"/>
                </a:lnTo>
                <a:lnTo>
                  <a:pt x="2888" y="3196"/>
                </a:lnTo>
                <a:lnTo>
                  <a:pt x="3196" y="3350"/>
                </a:lnTo>
                <a:lnTo>
                  <a:pt x="3503" y="3442"/>
                </a:lnTo>
                <a:lnTo>
                  <a:pt x="3595" y="3473"/>
                </a:lnTo>
                <a:lnTo>
                  <a:pt x="3595" y="3473"/>
                </a:lnTo>
                <a:lnTo>
                  <a:pt x="3687" y="3473"/>
                </a:lnTo>
                <a:lnTo>
                  <a:pt x="3687" y="3473"/>
                </a:lnTo>
                <a:lnTo>
                  <a:pt x="3872" y="3473"/>
                </a:lnTo>
                <a:lnTo>
                  <a:pt x="3872" y="3473"/>
                </a:lnTo>
                <a:lnTo>
                  <a:pt x="3933" y="3473"/>
                </a:lnTo>
                <a:lnTo>
                  <a:pt x="3933" y="3473"/>
                </a:lnTo>
                <a:lnTo>
                  <a:pt x="4210" y="3473"/>
                </a:lnTo>
                <a:lnTo>
                  <a:pt x="4210" y="3473"/>
                </a:lnTo>
                <a:lnTo>
                  <a:pt x="4886" y="3442"/>
                </a:lnTo>
                <a:lnTo>
                  <a:pt x="5562" y="3350"/>
                </a:lnTo>
                <a:lnTo>
                  <a:pt x="5562" y="3350"/>
                </a:lnTo>
                <a:lnTo>
                  <a:pt x="6914" y="3166"/>
                </a:lnTo>
                <a:lnTo>
                  <a:pt x="6914" y="3166"/>
                </a:lnTo>
                <a:lnTo>
                  <a:pt x="8204" y="2950"/>
                </a:lnTo>
                <a:lnTo>
                  <a:pt x="8204" y="2950"/>
                </a:lnTo>
                <a:lnTo>
                  <a:pt x="8819" y="2797"/>
                </a:lnTo>
                <a:lnTo>
                  <a:pt x="8819" y="2797"/>
                </a:lnTo>
                <a:lnTo>
                  <a:pt x="9402" y="2674"/>
                </a:lnTo>
                <a:lnTo>
                  <a:pt x="9402" y="2674"/>
                </a:lnTo>
                <a:lnTo>
                  <a:pt x="9955" y="2551"/>
                </a:lnTo>
                <a:lnTo>
                  <a:pt x="10478" y="2428"/>
                </a:lnTo>
                <a:lnTo>
                  <a:pt x="10478" y="2428"/>
                </a:lnTo>
                <a:lnTo>
                  <a:pt x="10939" y="2275"/>
                </a:lnTo>
                <a:lnTo>
                  <a:pt x="11338" y="2059"/>
                </a:lnTo>
                <a:lnTo>
                  <a:pt x="11338" y="2059"/>
                </a:lnTo>
                <a:lnTo>
                  <a:pt x="11522" y="1967"/>
                </a:lnTo>
                <a:lnTo>
                  <a:pt x="11645" y="1844"/>
                </a:lnTo>
                <a:lnTo>
                  <a:pt x="11768" y="1721"/>
                </a:lnTo>
                <a:lnTo>
                  <a:pt x="11891" y="1599"/>
                </a:lnTo>
                <a:lnTo>
                  <a:pt x="11891" y="1599"/>
                </a:lnTo>
                <a:lnTo>
                  <a:pt x="11953" y="1476"/>
                </a:lnTo>
                <a:lnTo>
                  <a:pt x="11983" y="1353"/>
                </a:lnTo>
                <a:lnTo>
                  <a:pt x="11983" y="1168"/>
                </a:lnTo>
                <a:lnTo>
                  <a:pt x="11983" y="1168"/>
                </a:lnTo>
                <a:lnTo>
                  <a:pt x="11983" y="1045"/>
                </a:lnTo>
                <a:lnTo>
                  <a:pt x="11983" y="1045"/>
                </a:lnTo>
                <a:lnTo>
                  <a:pt x="11953" y="984"/>
                </a:lnTo>
                <a:lnTo>
                  <a:pt x="11953" y="984"/>
                </a:lnTo>
                <a:lnTo>
                  <a:pt x="11953" y="1045"/>
                </a:lnTo>
                <a:lnTo>
                  <a:pt x="11953" y="1045"/>
                </a:lnTo>
                <a:lnTo>
                  <a:pt x="11983" y="1168"/>
                </a:lnTo>
                <a:lnTo>
                  <a:pt x="11983" y="1168"/>
                </a:lnTo>
                <a:lnTo>
                  <a:pt x="11953" y="1353"/>
                </a:lnTo>
                <a:lnTo>
                  <a:pt x="11922" y="1476"/>
                </a:lnTo>
                <a:lnTo>
                  <a:pt x="11860" y="1568"/>
                </a:lnTo>
                <a:lnTo>
                  <a:pt x="11860" y="1568"/>
                </a:lnTo>
                <a:lnTo>
                  <a:pt x="11768" y="1691"/>
                </a:lnTo>
                <a:lnTo>
                  <a:pt x="11615" y="1814"/>
                </a:lnTo>
                <a:lnTo>
                  <a:pt x="11492" y="1906"/>
                </a:lnTo>
                <a:lnTo>
                  <a:pt x="11307" y="2029"/>
                </a:lnTo>
                <a:lnTo>
                  <a:pt x="11307" y="2029"/>
                </a:lnTo>
                <a:lnTo>
                  <a:pt x="10908" y="2182"/>
                </a:lnTo>
                <a:lnTo>
                  <a:pt x="10447" y="2336"/>
                </a:lnTo>
                <a:lnTo>
                  <a:pt x="10447" y="2336"/>
                </a:lnTo>
                <a:lnTo>
                  <a:pt x="9925" y="2459"/>
                </a:lnTo>
                <a:lnTo>
                  <a:pt x="9372" y="2582"/>
                </a:lnTo>
                <a:lnTo>
                  <a:pt x="9372" y="2582"/>
                </a:lnTo>
                <a:lnTo>
                  <a:pt x="8788" y="2674"/>
                </a:lnTo>
                <a:lnTo>
                  <a:pt x="8788" y="2674"/>
                </a:lnTo>
                <a:lnTo>
                  <a:pt x="8173" y="2797"/>
                </a:lnTo>
                <a:lnTo>
                  <a:pt x="8173" y="2797"/>
                </a:lnTo>
                <a:lnTo>
                  <a:pt x="6883" y="3012"/>
                </a:lnTo>
                <a:lnTo>
                  <a:pt x="6883" y="3012"/>
                </a:lnTo>
                <a:lnTo>
                  <a:pt x="5531" y="3196"/>
                </a:lnTo>
                <a:lnTo>
                  <a:pt x="5531" y="3196"/>
                </a:lnTo>
                <a:lnTo>
                  <a:pt x="4855" y="3288"/>
                </a:lnTo>
                <a:lnTo>
                  <a:pt x="4179" y="3319"/>
                </a:lnTo>
                <a:lnTo>
                  <a:pt x="4179" y="3319"/>
                </a:lnTo>
                <a:lnTo>
                  <a:pt x="3872" y="3319"/>
                </a:lnTo>
                <a:lnTo>
                  <a:pt x="3872" y="3319"/>
                </a:lnTo>
                <a:lnTo>
                  <a:pt x="3687" y="3319"/>
                </a:lnTo>
                <a:lnTo>
                  <a:pt x="3687" y="3319"/>
                </a:lnTo>
                <a:lnTo>
                  <a:pt x="3626" y="3319"/>
                </a:lnTo>
                <a:lnTo>
                  <a:pt x="3534" y="3319"/>
                </a:lnTo>
                <a:lnTo>
                  <a:pt x="3534" y="3319"/>
                </a:lnTo>
                <a:lnTo>
                  <a:pt x="3257" y="3196"/>
                </a:lnTo>
                <a:lnTo>
                  <a:pt x="2981" y="3073"/>
                </a:lnTo>
                <a:lnTo>
                  <a:pt x="2981" y="3073"/>
                </a:lnTo>
                <a:lnTo>
                  <a:pt x="2428" y="2766"/>
                </a:lnTo>
                <a:lnTo>
                  <a:pt x="1936" y="2397"/>
                </a:lnTo>
                <a:lnTo>
                  <a:pt x="1936" y="2397"/>
                </a:lnTo>
                <a:lnTo>
                  <a:pt x="1506" y="2059"/>
                </a:lnTo>
                <a:lnTo>
                  <a:pt x="1076" y="1721"/>
                </a:lnTo>
                <a:lnTo>
                  <a:pt x="1076" y="1721"/>
                </a:lnTo>
                <a:lnTo>
                  <a:pt x="400" y="1107"/>
                </a:lnTo>
                <a:lnTo>
                  <a:pt x="400" y="1107"/>
                </a:lnTo>
                <a:lnTo>
                  <a:pt x="154" y="830"/>
                </a:lnTo>
                <a:lnTo>
                  <a:pt x="154" y="830"/>
                </a:lnTo>
                <a:lnTo>
                  <a:pt x="62" y="677"/>
                </a:lnTo>
                <a:lnTo>
                  <a:pt x="31" y="523"/>
                </a:lnTo>
                <a:lnTo>
                  <a:pt x="31" y="523"/>
                </a:lnTo>
                <a:lnTo>
                  <a:pt x="31" y="400"/>
                </a:lnTo>
                <a:lnTo>
                  <a:pt x="62" y="277"/>
                </a:lnTo>
                <a:lnTo>
                  <a:pt x="154" y="124"/>
                </a:lnTo>
                <a:lnTo>
                  <a:pt x="154" y="124"/>
                </a:lnTo>
                <a:lnTo>
                  <a:pt x="246" y="1"/>
                </a:lnTo>
                <a:lnTo>
                  <a:pt x="246" y="1"/>
                </a:lnTo>
                <a:lnTo>
                  <a:pt x="27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4162490" y="3180922"/>
            <a:ext cx="181437" cy="60686"/>
          </a:xfrm>
          <a:custGeom>
            <a:rect b="b" l="l" r="r" t="t"/>
            <a:pathLst>
              <a:path extrusionOk="0" h="1322" w="3504">
                <a:moveTo>
                  <a:pt x="0" y="1"/>
                </a:moveTo>
                <a:lnTo>
                  <a:pt x="154" y="93"/>
                </a:lnTo>
                <a:lnTo>
                  <a:pt x="523" y="247"/>
                </a:lnTo>
                <a:lnTo>
                  <a:pt x="1076" y="462"/>
                </a:lnTo>
                <a:lnTo>
                  <a:pt x="1721" y="707"/>
                </a:lnTo>
                <a:lnTo>
                  <a:pt x="2366" y="953"/>
                </a:lnTo>
                <a:lnTo>
                  <a:pt x="2950" y="1138"/>
                </a:lnTo>
                <a:lnTo>
                  <a:pt x="3350" y="1291"/>
                </a:lnTo>
                <a:lnTo>
                  <a:pt x="3503" y="1322"/>
                </a:lnTo>
                <a:lnTo>
                  <a:pt x="3350" y="1261"/>
                </a:lnTo>
                <a:lnTo>
                  <a:pt x="2950" y="1107"/>
                </a:lnTo>
                <a:lnTo>
                  <a:pt x="2397" y="892"/>
                </a:lnTo>
                <a:lnTo>
                  <a:pt x="1752" y="646"/>
                </a:lnTo>
                <a:lnTo>
                  <a:pt x="1107" y="400"/>
                </a:lnTo>
                <a:lnTo>
                  <a:pt x="553" y="185"/>
                </a:lnTo>
                <a:lnTo>
                  <a:pt x="154" y="62"/>
                </a:lnTo>
                <a:lnTo>
                  <a:pt x="0"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4211786" y="3010248"/>
            <a:ext cx="36660" cy="24054"/>
          </a:xfrm>
          <a:custGeom>
            <a:rect b="b" l="l" r="r" t="t"/>
            <a:pathLst>
              <a:path extrusionOk="0" h="524" w="708">
                <a:moveTo>
                  <a:pt x="1" y="1"/>
                </a:moveTo>
                <a:lnTo>
                  <a:pt x="185" y="62"/>
                </a:lnTo>
                <a:lnTo>
                  <a:pt x="400" y="155"/>
                </a:lnTo>
                <a:lnTo>
                  <a:pt x="554" y="216"/>
                </a:lnTo>
                <a:lnTo>
                  <a:pt x="615" y="247"/>
                </a:lnTo>
                <a:lnTo>
                  <a:pt x="646" y="278"/>
                </a:lnTo>
                <a:lnTo>
                  <a:pt x="646" y="339"/>
                </a:lnTo>
                <a:lnTo>
                  <a:pt x="615" y="400"/>
                </a:lnTo>
                <a:lnTo>
                  <a:pt x="585" y="431"/>
                </a:lnTo>
                <a:lnTo>
                  <a:pt x="523" y="462"/>
                </a:lnTo>
                <a:lnTo>
                  <a:pt x="400" y="462"/>
                </a:lnTo>
                <a:lnTo>
                  <a:pt x="277" y="431"/>
                </a:lnTo>
                <a:lnTo>
                  <a:pt x="93" y="370"/>
                </a:lnTo>
                <a:lnTo>
                  <a:pt x="32" y="370"/>
                </a:lnTo>
                <a:lnTo>
                  <a:pt x="93" y="400"/>
                </a:lnTo>
                <a:lnTo>
                  <a:pt x="277" y="462"/>
                </a:lnTo>
                <a:lnTo>
                  <a:pt x="400" y="523"/>
                </a:lnTo>
                <a:lnTo>
                  <a:pt x="523" y="523"/>
                </a:lnTo>
                <a:lnTo>
                  <a:pt x="615" y="493"/>
                </a:lnTo>
                <a:lnTo>
                  <a:pt x="677" y="431"/>
                </a:lnTo>
                <a:lnTo>
                  <a:pt x="708" y="370"/>
                </a:lnTo>
                <a:lnTo>
                  <a:pt x="708" y="278"/>
                </a:lnTo>
                <a:lnTo>
                  <a:pt x="646" y="185"/>
                </a:lnTo>
                <a:lnTo>
                  <a:pt x="585" y="155"/>
                </a:lnTo>
                <a:lnTo>
                  <a:pt x="431" y="93"/>
                </a:lnTo>
                <a:lnTo>
                  <a:pt x="185" y="32"/>
                </a:lnTo>
                <a:lnTo>
                  <a:pt x="1"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4063846" y="2965124"/>
            <a:ext cx="39819" cy="25431"/>
          </a:xfrm>
          <a:custGeom>
            <a:rect b="b" l="l" r="r" t="t"/>
            <a:pathLst>
              <a:path extrusionOk="0" h="554" w="769">
                <a:moveTo>
                  <a:pt x="0" y="1"/>
                </a:moveTo>
                <a:lnTo>
                  <a:pt x="62" y="31"/>
                </a:lnTo>
                <a:lnTo>
                  <a:pt x="216" y="93"/>
                </a:lnTo>
                <a:lnTo>
                  <a:pt x="461" y="185"/>
                </a:lnTo>
                <a:lnTo>
                  <a:pt x="615" y="247"/>
                </a:lnTo>
                <a:lnTo>
                  <a:pt x="646" y="277"/>
                </a:lnTo>
                <a:lnTo>
                  <a:pt x="676" y="308"/>
                </a:lnTo>
                <a:lnTo>
                  <a:pt x="707" y="369"/>
                </a:lnTo>
                <a:lnTo>
                  <a:pt x="676" y="400"/>
                </a:lnTo>
                <a:lnTo>
                  <a:pt x="646" y="462"/>
                </a:lnTo>
                <a:lnTo>
                  <a:pt x="584" y="492"/>
                </a:lnTo>
                <a:lnTo>
                  <a:pt x="523" y="492"/>
                </a:lnTo>
                <a:lnTo>
                  <a:pt x="461" y="462"/>
                </a:lnTo>
                <a:lnTo>
                  <a:pt x="338" y="462"/>
                </a:lnTo>
                <a:lnTo>
                  <a:pt x="154" y="400"/>
                </a:lnTo>
                <a:lnTo>
                  <a:pt x="93" y="400"/>
                </a:lnTo>
                <a:lnTo>
                  <a:pt x="154" y="431"/>
                </a:lnTo>
                <a:lnTo>
                  <a:pt x="338" y="492"/>
                </a:lnTo>
                <a:lnTo>
                  <a:pt x="461" y="523"/>
                </a:lnTo>
                <a:lnTo>
                  <a:pt x="523" y="554"/>
                </a:lnTo>
                <a:lnTo>
                  <a:pt x="584" y="554"/>
                </a:lnTo>
                <a:lnTo>
                  <a:pt x="676" y="523"/>
                </a:lnTo>
                <a:lnTo>
                  <a:pt x="738" y="462"/>
                </a:lnTo>
                <a:lnTo>
                  <a:pt x="769" y="369"/>
                </a:lnTo>
                <a:lnTo>
                  <a:pt x="769" y="277"/>
                </a:lnTo>
                <a:lnTo>
                  <a:pt x="707" y="185"/>
                </a:lnTo>
                <a:lnTo>
                  <a:pt x="646" y="154"/>
                </a:lnTo>
                <a:lnTo>
                  <a:pt x="492" y="124"/>
                </a:lnTo>
                <a:lnTo>
                  <a:pt x="246" y="31"/>
                </a:lnTo>
                <a:lnTo>
                  <a:pt x="62"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4876868" y="3118859"/>
            <a:ext cx="52557" cy="49440"/>
          </a:xfrm>
          <a:custGeom>
            <a:rect b="b" l="l" r="r" t="t"/>
            <a:pathLst>
              <a:path extrusionOk="0" h="1077" w="1015">
                <a:moveTo>
                  <a:pt x="461" y="1"/>
                </a:moveTo>
                <a:lnTo>
                  <a:pt x="369" y="32"/>
                </a:lnTo>
                <a:lnTo>
                  <a:pt x="277" y="62"/>
                </a:lnTo>
                <a:lnTo>
                  <a:pt x="185" y="124"/>
                </a:lnTo>
                <a:lnTo>
                  <a:pt x="123" y="185"/>
                </a:lnTo>
                <a:lnTo>
                  <a:pt x="62" y="277"/>
                </a:lnTo>
                <a:lnTo>
                  <a:pt x="31" y="370"/>
                </a:lnTo>
                <a:lnTo>
                  <a:pt x="0" y="462"/>
                </a:lnTo>
                <a:lnTo>
                  <a:pt x="0" y="585"/>
                </a:lnTo>
                <a:lnTo>
                  <a:pt x="31" y="677"/>
                </a:lnTo>
                <a:lnTo>
                  <a:pt x="62" y="800"/>
                </a:lnTo>
                <a:lnTo>
                  <a:pt x="123" y="861"/>
                </a:lnTo>
                <a:lnTo>
                  <a:pt x="185" y="953"/>
                </a:lnTo>
                <a:lnTo>
                  <a:pt x="277" y="1015"/>
                </a:lnTo>
                <a:lnTo>
                  <a:pt x="369" y="1046"/>
                </a:lnTo>
                <a:lnTo>
                  <a:pt x="461" y="1076"/>
                </a:lnTo>
                <a:lnTo>
                  <a:pt x="553" y="1076"/>
                </a:lnTo>
                <a:lnTo>
                  <a:pt x="646" y="1046"/>
                </a:lnTo>
                <a:lnTo>
                  <a:pt x="738" y="1015"/>
                </a:lnTo>
                <a:lnTo>
                  <a:pt x="830" y="953"/>
                </a:lnTo>
                <a:lnTo>
                  <a:pt x="891" y="892"/>
                </a:lnTo>
                <a:lnTo>
                  <a:pt x="953" y="800"/>
                </a:lnTo>
                <a:lnTo>
                  <a:pt x="984" y="708"/>
                </a:lnTo>
                <a:lnTo>
                  <a:pt x="1014" y="615"/>
                </a:lnTo>
                <a:lnTo>
                  <a:pt x="1014" y="492"/>
                </a:lnTo>
                <a:lnTo>
                  <a:pt x="984" y="400"/>
                </a:lnTo>
                <a:lnTo>
                  <a:pt x="953" y="277"/>
                </a:lnTo>
                <a:lnTo>
                  <a:pt x="891" y="216"/>
                </a:lnTo>
                <a:lnTo>
                  <a:pt x="830" y="124"/>
                </a:lnTo>
                <a:lnTo>
                  <a:pt x="738" y="62"/>
                </a:lnTo>
                <a:lnTo>
                  <a:pt x="646" y="32"/>
                </a:lnTo>
                <a:lnTo>
                  <a:pt x="553" y="1"/>
                </a:lnTo>
                <a:close/>
              </a:path>
            </a:pathLst>
          </a:custGeom>
          <a:solidFill>
            <a:srgbClr val="33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4883237" y="3123128"/>
            <a:ext cx="42977" cy="39524"/>
          </a:xfrm>
          <a:custGeom>
            <a:rect b="b" l="l" r="r" t="t"/>
            <a:pathLst>
              <a:path extrusionOk="0" h="861" w="830">
                <a:moveTo>
                  <a:pt x="369" y="0"/>
                </a:moveTo>
                <a:lnTo>
                  <a:pt x="215" y="61"/>
                </a:lnTo>
                <a:lnTo>
                  <a:pt x="92" y="154"/>
                </a:lnTo>
                <a:lnTo>
                  <a:pt x="31" y="307"/>
                </a:lnTo>
                <a:lnTo>
                  <a:pt x="0" y="492"/>
                </a:lnTo>
                <a:lnTo>
                  <a:pt x="62" y="645"/>
                </a:lnTo>
                <a:lnTo>
                  <a:pt x="154" y="768"/>
                </a:lnTo>
                <a:lnTo>
                  <a:pt x="307" y="860"/>
                </a:lnTo>
                <a:lnTo>
                  <a:pt x="461" y="860"/>
                </a:lnTo>
                <a:lnTo>
                  <a:pt x="615" y="830"/>
                </a:lnTo>
                <a:lnTo>
                  <a:pt x="738" y="737"/>
                </a:lnTo>
                <a:lnTo>
                  <a:pt x="799" y="584"/>
                </a:lnTo>
                <a:lnTo>
                  <a:pt x="830" y="399"/>
                </a:lnTo>
                <a:lnTo>
                  <a:pt x="768" y="246"/>
                </a:lnTo>
                <a:lnTo>
                  <a:pt x="676" y="123"/>
                </a:lnTo>
                <a:lnTo>
                  <a:pt x="523" y="31"/>
                </a:lnTo>
                <a:lnTo>
                  <a:pt x="3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9"/>
          <p:cNvSpPr/>
          <p:nvPr/>
        </p:nvSpPr>
        <p:spPr>
          <a:xfrm>
            <a:off x="4600044" y="3108989"/>
            <a:ext cx="122511" cy="87495"/>
          </a:xfrm>
          <a:custGeom>
            <a:rect b="b" l="l" r="r" t="t"/>
            <a:pathLst>
              <a:path extrusionOk="0" h="1906" w="2366">
                <a:moveTo>
                  <a:pt x="522" y="1"/>
                </a:moveTo>
                <a:lnTo>
                  <a:pt x="338" y="32"/>
                </a:lnTo>
                <a:lnTo>
                  <a:pt x="277" y="62"/>
                </a:lnTo>
                <a:lnTo>
                  <a:pt x="184" y="124"/>
                </a:lnTo>
                <a:lnTo>
                  <a:pt x="123" y="216"/>
                </a:lnTo>
                <a:lnTo>
                  <a:pt x="92" y="277"/>
                </a:lnTo>
                <a:lnTo>
                  <a:pt x="31" y="523"/>
                </a:lnTo>
                <a:lnTo>
                  <a:pt x="0" y="738"/>
                </a:lnTo>
                <a:lnTo>
                  <a:pt x="31" y="1015"/>
                </a:lnTo>
                <a:lnTo>
                  <a:pt x="92" y="1230"/>
                </a:lnTo>
                <a:lnTo>
                  <a:pt x="184" y="1445"/>
                </a:lnTo>
                <a:lnTo>
                  <a:pt x="277" y="1599"/>
                </a:lnTo>
                <a:lnTo>
                  <a:pt x="369" y="1660"/>
                </a:lnTo>
                <a:lnTo>
                  <a:pt x="492" y="1721"/>
                </a:lnTo>
                <a:lnTo>
                  <a:pt x="768" y="1844"/>
                </a:lnTo>
                <a:lnTo>
                  <a:pt x="1106" y="1906"/>
                </a:lnTo>
                <a:lnTo>
                  <a:pt x="1444" y="1906"/>
                </a:lnTo>
                <a:lnTo>
                  <a:pt x="1751" y="1875"/>
                </a:lnTo>
                <a:lnTo>
                  <a:pt x="2028" y="1814"/>
                </a:lnTo>
                <a:lnTo>
                  <a:pt x="2151" y="1752"/>
                </a:lnTo>
                <a:lnTo>
                  <a:pt x="2243" y="1691"/>
                </a:lnTo>
                <a:lnTo>
                  <a:pt x="2335" y="1599"/>
                </a:lnTo>
                <a:lnTo>
                  <a:pt x="2366" y="1506"/>
                </a:lnTo>
                <a:lnTo>
                  <a:pt x="2366" y="1414"/>
                </a:lnTo>
                <a:lnTo>
                  <a:pt x="2366" y="1291"/>
                </a:lnTo>
                <a:lnTo>
                  <a:pt x="2304" y="1168"/>
                </a:lnTo>
                <a:lnTo>
                  <a:pt x="2243" y="1015"/>
                </a:lnTo>
                <a:lnTo>
                  <a:pt x="1997" y="738"/>
                </a:lnTo>
                <a:lnTo>
                  <a:pt x="1721" y="492"/>
                </a:lnTo>
                <a:lnTo>
                  <a:pt x="1383" y="247"/>
                </a:lnTo>
                <a:lnTo>
                  <a:pt x="1045" y="93"/>
                </a:lnTo>
                <a:lnTo>
                  <a:pt x="860" y="32"/>
                </a:lnTo>
                <a:lnTo>
                  <a:pt x="676" y="1"/>
                </a:lnTo>
                <a:close/>
              </a:path>
            </a:pathLst>
          </a:custGeom>
          <a:solidFill>
            <a:srgbClr val="FFE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9"/>
          <p:cNvSpPr/>
          <p:nvPr/>
        </p:nvSpPr>
        <p:spPr>
          <a:xfrm>
            <a:off x="5040756" y="3044126"/>
            <a:ext cx="93877" cy="93141"/>
          </a:xfrm>
          <a:custGeom>
            <a:rect b="b" l="l" r="r" t="t"/>
            <a:pathLst>
              <a:path extrusionOk="0" h="2029" w="1813">
                <a:moveTo>
                  <a:pt x="1014" y="0"/>
                </a:moveTo>
                <a:lnTo>
                  <a:pt x="860" y="62"/>
                </a:lnTo>
                <a:lnTo>
                  <a:pt x="737" y="123"/>
                </a:lnTo>
                <a:lnTo>
                  <a:pt x="615" y="246"/>
                </a:lnTo>
                <a:lnTo>
                  <a:pt x="399" y="461"/>
                </a:lnTo>
                <a:lnTo>
                  <a:pt x="215" y="769"/>
                </a:lnTo>
                <a:lnTo>
                  <a:pt x="61" y="1076"/>
                </a:lnTo>
                <a:lnTo>
                  <a:pt x="0" y="1352"/>
                </a:lnTo>
                <a:lnTo>
                  <a:pt x="0" y="1629"/>
                </a:lnTo>
                <a:lnTo>
                  <a:pt x="31" y="1721"/>
                </a:lnTo>
                <a:lnTo>
                  <a:pt x="61" y="1813"/>
                </a:lnTo>
                <a:lnTo>
                  <a:pt x="123" y="1905"/>
                </a:lnTo>
                <a:lnTo>
                  <a:pt x="215" y="1967"/>
                </a:lnTo>
                <a:lnTo>
                  <a:pt x="430" y="2028"/>
                </a:lnTo>
                <a:lnTo>
                  <a:pt x="676" y="2028"/>
                </a:lnTo>
                <a:lnTo>
                  <a:pt x="922" y="1998"/>
                </a:lnTo>
                <a:lnTo>
                  <a:pt x="1198" y="1905"/>
                </a:lnTo>
                <a:lnTo>
                  <a:pt x="1444" y="1782"/>
                </a:lnTo>
                <a:lnTo>
                  <a:pt x="1628" y="1629"/>
                </a:lnTo>
                <a:lnTo>
                  <a:pt x="1782" y="1475"/>
                </a:lnTo>
                <a:lnTo>
                  <a:pt x="1813" y="1291"/>
                </a:lnTo>
                <a:lnTo>
                  <a:pt x="1813" y="1076"/>
                </a:lnTo>
                <a:lnTo>
                  <a:pt x="1782" y="830"/>
                </a:lnTo>
                <a:lnTo>
                  <a:pt x="1721" y="584"/>
                </a:lnTo>
                <a:lnTo>
                  <a:pt x="1628" y="338"/>
                </a:lnTo>
                <a:lnTo>
                  <a:pt x="1506" y="154"/>
                </a:lnTo>
                <a:lnTo>
                  <a:pt x="1413" y="93"/>
                </a:lnTo>
                <a:lnTo>
                  <a:pt x="1352" y="31"/>
                </a:lnTo>
                <a:lnTo>
                  <a:pt x="1260" y="0"/>
                </a:lnTo>
                <a:close/>
              </a:path>
            </a:pathLst>
          </a:custGeom>
          <a:solidFill>
            <a:srgbClr val="FFE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p:nvPr/>
        </p:nvSpPr>
        <p:spPr>
          <a:xfrm>
            <a:off x="5070945" y="3055418"/>
            <a:ext cx="60531" cy="60686"/>
          </a:xfrm>
          <a:custGeom>
            <a:rect b="b" l="l" r="r" t="t"/>
            <a:pathLst>
              <a:path extrusionOk="0" h="1322" w="1169">
                <a:moveTo>
                  <a:pt x="738" y="0"/>
                </a:moveTo>
                <a:lnTo>
                  <a:pt x="646" y="31"/>
                </a:lnTo>
                <a:lnTo>
                  <a:pt x="554" y="62"/>
                </a:lnTo>
                <a:lnTo>
                  <a:pt x="400" y="154"/>
                </a:lnTo>
                <a:lnTo>
                  <a:pt x="247" y="307"/>
                </a:lnTo>
                <a:lnTo>
                  <a:pt x="124" y="492"/>
                </a:lnTo>
                <a:lnTo>
                  <a:pt x="32" y="676"/>
                </a:lnTo>
                <a:lnTo>
                  <a:pt x="1" y="891"/>
                </a:lnTo>
                <a:lnTo>
                  <a:pt x="1" y="1045"/>
                </a:lnTo>
                <a:lnTo>
                  <a:pt x="32" y="1168"/>
                </a:lnTo>
                <a:lnTo>
                  <a:pt x="124" y="1260"/>
                </a:lnTo>
                <a:lnTo>
                  <a:pt x="277" y="1291"/>
                </a:lnTo>
                <a:lnTo>
                  <a:pt x="431" y="1321"/>
                </a:lnTo>
                <a:lnTo>
                  <a:pt x="585" y="1291"/>
                </a:lnTo>
                <a:lnTo>
                  <a:pt x="769" y="1229"/>
                </a:lnTo>
                <a:lnTo>
                  <a:pt x="923" y="1137"/>
                </a:lnTo>
                <a:lnTo>
                  <a:pt x="1045" y="1045"/>
                </a:lnTo>
                <a:lnTo>
                  <a:pt x="1138" y="953"/>
                </a:lnTo>
                <a:lnTo>
                  <a:pt x="1168" y="830"/>
                </a:lnTo>
                <a:lnTo>
                  <a:pt x="1168" y="707"/>
                </a:lnTo>
                <a:lnTo>
                  <a:pt x="1138" y="553"/>
                </a:lnTo>
                <a:lnTo>
                  <a:pt x="1107" y="369"/>
                </a:lnTo>
                <a:lnTo>
                  <a:pt x="1015" y="246"/>
                </a:lnTo>
                <a:lnTo>
                  <a:pt x="953" y="123"/>
                </a:lnTo>
                <a:lnTo>
                  <a:pt x="861" y="31"/>
                </a:lnTo>
                <a:lnTo>
                  <a:pt x="738" y="0"/>
                </a:lnTo>
                <a:close/>
              </a:path>
            </a:pathLst>
          </a:custGeom>
          <a:solidFill>
            <a:srgbClr val="FFF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9"/>
          <p:cNvSpPr/>
          <p:nvPr/>
        </p:nvSpPr>
        <p:spPr>
          <a:xfrm>
            <a:off x="4530035" y="2773333"/>
            <a:ext cx="388246" cy="193260"/>
          </a:xfrm>
          <a:custGeom>
            <a:rect b="b" l="l" r="r" t="t"/>
            <a:pathLst>
              <a:path extrusionOk="0" h="4210" w="7498">
                <a:moveTo>
                  <a:pt x="3196" y="0"/>
                </a:moveTo>
                <a:lnTo>
                  <a:pt x="2028" y="123"/>
                </a:lnTo>
                <a:lnTo>
                  <a:pt x="0" y="369"/>
                </a:lnTo>
                <a:lnTo>
                  <a:pt x="4824" y="4209"/>
                </a:lnTo>
                <a:lnTo>
                  <a:pt x="6514" y="3933"/>
                </a:lnTo>
                <a:lnTo>
                  <a:pt x="7128" y="3810"/>
                </a:lnTo>
                <a:lnTo>
                  <a:pt x="7313" y="3749"/>
                </a:lnTo>
                <a:lnTo>
                  <a:pt x="7436" y="3718"/>
                </a:lnTo>
                <a:lnTo>
                  <a:pt x="7497" y="3656"/>
                </a:lnTo>
                <a:lnTo>
                  <a:pt x="7497" y="3564"/>
                </a:lnTo>
                <a:lnTo>
                  <a:pt x="7497" y="3472"/>
                </a:lnTo>
                <a:lnTo>
                  <a:pt x="7436" y="3380"/>
                </a:lnTo>
                <a:lnTo>
                  <a:pt x="7313" y="3165"/>
                </a:lnTo>
                <a:lnTo>
                  <a:pt x="7159" y="3011"/>
                </a:lnTo>
                <a:lnTo>
                  <a:pt x="6452" y="2366"/>
                </a:lnTo>
                <a:lnTo>
                  <a:pt x="5531" y="1567"/>
                </a:lnTo>
                <a:lnTo>
                  <a:pt x="4271" y="430"/>
                </a:lnTo>
                <a:lnTo>
                  <a:pt x="4117" y="277"/>
                </a:lnTo>
                <a:lnTo>
                  <a:pt x="3964" y="154"/>
                </a:lnTo>
                <a:lnTo>
                  <a:pt x="3841" y="92"/>
                </a:lnTo>
                <a:lnTo>
                  <a:pt x="3718" y="31"/>
                </a:lnTo>
                <a:lnTo>
                  <a:pt x="3472" y="0"/>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9"/>
          <p:cNvSpPr/>
          <p:nvPr/>
        </p:nvSpPr>
        <p:spPr>
          <a:xfrm>
            <a:off x="4386807" y="2802942"/>
            <a:ext cx="286447" cy="194683"/>
          </a:xfrm>
          <a:custGeom>
            <a:rect b="b" l="l" r="r" t="t"/>
            <a:pathLst>
              <a:path extrusionOk="0" h="4241" w="5532">
                <a:moveTo>
                  <a:pt x="523" y="0"/>
                </a:moveTo>
                <a:lnTo>
                  <a:pt x="308" y="31"/>
                </a:lnTo>
                <a:lnTo>
                  <a:pt x="154" y="92"/>
                </a:lnTo>
                <a:lnTo>
                  <a:pt x="62" y="185"/>
                </a:lnTo>
                <a:lnTo>
                  <a:pt x="31" y="308"/>
                </a:lnTo>
                <a:lnTo>
                  <a:pt x="1" y="400"/>
                </a:lnTo>
                <a:lnTo>
                  <a:pt x="31" y="523"/>
                </a:lnTo>
                <a:lnTo>
                  <a:pt x="93" y="707"/>
                </a:lnTo>
                <a:lnTo>
                  <a:pt x="216" y="984"/>
                </a:lnTo>
                <a:lnTo>
                  <a:pt x="339" y="1260"/>
                </a:lnTo>
                <a:lnTo>
                  <a:pt x="738" y="2243"/>
                </a:lnTo>
                <a:lnTo>
                  <a:pt x="3227" y="4240"/>
                </a:lnTo>
                <a:lnTo>
                  <a:pt x="5531" y="3872"/>
                </a:lnTo>
                <a:lnTo>
                  <a:pt x="646" y="0"/>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4234104" y="2832551"/>
            <a:ext cx="160725" cy="173521"/>
          </a:xfrm>
          <a:custGeom>
            <a:rect b="b" l="l" r="r" t="t"/>
            <a:pathLst>
              <a:path extrusionOk="0" h="3780" w="3104">
                <a:moveTo>
                  <a:pt x="2182" y="1"/>
                </a:moveTo>
                <a:lnTo>
                  <a:pt x="0" y="3165"/>
                </a:lnTo>
                <a:lnTo>
                  <a:pt x="1075" y="3503"/>
                </a:lnTo>
                <a:lnTo>
                  <a:pt x="1967" y="3718"/>
                </a:lnTo>
                <a:lnTo>
                  <a:pt x="2335" y="3780"/>
                </a:lnTo>
                <a:lnTo>
                  <a:pt x="3103" y="2643"/>
                </a:lnTo>
                <a:lnTo>
                  <a:pt x="3103" y="2612"/>
                </a:lnTo>
                <a:lnTo>
                  <a:pt x="2980" y="2121"/>
                </a:lnTo>
                <a:lnTo>
                  <a:pt x="2796" y="1537"/>
                </a:lnTo>
                <a:lnTo>
                  <a:pt x="2581" y="922"/>
                </a:lnTo>
                <a:lnTo>
                  <a:pt x="2397" y="400"/>
                </a:lnTo>
                <a:lnTo>
                  <a:pt x="2305" y="185"/>
                </a:lnTo>
                <a:lnTo>
                  <a:pt x="2182" y="1"/>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4043134" y="2770487"/>
            <a:ext cx="163935" cy="165074"/>
          </a:xfrm>
          <a:custGeom>
            <a:rect b="b" l="l" r="r" t="t"/>
            <a:pathLst>
              <a:path extrusionOk="0" h="3596" w="3166">
                <a:moveTo>
                  <a:pt x="2090" y="1"/>
                </a:moveTo>
                <a:lnTo>
                  <a:pt x="1" y="3104"/>
                </a:lnTo>
                <a:lnTo>
                  <a:pt x="93" y="3227"/>
                </a:lnTo>
                <a:lnTo>
                  <a:pt x="216" y="3319"/>
                </a:lnTo>
                <a:lnTo>
                  <a:pt x="400" y="3411"/>
                </a:lnTo>
                <a:lnTo>
                  <a:pt x="554" y="3473"/>
                </a:lnTo>
                <a:lnTo>
                  <a:pt x="861" y="3596"/>
                </a:lnTo>
                <a:lnTo>
                  <a:pt x="3166" y="216"/>
                </a:lnTo>
                <a:lnTo>
                  <a:pt x="2090" y="1"/>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4038370" y="2763418"/>
            <a:ext cx="66900" cy="84695"/>
          </a:xfrm>
          <a:custGeom>
            <a:rect b="b" l="l" r="r" t="t"/>
            <a:pathLst>
              <a:path extrusionOk="0" h="1845" w="1292">
                <a:moveTo>
                  <a:pt x="1076" y="1"/>
                </a:moveTo>
                <a:lnTo>
                  <a:pt x="923" y="32"/>
                </a:lnTo>
                <a:lnTo>
                  <a:pt x="800" y="93"/>
                </a:lnTo>
                <a:lnTo>
                  <a:pt x="708" y="185"/>
                </a:lnTo>
                <a:lnTo>
                  <a:pt x="523" y="339"/>
                </a:lnTo>
                <a:lnTo>
                  <a:pt x="431" y="462"/>
                </a:lnTo>
                <a:lnTo>
                  <a:pt x="339" y="615"/>
                </a:lnTo>
                <a:lnTo>
                  <a:pt x="247" y="953"/>
                </a:lnTo>
                <a:lnTo>
                  <a:pt x="124" y="1384"/>
                </a:lnTo>
                <a:lnTo>
                  <a:pt x="1" y="1845"/>
                </a:lnTo>
                <a:lnTo>
                  <a:pt x="1291" y="1"/>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4172018" y="2777557"/>
            <a:ext cx="38265" cy="190460"/>
          </a:xfrm>
          <a:custGeom>
            <a:rect b="b" l="l" r="r" t="t"/>
            <a:pathLst>
              <a:path extrusionOk="0" h="4149" w="739">
                <a:moveTo>
                  <a:pt x="369" y="0"/>
                </a:moveTo>
                <a:lnTo>
                  <a:pt x="308" y="154"/>
                </a:lnTo>
                <a:lnTo>
                  <a:pt x="247" y="369"/>
                </a:lnTo>
                <a:lnTo>
                  <a:pt x="154" y="922"/>
                </a:lnTo>
                <a:lnTo>
                  <a:pt x="93" y="1567"/>
                </a:lnTo>
                <a:lnTo>
                  <a:pt x="62" y="2243"/>
                </a:lnTo>
                <a:lnTo>
                  <a:pt x="1" y="3472"/>
                </a:lnTo>
                <a:lnTo>
                  <a:pt x="1" y="3995"/>
                </a:lnTo>
                <a:lnTo>
                  <a:pt x="462" y="4148"/>
                </a:lnTo>
                <a:lnTo>
                  <a:pt x="431" y="3564"/>
                </a:lnTo>
                <a:lnTo>
                  <a:pt x="431" y="2919"/>
                </a:lnTo>
                <a:lnTo>
                  <a:pt x="492" y="2243"/>
                </a:lnTo>
                <a:lnTo>
                  <a:pt x="554" y="1598"/>
                </a:lnTo>
                <a:lnTo>
                  <a:pt x="677" y="523"/>
                </a:lnTo>
                <a:lnTo>
                  <a:pt x="738" y="92"/>
                </a:lnTo>
                <a:lnTo>
                  <a:pt x="369" y="0"/>
                </a:lnTo>
                <a:close/>
              </a:path>
            </a:pathLst>
          </a:custGeom>
          <a:solidFill>
            <a:srgbClr val="C4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9"/>
          <p:cNvSpPr/>
          <p:nvPr/>
        </p:nvSpPr>
        <p:spPr>
          <a:xfrm>
            <a:off x="4020867" y="2996155"/>
            <a:ext cx="383483" cy="108657"/>
          </a:xfrm>
          <a:custGeom>
            <a:rect b="b" l="l" r="r" t="t"/>
            <a:pathLst>
              <a:path extrusionOk="0" h="2367" w="7406">
                <a:moveTo>
                  <a:pt x="185" y="1"/>
                </a:moveTo>
                <a:lnTo>
                  <a:pt x="124" y="31"/>
                </a:lnTo>
                <a:lnTo>
                  <a:pt x="62" y="62"/>
                </a:lnTo>
                <a:lnTo>
                  <a:pt x="32" y="93"/>
                </a:lnTo>
                <a:lnTo>
                  <a:pt x="1" y="154"/>
                </a:lnTo>
                <a:lnTo>
                  <a:pt x="1" y="216"/>
                </a:lnTo>
                <a:lnTo>
                  <a:pt x="32" y="277"/>
                </a:lnTo>
                <a:lnTo>
                  <a:pt x="62" y="339"/>
                </a:lnTo>
                <a:lnTo>
                  <a:pt x="124" y="369"/>
                </a:lnTo>
                <a:lnTo>
                  <a:pt x="7191" y="2367"/>
                </a:lnTo>
                <a:lnTo>
                  <a:pt x="7283" y="2367"/>
                </a:lnTo>
                <a:lnTo>
                  <a:pt x="7344" y="2336"/>
                </a:lnTo>
                <a:lnTo>
                  <a:pt x="7375" y="2305"/>
                </a:lnTo>
                <a:lnTo>
                  <a:pt x="7406" y="2244"/>
                </a:lnTo>
                <a:lnTo>
                  <a:pt x="7406" y="2152"/>
                </a:lnTo>
                <a:lnTo>
                  <a:pt x="7406" y="2090"/>
                </a:lnTo>
                <a:lnTo>
                  <a:pt x="7344" y="2029"/>
                </a:lnTo>
                <a:lnTo>
                  <a:pt x="7283" y="1998"/>
                </a:lnTo>
                <a:lnTo>
                  <a:pt x="216" y="31"/>
                </a:lnTo>
                <a:lnTo>
                  <a:pt x="185" y="1"/>
                </a:lnTo>
                <a:close/>
              </a:path>
            </a:pathLst>
          </a:custGeom>
          <a:solidFill>
            <a:srgbClr val="FD9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9"/>
          <p:cNvSpPr/>
          <p:nvPr/>
        </p:nvSpPr>
        <p:spPr>
          <a:xfrm>
            <a:off x="4020867" y="2996155"/>
            <a:ext cx="383483" cy="108657"/>
          </a:xfrm>
          <a:custGeom>
            <a:rect b="b" l="l" r="r" t="t"/>
            <a:pathLst>
              <a:path extrusionOk="0" fill="none" h="2367" w="7406">
                <a:moveTo>
                  <a:pt x="185" y="1"/>
                </a:moveTo>
                <a:lnTo>
                  <a:pt x="185" y="1"/>
                </a:lnTo>
                <a:lnTo>
                  <a:pt x="124" y="31"/>
                </a:lnTo>
                <a:lnTo>
                  <a:pt x="62" y="62"/>
                </a:lnTo>
                <a:lnTo>
                  <a:pt x="32" y="93"/>
                </a:lnTo>
                <a:lnTo>
                  <a:pt x="1" y="154"/>
                </a:lnTo>
                <a:lnTo>
                  <a:pt x="1" y="154"/>
                </a:lnTo>
                <a:lnTo>
                  <a:pt x="1" y="216"/>
                </a:lnTo>
                <a:lnTo>
                  <a:pt x="32" y="277"/>
                </a:lnTo>
                <a:lnTo>
                  <a:pt x="62" y="339"/>
                </a:lnTo>
                <a:lnTo>
                  <a:pt x="124" y="369"/>
                </a:lnTo>
                <a:lnTo>
                  <a:pt x="7191" y="2367"/>
                </a:lnTo>
                <a:lnTo>
                  <a:pt x="7191" y="2367"/>
                </a:lnTo>
                <a:lnTo>
                  <a:pt x="7252" y="2367"/>
                </a:lnTo>
                <a:lnTo>
                  <a:pt x="7252" y="2367"/>
                </a:lnTo>
                <a:lnTo>
                  <a:pt x="7283" y="2367"/>
                </a:lnTo>
                <a:lnTo>
                  <a:pt x="7344" y="2336"/>
                </a:lnTo>
                <a:lnTo>
                  <a:pt x="7375" y="2305"/>
                </a:lnTo>
                <a:lnTo>
                  <a:pt x="7406" y="2244"/>
                </a:lnTo>
                <a:lnTo>
                  <a:pt x="7406" y="2244"/>
                </a:lnTo>
                <a:lnTo>
                  <a:pt x="7406" y="2152"/>
                </a:lnTo>
                <a:lnTo>
                  <a:pt x="7406" y="2090"/>
                </a:lnTo>
                <a:lnTo>
                  <a:pt x="7344" y="2029"/>
                </a:lnTo>
                <a:lnTo>
                  <a:pt x="7283" y="1998"/>
                </a:lnTo>
                <a:lnTo>
                  <a:pt x="216" y="31"/>
                </a:lnTo>
                <a:lnTo>
                  <a:pt x="216" y="31"/>
                </a:lnTo>
                <a:lnTo>
                  <a:pt x="185"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361383" y="3010248"/>
            <a:ext cx="15948" cy="172144"/>
          </a:xfrm>
          <a:custGeom>
            <a:rect b="b" l="l" r="r" t="t"/>
            <a:pathLst>
              <a:path extrusionOk="0" h="3750" w="308">
                <a:moveTo>
                  <a:pt x="0" y="1"/>
                </a:moveTo>
                <a:lnTo>
                  <a:pt x="0" y="585"/>
                </a:lnTo>
                <a:lnTo>
                  <a:pt x="31" y="1199"/>
                </a:lnTo>
                <a:lnTo>
                  <a:pt x="62" y="1537"/>
                </a:lnTo>
                <a:lnTo>
                  <a:pt x="92" y="1875"/>
                </a:lnTo>
                <a:lnTo>
                  <a:pt x="123" y="2244"/>
                </a:lnTo>
                <a:lnTo>
                  <a:pt x="154" y="2582"/>
                </a:lnTo>
                <a:lnTo>
                  <a:pt x="215" y="3166"/>
                </a:lnTo>
                <a:lnTo>
                  <a:pt x="307" y="3750"/>
                </a:lnTo>
                <a:lnTo>
                  <a:pt x="307" y="3166"/>
                </a:lnTo>
                <a:lnTo>
                  <a:pt x="277" y="2551"/>
                </a:lnTo>
                <a:lnTo>
                  <a:pt x="277" y="2213"/>
                </a:lnTo>
                <a:lnTo>
                  <a:pt x="246" y="1875"/>
                </a:lnTo>
                <a:lnTo>
                  <a:pt x="215" y="1507"/>
                </a:lnTo>
                <a:lnTo>
                  <a:pt x="184" y="1169"/>
                </a:lnTo>
                <a:lnTo>
                  <a:pt x="92" y="585"/>
                </a:lnTo>
                <a:lnTo>
                  <a:pt x="0"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9"/>
          <p:cNvSpPr/>
          <p:nvPr/>
        </p:nvSpPr>
        <p:spPr>
          <a:xfrm>
            <a:off x="4179992" y="2962323"/>
            <a:ext cx="23922" cy="234161"/>
          </a:xfrm>
          <a:custGeom>
            <a:rect b="b" l="l" r="r" t="t"/>
            <a:pathLst>
              <a:path extrusionOk="0" h="5101" w="462">
                <a:moveTo>
                  <a:pt x="0" y="0"/>
                </a:moveTo>
                <a:lnTo>
                  <a:pt x="31" y="246"/>
                </a:lnTo>
                <a:lnTo>
                  <a:pt x="31" y="799"/>
                </a:lnTo>
                <a:lnTo>
                  <a:pt x="93" y="1629"/>
                </a:lnTo>
                <a:lnTo>
                  <a:pt x="123" y="2090"/>
                </a:lnTo>
                <a:lnTo>
                  <a:pt x="154" y="2551"/>
                </a:lnTo>
                <a:lnTo>
                  <a:pt x="215" y="3042"/>
                </a:lnTo>
                <a:lnTo>
                  <a:pt x="246" y="3503"/>
                </a:lnTo>
                <a:lnTo>
                  <a:pt x="338" y="4302"/>
                </a:lnTo>
                <a:lnTo>
                  <a:pt x="431" y="4886"/>
                </a:lnTo>
                <a:lnTo>
                  <a:pt x="461" y="5101"/>
                </a:lnTo>
                <a:lnTo>
                  <a:pt x="461" y="4886"/>
                </a:lnTo>
                <a:lnTo>
                  <a:pt x="431" y="4302"/>
                </a:lnTo>
                <a:lnTo>
                  <a:pt x="400" y="3472"/>
                </a:lnTo>
                <a:lnTo>
                  <a:pt x="369" y="3011"/>
                </a:lnTo>
                <a:lnTo>
                  <a:pt x="308" y="2551"/>
                </a:lnTo>
                <a:lnTo>
                  <a:pt x="277" y="2090"/>
                </a:lnTo>
                <a:lnTo>
                  <a:pt x="215" y="1629"/>
                </a:lnTo>
                <a:lnTo>
                  <a:pt x="123" y="799"/>
                </a:lnTo>
                <a:lnTo>
                  <a:pt x="62" y="246"/>
                </a:lnTo>
                <a:lnTo>
                  <a:pt x="0" y="0"/>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9"/>
          <p:cNvSpPr/>
          <p:nvPr/>
        </p:nvSpPr>
        <p:spPr>
          <a:xfrm>
            <a:off x="4041580" y="2914353"/>
            <a:ext cx="14343" cy="129819"/>
          </a:xfrm>
          <a:custGeom>
            <a:rect b="b" l="l" r="r" t="t"/>
            <a:pathLst>
              <a:path extrusionOk="0" h="2828" w="277">
                <a:moveTo>
                  <a:pt x="0" y="1"/>
                </a:moveTo>
                <a:lnTo>
                  <a:pt x="0" y="462"/>
                </a:lnTo>
                <a:lnTo>
                  <a:pt x="31" y="922"/>
                </a:lnTo>
                <a:lnTo>
                  <a:pt x="31" y="1168"/>
                </a:lnTo>
                <a:lnTo>
                  <a:pt x="62" y="1445"/>
                </a:lnTo>
                <a:lnTo>
                  <a:pt x="92" y="1691"/>
                </a:lnTo>
                <a:lnTo>
                  <a:pt x="123" y="1967"/>
                </a:lnTo>
                <a:lnTo>
                  <a:pt x="185" y="2397"/>
                </a:lnTo>
                <a:lnTo>
                  <a:pt x="277" y="2827"/>
                </a:lnTo>
                <a:lnTo>
                  <a:pt x="277" y="2397"/>
                </a:lnTo>
                <a:lnTo>
                  <a:pt x="246" y="1936"/>
                </a:lnTo>
                <a:lnTo>
                  <a:pt x="246" y="1691"/>
                </a:lnTo>
                <a:lnTo>
                  <a:pt x="215" y="1414"/>
                </a:lnTo>
                <a:lnTo>
                  <a:pt x="185" y="1168"/>
                </a:lnTo>
                <a:lnTo>
                  <a:pt x="154" y="892"/>
                </a:lnTo>
                <a:lnTo>
                  <a:pt x="92" y="462"/>
                </a:lnTo>
                <a:lnTo>
                  <a:pt x="0"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4355014" y="3147090"/>
            <a:ext cx="203703" cy="77625"/>
          </a:xfrm>
          <a:custGeom>
            <a:rect b="b" l="l" r="r" t="t"/>
            <a:pathLst>
              <a:path extrusionOk="0" h="1691" w="3934">
                <a:moveTo>
                  <a:pt x="1690" y="0"/>
                </a:moveTo>
                <a:lnTo>
                  <a:pt x="1629" y="31"/>
                </a:lnTo>
                <a:lnTo>
                  <a:pt x="1567" y="31"/>
                </a:lnTo>
                <a:lnTo>
                  <a:pt x="1444" y="62"/>
                </a:lnTo>
                <a:lnTo>
                  <a:pt x="1199" y="123"/>
                </a:lnTo>
                <a:lnTo>
                  <a:pt x="983" y="215"/>
                </a:lnTo>
                <a:lnTo>
                  <a:pt x="799" y="338"/>
                </a:lnTo>
                <a:lnTo>
                  <a:pt x="615" y="461"/>
                </a:lnTo>
                <a:lnTo>
                  <a:pt x="461" y="615"/>
                </a:lnTo>
                <a:lnTo>
                  <a:pt x="338" y="769"/>
                </a:lnTo>
                <a:lnTo>
                  <a:pt x="246" y="922"/>
                </a:lnTo>
                <a:lnTo>
                  <a:pt x="92" y="1229"/>
                </a:lnTo>
                <a:lnTo>
                  <a:pt x="31" y="1475"/>
                </a:lnTo>
                <a:lnTo>
                  <a:pt x="0" y="1690"/>
                </a:lnTo>
                <a:lnTo>
                  <a:pt x="62" y="1475"/>
                </a:lnTo>
                <a:lnTo>
                  <a:pt x="154" y="1260"/>
                </a:lnTo>
                <a:lnTo>
                  <a:pt x="307" y="984"/>
                </a:lnTo>
                <a:lnTo>
                  <a:pt x="553" y="707"/>
                </a:lnTo>
                <a:lnTo>
                  <a:pt x="707" y="584"/>
                </a:lnTo>
                <a:lnTo>
                  <a:pt x="861" y="461"/>
                </a:lnTo>
                <a:lnTo>
                  <a:pt x="1045" y="338"/>
                </a:lnTo>
                <a:lnTo>
                  <a:pt x="1260" y="277"/>
                </a:lnTo>
                <a:lnTo>
                  <a:pt x="1475" y="215"/>
                </a:lnTo>
                <a:lnTo>
                  <a:pt x="1598" y="185"/>
                </a:lnTo>
                <a:lnTo>
                  <a:pt x="1659" y="185"/>
                </a:lnTo>
                <a:lnTo>
                  <a:pt x="1690" y="154"/>
                </a:lnTo>
                <a:lnTo>
                  <a:pt x="2151" y="154"/>
                </a:lnTo>
                <a:lnTo>
                  <a:pt x="2366" y="185"/>
                </a:lnTo>
                <a:lnTo>
                  <a:pt x="2581" y="215"/>
                </a:lnTo>
                <a:lnTo>
                  <a:pt x="2981" y="338"/>
                </a:lnTo>
                <a:lnTo>
                  <a:pt x="3319" y="523"/>
                </a:lnTo>
                <a:lnTo>
                  <a:pt x="3595" y="676"/>
                </a:lnTo>
                <a:lnTo>
                  <a:pt x="3780" y="830"/>
                </a:lnTo>
                <a:lnTo>
                  <a:pt x="3933" y="953"/>
                </a:lnTo>
                <a:lnTo>
                  <a:pt x="3810" y="799"/>
                </a:lnTo>
                <a:lnTo>
                  <a:pt x="3626" y="615"/>
                </a:lnTo>
                <a:lnTo>
                  <a:pt x="3349" y="431"/>
                </a:lnTo>
                <a:lnTo>
                  <a:pt x="3011" y="246"/>
                </a:lnTo>
                <a:lnTo>
                  <a:pt x="2827" y="154"/>
                </a:lnTo>
                <a:lnTo>
                  <a:pt x="2612" y="93"/>
                </a:lnTo>
                <a:lnTo>
                  <a:pt x="2397" y="31"/>
                </a:lnTo>
                <a:lnTo>
                  <a:pt x="2151" y="0"/>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4001812" y="3041280"/>
            <a:ext cx="175016" cy="119950"/>
          </a:xfrm>
          <a:custGeom>
            <a:rect b="b" l="l" r="r" t="t"/>
            <a:pathLst>
              <a:path extrusionOk="0" h="2613" w="3380">
                <a:moveTo>
                  <a:pt x="1076" y="1"/>
                </a:moveTo>
                <a:lnTo>
                  <a:pt x="891" y="32"/>
                </a:lnTo>
                <a:lnTo>
                  <a:pt x="707" y="62"/>
                </a:lnTo>
                <a:lnTo>
                  <a:pt x="400" y="185"/>
                </a:lnTo>
                <a:lnTo>
                  <a:pt x="184" y="308"/>
                </a:lnTo>
                <a:lnTo>
                  <a:pt x="31" y="400"/>
                </a:lnTo>
                <a:lnTo>
                  <a:pt x="0" y="431"/>
                </a:lnTo>
                <a:lnTo>
                  <a:pt x="184" y="339"/>
                </a:lnTo>
                <a:lnTo>
                  <a:pt x="430" y="247"/>
                </a:lnTo>
                <a:lnTo>
                  <a:pt x="707" y="185"/>
                </a:lnTo>
                <a:lnTo>
                  <a:pt x="1076" y="155"/>
                </a:lnTo>
                <a:lnTo>
                  <a:pt x="1291" y="155"/>
                </a:lnTo>
                <a:lnTo>
                  <a:pt x="1475" y="185"/>
                </a:lnTo>
                <a:lnTo>
                  <a:pt x="1690" y="247"/>
                </a:lnTo>
                <a:lnTo>
                  <a:pt x="1905" y="308"/>
                </a:lnTo>
                <a:lnTo>
                  <a:pt x="2089" y="400"/>
                </a:lnTo>
                <a:lnTo>
                  <a:pt x="2274" y="523"/>
                </a:lnTo>
                <a:lnTo>
                  <a:pt x="2458" y="677"/>
                </a:lnTo>
                <a:lnTo>
                  <a:pt x="2612" y="831"/>
                </a:lnTo>
                <a:lnTo>
                  <a:pt x="2765" y="984"/>
                </a:lnTo>
                <a:lnTo>
                  <a:pt x="2888" y="1169"/>
                </a:lnTo>
                <a:lnTo>
                  <a:pt x="3103" y="1507"/>
                </a:lnTo>
                <a:lnTo>
                  <a:pt x="3226" y="1875"/>
                </a:lnTo>
                <a:lnTo>
                  <a:pt x="3319" y="2152"/>
                </a:lnTo>
                <a:lnTo>
                  <a:pt x="3349" y="2398"/>
                </a:lnTo>
                <a:lnTo>
                  <a:pt x="3380" y="2613"/>
                </a:lnTo>
                <a:lnTo>
                  <a:pt x="3380" y="2398"/>
                </a:lnTo>
                <a:lnTo>
                  <a:pt x="3380" y="2152"/>
                </a:lnTo>
                <a:lnTo>
                  <a:pt x="3319" y="1844"/>
                </a:lnTo>
                <a:lnTo>
                  <a:pt x="3196" y="1476"/>
                </a:lnTo>
                <a:lnTo>
                  <a:pt x="3134" y="1291"/>
                </a:lnTo>
                <a:lnTo>
                  <a:pt x="3011" y="1076"/>
                </a:lnTo>
                <a:lnTo>
                  <a:pt x="2888" y="892"/>
                </a:lnTo>
                <a:lnTo>
                  <a:pt x="2735" y="708"/>
                </a:lnTo>
                <a:lnTo>
                  <a:pt x="2550" y="554"/>
                </a:lnTo>
                <a:lnTo>
                  <a:pt x="2366" y="400"/>
                </a:lnTo>
                <a:lnTo>
                  <a:pt x="2182" y="277"/>
                </a:lnTo>
                <a:lnTo>
                  <a:pt x="1967" y="155"/>
                </a:lnTo>
                <a:lnTo>
                  <a:pt x="1751" y="93"/>
                </a:lnTo>
                <a:lnTo>
                  <a:pt x="1506" y="32"/>
                </a:lnTo>
                <a:lnTo>
                  <a:pt x="1291" y="1"/>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9"/>
          <p:cNvSpPr/>
          <p:nvPr/>
        </p:nvSpPr>
        <p:spPr>
          <a:xfrm>
            <a:off x="4876868" y="2997578"/>
            <a:ext cx="105062" cy="263816"/>
          </a:xfrm>
          <a:custGeom>
            <a:rect b="b" l="l" r="r" t="t"/>
            <a:pathLst>
              <a:path extrusionOk="0" h="5747" w="2029">
                <a:moveTo>
                  <a:pt x="308" y="0"/>
                </a:moveTo>
                <a:lnTo>
                  <a:pt x="676" y="799"/>
                </a:lnTo>
                <a:lnTo>
                  <a:pt x="1045" y="1598"/>
                </a:lnTo>
                <a:lnTo>
                  <a:pt x="1229" y="1998"/>
                </a:lnTo>
                <a:lnTo>
                  <a:pt x="1383" y="2366"/>
                </a:lnTo>
                <a:lnTo>
                  <a:pt x="1414" y="2459"/>
                </a:lnTo>
                <a:lnTo>
                  <a:pt x="1444" y="2551"/>
                </a:lnTo>
                <a:lnTo>
                  <a:pt x="1475" y="2766"/>
                </a:lnTo>
                <a:lnTo>
                  <a:pt x="1537" y="2766"/>
                </a:lnTo>
                <a:lnTo>
                  <a:pt x="1905" y="2674"/>
                </a:lnTo>
                <a:lnTo>
                  <a:pt x="1844" y="2459"/>
                </a:lnTo>
                <a:lnTo>
                  <a:pt x="1813" y="2336"/>
                </a:lnTo>
                <a:lnTo>
                  <a:pt x="1782" y="2213"/>
                </a:lnTo>
                <a:lnTo>
                  <a:pt x="1567" y="1813"/>
                </a:lnTo>
                <a:lnTo>
                  <a:pt x="1352" y="1445"/>
                </a:lnTo>
                <a:lnTo>
                  <a:pt x="861" y="707"/>
                </a:lnTo>
                <a:lnTo>
                  <a:pt x="584" y="338"/>
                </a:lnTo>
                <a:lnTo>
                  <a:pt x="308" y="0"/>
                </a:lnTo>
                <a:close/>
                <a:moveTo>
                  <a:pt x="1905" y="2796"/>
                </a:moveTo>
                <a:lnTo>
                  <a:pt x="1567" y="2858"/>
                </a:lnTo>
                <a:lnTo>
                  <a:pt x="1506" y="2889"/>
                </a:lnTo>
                <a:lnTo>
                  <a:pt x="1567" y="3196"/>
                </a:lnTo>
                <a:lnTo>
                  <a:pt x="1598" y="3595"/>
                </a:lnTo>
                <a:lnTo>
                  <a:pt x="1629" y="4026"/>
                </a:lnTo>
                <a:lnTo>
                  <a:pt x="1629" y="4210"/>
                </a:lnTo>
                <a:lnTo>
                  <a:pt x="1598" y="4302"/>
                </a:lnTo>
                <a:lnTo>
                  <a:pt x="1567" y="4364"/>
                </a:lnTo>
                <a:lnTo>
                  <a:pt x="1475" y="4517"/>
                </a:lnTo>
                <a:lnTo>
                  <a:pt x="1352" y="4671"/>
                </a:lnTo>
                <a:lnTo>
                  <a:pt x="1045" y="4947"/>
                </a:lnTo>
                <a:lnTo>
                  <a:pt x="707" y="5224"/>
                </a:lnTo>
                <a:lnTo>
                  <a:pt x="0" y="5746"/>
                </a:lnTo>
                <a:lnTo>
                  <a:pt x="400" y="5593"/>
                </a:lnTo>
                <a:lnTo>
                  <a:pt x="830" y="5377"/>
                </a:lnTo>
                <a:lnTo>
                  <a:pt x="1199" y="5162"/>
                </a:lnTo>
                <a:lnTo>
                  <a:pt x="1567" y="4917"/>
                </a:lnTo>
                <a:lnTo>
                  <a:pt x="1752" y="4763"/>
                </a:lnTo>
                <a:lnTo>
                  <a:pt x="1844" y="4640"/>
                </a:lnTo>
                <a:lnTo>
                  <a:pt x="1905" y="4517"/>
                </a:lnTo>
                <a:lnTo>
                  <a:pt x="1967" y="4394"/>
                </a:lnTo>
                <a:lnTo>
                  <a:pt x="1997" y="4271"/>
                </a:lnTo>
                <a:lnTo>
                  <a:pt x="2028" y="4026"/>
                </a:lnTo>
                <a:lnTo>
                  <a:pt x="2028" y="3565"/>
                </a:lnTo>
                <a:lnTo>
                  <a:pt x="1967" y="3134"/>
                </a:lnTo>
                <a:lnTo>
                  <a:pt x="1905" y="2796"/>
                </a:lnTo>
                <a:close/>
              </a:path>
            </a:pathLst>
          </a:custGeom>
          <a:solidFill>
            <a:srgbClr val="FD9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9"/>
          <p:cNvSpPr/>
          <p:nvPr/>
        </p:nvSpPr>
        <p:spPr>
          <a:xfrm>
            <a:off x="4876868" y="3125928"/>
            <a:ext cx="105062" cy="135466"/>
          </a:xfrm>
          <a:custGeom>
            <a:rect b="b" l="l" r="r" t="t"/>
            <a:pathLst>
              <a:path extrusionOk="0" fill="none" h="2951" w="2029">
                <a:moveTo>
                  <a:pt x="1905" y="0"/>
                </a:moveTo>
                <a:lnTo>
                  <a:pt x="1905" y="0"/>
                </a:lnTo>
                <a:lnTo>
                  <a:pt x="1567" y="62"/>
                </a:lnTo>
                <a:lnTo>
                  <a:pt x="1567" y="62"/>
                </a:lnTo>
                <a:lnTo>
                  <a:pt x="1506" y="93"/>
                </a:lnTo>
                <a:lnTo>
                  <a:pt x="1506" y="93"/>
                </a:lnTo>
                <a:lnTo>
                  <a:pt x="1567" y="400"/>
                </a:lnTo>
                <a:lnTo>
                  <a:pt x="1567" y="400"/>
                </a:lnTo>
                <a:lnTo>
                  <a:pt x="1598" y="799"/>
                </a:lnTo>
                <a:lnTo>
                  <a:pt x="1629" y="1230"/>
                </a:lnTo>
                <a:lnTo>
                  <a:pt x="1629" y="1230"/>
                </a:lnTo>
                <a:lnTo>
                  <a:pt x="1629" y="1414"/>
                </a:lnTo>
                <a:lnTo>
                  <a:pt x="1629" y="1414"/>
                </a:lnTo>
                <a:lnTo>
                  <a:pt x="1598" y="1506"/>
                </a:lnTo>
                <a:lnTo>
                  <a:pt x="1598" y="1506"/>
                </a:lnTo>
                <a:lnTo>
                  <a:pt x="1567" y="1568"/>
                </a:lnTo>
                <a:lnTo>
                  <a:pt x="1567" y="1568"/>
                </a:lnTo>
                <a:lnTo>
                  <a:pt x="1475" y="1721"/>
                </a:lnTo>
                <a:lnTo>
                  <a:pt x="1352" y="1875"/>
                </a:lnTo>
                <a:lnTo>
                  <a:pt x="1352" y="1875"/>
                </a:lnTo>
                <a:lnTo>
                  <a:pt x="1045" y="2151"/>
                </a:lnTo>
                <a:lnTo>
                  <a:pt x="707" y="2428"/>
                </a:lnTo>
                <a:lnTo>
                  <a:pt x="707" y="2428"/>
                </a:lnTo>
                <a:lnTo>
                  <a:pt x="0" y="2950"/>
                </a:lnTo>
                <a:lnTo>
                  <a:pt x="0" y="2950"/>
                </a:lnTo>
                <a:lnTo>
                  <a:pt x="400" y="2797"/>
                </a:lnTo>
                <a:lnTo>
                  <a:pt x="830" y="2581"/>
                </a:lnTo>
                <a:lnTo>
                  <a:pt x="830" y="2581"/>
                </a:lnTo>
                <a:lnTo>
                  <a:pt x="1199" y="2366"/>
                </a:lnTo>
                <a:lnTo>
                  <a:pt x="1567" y="2121"/>
                </a:lnTo>
                <a:lnTo>
                  <a:pt x="1567" y="2121"/>
                </a:lnTo>
                <a:lnTo>
                  <a:pt x="1752" y="1967"/>
                </a:lnTo>
                <a:lnTo>
                  <a:pt x="1844" y="1844"/>
                </a:lnTo>
                <a:lnTo>
                  <a:pt x="1905" y="1721"/>
                </a:lnTo>
                <a:lnTo>
                  <a:pt x="1905" y="1721"/>
                </a:lnTo>
                <a:lnTo>
                  <a:pt x="1967" y="1598"/>
                </a:lnTo>
                <a:lnTo>
                  <a:pt x="1967" y="1598"/>
                </a:lnTo>
                <a:lnTo>
                  <a:pt x="1997" y="1475"/>
                </a:lnTo>
                <a:lnTo>
                  <a:pt x="1997" y="1475"/>
                </a:lnTo>
                <a:lnTo>
                  <a:pt x="2028" y="1230"/>
                </a:lnTo>
                <a:lnTo>
                  <a:pt x="2028" y="1230"/>
                </a:lnTo>
                <a:lnTo>
                  <a:pt x="2028" y="769"/>
                </a:lnTo>
                <a:lnTo>
                  <a:pt x="1967" y="338"/>
                </a:lnTo>
                <a:lnTo>
                  <a:pt x="1967" y="338"/>
                </a:lnTo>
                <a:lnTo>
                  <a:pt x="1905"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9"/>
          <p:cNvSpPr/>
          <p:nvPr/>
        </p:nvSpPr>
        <p:spPr>
          <a:xfrm>
            <a:off x="4892765" y="2997578"/>
            <a:ext cx="82796" cy="126973"/>
          </a:xfrm>
          <a:custGeom>
            <a:rect b="b" l="l" r="r" t="t"/>
            <a:pathLst>
              <a:path extrusionOk="0" fill="none" h="2766" w="1599">
                <a:moveTo>
                  <a:pt x="1" y="0"/>
                </a:moveTo>
                <a:lnTo>
                  <a:pt x="1" y="0"/>
                </a:lnTo>
                <a:lnTo>
                  <a:pt x="369" y="799"/>
                </a:lnTo>
                <a:lnTo>
                  <a:pt x="738" y="1598"/>
                </a:lnTo>
                <a:lnTo>
                  <a:pt x="738" y="1598"/>
                </a:lnTo>
                <a:lnTo>
                  <a:pt x="922" y="1998"/>
                </a:lnTo>
                <a:lnTo>
                  <a:pt x="1076" y="2366"/>
                </a:lnTo>
                <a:lnTo>
                  <a:pt x="1107" y="2459"/>
                </a:lnTo>
                <a:lnTo>
                  <a:pt x="1107" y="2459"/>
                </a:lnTo>
                <a:lnTo>
                  <a:pt x="1137" y="2551"/>
                </a:lnTo>
                <a:lnTo>
                  <a:pt x="1137" y="2551"/>
                </a:lnTo>
                <a:lnTo>
                  <a:pt x="1168" y="2766"/>
                </a:lnTo>
                <a:lnTo>
                  <a:pt x="1168" y="2766"/>
                </a:lnTo>
                <a:lnTo>
                  <a:pt x="1168" y="2766"/>
                </a:lnTo>
                <a:lnTo>
                  <a:pt x="1168" y="2766"/>
                </a:lnTo>
                <a:lnTo>
                  <a:pt x="1230" y="2766"/>
                </a:lnTo>
                <a:lnTo>
                  <a:pt x="1230" y="2766"/>
                </a:lnTo>
                <a:lnTo>
                  <a:pt x="1598" y="2674"/>
                </a:lnTo>
                <a:lnTo>
                  <a:pt x="1598" y="2674"/>
                </a:lnTo>
                <a:lnTo>
                  <a:pt x="1598" y="2674"/>
                </a:lnTo>
                <a:lnTo>
                  <a:pt x="1598" y="2674"/>
                </a:lnTo>
                <a:lnTo>
                  <a:pt x="1537" y="2459"/>
                </a:lnTo>
                <a:lnTo>
                  <a:pt x="1537" y="2459"/>
                </a:lnTo>
                <a:lnTo>
                  <a:pt x="1506" y="2336"/>
                </a:lnTo>
                <a:lnTo>
                  <a:pt x="1475" y="2213"/>
                </a:lnTo>
                <a:lnTo>
                  <a:pt x="1475" y="2213"/>
                </a:lnTo>
                <a:lnTo>
                  <a:pt x="1260" y="1813"/>
                </a:lnTo>
                <a:lnTo>
                  <a:pt x="1045" y="1445"/>
                </a:lnTo>
                <a:lnTo>
                  <a:pt x="1045" y="1445"/>
                </a:lnTo>
                <a:lnTo>
                  <a:pt x="554" y="707"/>
                </a:lnTo>
                <a:lnTo>
                  <a:pt x="277" y="338"/>
                </a:ln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9"/>
          <p:cNvSpPr/>
          <p:nvPr/>
        </p:nvSpPr>
        <p:spPr>
          <a:xfrm>
            <a:off x="4953245" y="3120282"/>
            <a:ext cx="22317" cy="9915"/>
          </a:xfrm>
          <a:custGeom>
            <a:rect b="b" l="l" r="r" t="t"/>
            <a:pathLst>
              <a:path extrusionOk="0" h="216" w="431">
                <a:moveTo>
                  <a:pt x="430" y="1"/>
                </a:moveTo>
                <a:lnTo>
                  <a:pt x="62" y="93"/>
                </a:lnTo>
                <a:lnTo>
                  <a:pt x="0" y="93"/>
                </a:lnTo>
                <a:lnTo>
                  <a:pt x="31" y="216"/>
                </a:lnTo>
                <a:lnTo>
                  <a:pt x="92" y="185"/>
                </a:lnTo>
                <a:lnTo>
                  <a:pt x="430" y="123"/>
                </a:lnTo>
                <a:lnTo>
                  <a:pt x="430" y="1"/>
                </a:lnTo>
                <a:close/>
              </a:path>
            </a:pathLst>
          </a:custGeom>
          <a:solidFill>
            <a:srgbClr val="A94F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4953245" y="3120282"/>
            <a:ext cx="22317" cy="9915"/>
          </a:xfrm>
          <a:custGeom>
            <a:rect b="b" l="l" r="r" t="t"/>
            <a:pathLst>
              <a:path extrusionOk="0" fill="none" h="216" w="431">
                <a:moveTo>
                  <a:pt x="430" y="1"/>
                </a:moveTo>
                <a:lnTo>
                  <a:pt x="430" y="1"/>
                </a:lnTo>
                <a:lnTo>
                  <a:pt x="62" y="93"/>
                </a:lnTo>
                <a:lnTo>
                  <a:pt x="62" y="93"/>
                </a:lnTo>
                <a:lnTo>
                  <a:pt x="0" y="93"/>
                </a:lnTo>
                <a:lnTo>
                  <a:pt x="0" y="93"/>
                </a:lnTo>
                <a:lnTo>
                  <a:pt x="31" y="216"/>
                </a:lnTo>
                <a:lnTo>
                  <a:pt x="31" y="216"/>
                </a:lnTo>
                <a:lnTo>
                  <a:pt x="92" y="185"/>
                </a:lnTo>
                <a:lnTo>
                  <a:pt x="92" y="185"/>
                </a:lnTo>
                <a:lnTo>
                  <a:pt x="430" y="123"/>
                </a:lnTo>
                <a:lnTo>
                  <a:pt x="430" y="123"/>
                </a:lnTo>
                <a:lnTo>
                  <a:pt x="43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4577726" y="3162606"/>
            <a:ext cx="556894" cy="97365"/>
          </a:xfrm>
          <a:custGeom>
            <a:rect b="b" l="l" r="r" t="t"/>
            <a:pathLst>
              <a:path extrusionOk="0" h="2121" w="10755">
                <a:moveTo>
                  <a:pt x="10755" y="0"/>
                </a:moveTo>
                <a:lnTo>
                  <a:pt x="10693" y="154"/>
                </a:lnTo>
                <a:lnTo>
                  <a:pt x="10601" y="308"/>
                </a:lnTo>
                <a:lnTo>
                  <a:pt x="10478" y="431"/>
                </a:lnTo>
                <a:lnTo>
                  <a:pt x="10325" y="492"/>
                </a:lnTo>
                <a:lnTo>
                  <a:pt x="10171" y="553"/>
                </a:lnTo>
                <a:lnTo>
                  <a:pt x="9987" y="615"/>
                </a:lnTo>
                <a:lnTo>
                  <a:pt x="9649" y="676"/>
                </a:lnTo>
                <a:lnTo>
                  <a:pt x="8266" y="953"/>
                </a:lnTo>
                <a:lnTo>
                  <a:pt x="5501" y="1475"/>
                </a:lnTo>
                <a:lnTo>
                  <a:pt x="4118" y="1721"/>
                </a:lnTo>
                <a:lnTo>
                  <a:pt x="3411" y="1813"/>
                </a:lnTo>
                <a:lnTo>
                  <a:pt x="2705" y="1875"/>
                </a:lnTo>
                <a:lnTo>
                  <a:pt x="2367" y="1905"/>
                </a:lnTo>
                <a:lnTo>
                  <a:pt x="2029" y="1936"/>
                </a:lnTo>
                <a:lnTo>
                  <a:pt x="1691" y="1905"/>
                </a:lnTo>
                <a:lnTo>
                  <a:pt x="1322" y="1844"/>
                </a:lnTo>
                <a:lnTo>
                  <a:pt x="984" y="1782"/>
                </a:lnTo>
                <a:lnTo>
                  <a:pt x="646" y="1721"/>
                </a:lnTo>
                <a:lnTo>
                  <a:pt x="308" y="1629"/>
                </a:lnTo>
                <a:lnTo>
                  <a:pt x="154" y="1567"/>
                </a:lnTo>
                <a:lnTo>
                  <a:pt x="1" y="1444"/>
                </a:lnTo>
                <a:lnTo>
                  <a:pt x="124" y="1567"/>
                </a:lnTo>
                <a:lnTo>
                  <a:pt x="277" y="1660"/>
                </a:lnTo>
                <a:lnTo>
                  <a:pt x="615" y="1782"/>
                </a:lnTo>
                <a:lnTo>
                  <a:pt x="953" y="1905"/>
                </a:lnTo>
                <a:lnTo>
                  <a:pt x="1291" y="1998"/>
                </a:lnTo>
                <a:lnTo>
                  <a:pt x="1660" y="2059"/>
                </a:lnTo>
                <a:lnTo>
                  <a:pt x="1998" y="2120"/>
                </a:lnTo>
                <a:lnTo>
                  <a:pt x="2735" y="2120"/>
                </a:lnTo>
                <a:lnTo>
                  <a:pt x="3442" y="2059"/>
                </a:lnTo>
                <a:lnTo>
                  <a:pt x="4149" y="1967"/>
                </a:lnTo>
                <a:lnTo>
                  <a:pt x="5531" y="1752"/>
                </a:lnTo>
                <a:lnTo>
                  <a:pt x="6945" y="1475"/>
                </a:lnTo>
                <a:lnTo>
                  <a:pt x="8297" y="1168"/>
                </a:lnTo>
                <a:lnTo>
                  <a:pt x="9679" y="799"/>
                </a:lnTo>
                <a:lnTo>
                  <a:pt x="10017" y="707"/>
                </a:lnTo>
                <a:lnTo>
                  <a:pt x="10202" y="646"/>
                </a:lnTo>
                <a:lnTo>
                  <a:pt x="10355" y="584"/>
                </a:lnTo>
                <a:lnTo>
                  <a:pt x="10509" y="461"/>
                </a:lnTo>
                <a:lnTo>
                  <a:pt x="10632" y="338"/>
                </a:lnTo>
                <a:lnTo>
                  <a:pt x="10724" y="185"/>
                </a:lnTo>
                <a:lnTo>
                  <a:pt x="10755" y="0"/>
                </a:lnTo>
                <a:close/>
              </a:path>
            </a:pathLst>
          </a:custGeom>
          <a:solidFill>
            <a:srgbClr val="933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4852996" y="3241608"/>
            <a:ext cx="109825" cy="59263"/>
          </a:xfrm>
          <a:custGeom>
            <a:rect b="b" l="l" r="r" t="t"/>
            <a:pathLst>
              <a:path extrusionOk="0" h="1291" w="2121">
                <a:moveTo>
                  <a:pt x="1967" y="0"/>
                </a:moveTo>
                <a:lnTo>
                  <a:pt x="1014" y="154"/>
                </a:lnTo>
                <a:lnTo>
                  <a:pt x="154" y="307"/>
                </a:lnTo>
                <a:lnTo>
                  <a:pt x="31" y="338"/>
                </a:lnTo>
                <a:lnTo>
                  <a:pt x="0" y="369"/>
                </a:lnTo>
                <a:lnTo>
                  <a:pt x="0" y="430"/>
                </a:lnTo>
                <a:lnTo>
                  <a:pt x="0" y="1198"/>
                </a:lnTo>
                <a:lnTo>
                  <a:pt x="0" y="1260"/>
                </a:lnTo>
                <a:lnTo>
                  <a:pt x="31" y="1290"/>
                </a:lnTo>
                <a:lnTo>
                  <a:pt x="185" y="1290"/>
                </a:lnTo>
                <a:lnTo>
                  <a:pt x="2028" y="922"/>
                </a:lnTo>
                <a:lnTo>
                  <a:pt x="2090" y="891"/>
                </a:lnTo>
                <a:lnTo>
                  <a:pt x="2120" y="830"/>
                </a:lnTo>
                <a:lnTo>
                  <a:pt x="2120" y="737"/>
                </a:lnTo>
                <a:lnTo>
                  <a:pt x="2120" y="92"/>
                </a:lnTo>
                <a:lnTo>
                  <a:pt x="2120" y="61"/>
                </a:lnTo>
                <a:lnTo>
                  <a:pt x="2090" y="31"/>
                </a:lnTo>
                <a:lnTo>
                  <a:pt x="20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4857760" y="3245831"/>
            <a:ext cx="101903" cy="52240"/>
          </a:xfrm>
          <a:custGeom>
            <a:rect b="b" l="l" r="r" t="t"/>
            <a:pathLst>
              <a:path extrusionOk="0" h="1138" w="1968">
                <a:moveTo>
                  <a:pt x="1875" y="31"/>
                </a:moveTo>
                <a:lnTo>
                  <a:pt x="1936" y="62"/>
                </a:lnTo>
                <a:lnTo>
                  <a:pt x="1936" y="92"/>
                </a:lnTo>
                <a:lnTo>
                  <a:pt x="1936" y="584"/>
                </a:lnTo>
                <a:lnTo>
                  <a:pt x="1936" y="645"/>
                </a:lnTo>
                <a:lnTo>
                  <a:pt x="1936" y="676"/>
                </a:lnTo>
                <a:lnTo>
                  <a:pt x="1875" y="707"/>
                </a:lnTo>
                <a:lnTo>
                  <a:pt x="154" y="1076"/>
                </a:lnTo>
                <a:lnTo>
                  <a:pt x="31" y="1076"/>
                </a:lnTo>
                <a:lnTo>
                  <a:pt x="31" y="1014"/>
                </a:lnTo>
                <a:lnTo>
                  <a:pt x="31" y="430"/>
                </a:lnTo>
                <a:lnTo>
                  <a:pt x="31" y="369"/>
                </a:lnTo>
                <a:lnTo>
                  <a:pt x="62" y="338"/>
                </a:lnTo>
                <a:lnTo>
                  <a:pt x="123" y="338"/>
                </a:lnTo>
                <a:lnTo>
                  <a:pt x="1844" y="31"/>
                </a:lnTo>
                <a:close/>
                <a:moveTo>
                  <a:pt x="1813" y="0"/>
                </a:moveTo>
                <a:lnTo>
                  <a:pt x="123" y="277"/>
                </a:lnTo>
                <a:lnTo>
                  <a:pt x="31" y="307"/>
                </a:lnTo>
                <a:lnTo>
                  <a:pt x="1" y="369"/>
                </a:lnTo>
                <a:lnTo>
                  <a:pt x="1" y="430"/>
                </a:lnTo>
                <a:lnTo>
                  <a:pt x="1" y="1014"/>
                </a:lnTo>
                <a:lnTo>
                  <a:pt x="1" y="1076"/>
                </a:lnTo>
                <a:lnTo>
                  <a:pt x="31" y="1106"/>
                </a:lnTo>
                <a:lnTo>
                  <a:pt x="93" y="1137"/>
                </a:lnTo>
                <a:lnTo>
                  <a:pt x="185" y="1106"/>
                </a:lnTo>
                <a:lnTo>
                  <a:pt x="1906" y="768"/>
                </a:lnTo>
                <a:lnTo>
                  <a:pt x="1936" y="738"/>
                </a:lnTo>
                <a:lnTo>
                  <a:pt x="1967" y="707"/>
                </a:lnTo>
                <a:lnTo>
                  <a:pt x="1967" y="645"/>
                </a:lnTo>
                <a:lnTo>
                  <a:pt x="1967" y="584"/>
                </a:lnTo>
                <a:lnTo>
                  <a:pt x="1967" y="92"/>
                </a:lnTo>
                <a:lnTo>
                  <a:pt x="1967" y="31"/>
                </a:lnTo>
                <a:lnTo>
                  <a:pt x="1936" y="0"/>
                </a:lnTo>
                <a:close/>
              </a:path>
            </a:pathLst>
          </a:custGeom>
          <a:solidFill>
            <a:srgbClr val="33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4741614" y="2760618"/>
            <a:ext cx="52" cy="46"/>
          </a:xfrm>
          <a:custGeom>
            <a:rect b="b" l="l" r="r" t="t"/>
            <a:pathLst>
              <a:path extrusionOk="0" h="1" w="1">
                <a:moveTo>
                  <a:pt x="1" y="1"/>
                </a:moveTo>
                <a:lnTo>
                  <a:pt x="1" y="1"/>
                </a:lnTo>
                <a:lnTo>
                  <a:pt x="1" y="1"/>
                </a:lnTo>
                <a:lnTo>
                  <a:pt x="1" y="1"/>
                </a:lnTo>
                <a:close/>
              </a:path>
            </a:pathLst>
          </a:custGeom>
          <a:solidFill>
            <a:srgbClr val="FD9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4741614" y="2760618"/>
            <a:ext cx="52" cy="46"/>
          </a:xfrm>
          <a:custGeom>
            <a:rect b="b" l="l" r="r" t="t"/>
            <a:pathLst>
              <a:path extrusionOk="0" fill="none" h="1" w="1">
                <a:moveTo>
                  <a:pt x="1" y="1"/>
                </a:moveTo>
                <a:lnTo>
                  <a:pt x="1" y="1"/>
                </a:lnTo>
                <a:lnTo>
                  <a:pt x="1"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3763151" y="2386861"/>
            <a:ext cx="1543303" cy="1366775"/>
          </a:xfrm>
          <a:custGeom>
            <a:rect b="b" l="l" r="r" t="t"/>
            <a:pathLst>
              <a:path extrusionOk="0" h="29774" w="29805">
                <a:moveTo>
                  <a:pt x="14165" y="0"/>
                </a:moveTo>
                <a:lnTo>
                  <a:pt x="13581" y="62"/>
                </a:lnTo>
                <a:lnTo>
                  <a:pt x="12997" y="123"/>
                </a:lnTo>
                <a:lnTo>
                  <a:pt x="12444" y="215"/>
                </a:lnTo>
                <a:lnTo>
                  <a:pt x="11891" y="307"/>
                </a:lnTo>
                <a:lnTo>
                  <a:pt x="11307" y="430"/>
                </a:lnTo>
                <a:lnTo>
                  <a:pt x="10754" y="584"/>
                </a:lnTo>
                <a:lnTo>
                  <a:pt x="10232" y="768"/>
                </a:lnTo>
                <a:lnTo>
                  <a:pt x="9679" y="953"/>
                </a:lnTo>
                <a:lnTo>
                  <a:pt x="9157" y="1168"/>
                </a:lnTo>
                <a:lnTo>
                  <a:pt x="8634" y="1383"/>
                </a:lnTo>
                <a:lnTo>
                  <a:pt x="8112" y="1659"/>
                </a:lnTo>
                <a:lnTo>
                  <a:pt x="7620" y="1905"/>
                </a:lnTo>
                <a:lnTo>
                  <a:pt x="7129" y="2212"/>
                </a:lnTo>
                <a:lnTo>
                  <a:pt x="6637" y="2520"/>
                </a:lnTo>
                <a:lnTo>
                  <a:pt x="6176" y="2827"/>
                </a:lnTo>
                <a:lnTo>
                  <a:pt x="5715" y="3196"/>
                </a:lnTo>
                <a:lnTo>
                  <a:pt x="5254" y="3534"/>
                </a:lnTo>
                <a:lnTo>
                  <a:pt x="4824" y="3902"/>
                </a:lnTo>
                <a:lnTo>
                  <a:pt x="4425" y="4302"/>
                </a:lnTo>
                <a:lnTo>
                  <a:pt x="3995" y="4732"/>
                </a:lnTo>
                <a:lnTo>
                  <a:pt x="3626" y="5131"/>
                </a:lnTo>
                <a:lnTo>
                  <a:pt x="3257" y="5592"/>
                </a:lnTo>
                <a:lnTo>
                  <a:pt x="2888" y="6053"/>
                </a:lnTo>
                <a:lnTo>
                  <a:pt x="2550" y="6514"/>
                </a:lnTo>
                <a:lnTo>
                  <a:pt x="2243" y="7006"/>
                </a:lnTo>
                <a:lnTo>
                  <a:pt x="1936" y="7497"/>
                </a:lnTo>
                <a:lnTo>
                  <a:pt x="1659" y="8020"/>
                </a:lnTo>
                <a:lnTo>
                  <a:pt x="1414" y="8542"/>
                </a:lnTo>
                <a:lnTo>
                  <a:pt x="1168" y="9064"/>
                </a:lnTo>
                <a:lnTo>
                  <a:pt x="953" y="9617"/>
                </a:lnTo>
                <a:lnTo>
                  <a:pt x="738" y="10170"/>
                </a:lnTo>
                <a:lnTo>
                  <a:pt x="584" y="10723"/>
                </a:lnTo>
                <a:lnTo>
                  <a:pt x="430" y="11277"/>
                </a:lnTo>
                <a:lnTo>
                  <a:pt x="308" y="11860"/>
                </a:lnTo>
                <a:lnTo>
                  <a:pt x="185" y="12413"/>
                </a:lnTo>
                <a:lnTo>
                  <a:pt x="123" y="12997"/>
                </a:lnTo>
                <a:lnTo>
                  <a:pt x="62" y="13550"/>
                </a:lnTo>
                <a:lnTo>
                  <a:pt x="31" y="14134"/>
                </a:lnTo>
                <a:lnTo>
                  <a:pt x="0" y="14718"/>
                </a:lnTo>
                <a:lnTo>
                  <a:pt x="0" y="15271"/>
                </a:lnTo>
                <a:lnTo>
                  <a:pt x="31" y="15855"/>
                </a:lnTo>
                <a:lnTo>
                  <a:pt x="92" y="16408"/>
                </a:lnTo>
                <a:lnTo>
                  <a:pt x="154" y="16992"/>
                </a:lnTo>
                <a:lnTo>
                  <a:pt x="246" y="17545"/>
                </a:lnTo>
                <a:lnTo>
                  <a:pt x="369" y="18128"/>
                </a:lnTo>
                <a:lnTo>
                  <a:pt x="492" y="18681"/>
                </a:lnTo>
                <a:lnTo>
                  <a:pt x="645" y="19235"/>
                </a:lnTo>
                <a:lnTo>
                  <a:pt x="830" y="19757"/>
                </a:lnTo>
                <a:lnTo>
                  <a:pt x="1014" y="20310"/>
                </a:lnTo>
                <a:lnTo>
                  <a:pt x="1229" y="20832"/>
                </a:lnTo>
                <a:lnTo>
                  <a:pt x="1475" y="21355"/>
                </a:lnTo>
                <a:lnTo>
                  <a:pt x="1721" y="21877"/>
                </a:lnTo>
                <a:lnTo>
                  <a:pt x="1997" y="22369"/>
                </a:lnTo>
                <a:lnTo>
                  <a:pt x="2305" y="22860"/>
                </a:lnTo>
                <a:lnTo>
                  <a:pt x="2612" y="23352"/>
                </a:lnTo>
                <a:lnTo>
                  <a:pt x="2950" y="23843"/>
                </a:lnTo>
                <a:lnTo>
                  <a:pt x="3319" y="24304"/>
                </a:lnTo>
                <a:lnTo>
                  <a:pt x="3687" y="24734"/>
                </a:lnTo>
                <a:lnTo>
                  <a:pt x="4087" y="25165"/>
                </a:lnTo>
                <a:lnTo>
                  <a:pt x="4486" y="25595"/>
                </a:lnTo>
                <a:lnTo>
                  <a:pt x="4947" y="26025"/>
                </a:lnTo>
                <a:lnTo>
                  <a:pt x="5439" y="26455"/>
                </a:lnTo>
                <a:lnTo>
                  <a:pt x="5930" y="26824"/>
                </a:lnTo>
                <a:lnTo>
                  <a:pt x="6453" y="27193"/>
                </a:lnTo>
                <a:lnTo>
                  <a:pt x="6975" y="27530"/>
                </a:lnTo>
                <a:lnTo>
                  <a:pt x="7528" y="27868"/>
                </a:lnTo>
                <a:lnTo>
                  <a:pt x="8081" y="28145"/>
                </a:lnTo>
                <a:lnTo>
                  <a:pt x="8634" y="28422"/>
                </a:lnTo>
                <a:lnTo>
                  <a:pt x="9218" y="28667"/>
                </a:lnTo>
                <a:lnTo>
                  <a:pt x="9771" y="28882"/>
                </a:lnTo>
                <a:lnTo>
                  <a:pt x="10386" y="29098"/>
                </a:lnTo>
                <a:lnTo>
                  <a:pt x="10969" y="29251"/>
                </a:lnTo>
                <a:lnTo>
                  <a:pt x="11553" y="29405"/>
                </a:lnTo>
                <a:lnTo>
                  <a:pt x="12168" y="29528"/>
                </a:lnTo>
                <a:lnTo>
                  <a:pt x="12782" y="29620"/>
                </a:lnTo>
                <a:lnTo>
                  <a:pt x="13397" y="29712"/>
                </a:lnTo>
                <a:lnTo>
                  <a:pt x="14011" y="29743"/>
                </a:lnTo>
                <a:lnTo>
                  <a:pt x="14626" y="29773"/>
                </a:lnTo>
                <a:lnTo>
                  <a:pt x="15240" y="29773"/>
                </a:lnTo>
                <a:lnTo>
                  <a:pt x="15885" y="29743"/>
                </a:lnTo>
                <a:lnTo>
                  <a:pt x="16500" y="29712"/>
                </a:lnTo>
                <a:lnTo>
                  <a:pt x="17114" y="29620"/>
                </a:lnTo>
                <a:lnTo>
                  <a:pt x="17729" y="29528"/>
                </a:lnTo>
                <a:lnTo>
                  <a:pt x="18313" y="29405"/>
                </a:lnTo>
                <a:lnTo>
                  <a:pt x="18927" y="29251"/>
                </a:lnTo>
                <a:lnTo>
                  <a:pt x="19542" y="29067"/>
                </a:lnTo>
                <a:lnTo>
                  <a:pt x="20126" y="28852"/>
                </a:lnTo>
                <a:lnTo>
                  <a:pt x="20709" y="28637"/>
                </a:lnTo>
                <a:lnTo>
                  <a:pt x="21293" y="28360"/>
                </a:lnTo>
                <a:lnTo>
                  <a:pt x="21846" y="28084"/>
                </a:lnTo>
                <a:lnTo>
                  <a:pt x="22399" y="27776"/>
                </a:lnTo>
                <a:lnTo>
                  <a:pt x="22952" y="27438"/>
                </a:lnTo>
                <a:lnTo>
                  <a:pt x="23505" y="27070"/>
                </a:lnTo>
                <a:lnTo>
                  <a:pt x="24028" y="26670"/>
                </a:lnTo>
                <a:lnTo>
                  <a:pt x="24550" y="26240"/>
                </a:lnTo>
                <a:lnTo>
                  <a:pt x="25042" y="25810"/>
                </a:lnTo>
                <a:lnTo>
                  <a:pt x="25134" y="25687"/>
                </a:lnTo>
                <a:lnTo>
                  <a:pt x="25165" y="25533"/>
                </a:lnTo>
                <a:lnTo>
                  <a:pt x="25134" y="25410"/>
                </a:lnTo>
                <a:lnTo>
                  <a:pt x="25072" y="25318"/>
                </a:lnTo>
                <a:lnTo>
                  <a:pt x="24950" y="25226"/>
                </a:lnTo>
                <a:lnTo>
                  <a:pt x="24827" y="25195"/>
                </a:lnTo>
                <a:lnTo>
                  <a:pt x="24673" y="25226"/>
                </a:lnTo>
                <a:lnTo>
                  <a:pt x="24550" y="25288"/>
                </a:lnTo>
                <a:lnTo>
                  <a:pt x="24059" y="25718"/>
                </a:lnTo>
                <a:lnTo>
                  <a:pt x="23536" y="26148"/>
                </a:lnTo>
                <a:lnTo>
                  <a:pt x="23014" y="26517"/>
                </a:lnTo>
                <a:lnTo>
                  <a:pt x="22461" y="26885"/>
                </a:lnTo>
                <a:lnTo>
                  <a:pt x="21877" y="27223"/>
                </a:lnTo>
                <a:lnTo>
                  <a:pt x="21324" y="27530"/>
                </a:lnTo>
                <a:lnTo>
                  <a:pt x="20709" y="27838"/>
                </a:lnTo>
                <a:lnTo>
                  <a:pt x="20126" y="28084"/>
                </a:lnTo>
                <a:lnTo>
                  <a:pt x="19511" y="28299"/>
                </a:lnTo>
                <a:lnTo>
                  <a:pt x="18897" y="28514"/>
                </a:lnTo>
                <a:lnTo>
                  <a:pt x="18251" y="28667"/>
                </a:lnTo>
                <a:lnTo>
                  <a:pt x="17606" y="28821"/>
                </a:lnTo>
                <a:lnTo>
                  <a:pt x="16961" y="28944"/>
                </a:lnTo>
                <a:lnTo>
                  <a:pt x="16316" y="29005"/>
                </a:lnTo>
                <a:lnTo>
                  <a:pt x="15670" y="29067"/>
                </a:lnTo>
                <a:lnTo>
                  <a:pt x="14994" y="29098"/>
                </a:lnTo>
                <a:lnTo>
                  <a:pt x="14441" y="29098"/>
                </a:lnTo>
                <a:lnTo>
                  <a:pt x="13858" y="29067"/>
                </a:lnTo>
                <a:lnTo>
                  <a:pt x="13305" y="29005"/>
                </a:lnTo>
                <a:lnTo>
                  <a:pt x="12751" y="28913"/>
                </a:lnTo>
                <a:lnTo>
                  <a:pt x="12198" y="28821"/>
                </a:lnTo>
                <a:lnTo>
                  <a:pt x="11645" y="28729"/>
                </a:lnTo>
                <a:lnTo>
                  <a:pt x="11123" y="28575"/>
                </a:lnTo>
                <a:lnTo>
                  <a:pt x="10570" y="28422"/>
                </a:lnTo>
                <a:lnTo>
                  <a:pt x="10048" y="28237"/>
                </a:lnTo>
                <a:lnTo>
                  <a:pt x="9525" y="28022"/>
                </a:lnTo>
                <a:lnTo>
                  <a:pt x="9003" y="27807"/>
                </a:lnTo>
                <a:lnTo>
                  <a:pt x="8511" y="27561"/>
                </a:lnTo>
                <a:lnTo>
                  <a:pt x="7989" y="27315"/>
                </a:lnTo>
                <a:lnTo>
                  <a:pt x="7528" y="27039"/>
                </a:lnTo>
                <a:lnTo>
                  <a:pt x="7036" y="26732"/>
                </a:lnTo>
                <a:lnTo>
                  <a:pt x="6576" y="26394"/>
                </a:lnTo>
                <a:lnTo>
                  <a:pt x="6145" y="26086"/>
                </a:lnTo>
                <a:lnTo>
                  <a:pt x="5715" y="25718"/>
                </a:lnTo>
                <a:lnTo>
                  <a:pt x="5285" y="25349"/>
                </a:lnTo>
                <a:lnTo>
                  <a:pt x="4886" y="24980"/>
                </a:lnTo>
                <a:lnTo>
                  <a:pt x="4517" y="24581"/>
                </a:lnTo>
                <a:lnTo>
                  <a:pt x="4148" y="24181"/>
                </a:lnTo>
                <a:lnTo>
                  <a:pt x="3810" y="23751"/>
                </a:lnTo>
                <a:lnTo>
                  <a:pt x="3472" y="23321"/>
                </a:lnTo>
                <a:lnTo>
                  <a:pt x="3165" y="22891"/>
                </a:lnTo>
                <a:lnTo>
                  <a:pt x="2858" y="22430"/>
                </a:lnTo>
                <a:lnTo>
                  <a:pt x="2612" y="21969"/>
                </a:lnTo>
                <a:lnTo>
                  <a:pt x="2335" y="21478"/>
                </a:lnTo>
                <a:lnTo>
                  <a:pt x="2090" y="20986"/>
                </a:lnTo>
                <a:lnTo>
                  <a:pt x="1875" y="20494"/>
                </a:lnTo>
                <a:lnTo>
                  <a:pt x="1659" y="20003"/>
                </a:lnTo>
                <a:lnTo>
                  <a:pt x="1475" y="19511"/>
                </a:lnTo>
                <a:lnTo>
                  <a:pt x="1321" y="18989"/>
                </a:lnTo>
                <a:lnTo>
                  <a:pt x="1168" y="18466"/>
                </a:lnTo>
                <a:lnTo>
                  <a:pt x="1045" y="17944"/>
                </a:lnTo>
                <a:lnTo>
                  <a:pt x="953" y="17422"/>
                </a:lnTo>
                <a:lnTo>
                  <a:pt x="861" y="16869"/>
                </a:lnTo>
                <a:lnTo>
                  <a:pt x="799" y="16346"/>
                </a:lnTo>
                <a:lnTo>
                  <a:pt x="738" y="15793"/>
                </a:lnTo>
                <a:lnTo>
                  <a:pt x="707" y="15271"/>
                </a:lnTo>
                <a:lnTo>
                  <a:pt x="707" y="14718"/>
                </a:lnTo>
                <a:lnTo>
                  <a:pt x="738" y="14165"/>
                </a:lnTo>
                <a:lnTo>
                  <a:pt x="768" y="13642"/>
                </a:lnTo>
                <a:lnTo>
                  <a:pt x="830" y="13089"/>
                </a:lnTo>
                <a:lnTo>
                  <a:pt x="891" y="12536"/>
                </a:lnTo>
                <a:lnTo>
                  <a:pt x="983" y="12014"/>
                </a:lnTo>
                <a:lnTo>
                  <a:pt x="1106" y="11461"/>
                </a:lnTo>
                <a:lnTo>
                  <a:pt x="1260" y="10939"/>
                </a:lnTo>
                <a:lnTo>
                  <a:pt x="1414" y="10416"/>
                </a:lnTo>
                <a:lnTo>
                  <a:pt x="1598" y="9894"/>
                </a:lnTo>
                <a:lnTo>
                  <a:pt x="1813" y="9402"/>
                </a:lnTo>
                <a:lnTo>
                  <a:pt x="2028" y="8880"/>
                </a:lnTo>
                <a:lnTo>
                  <a:pt x="2274" y="8419"/>
                </a:lnTo>
                <a:lnTo>
                  <a:pt x="2520" y="7927"/>
                </a:lnTo>
                <a:lnTo>
                  <a:pt x="2796" y="7467"/>
                </a:lnTo>
                <a:lnTo>
                  <a:pt x="3104" y="7036"/>
                </a:lnTo>
                <a:lnTo>
                  <a:pt x="3411" y="6575"/>
                </a:lnTo>
                <a:lnTo>
                  <a:pt x="3749" y="6145"/>
                </a:lnTo>
                <a:lnTo>
                  <a:pt x="4087" y="5746"/>
                </a:lnTo>
                <a:lnTo>
                  <a:pt x="4425" y="5346"/>
                </a:lnTo>
                <a:lnTo>
                  <a:pt x="4793" y="4947"/>
                </a:lnTo>
                <a:lnTo>
                  <a:pt x="5193" y="4578"/>
                </a:lnTo>
                <a:lnTo>
                  <a:pt x="5592" y="4240"/>
                </a:lnTo>
                <a:lnTo>
                  <a:pt x="5992" y="3872"/>
                </a:lnTo>
                <a:lnTo>
                  <a:pt x="6422" y="3564"/>
                </a:lnTo>
                <a:lnTo>
                  <a:pt x="6852" y="3226"/>
                </a:lnTo>
                <a:lnTo>
                  <a:pt x="7282" y="2950"/>
                </a:lnTo>
                <a:lnTo>
                  <a:pt x="7743" y="2673"/>
                </a:lnTo>
                <a:lnTo>
                  <a:pt x="8204" y="2397"/>
                </a:lnTo>
                <a:lnTo>
                  <a:pt x="8696" y="2151"/>
                </a:lnTo>
                <a:lnTo>
                  <a:pt x="9157" y="1936"/>
                </a:lnTo>
                <a:lnTo>
                  <a:pt x="9679" y="1721"/>
                </a:lnTo>
                <a:lnTo>
                  <a:pt x="10170" y="1536"/>
                </a:lnTo>
                <a:lnTo>
                  <a:pt x="10662" y="1352"/>
                </a:lnTo>
                <a:lnTo>
                  <a:pt x="11184" y="1198"/>
                </a:lnTo>
                <a:lnTo>
                  <a:pt x="11707" y="1076"/>
                </a:lnTo>
                <a:lnTo>
                  <a:pt x="12260" y="953"/>
                </a:lnTo>
                <a:lnTo>
                  <a:pt x="12782" y="860"/>
                </a:lnTo>
                <a:lnTo>
                  <a:pt x="13335" y="799"/>
                </a:lnTo>
                <a:lnTo>
                  <a:pt x="13858" y="738"/>
                </a:lnTo>
                <a:lnTo>
                  <a:pt x="14411" y="738"/>
                </a:lnTo>
                <a:lnTo>
                  <a:pt x="14964" y="707"/>
                </a:lnTo>
                <a:lnTo>
                  <a:pt x="15517" y="738"/>
                </a:lnTo>
                <a:lnTo>
                  <a:pt x="16070" y="768"/>
                </a:lnTo>
                <a:lnTo>
                  <a:pt x="16623" y="830"/>
                </a:lnTo>
                <a:lnTo>
                  <a:pt x="17145" y="922"/>
                </a:lnTo>
                <a:lnTo>
                  <a:pt x="17698" y="1014"/>
                </a:lnTo>
                <a:lnTo>
                  <a:pt x="18221" y="1137"/>
                </a:lnTo>
                <a:lnTo>
                  <a:pt x="18743" y="1260"/>
                </a:lnTo>
                <a:lnTo>
                  <a:pt x="19265" y="1444"/>
                </a:lnTo>
                <a:lnTo>
                  <a:pt x="19757" y="1598"/>
                </a:lnTo>
                <a:lnTo>
                  <a:pt x="20279" y="1813"/>
                </a:lnTo>
                <a:lnTo>
                  <a:pt x="20771" y="2028"/>
                </a:lnTo>
                <a:lnTo>
                  <a:pt x="21262" y="2243"/>
                </a:lnTo>
                <a:lnTo>
                  <a:pt x="21723" y="2520"/>
                </a:lnTo>
                <a:lnTo>
                  <a:pt x="22184" y="2765"/>
                </a:lnTo>
                <a:lnTo>
                  <a:pt x="22645" y="3073"/>
                </a:lnTo>
                <a:lnTo>
                  <a:pt x="23106" y="3380"/>
                </a:lnTo>
                <a:lnTo>
                  <a:pt x="23536" y="3687"/>
                </a:lnTo>
                <a:lnTo>
                  <a:pt x="23936" y="4025"/>
                </a:lnTo>
                <a:lnTo>
                  <a:pt x="24366" y="4363"/>
                </a:lnTo>
                <a:lnTo>
                  <a:pt x="24765" y="4732"/>
                </a:lnTo>
                <a:lnTo>
                  <a:pt x="25134" y="5131"/>
                </a:lnTo>
                <a:lnTo>
                  <a:pt x="25503" y="5531"/>
                </a:lnTo>
                <a:lnTo>
                  <a:pt x="25871" y="5930"/>
                </a:lnTo>
                <a:lnTo>
                  <a:pt x="26209" y="6360"/>
                </a:lnTo>
                <a:lnTo>
                  <a:pt x="26517" y="6791"/>
                </a:lnTo>
                <a:lnTo>
                  <a:pt x="26824" y="7251"/>
                </a:lnTo>
                <a:lnTo>
                  <a:pt x="27100" y="7712"/>
                </a:lnTo>
                <a:lnTo>
                  <a:pt x="27377" y="8204"/>
                </a:lnTo>
                <a:lnTo>
                  <a:pt x="27653" y="8696"/>
                </a:lnTo>
                <a:lnTo>
                  <a:pt x="27869" y="9187"/>
                </a:lnTo>
                <a:lnTo>
                  <a:pt x="28084" y="9679"/>
                </a:lnTo>
                <a:lnTo>
                  <a:pt x="28268" y="10201"/>
                </a:lnTo>
                <a:lnTo>
                  <a:pt x="28452" y="10723"/>
                </a:lnTo>
                <a:lnTo>
                  <a:pt x="28606" y="11246"/>
                </a:lnTo>
                <a:lnTo>
                  <a:pt x="28729" y="11768"/>
                </a:lnTo>
                <a:lnTo>
                  <a:pt x="28821" y="12290"/>
                </a:lnTo>
                <a:lnTo>
                  <a:pt x="28913" y="12813"/>
                </a:lnTo>
                <a:lnTo>
                  <a:pt x="29005" y="13366"/>
                </a:lnTo>
                <a:lnTo>
                  <a:pt x="29036" y="13919"/>
                </a:lnTo>
                <a:lnTo>
                  <a:pt x="29067" y="14503"/>
                </a:lnTo>
                <a:lnTo>
                  <a:pt x="29067" y="15056"/>
                </a:lnTo>
                <a:lnTo>
                  <a:pt x="29067" y="15640"/>
                </a:lnTo>
                <a:lnTo>
                  <a:pt x="29067" y="15885"/>
                </a:lnTo>
                <a:lnTo>
                  <a:pt x="29036" y="16039"/>
                </a:lnTo>
                <a:lnTo>
                  <a:pt x="28975" y="16131"/>
                </a:lnTo>
                <a:lnTo>
                  <a:pt x="28729" y="16131"/>
                </a:lnTo>
                <a:lnTo>
                  <a:pt x="25718" y="16162"/>
                </a:lnTo>
                <a:lnTo>
                  <a:pt x="22707" y="16131"/>
                </a:lnTo>
                <a:lnTo>
                  <a:pt x="22184" y="16131"/>
                </a:lnTo>
                <a:lnTo>
                  <a:pt x="22031" y="16162"/>
                </a:lnTo>
                <a:lnTo>
                  <a:pt x="21938" y="16254"/>
                </a:lnTo>
                <a:lnTo>
                  <a:pt x="21846" y="16377"/>
                </a:lnTo>
                <a:lnTo>
                  <a:pt x="21846" y="16500"/>
                </a:lnTo>
                <a:lnTo>
                  <a:pt x="21846" y="16623"/>
                </a:lnTo>
                <a:lnTo>
                  <a:pt x="21938" y="16746"/>
                </a:lnTo>
                <a:lnTo>
                  <a:pt x="22031" y="16838"/>
                </a:lnTo>
                <a:lnTo>
                  <a:pt x="22184" y="16869"/>
                </a:lnTo>
                <a:lnTo>
                  <a:pt x="28975" y="16869"/>
                </a:lnTo>
                <a:lnTo>
                  <a:pt x="29159" y="16807"/>
                </a:lnTo>
                <a:lnTo>
                  <a:pt x="29313" y="16746"/>
                </a:lnTo>
                <a:lnTo>
                  <a:pt x="29466" y="16654"/>
                </a:lnTo>
                <a:lnTo>
                  <a:pt x="29558" y="16531"/>
                </a:lnTo>
                <a:lnTo>
                  <a:pt x="29651" y="16377"/>
                </a:lnTo>
                <a:lnTo>
                  <a:pt x="29712" y="16223"/>
                </a:lnTo>
                <a:lnTo>
                  <a:pt x="29743" y="16039"/>
                </a:lnTo>
                <a:lnTo>
                  <a:pt x="29774" y="15824"/>
                </a:lnTo>
                <a:lnTo>
                  <a:pt x="29804" y="15271"/>
                </a:lnTo>
                <a:lnTo>
                  <a:pt x="29804" y="14718"/>
                </a:lnTo>
                <a:lnTo>
                  <a:pt x="29774" y="14165"/>
                </a:lnTo>
                <a:lnTo>
                  <a:pt x="29743" y="13612"/>
                </a:lnTo>
                <a:lnTo>
                  <a:pt x="29681" y="13059"/>
                </a:lnTo>
                <a:lnTo>
                  <a:pt x="29589" y="12506"/>
                </a:lnTo>
                <a:lnTo>
                  <a:pt x="29497" y="11953"/>
                </a:lnTo>
                <a:lnTo>
                  <a:pt x="29374" y="11399"/>
                </a:lnTo>
                <a:lnTo>
                  <a:pt x="29220" y="10846"/>
                </a:lnTo>
                <a:lnTo>
                  <a:pt x="29067" y="10293"/>
                </a:lnTo>
                <a:lnTo>
                  <a:pt x="28882" y="9740"/>
                </a:lnTo>
                <a:lnTo>
                  <a:pt x="28667" y="9187"/>
                </a:lnTo>
                <a:lnTo>
                  <a:pt x="28422" y="8665"/>
                </a:lnTo>
                <a:lnTo>
                  <a:pt x="28176" y="8173"/>
                </a:lnTo>
                <a:lnTo>
                  <a:pt x="27899" y="7651"/>
                </a:lnTo>
                <a:lnTo>
                  <a:pt x="27623" y="7159"/>
                </a:lnTo>
                <a:lnTo>
                  <a:pt x="27315" y="6698"/>
                </a:lnTo>
                <a:lnTo>
                  <a:pt x="26977" y="6238"/>
                </a:lnTo>
                <a:lnTo>
                  <a:pt x="26639" y="5777"/>
                </a:lnTo>
                <a:lnTo>
                  <a:pt x="26301" y="5346"/>
                </a:lnTo>
                <a:lnTo>
                  <a:pt x="25933" y="4916"/>
                </a:lnTo>
                <a:lnTo>
                  <a:pt x="25533" y="4486"/>
                </a:lnTo>
                <a:lnTo>
                  <a:pt x="25134" y="4117"/>
                </a:lnTo>
                <a:lnTo>
                  <a:pt x="24704" y="3718"/>
                </a:lnTo>
                <a:lnTo>
                  <a:pt x="24274" y="3349"/>
                </a:lnTo>
                <a:lnTo>
                  <a:pt x="23843" y="3011"/>
                </a:lnTo>
                <a:lnTo>
                  <a:pt x="23383" y="2673"/>
                </a:lnTo>
                <a:lnTo>
                  <a:pt x="22891" y="2366"/>
                </a:lnTo>
                <a:lnTo>
                  <a:pt x="22430" y="2059"/>
                </a:lnTo>
                <a:lnTo>
                  <a:pt x="21938" y="1782"/>
                </a:lnTo>
                <a:lnTo>
                  <a:pt x="21416" y="1536"/>
                </a:lnTo>
                <a:lnTo>
                  <a:pt x="20894" y="1291"/>
                </a:lnTo>
                <a:lnTo>
                  <a:pt x="20371" y="1076"/>
                </a:lnTo>
                <a:lnTo>
                  <a:pt x="19849" y="860"/>
                </a:lnTo>
                <a:lnTo>
                  <a:pt x="19296" y="676"/>
                </a:lnTo>
                <a:lnTo>
                  <a:pt x="18774" y="523"/>
                </a:lnTo>
                <a:lnTo>
                  <a:pt x="18190" y="369"/>
                </a:lnTo>
                <a:lnTo>
                  <a:pt x="17637" y="246"/>
                </a:lnTo>
                <a:lnTo>
                  <a:pt x="17053" y="154"/>
                </a:lnTo>
                <a:lnTo>
                  <a:pt x="16500" y="92"/>
                </a:lnTo>
                <a:lnTo>
                  <a:pt x="15916" y="31"/>
                </a:lnTo>
                <a:lnTo>
                  <a:pt x="15332" y="0"/>
                </a:lnTo>
                <a:close/>
              </a:path>
            </a:pathLst>
          </a:custGeom>
          <a:solidFill>
            <a:srgbClr val="029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9"/>
          <p:cNvSpPr/>
          <p:nvPr/>
        </p:nvSpPr>
        <p:spPr>
          <a:xfrm>
            <a:off x="4986644" y="3420728"/>
            <a:ext cx="213230" cy="189037"/>
          </a:xfrm>
          <a:custGeom>
            <a:rect b="b" l="l" r="r" t="t"/>
            <a:pathLst>
              <a:path extrusionOk="0" h="4118" w="4118">
                <a:moveTo>
                  <a:pt x="1629" y="0"/>
                </a:moveTo>
                <a:lnTo>
                  <a:pt x="277" y="1444"/>
                </a:lnTo>
                <a:lnTo>
                  <a:pt x="185" y="1567"/>
                </a:lnTo>
                <a:lnTo>
                  <a:pt x="93" y="1690"/>
                </a:lnTo>
                <a:lnTo>
                  <a:pt x="31" y="1844"/>
                </a:lnTo>
                <a:lnTo>
                  <a:pt x="0" y="1997"/>
                </a:lnTo>
                <a:lnTo>
                  <a:pt x="0" y="2151"/>
                </a:lnTo>
                <a:lnTo>
                  <a:pt x="31" y="2305"/>
                </a:lnTo>
                <a:lnTo>
                  <a:pt x="123" y="2458"/>
                </a:lnTo>
                <a:lnTo>
                  <a:pt x="246" y="2612"/>
                </a:lnTo>
                <a:lnTo>
                  <a:pt x="830" y="3165"/>
                </a:lnTo>
                <a:lnTo>
                  <a:pt x="1045" y="3349"/>
                </a:lnTo>
                <a:lnTo>
                  <a:pt x="1629" y="3902"/>
                </a:lnTo>
                <a:lnTo>
                  <a:pt x="1782" y="4025"/>
                </a:lnTo>
                <a:lnTo>
                  <a:pt x="1936" y="4087"/>
                </a:lnTo>
                <a:lnTo>
                  <a:pt x="2090" y="4117"/>
                </a:lnTo>
                <a:lnTo>
                  <a:pt x="2243" y="4117"/>
                </a:lnTo>
                <a:lnTo>
                  <a:pt x="2397" y="4087"/>
                </a:lnTo>
                <a:lnTo>
                  <a:pt x="2551" y="3995"/>
                </a:lnTo>
                <a:lnTo>
                  <a:pt x="2673" y="3902"/>
                </a:lnTo>
                <a:lnTo>
                  <a:pt x="2766" y="3810"/>
                </a:lnTo>
                <a:lnTo>
                  <a:pt x="4118" y="2366"/>
                </a:lnTo>
                <a:lnTo>
                  <a:pt x="1629" y="0"/>
                </a:lnTo>
                <a:close/>
              </a:path>
            </a:pathLst>
          </a:custGeom>
          <a:solidFill>
            <a:srgbClr val="029B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9"/>
          <p:cNvSpPr/>
          <p:nvPr/>
        </p:nvSpPr>
        <p:spPr>
          <a:xfrm>
            <a:off x="5053443" y="3391074"/>
            <a:ext cx="179832" cy="153828"/>
          </a:xfrm>
          <a:custGeom>
            <a:rect b="b" l="l" r="r" t="t"/>
            <a:pathLst>
              <a:path extrusionOk="0" h="3351" w="3473">
                <a:moveTo>
                  <a:pt x="554" y="1"/>
                </a:moveTo>
                <a:lnTo>
                  <a:pt x="462" y="32"/>
                </a:lnTo>
                <a:lnTo>
                  <a:pt x="339" y="62"/>
                </a:lnTo>
                <a:lnTo>
                  <a:pt x="277" y="93"/>
                </a:lnTo>
                <a:lnTo>
                  <a:pt x="185" y="155"/>
                </a:lnTo>
                <a:lnTo>
                  <a:pt x="154" y="216"/>
                </a:lnTo>
                <a:lnTo>
                  <a:pt x="93" y="308"/>
                </a:lnTo>
                <a:lnTo>
                  <a:pt x="32" y="400"/>
                </a:lnTo>
                <a:lnTo>
                  <a:pt x="1" y="493"/>
                </a:lnTo>
                <a:lnTo>
                  <a:pt x="1" y="585"/>
                </a:lnTo>
                <a:lnTo>
                  <a:pt x="32" y="677"/>
                </a:lnTo>
                <a:lnTo>
                  <a:pt x="62" y="769"/>
                </a:lnTo>
                <a:lnTo>
                  <a:pt x="93" y="861"/>
                </a:lnTo>
                <a:lnTo>
                  <a:pt x="154" y="953"/>
                </a:lnTo>
                <a:lnTo>
                  <a:pt x="2551" y="3196"/>
                </a:lnTo>
                <a:lnTo>
                  <a:pt x="2643" y="3258"/>
                </a:lnTo>
                <a:lnTo>
                  <a:pt x="2735" y="3289"/>
                </a:lnTo>
                <a:lnTo>
                  <a:pt x="2828" y="3319"/>
                </a:lnTo>
                <a:lnTo>
                  <a:pt x="2920" y="3350"/>
                </a:lnTo>
                <a:lnTo>
                  <a:pt x="3043" y="3319"/>
                </a:lnTo>
                <a:lnTo>
                  <a:pt x="3135" y="3289"/>
                </a:lnTo>
                <a:lnTo>
                  <a:pt x="3196" y="3227"/>
                </a:lnTo>
                <a:lnTo>
                  <a:pt x="3288" y="3166"/>
                </a:lnTo>
                <a:lnTo>
                  <a:pt x="3350" y="3135"/>
                </a:lnTo>
                <a:lnTo>
                  <a:pt x="3411" y="3043"/>
                </a:lnTo>
                <a:lnTo>
                  <a:pt x="3442" y="2951"/>
                </a:lnTo>
                <a:lnTo>
                  <a:pt x="3473" y="2858"/>
                </a:lnTo>
                <a:lnTo>
                  <a:pt x="3473" y="2766"/>
                </a:lnTo>
                <a:lnTo>
                  <a:pt x="3473" y="2674"/>
                </a:lnTo>
                <a:lnTo>
                  <a:pt x="3442" y="2582"/>
                </a:lnTo>
                <a:lnTo>
                  <a:pt x="3381" y="2490"/>
                </a:lnTo>
                <a:lnTo>
                  <a:pt x="3319" y="2398"/>
                </a:lnTo>
                <a:lnTo>
                  <a:pt x="923" y="155"/>
                </a:lnTo>
                <a:lnTo>
                  <a:pt x="830" y="93"/>
                </a:lnTo>
                <a:lnTo>
                  <a:pt x="738" y="32"/>
                </a:lnTo>
                <a:lnTo>
                  <a:pt x="646" y="1"/>
                </a:lnTo>
                <a:close/>
              </a:path>
            </a:pathLst>
          </a:custGeom>
          <a:solidFill>
            <a:srgbClr val="1ECF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5183020" y="3411310"/>
            <a:ext cx="89326" cy="80697"/>
          </a:xfrm>
          <a:custGeom>
            <a:rect b="b" l="l" r="r" t="t"/>
            <a:pathLst>
              <a:path extrusionOk="0" h="1660" w="1629">
                <a:moveTo>
                  <a:pt x="1198" y="1"/>
                </a:moveTo>
                <a:lnTo>
                  <a:pt x="1045" y="31"/>
                </a:lnTo>
                <a:lnTo>
                  <a:pt x="891" y="123"/>
                </a:lnTo>
                <a:lnTo>
                  <a:pt x="0" y="1076"/>
                </a:lnTo>
                <a:lnTo>
                  <a:pt x="615" y="1660"/>
                </a:lnTo>
                <a:lnTo>
                  <a:pt x="1536" y="707"/>
                </a:lnTo>
                <a:lnTo>
                  <a:pt x="1598" y="554"/>
                </a:lnTo>
                <a:lnTo>
                  <a:pt x="1629" y="400"/>
                </a:lnTo>
                <a:lnTo>
                  <a:pt x="1598" y="246"/>
                </a:lnTo>
                <a:lnTo>
                  <a:pt x="1506" y="93"/>
                </a:lnTo>
                <a:lnTo>
                  <a:pt x="1352" y="1"/>
                </a:lnTo>
                <a:close/>
              </a:path>
            </a:pathLst>
          </a:custGeom>
          <a:solidFill>
            <a:srgbClr val="FFE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9"/>
          <p:cNvSpPr/>
          <p:nvPr/>
        </p:nvSpPr>
        <p:spPr>
          <a:xfrm>
            <a:off x="5113928" y="3353073"/>
            <a:ext cx="91026" cy="82204"/>
          </a:xfrm>
          <a:custGeom>
            <a:rect b="b" l="l" r="r" t="t"/>
            <a:pathLst>
              <a:path extrusionOk="0" h="1691" w="1660">
                <a:moveTo>
                  <a:pt x="1199" y="0"/>
                </a:moveTo>
                <a:lnTo>
                  <a:pt x="1045" y="31"/>
                </a:lnTo>
                <a:lnTo>
                  <a:pt x="922" y="154"/>
                </a:lnTo>
                <a:lnTo>
                  <a:pt x="0" y="1106"/>
                </a:lnTo>
                <a:lnTo>
                  <a:pt x="615" y="1690"/>
                </a:lnTo>
                <a:lnTo>
                  <a:pt x="1537" y="707"/>
                </a:lnTo>
                <a:lnTo>
                  <a:pt x="1629" y="584"/>
                </a:lnTo>
                <a:lnTo>
                  <a:pt x="1660" y="430"/>
                </a:lnTo>
                <a:lnTo>
                  <a:pt x="1598" y="246"/>
                </a:lnTo>
                <a:lnTo>
                  <a:pt x="1506" y="123"/>
                </a:lnTo>
                <a:lnTo>
                  <a:pt x="1383" y="31"/>
                </a:lnTo>
                <a:lnTo>
                  <a:pt x="1199" y="0"/>
                </a:lnTo>
                <a:close/>
              </a:path>
            </a:pathLst>
          </a:custGeom>
          <a:solidFill>
            <a:srgbClr val="FFE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9" name="Google Shape;619;p19"/>
          <p:cNvPicPr preferRelativeResize="0"/>
          <p:nvPr/>
        </p:nvPicPr>
        <p:blipFill>
          <a:blip r:embed="rId3">
            <a:alphaModFix/>
          </a:blip>
          <a:stretch>
            <a:fillRect/>
          </a:stretch>
        </p:blipFill>
        <p:spPr>
          <a:xfrm>
            <a:off x="5771025" y="2786825"/>
            <a:ext cx="412375" cy="412375"/>
          </a:xfrm>
          <a:prstGeom prst="rect">
            <a:avLst/>
          </a:prstGeom>
          <a:noFill/>
          <a:ln>
            <a:noFill/>
          </a:ln>
        </p:spPr>
      </p:pic>
      <p:grpSp>
        <p:nvGrpSpPr>
          <p:cNvPr id="620" name="Google Shape;620;p19"/>
          <p:cNvGrpSpPr/>
          <p:nvPr/>
        </p:nvGrpSpPr>
        <p:grpSpPr>
          <a:xfrm>
            <a:off x="2972094" y="2861031"/>
            <a:ext cx="412374" cy="263828"/>
            <a:chOff x="8084376" y="3734818"/>
            <a:chExt cx="585676" cy="501287"/>
          </a:xfrm>
        </p:grpSpPr>
        <p:sp>
          <p:nvSpPr>
            <p:cNvPr id="621" name="Google Shape;621;p19"/>
            <p:cNvSpPr/>
            <p:nvPr/>
          </p:nvSpPr>
          <p:spPr>
            <a:xfrm>
              <a:off x="8359440" y="3734818"/>
              <a:ext cx="286057" cy="501287"/>
            </a:xfrm>
            <a:custGeom>
              <a:rect b="b" l="l" r="r" t="t"/>
              <a:pathLst>
                <a:path extrusionOk="0" h="5655" w="3227">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9"/>
            <p:cNvSpPr/>
            <p:nvPr/>
          </p:nvSpPr>
          <p:spPr>
            <a:xfrm>
              <a:off x="8397557" y="3734818"/>
              <a:ext cx="272495" cy="501287"/>
            </a:xfrm>
            <a:custGeom>
              <a:rect b="b" l="l" r="r" t="t"/>
              <a:pathLst>
                <a:path extrusionOk="0" h="5655" w="3074">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9"/>
            <p:cNvSpPr/>
            <p:nvPr/>
          </p:nvSpPr>
          <p:spPr>
            <a:xfrm>
              <a:off x="8084376" y="3917338"/>
              <a:ext cx="231541" cy="318767"/>
            </a:xfrm>
            <a:custGeom>
              <a:rect b="b" l="l" r="r" t="t"/>
              <a:pathLst>
                <a:path extrusionOk="0" h="3596" w="2612">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9"/>
            <p:cNvSpPr/>
            <p:nvPr/>
          </p:nvSpPr>
          <p:spPr>
            <a:xfrm>
              <a:off x="8087036" y="3917338"/>
              <a:ext cx="237125" cy="318767"/>
            </a:xfrm>
            <a:custGeom>
              <a:rect b="b" l="l" r="r" t="t"/>
              <a:pathLst>
                <a:path extrusionOk="0" h="3596" w="2675">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0"/>
          <p:cNvSpPr/>
          <p:nvPr/>
        </p:nvSpPr>
        <p:spPr>
          <a:xfrm>
            <a:off x="3844525" y="1078975"/>
            <a:ext cx="4842300" cy="3645600"/>
          </a:xfrm>
          <a:prstGeom prst="rect">
            <a:avLst/>
          </a:prstGeom>
          <a:solidFill>
            <a:schemeClr val="lt2"/>
          </a:solidFill>
          <a:ln cap="flat" cmpd="sng" w="1143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sz="2400"/>
          </a:p>
        </p:txBody>
      </p:sp>
      <p:sp>
        <p:nvSpPr>
          <p:cNvPr id="631" name="Google Shape;631;p20"/>
          <p:cNvSpPr txBox="1"/>
          <p:nvPr/>
        </p:nvSpPr>
        <p:spPr>
          <a:xfrm>
            <a:off x="565675" y="1078975"/>
            <a:ext cx="3195000" cy="3848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a:latin typeface="Roboto"/>
                <a:ea typeface="Roboto"/>
                <a:cs typeface="Roboto"/>
                <a:sym typeface="Roboto"/>
              </a:rPr>
              <a:t>Smart grid is the modernized electrical grid that integrates advanced sensing</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 big data from EVs and all other entities are stored and processed over the cloud using tools like Hadoop, Pig script (NoSQL) for various application purposes including optimized charging</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lang="en">
                <a:latin typeface="Roboto"/>
                <a:ea typeface="Roboto"/>
                <a:cs typeface="Roboto"/>
                <a:sym typeface="Roboto"/>
              </a:rPr>
              <a:t>There is a prediction and correlation model used to anticipate the charging requirements. This helps EV companies or private </a:t>
            </a:r>
            <a:r>
              <a:rPr lang="en">
                <a:latin typeface="Roboto"/>
                <a:ea typeface="Roboto"/>
                <a:cs typeface="Roboto"/>
                <a:sym typeface="Roboto"/>
              </a:rPr>
              <a:t>plates</a:t>
            </a:r>
            <a:r>
              <a:rPr lang="en">
                <a:latin typeface="Roboto"/>
                <a:ea typeface="Roboto"/>
                <a:cs typeface="Roboto"/>
                <a:sym typeface="Roboto"/>
              </a:rPr>
              <a:t> install charging stations accordingly</a:t>
            </a:r>
            <a:endParaRPr>
              <a:latin typeface="Roboto"/>
              <a:ea typeface="Roboto"/>
              <a:cs typeface="Roboto"/>
              <a:sym typeface="Roboto"/>
            </a:endParaRPr>
          </a:p>
        </p:txBody>
      </p:sp>
      <p:pic>
        <p:nvPicPr>
          <p:cNvPr id="632" name="Google Shape;632;p20"/>
          <p:cNvPicPr preferRelativeResize="0"/>
          <p:nvPr/>
        </p:nvPicPr>
        <p:blipFill rotWithShape="1">
          <a:blip r:embed="rId3">
            <a:alphaModFix/>
          </a:blip>
          <a:srcRect b="18709" l="37506" r="6329" t="23527"/>
          <a:stretch/>
        </p:blipFill>
        <p:spPr>
          <a:xfrm>
            <a:off x="3844500" y="1078975"/>
            <a:ext cx="4842301" cy="3645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21"/>
          <p:cNvSpPr txBox="1"/>
          <p:nvPr>
            <p:ph type="title"/>
          </p:nvPr>
        </p:nvSpPr>
        <p:spPr>
          <a:xfrm>
            <a:off x="457200" y="410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 Data Analytics Platforms and EV Integration</a:t>
            </a:r>
            <a:endParaRPr/>
          </a:p>
        </p:txBody>
      </p:sp>
      <p:sp>
        <p:nvSpPr>
          <p:cNvPr id="638" name="Google Shape;638;p21"/>
          <p:cNvSpPr/>
          <p:nvPr/>
        </p:nvSpPr>
        <p:spPr>
          <a:xfrm>
            <a:off x="617825" y="1141050"/>
            <a:ext cx="2953500" cy="516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Hadoop-Based Approaches</a:t>
            </a:r>
            <a:endParaRPr/>
          </a:p>
        </p:txBody>
      </p:sp>
      <p:sp>
        <p:nvSpPr>
          <p:cNvPr id="639" name="Google Shape;639;p21"/>
          <p:cNvSpPr/>
          <p:nvPr/>
        </p:nvSpPr>
        <p:spPr>
          <a:xfrm>
            <a:off x="4434200" y="4085950"/>
            <a:ext cx="3149100" cy="492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EV Status Tracking</a:t>
            </a:r>
            <a:endParaRPr>
              <a:solidFill>
                <a:schemeClr val="lt1"/>
              </a:solidFill>
            </a:endParaRPr>
          </a:p>
        </p:txBody>
      </p:sp>
      <p:sp>
        <p:nvSpPr>
          <p:cNvPr id="640" name="Google Shape;640;p21"/>
          <p:cNvSpPr/>
          <p:nvPr/>
        </p:nvSpPr>
        <p:spPr>
          <a:xfrm>
            <a:off x="4434200" y="3358050"/>
            <a:ext cx="3149100" cy="492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Charging Meter Management</a:t>
            </a:r>
            <a:endParaRPr>
              <a:solidFill>
                <a:schemeClr val="lt1"/>
              </a:solidFill>
            </a:endParaRPr>
          </a:p>
        </p:txBody>
      </p:sp>
      <p:sp>
        <p:nvSpPr>
          <p:cNvPr id="641" name="Google Shape;641;p21"/>
          <p:cNvSpPr/>
          <p:nvPr/>
        </p:nvSpPr>
        <p:spPr>
          <a:xfrm>
            <a:off x="4434200" y="2630150"/>
            <a:ext cx="3149100" cy="492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Battery Consumption Prediction</a:t>
            </a:r>
            <a:endParaRPr>
              <a:solidFill>
                <a:schemeClr val="lt1"/>
              </a:solidFill>
            </a:endParaRPr>
          </a:p>
        </p:txBody>
      </p:sp>
      <p:sp>
        <p:nvSpPr>
          <p:cNvPr id="642" name="Google Shape;642;p21"/>
          <p:cNvSpPr/>
          <p:nvPr/>
        </p:nvSpPr>
        <p:spPr>
          <a:xfrm>
            <a:off x="4434200" y="1902250"/>
            <a:ext cx="3149100" cy="4926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Optimized Charging</a:t>
            </a:r>
            <a:endParaRPr>
              <a:solidFill>
                <a:schemeClr val="lt1"/>
              </a:solidFill>
            </a:endParaRPr>
          </a:p>
        </p:txBody>
      </p:sp>
      <p:cxnSp>
        <p:nvCxnSpPr>
          <p:cNvPr id="643" name="Google Shape;643;p21"/>
          <p:cNvCxnSpPr>
            <a:endCxn id="639" idx="1"/>
          </p:cNvCxnSpPr>
          <p:nvPr/>
        </p:nvCxnSpPr>
        <p:spPr>
          <a:xfrm flipH="1" rot="-5400000">
            <a:off x="1956200" y="1854250"/>
            <a:ext cx="2647200" cy="2308800"/>
          </a:xfrm>
          <a:prstGeom prst="bentConnector2">
            <a:avLst/>
          </a:prstGeom>
          <a:noFill/>
          <a:ln cap="flat" cmpd="sng" w="19050">
            <a:solidFill>
              <a:srgbClr val="1A1A1A"/>
            </a:solidFill>
            <a:prstDash val="solid"/>
            <a:round/>
            <a:headEnd len="med" w="med" type="none"/>
            <a:tailEnd len="med" w="med" type="oval"/>
          </a:ln>
        </p:spPr>
      </p:cxnSp>
      <p:cxnSp>
        <p:nvCxnSpPr>
          <p:cNvPr id="644" name="Google Shape;644;p21"/>
          <p:cNvCxnSpPr/>
          <p:nvPr/>
        </p:nvCxnSpPr>
        <p:spPr>
          <a:xfrm rot="10800000">
            <a:off x="2137925" y="2175600"/>
            <a:ext cx="2313900" cy="0"/>
          </a:xfrm>
          <a:prstGeom prst="straightConnector1">
            <a:avLst/>
          </a:prstGeom>
          <a:noFill/>
          <a:ln cap="flat" cmpd="sng" w="19050">
            <a:solidFill>
              <a:schemeClr val="dk1"/>
            </a:solidFill>
            <a:prstDash val="solid"/>
            <a:round/>
            <a:headEnd len="med" w="med" type="oval"/>
            <a:tailEnd len="med" w="med" type="none"/>
          </a:ln>
        </p:spPr>
      </p:cxnSp>
      <p:cxnSp>
        <p:nvCxnSpPr>
          <p:cNvPr id="645" name="Google Shape;645;p21"/>
          <p:cNvCxnSpPr/>
          <p:nvPr/>
        </p:nvCxnSpPr>
        <p:spPr>
          <a:xfrm rot="10800000">
            <a:off x="2122850" y="3604350"/>
            <a:ext cx="2313900" cy="0"/>
          </a:xfrm>
          <a:prstGeom prst="straightConnector1">
            <a:avLst/>
          </a:prstGeom>
          <a:noFill/>
          <a:ln cap="flat" cmpd="sng" w="19050">
            <a:solidFill>
              <a:schemeClr val="dk1"/>
            </a:solidFill>
            <a:prstDash val="solid"/>
            <a:round/>
            <a:headEnd len="med" w="med" type="oval"/>
            <a:tailEnd len="med" w="med" type="none"/>
          </a:ln>
        </p:spPr>
      </p:cxnSp>
      <p:cxnSp>
        <p:nvCxnSpPr>
          <p:cNvPr id="646" name="Google Shape;646;p21"/>
          <p:cNvCxnSpPr/>
          <p:nvPr/>
        </p:nvCxnSpPr>
        <p:spPr>
          <a:xfrm rot="10800000">
            <a:off x="2122850" y="2876450"/>
            <a:ext cx="2313900" cy="0"/>
          </a:xfrm>
          <a:prstGeom prst="straightConnector1">
            <a:avLst/>
          </a:prstGeom>
          <a:noFill/>
          <a:ln cap="flat" cmpd="sng" w="19050">
            <a:solidFill>
              <a:schemeClr val="dk1"/>
            </a:solidFill>
            <a:prstDash val="solid"/>
            <a:round/>
            <a:headEnd len="med" w="med" type="oval"/>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2"/>
          <p:cNvSpPr txBox="1"/>
          <p:nvPr>
            <p:ph type="title"/>
          </p:nvPr>
        </p:nvSpPr>
        <p:spPr>
          <a:xfrm>
            <a:off x="457200" y="2557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Optimized Charging</a:t>
            </a:r>
            <a:endParaRPr/>
          </a:p>
        </p:txBody>
      </p:sp>
      <p:sp>
        <p:nvSpPr>
          <p:cNvPr id="652" name="Google Shape;652;p22"/>
          <p:cNvSpPr/>
          <p:nvPr/>
        </p:nvSpPr>
        <p:spPr>
          <a:xfrm>
            <a:off x="425700" y="983100"/>
            <a:ext cx="1075800" cy="1128300"/>
          </a:xfrm>
          <a:prstGeom prst="ellipse">
            <a:avLst/>
          </a:prstGeom>
          <a:solidFill>
            <a:schemeClr val="lt1"/>
          </a:solidFill>
          <a:ln cap="flat" cmpd="sng" w="2286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 EV battery </a:t>
            </a:r>
            <a:endParaRPr b="1" sz="1800">
              <a:solidFill>
                <a:schemeClr val="dk1"/>
              </a:solidFill>
              <a:latin typeface="Fira Sans Extra Condensed"/>
              <a:ea typeface="Fira Sans Extra Condensed"/>
              <a:cs typeface="Fira Sans Extra Condensed"/>
              <a:sym typeface="Fira Sans Extra Condensed"/>
            </a:endParaRPr>
          </a:p>
          <a:p>
            <a:pPr indent="0" lvl="0" marL="0" marR="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data</a:t>
            </a:r>
            <a:endParaRPr>
              <a:solidFill>
                <a:schemeClr val="dk1"/>
              </a:solidFill>
            </a:endParaRPr>
          </a:p>
        </p:txBody>
      </p:sp>
      <p:sp>
        <p:nvSpPr>
          <p:cNvPr id="653" name="Google Shape;653;p22"/>
          <p:cNvSpPr/>
          <p:nvPr/>
        </p:nvSpPr>
        <p:spPr>
          <a:xfrm>
            <a:off x="1621787" y="2204234"/>
            <a:ext cx="1075800" cy="1128300"/>
          </a:xfrm>
          <a:prstGeom prst="ellipse">
            <a:avLst/>
          </a:prstGeom>
          <a:solidFill>
            <a:schemeClr val="lt1"/>
          </a:solidFill>
          <a:ln cap="flat" cmpd="sng" w="2286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 </a:t>
            </a:r>
            <a:r>
              <a:rPr b="1" lang="en" sz="1800">
                <a:solidFill>
                  <a:schemeClr val="dk1"/>
                </a:solidFill>
                <a:latin typeface="Fira Sans Extra Condensed"/>
                <a:ea typeface="Fira Sans Extra Condensed"/>
                <a:cs typeface="Fira Sans Extra Condensed"/>
                <a:sym typeface="Fira Sans Extra Condensed"/>
              </a:rPr>
              <a:t>Grid demand data</a:t>
            </a:r>
            <a:endParaRPr b="1" sz="1800">
              <a:solidFill>
                <a:schemeClr val="dk1"/>
              </a:solidFill>
              <a:latin typeface="Fira Sans Extra Condensed"/>
              <a:ea typeface="Fira Sans Extra Condensed"/>
              <a:cs typeface="Fira Sans Extra Condensed"/>
              <a:sym typeface="Fira Sans Extra Condensed"/>
            </a:endParaRPr>
          </a:p>
        </p:txBody>
      </p:sp>
      <p:sp>
        <p:nvSpPr>
          <p:cNvPr id="654" name="Google Shape;654;p22"/>
          <p:cNvSpPr/>
          <p:nvPr/>
        </p:nvSpPr>
        <p:spPr>
          <a:xfrm>
            <a:off x="1621787" y="983100"/>
            <a:ext cx="1075800" cy="1128300"/>
          </a:xfrm>
          <a:prstGeom prst="ellipse">
            <a:avLst/>
          </a:prstGeom>
          <a:solidFill>
            <a:schemeClr val="lt1"/>
          </a:solidFill>
          <a:ln cap="flat" cmpd="sng" w="2286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 </a:t>
            </a:r>
            <a:r>
              <a:rPr b="1" lang="en" sz="1800">
                <a:solidFill>
                  <a:schemeClr val="dk1"/>
                </a:solidFill>
                <a:latin typeface="Fira Sans Extra Condensed"/>
                <a:ea typeface="Fira Sans Extra Condensed"/>
                <a:cs typeface="Fira Sans Extra Condensed"/>
                <a:sym typeface="Fira Sans Extra Condensed"/>
              </a:rPr>
              <a:t>User data</a:t>
            </a:r>
            <a:endParaRPr>
              <a:solidFill>
                <a:schemeClr val="dk1"/>
              </a:solidFill>
            </a:endParaRPr>
          </a:p>
        </p:txBody>
      </p:sp>
      <p:sp>
        <p:nvSpPr>
          <p:cNvPr id="655" name="Google Shape;655;p22"/>
          <p:cNvSpPr/>
          <p:nvPr/>
        </p:nvSpPr>
        <p:spPr>
          <a:xfrm>
            <a:off x="425700" y="2204234"/>
            <a:ext cx="1075800" cy="1128300"/>
          </a:xfrm>
          <a:prstGeom prst="ellipse">
            <a:avLst/>
          </a:prstGeom>
          <a:solidFill>
            <a:schemeClr val="lt1"/>
          </a:solidFill>
          <a:ln cap="flat" cmpd="sng" w="2286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 </a:t>
            </a:r>
            <a:r>
              <a:rPr b="1" lang="en" sz="1800">
                <a:solidFill>
                  <a:schemeClr val="dk1"/>
                </a:solidFill>
                <a:latin typeface="Fira Sans Extra Condensed"/>
                <a:ea typeface="Fira Sans Extra Condensed"/>
                <a:cs typeface="Fira Sans Extra Condensed"/>
                <a:sym typeface="Fira Sans Extra Condensed"/>
              </a:rPr>
              <a:t>Charging </a:t>
            </a:r>
            <a:endParaRPr b="1" sz="1800">
              <a:solidFill>
                <a:schemeClr val="dk1"/>
              </a:solidFill>
              <a:latin typeface="Fira Sans Extra Condensed"/>
              <a:ea typeface="Fira Sans Extra Condensed"/>
              <a:cs typeface="Fira Sans Extra Condensed"/>
              <a:sym typeface="Fira Sans Extra Condensed"/>
            </a:endParaRPr>
          </a:p>
          <a:p>
            <a:pPr indent="0" lvl="0" marL="0" marR="0" rtl="0" algn="ctr">
              <a:spcBef>
                <a:spcPts val="0"/>
              </a:spcBef>
              <a:spcAft>
                <a:spcPts val="0"/>
              </a:spcAft>
              <a:buClr>
                <a:schemeClr val="dk1"/>
              </a:buClr>
              <a:buSzPts val="1100"/>
              <a:buFont typeface="Arial"/>
              <a:buNone/>
            </a:pPr>
            <a:r>
              <a:rPr b="1" lang="en" sz="1800">
                <a:solidFill>
                  <a:schemeClr val="dk1"/>
                </a:solidFill>
                <a:latin typeface="Fira Sans Extra Condensed"/>
                <a:ea typeface="Fira Sans Extra Condensed"/>
                <a:cs typeface="Fira Sans Extra Condensed"/>
                <a:sym typeface="Fira Sans Extra Condensed"/>
              </a:rPr>
              <a:t>station data</a:t>
            </a:r>
            <a:endParaRPr b="1" sz="1800">
              <a:solidFill>
                <a:schemeClr val="dk1"/>
              </a:solidFill>
              <a:latin typeface="Fira Sans Extra Condensed"/>
              <a:ea typeface="Fira Sans Extra Condensed"/>
              <a:cs typeface="Fira Sans Extra Condensed"/>
              <a:sym typeface="Fira Sans Extra Condensed"/>
            </a:endParaRPr>
          </a:p>
        </p:txBody>
      </p:sp>
      <p:sp>
        <p:nvSpPr>
          <p:cNvPr id="656" name="Google Shape;656;p22"/>
          <p:cNvSpPr/>
          <p:nvPr/>
        </p:nvSpPr>
        <p:spPr>
          <a:xfrm>
            <a:off x="1116793" y="1705023"/>
            <a:ext cx="865200" cy="903900"/>
          </a:xfrm>
          <a:prstGeom prst="ellipse">
            <a:avLst/>
          </a:prstGeom>
          <a:solidFill>
            <a:schemeClr val="accent1"/>
          </a:solidFill>
          <a:ln>
            <a:noFill/>
          </a:ln>
        </p:spPr>
        <p:txBody>
          <a:bodyPr anchorCtr="0" anchor="ctr" bIns="91425" lIns="0" spcFirstLastPara="1" rIns="0" wrap="square" tIns="91425">
            <a:noAutofit/>
          </a:bodyPr>
          <a:lstStyle/>
          <a:p>
            <a:pPr indent="0" lvl="0" marL="0" marR="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Data</a:t>
            </a:r>
            <a:endParaRPr b="1" sz="1800">
              <a:solidFill>
                <a:schemeClr val="lt1"/>
              </a:solidFill>
              <a:latin typeface="Fira Sans Extra Condensed"/>
              <a:ea typeface="Fira Sans Extra Condensed"/>
              <a:cs typeface="Fira Sans Extra Condensed"/>
              <a:sym typeface="Fira Sans Extra Condensed"/>
            </a:endParaRPr>
          </a:p>
          <a:p>
            <a:pPr indent="0" lvl="0" marL="0" marR="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Source</a:t>
            </a:r>
            <a:endParaRPr b="1" sz="1800">
              <a:solidFill>
                <a:schemeClr val="lt1"/>
              </a:solidFill>
              <a:latin typeface="Fira Sans Extra Condensed"/>
              <a:ea typeface="Fira Sans Extra Condensed"/>
              <a:cs typeface="Fira Sans Extra Condensed"/>
              <a:sym typeface="Fira Sans Extra Condensed"/>
            </a:endParaRPr>
          </a:p>
        </p:txBody>
      </p:sp>
      <p:cxnSp>
        <p:nvCxnSpPr>
          <p:cNvPr id="657" name="Google Shape;657;p22"/>
          <p:cNvCxnSpPr>
            <a:endCxn id="658" idx="2"/>
          </p:cNvCxnSpPr>
          <p:nvPr/>
        </p:nvCxnSpPr>
        <p:spPr>
          <a:xfrm>
            <a:off x="2439600" y="2200775"/>
            <a:ext cx="1673400" cy="0"/>
          </a:xfrm>
          <a:prstGeom prst="straightConnector1">
            <a:avLst/>
          </a:prstGeom>
          <a:noFill/>
          <a:ln cap="flat" cmpd="sng" w="28575">
            <a:solidFill>
              <a:schemeClr val="dk2"/>
            </a:solidFill>
            <a:prstDash val="solid"/>
            <a:round/>
            <a:headEnd len="med" w="med" type="none"/>
            <a:tailEnd len="med" w="med" type="triangle"/>
          </a:ln>
        </p:spPr>
      </p:cxnSp>
      <p:pic>
        <p:nvPicPr>
          <p:cNvPr id="659" name="Google Shape;659;p22"/>
          <p:cNvPicPr preferRelativeResize="0"/>
          <p:nvPr/>
        </p:nvPicPr>
        <p:blipFill>
          <a:blip r:embed="rId3">
            <a:alphaModFix/>
          </a:blip>
          <a:stretch>
            <a:fillRect/>
          </a:stretch>
        </p:blipFill>
        <p:spPr>
          <a:xfrm>
            <a:off x="5364175" y="1256513"/>
            <a:ext cx="3470226" cy="964725"/>
          </a:xfrm>
          <a:prstGeom prst="rect">
            <a:avLst/>
          </a:prstGeom>
          <a:noFill/>
          <a:ln>
            <a:noFill/>
          </a:ln>
        </p:spPr>
      </p:pic>
      <p:pic>
        <p:nvPicPr>
          <p:cNvPr id="660" name="Google Shape;660;p22"/>
          <p:cNvPicPr preferRelativeResize="0"/>
          <p:nvPr/>
        </p:nvPicPr>
        <p:blipFill>
          <a:blip r:embed="rId4">
            <a:alphaModFix/>
          </a:blip>
          <a:stretch>
            <a:fillRect/>
          </a:stretch>
        </p:blipFill>
        <p:spPr>
          <a:xfrm>
            <a:off x="5339437" y="2613812"/>
            <a:ext cx="3520575" cy="758950"/>
          </a:xfrm>
          <a:prstGeom prst="rect">
            <a:avLst/>
          </a:prstGeom>
          <a:noFill/>
          <a:ln>
            <a:noFill/>
          </a:ln>
        </p:spPr>
      </p:pic>
      <p:sp>
        <p:nvSpPr>
          <p:cNvPr id="661" name="Google Shape;661;p22"/>
          <p:cNvSpPr/>
          <p:nvPr/>
        </p:nvSpPr>
        <p:spPr>
          <a:xfrm>
            <a:off x="5200725" y="941188"/>
            <a:ext cx="3798000" cy="30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Fira Sans Extra Condensed"/>
                <a:ea typeface="Fira Sans Extra Condensed"/>
                <a:cs typeface="Fira Sans Extra Condensed"/>
                <a:sym typeface="Fira Sans Extra Condensed"/>
              </a:rPr>
              <a:t>Structure of Calculation Basic Data Table</a:t>
            </a:r>
            <a:endParaRPr sz="1300"/>
          </a:p>
        </p:txBody>
      </p:sp>
      <p:sp>
        <p:nvSpPr>
          <p:cNvPr id="662" name="Google Shape;662;p22"/>
          <p:cNvSpPr/>
          <p:nvPr/>
        </p:nvSpPr>
        <p:spPr>
          <a:xfrm>
            <a:off x="5200725" y="2308700"/>
            <a:ext cx="3798000" cy="305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Structure of Charge Request and Event Table</a:t>
            </a:r>
            <a:endParaRPr sz="1200"/>
          </a:p>
        </p:txBody>
      </p:sp>
      <p:sp>
        <p:nvSpPr>
          <p:cNvPr id="658" name="Google Shape;658;p22"/>
          <p:cNvSpPr/>
          <p:nvPr/>
        </p:nvSpPr>
        <p:spPr>
          <a:xfrm>
            <a:off x="4113000" y="1688825"/>
            <a:ext cx="918000" cy="1023900"/>
          </a:xfrm>
          <a:prstGeom prst="ellipse">
            <a:avLst/>
          </a:prstGeom>
          <a:solidFill>
            <a:schemeClr val="accent3"/>
          </a:solidFill>
          <a:ln>
            <a:noFill/>
          </a:ln>
        </p:spPr>
        <p:txBody>
          <a:bodyPr anchorCtr="0" anchor="t" bIns="91425" lIns="0" spcFirstLastPara="1" rIns="0" wrap="square" tIns="91425">
            <a:noAutofit/>
          </a:bodyPr>
          <a:lstStyle/>
          <a:p>
            <a:pPr indent="0" lvl="0" marL="0" marR="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HBase </a:t>
            </a:r>
            <a:endParaRPr b="1" sz="1800">
              <a:solidFill>
                <a:schemeClr val="lt1"/>
              </a:solidFill>
              <a:latin typeface="Fira Sans Extra Condensed"/>
              <a:ea typeface="Fira Sans Extra Condensed"/>
              <a:cs typeface="Fira Sans Extra Condensed"/>
              <a:sym typeface="Fira Sans Extra Condensed"/>
            </a:endParaRPr>
          </a:p>
        </p:txBody>
      </p:sp>
      <p:grpSp>
        <p:nvGrpSpPr>
          <p:cNvPr id="663" name="Google Shape;663;p22"/>
          <p:cNvGrpSpPr/>
          <p:nvPr/>
        </p:nvGrpSpPr>
        <p:grpSpPr>
          <a:xfrm>
            <a:off x="145284" y="3844637"/>
            <a:ext cx="3365756" cy="1208454"/>
            <a:chOff x="124229" y="1357238"/>
            <a:chExt cx="3998759" cy="1555683"/>
          </a:xfrm>
        </p:grpSpPr>
        <p:sp>
          <p:nvSpPr>
            <p:cNvPr id="664" name="Google Shape;664;p22"/>
            <p:cNvSpPr/>
            <p:nvPr/>
          </p:nvSpPr>
          <p:spPr>
            <a:xfrm>
              <a:off x="2187088" y="2186621"/>
              <a:ext cx="1935900" cy="726300"/>
            </a:xfrm>
            <a:prstGeom prst="roundRect">
              <a:avLst>
                <a:gd fmla="val 2360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MAP</a:t>
              </a:r>
              <a:endParaRPr>
                <a:solidFill>
                  <a:schemeClr val="lt1"/>
                </a:solidFill>
              </a:endParaRPr>
            </a:p>
          </p:txBody>
        </p:sp>
        <p:sp>
          <p:nvSpPr>
            <p:cNvPr id="665" name="Google Shape;665;p22"/>
            <p:cNvSpPr/>
            <p:nvPr/>
          </p:nvSpPr>
          <p:spPr>
            <a:xfrm>
              <a:off x="124229" y="1357238"/>
              <a:ext cx="1745700" cy="12234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key1: stationID; eventID </a:t>
              </a:r>
              <a:endParaRPr b="1" sz="1500">
                <a:solidFill>
                  <a:schemeClr val="lt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value1: tCharge; tWait; tOut</a:t>
              </a:r>
              <a:endParaRPr sz="1100">
                <a:solidFill>
                  <a:schemeClr val="lt1"/>
                </a:solidFill>
              </a:endParaRPr>
            </a:p>
          </p:txBody>
        </p:sp>
        <p:cxnSp>
          <p:nvCxnSpPr>
            <p:cNvPr id="666" name="Google Shape;666;p22"/>
            <p:cNvCxnSpPr>
              <a:stCxn id="664" idx="1"/>
              <a:endCxn id="665" idx="3"/>
            </p:cNvCxnSpPr>
            <p:nvPr/>
          </p:nvCxnSpPr>
          <p:spPr>
            <a:xfrm rot="10800000">
              <a:off x="1869988" y="1968971"/>
              <a:ext cx="317100" cy="580800"/>
            </a:xfrm>
            <a:prstGeom prst="straightConnector1">
              <a:avLst/>
            </a:prstGeom>
            <a:noFill/>
            <a:ln cap="flat" cmpd="sng" w="28575">
              <a:solidFill>
                <a:schemeClr val="accent3"/>
              </a:solidFill>
              <a:prstDash val="solid"/>
              <a:round/>
              <a:headEnd len="med" w="med" type="triangle"/>
              <a:tailEnd len="med" w="med" type="none"/>
            </a:ln>
          </p:spPr>
        </p:cxnSp>
      </p:grpSp>
      <p:grpSp>
        <p:nvGrpSpPr>
          <p:cNvPr id="667" name="Google Shape;667;p22"/>
          <p:cNvGrpSpPr/>
          <p:nvPr/>
        </p:nvGrpSpPr>
        <p:grpSpPr>
          <a:xfrm>
            <a:off x="3882379" y="3844645"/>
            <a:ext cx="3383548" cy="1226901"/>
            <a:chOff x="4401307" y="1187707"/>
            <a:chExt cx="4019898" cy="1579430"/>
          </a:xfrm>
        </p:grpSpPr>
        <p:sp>
          <p:nvSpPr>
            <p:cNvPr id="668" name="Google Shape;668;p22"/>
            <p:cNvSpPr/>
            <p:nvPr/>
          </p:nvSpPr>
          <p:spPr>
            <a:xfrm>
              <a:off x="6485306" y="2040838"/>
              <a:ext cx="1935900" cy="726300"/>
            </a:xfrm>
            <a:prstGeom prst="roundRect">
              <a:avLst>
                <a:gd fmla="val 2360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Reduce</a:t>
              </a:r>
              <a:endParaRPr>
                <a:solidFill>
                  <a:schemeClr val="lt1"/>
                </a:solidFill>
              </a:endParaRPr>
            </a:p>
          </p:txBody>
        </p:sp>
        <p:sp>
          <p:nvSpPr>
            <p:cNvPr id="669" name="Google Shape;669;p22"/>
            <p:cNvSpPr/>
            <p:nvPr/>
          </p:nvSpPr>
          <p:spPr>
            <a:xfrm>
              <a:off x="4401307" y="1187707"/>
              <a:ext cx="1745700" cy="12234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key2: stationID value2: eventID; Priority</a:t>
              </a:r>
              <a:endParaRPr sz="1100">
                <a:solidFill>
                  <a:schemeClr val="lt1"/>
                </a:solidFill>
              </a:endParaRPr>
            </a:p>
          </p:txBody>
        </p:sp>
        <p:cxnSp>
          <p:nvCxnSpPr>
            <p:cNvPr id="670" name="Google Shape;670;p22"/>
            <p:cNvCxnSpPr>
              <a:stCxn id="668" idx="1"/>
              <a:endCxn id="669" idx="3"/>
            </p:cNvCxnSpPr>
            <p:nvPr/>
          </p:nvCxnSpPr>
          <p:spPr>
            <a:xfrm rot="10800000">
              <a:off x="6146906" y="1799488"/>
              <a:ext cx="338400" cy="604500"/>
            </a:xfrm>
            <a:prstGeom prst="straightConnector1">
              <a:avLst/>
            </a:prstGeom>
            <a:noFill/>
            <a:ln cap="flat" cmpd="sng" w="28575">
              <a:solidFill>
                <a:schemeClr val="accent3"/>
              </a:solidFill>
              <a:prstDash val="solid"/>
              <a:round/>
              <a:headEnd len="med" w="med" type="triangle"/>
              <a:tailEnd len="med" w="med" type="none"/>
            </a:ln>
          </p:spPr>
        </p:cxnSp>
      </p:grpSp>
      <p:cxnSp>
        <p:nvCxnSpPr>
          <p:cNvPr id="671" name="Google Shape;671;p22"/>
          <p:cNvCxnSpPr>
            <a:stCxn id="669" idx="1"/>
            <a:endCxn id="664" idx="3"/>
          </p:cNvCxnSpPr>
          <p:nvPr/>
        </p:nvCxnSpPr>
        <p:spPr>
          <a:xfrm flipH="1">
            <a:off x="3510979" y="4319813"/>
            <a:ext cx="371400" cy="451200"/>
          </a:xfrm>
          <a:prstGeom prst="straightConnector1">
            <a:avLst/>
          </a:prstGeom>
          <a:noFill/>
          <a:ln cap="flat" cmpd="sng" w="28575">
            <a:solidFill>
              <a:schemeClr val="accent3"/>
            </a:solidFill>
            <a:prstDash val="solid"/>
            <a:round/>
            <a:headEnd len="med" w="med" type="triangle"/>
            <a:tailEnd len="med" w="med" type="none"/>
          </a:ln>
        </p:spPr>
      </p:cxnSp>
      <p:sp>
        <p:nvSpPr>
          <p:cNvPr id="672" name="Google Shape;672;p22"/>
          <p:cNvSpPr/>
          <p:nvPr/>
        </p:nvSpPr>
        <p:spPr>
          <a:xfrm>
            <a:off x="7529313" y="3844700"/>
            <a:ext cx="1469400" cy="950400"/>
          </a:xfrm>
          <a:prstGeom prst="roundRect">
            <a:avLst>
              <a:gd fmla="val 2360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Fira Sans Extra Condensed"/>
                <a:ea typeface="Fira Sans Extra Condensed"/>
                <a:cs typeface="Fira Sans Extra Condensed"/>
                <a:sym typeface="Fira Sans Extra Condensed"/>
              </a:rPr>
              <a:t>key2:stationID value: List&lt;List&lt; Priority&gt;&gt;</a:t>
            </a:r>
            <a:endParaRPr sz="1100">
              <a:solidFill>
                <a:schemeClr val="lt1"/>
              </a:solidFill>
            </a:endParaRPr>
          </a:p>
        </p:txBody>
      </p:sp>
      <p:cxnSp>
        <p:nvCxnSpPr>
          <p:cNvPr id="673" name="Google Shape;673;p22"/>
          <p:cNvCxnSpPr>
            <a:stCxn id="672" idx="1"/>
            <a:endCxn id="668" idx="3"/>
          </p:cNvCxnSpPr>
          <p:nvPr/>
        </p:nvCxnSpPr>
        <p:spPr>
          <a:xfrm flipH="1">
            <a:off x="7265913" y="4319900"/>
            <a:ext cx="263400" cy="469500"/>
          </a:xfrm>
          <a:prstGeom prst="straightConnector1">
            <a:avLst/>
          </a:prstGeom>
          <a:noFill/>
          <a:ln cap="flat" cmpd="sng" w="28575">
            <a:solidFill>
              <a:schemeClr val="accent3"/>
            </a:solidFill>
            <a:prstDash val="solid"/>
            <a:round/>
            <a:headEnd len="med" w="med" type="triangle"/>
            <a:tailEnd len="med" w="med" type="none"/>
          </a:ln>
        </p:spPr>
      </p:cxnSp>
      <p:cxnSp>
        <p:nvCxnSpPr>
          <p:cNvPr id="674" name="Google Shape;674;p22"/>
          <p:cNvCxnSpPr>
            <a:stCxn id="658" idx="4"/>
            <a:endCxn id="675" idx="0"/>
          </p:cNvCxnSpPr>
          <p:nvPr/>
        </p:nvCxnSpPr>
        <p:spPr>
          <a:xfrm>
            <a:off x="4572000" y="2712725"/>
            <a:ext cx="0" cy="619800"/>
          </a:xfrm>
          <a:prstGeom prst="straightConnector1">
            <a:avLst/>
          </a:prstGeom>
          <a:noFill/>
          <a:ln cap="flat" cmpd="sng" w="28575">
            <a:solidFill>
              <a:schemeClr val="dk2"/>
            </a:solidFill>
            <a:prstDash val="solid"/>
            <a:round/>
            <a:headEnd len="med" w="med" type="none"/>
            <a:tailEnd len="med" w="med" type="triangle"/>
          </a:ln>
        </p:spPr>
      </p:cxnSp>
      <p:pic>
        <p:nvPicPr>
          <p:cNvPr id="676" name="Google Shape;676;p22"/>
          <p:cNvPicPr preferRelativeResize="0"/>
          <p:nvPr/>
        </p:nvPicPr>
        <p:blipFill>
          <a:blip r:embed="rId5">
            <a:alphaModFix/>
          </a:blip>
          <a:stretch>
            <a:fillRect/>
          </a:stretch>
        </p:blipFill>
        <p:spPr>
          <a:xfrm>
            <a:off x="4286041" y="2200775"/>
            <a:ext cx="571920" cy="451200"/>
          </a:xfrm>
          <a:prstGeom prst="rect">
            <a:avLst/>
          </a:prstGeom>
          <a:noFill/>
          <a:ln>
            <a:noFill/>
          </a:ln>
        </p:spPr>
      </p:pic>
      <p:pic>
        <p:nvPicPr>
          <p:cNvPr id="675" name="Google Shape;675;p22"/>
          <p:cNvPicPr preferRelativeResize="0"/>
          <p:nvPr/>
        </p:nvPicPr>
        <p:blipFill>
          <a:blip r:embed="rId6">
            <a:alphaModFix/>
          </a:blip>
          <a:stretch>
            <a:fillRect/>
          </a:stretch>
        </p:blipFill>
        <p:spPr>
          <a:xfrm>
            <a:off x="3588972" y="3332524"/>
            <a:ext cx="1966054" cy="45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ivacy &amp; Big Data Infographics by Slidesgo">
  <a:themeElements>
    <a:clrScheme name="Simple Light">
      <a:dk1>
        <a:srgbClr val="000000"/>
      </a:dk1>
      <a:lt1>
        <a:srgbClr val="FFFFFF"/>
      </a:lt1>
      <a:dk2>
        <a:srgbClr val="818181"/>
      </a:dk2>
      <a:lt2>
        <a:srgbClr val="E6E6E6"/>
      </a:lt2>
      <a:accent1>
        <a:srgbClr val="115F8A"/>
      </a:accent1>
      <a:accent2>
        <a:srgbClr val="01B8AC"/>
      </a:accent2>
      <a:accent3>
        <a:srgbClr val="5CCFEE"/>
      </a:accent3>
      <a:accent4>
        <a:srgbClr val="FDCD51"/>
      </a:accent4>
      <a:accent5>
        <a:srgbClr val="115F8A"/>
      </a:accent5>
      <a:accent6>
        <a:srgbClr val="01B8A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