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The OS must allocate resources to processes in conformance with a specific policy</a:t>
            </a:r>
          </a:p>
          <a:p>
            <a:pPr>
              <a:defRPr sz="1800"/>
            </a:pPr>
            <a:r>
              <a:t>While at the same time avoiding deadlock</a:t>
            </a:r>
          </a:p>
          <a:p>
            <a:pPr>
              <a:defRPr sz="1800"/>
            </a:pPr>
            <a:r>
              <a:t>The OS may be required to support interprocess communication and user creation of processes, both of which may aid in the structuring of applications</a:t>
            </a:r>
          </a:p>
          <a:p>
            <a:pPr>
              <a:defRPr sz="1800"/>
            </a:pPr>
            <a:r>
              <a:t>Then  we  look  at  the  data  structures  that  the  OS  uses  to  manage processes</a:t>
            </a:r>
          </a:p>
          <a:p>
            <a:pPr>
              <a:defRPr sz="1800"/>
            </a:pPr>
            <a:r>
              <a:t>Next, we look at the ways in which the OS uses these data structures to control process execution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Note: In  this  chapter, reference  is  occasionally  made  to  virtual  memory</a:t>
            </a:r>
          </a:p>
          <a:p>
            <a:pPr>
              <a:defRPr sz="1800"/>
            </a:pPr>
            <a:r>
              <a:t>Computer applications are developed to perform some task</a:t>
            </a:r>
          </a:p>
          <a:p>
            <a:pPr>
              <a:defRPr sz="1800"/>
            </a:pPr>
            <a:r>
              <a:t>Typically, they accept input from the outside world, perform some processing, and generate output</a:t>
            </a:r>
          </a:p>
          <a:p>
            <a:pPr>
              <a:defRPr sz="1800"/>
            </a:pPr>
            <a:r>
              <a:t>The principal reasons for this are as follows:     a</a:t>
            </a:r>
          </a:p>
          <a:p>
            <a:pPr>
              <a:defRPr sz="1800"/>
            </a:pPr>
            <a:r>
              <a:t>The  processor  itself  provides  only  limited  support  for  multiprogramming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Resources include main memory, network interfaces, file systems, and so on</a:t>
            </a:r>
          </a:p>
          <a:p>
            <a:pPr>
              <a:defRPr sz="1800"/>
            </a:pPr>
            <a:r>
              <a:t>Once the OS has  created  these  resource  abstractions  for  applications  to  use, it  must  also manage  their  use</a:t>
            </a:r>
          </a:p>
          <a:p>
            <a:pPr>
              <a:defRPr sz="1800"/>
            </a:pPr>
            <a:r>
              <a:t>The  physical  processor  is  switched  among  multiple  applications  so all will appear to be progressing</a:t>
            </a:r>
          </a:p>
          <a:p>
            <a:pPr>
              <a:defRPr sz="1800"/>
            </a:pPr>
            <a:r>
              <a:t>The processor and I/O devices can be used efficiently</a:t>
            </a:r>
          </a:p>
          <a:p>
            <a:pPr>
              <a:defRPr sz="1800"/>
            </a:pPr>
            <a:r>
              <a:t>PROCESSES AND PROCESS CONTROL BLOCKS  Recall  from  Chapter  2  that  we  suggested  several  definitions  of  the  term  process, including     A program in execution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An instance of a program running on a computer</a:t>
            </a:r>
          </a:p>
          <a:p>
            <a:pPr>
              <a:defRPr sz="1800"/>
            </a:pPr>
            <a:r>
              <a:t>The entity that can be assigned to and executed on a processor</a:t>
            </a:r>
          </a:p>
          <a:p>
            <a:pPr>
              <a:defRPr sz="1800"/>
            </a:pPr>
            <a:r>
              <a:t>A unit of activity characterized by the execution of a sequence of instructions, a current state, and an associated set of system resources</a:t>
            </a:r>
          </a:p>
          <a:p>
            <a:pPr>
              <a:defRPr sz="1800"/>
            </a:pPr>
            <a:r>
              <a:t>We can also think of a process as an entity that consists of a number of elements</a:t>
            </a:r>
          </a:p>
          <a:p>
            <a:pPr>
              <a:defRPr sz="1800"/>
            </a:pPr>
            <a:r>
              <a:t>Let us suppose that the processor begins to execute this program code, and we refer to this executing entity as a process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State: If the process is currently executing, it is in the running state</a:t>
            </a:r>
          </a:p>
          <a:p>
            <a:pPr>
              <a:defRPr sz="1800"/>
            </a:pPr>
            <a:r>
              <a:t>Priority: Priority level relative to other processes</a:t>
            </a:r>
          </a:p>
          <a:p>
            <a:pPr>
              <a:defRPr sz="1800"/>
            </a:pPr>
            <a:r>
              <a:t>Program  counter: The  address  of  the  next  instruction  in  the  program  to  be</a:t>
            </a:r>
          </a:p>
          <a:p>
            <a:pPr>
              <a:defRPr sz="1800"/>
            </a:pPr>
            <a:r>
              <a:t>Memory pointers: Includes pointers to the program code and data associated with this process, plus any memory blocks shared with other processes</a:t>
            </a:r>
          </a:p>
          <a:p>
            <a:pPr>
              <a:defRPr sz="1800"/>
            </a:pPr>
            <a:r>
              <a:t>Context  data: These  are  data  that  are  present  in  registers  in  the  processor     I/O status information: Includes outstanding I/O requests, I/O devices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</a:p>
          <a:p>
            <a:pPr>
              <a:defRPr sz="1800"/>
            </a:pPr>
            <a:r>
              <a:t>Assigned to this process, a list of files in use by the process, and so on</a:t>
            </a:r>
          </a:p>
          <a:p>
            <a:pPr>
              <a:defRPr sz="1800"/>
            </a:pPr>
            <a:r>
              <a:t>Accounting information: May include the amount of processor time and clock time used, time limits, account numbers, and so on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1176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PES Institute of Tech.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