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custom-properties+xml" PartName="/docProps/custom.xml"/>
  <Override ContentType="application/vnd.openxmlformats-officedocument.presentationml.handoutMaster+xml" PartName="/ppt/handoutMasters/handoutMaster1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presentationml.tags+xml" PartName="/ppt/tags/tag1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Override+xml" PartName="/ppt/theme/themeOverride1.xml"/>
  <Override ContentType="application/vnd.openxmlformats-officedocument.themeOverride+xml" PartName="/ppt/theme/themeOverride2.xml"/>
  <Override ContentType="application/vnd.openxmlformats-officedocument.presentationml.viewProps+xml" PartName="/ppt/viewProps.xml"/>
</Types>
</file>

<file path=_rels/.rels><?xml version='1.0' encoding='UTF-8' standalone='yes'?>
<Relationships xmlns="http://schemas.openxmlformats.org/package/2006/relationships"><Relationship Id="rId4" Type="http://schemas.openxmlformats.org/package/2006/relationships/metadata/thumbnail" Target="docProps/thumbnail.jpeg"/><Relationship Id="rId2" Type="http://schemas.openxmlformats.org/package/2006/relationships/metadata/core-properties" Target="docProps/core.xml"/><Relationship Id="rId5" Type="http://schemas.openxmlformats.org/officeDocument/2006/relationships/custom-properties" Target="docProps/custom.xml"/><Relationship Id="rId3" Type="http://schemas.openxmlformats.org/officeDocument/2006/relationships/extended-properties" Target="docProps/app.xml"/><Relationship Id="rId1" Type="http://schemas.openxmlformats.org/officeDocument/2006/relationships/officeDocument" Target="ppt/presentation.xml"/></Relationships>
</file>

<file path=ppt/presentation.xml><?xml version="1.0" encoding="utf-8"?>
<p:presentation xmlns:r="http://schemas.openxmlformats.org/officeDocument/2006/relationships" xmlns:a="http://schemas.openxmlformats.org/drawingml/2006/main" xmlns:p="http://schemas.openxmlformats.org/presentationml/2006/main">
  <p:sldMasterIdLst>
    <p:sldMasterId id="2147483648" r:id="rId1"/>
  </p:sldMasterIdLst>
  <p:notesMasterIdLst>
    <p:notesMasterId r:id="rId2"/>
  </p:notesMasterIdLst>
  <p:handoutMasterIdLst>
    <p:handoutMasterId r:id="rId3"/>
  </p:handoutMasterIdLst>
  <p:sldIdLst>
    <p:sldId id="256" r:id="rId4"/>
    <p:sldId id="295" r:id="rId5"/>
    <p:sldId id="297" r:id="rId6"/>
    <p:sldId id="298" r:id="rId7"/>
    <p:sldId id="303" r:id="rId8"/>
    <p:sldId id="304" r:id="rId9"/>
    <p:sldId id="299" r:id="rId10"/>
    <p:sldId id="300" r:id="rId11"/>
    <p:sldId id="301" r:id="rId12"/>
    <p:sldId id="302" r:id="rId13"/>
    <p:sldId id="314" r:id="rId14"/>
    <p:sldId id="312" r:id="rId15"/>
    <p:sldId id="313" r:id="rId16"/>
  </p:sldIdLst>
  <p:sldSz cx="9144000" cy="6858000" type="screen4x3"/>
  <p:notesSz cx="6877050" cy="9163050"/>
  <p:custDataLst>
    <p:tags r:id="rId17"/>
  </p:custDataLst>
  <p:defaultTextStyle>
    <a:defPPr algn="l" rtl="0" eaLnBrk="1" hangingPunct="1">
      <a:defRPr kumimoji="0" lang="en-US" altLang="en-US"/>
    </a:defPPr>
    <a:lvl1pPr marL="0" indent="0" algn="l" defTabSz="914400" rtl="0" eaLnBrk="0" fontAlgn="base" hangingPunct="0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2400" b="0" i="0" u="none" baseline="0">
        <a:solidFill>
          <a:schemeClr val="tx1"/>
        </a:solidFill>
        <a:latin typeface="Times New Roman" pitchFamily="18" charset="0"/>
      </a:defRPr>
    </a:lvl1pPr>
    <a:lvl2pPr marL="457200" indent="0" algn="l" defTabSz="914400" rtl="0" eaLnBrk="0" fontAlgn="base" hangingPunct="0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2400" b="0" i="0" u="none" baseline="0">
        <a:solidFill>
          <a:schemeClr val="tx1"/>
        </a:solidFill>
        <a:latin typeface="Times New Roman" pitchFamily="18" charset="0"/>
      </a:defRPr>
    </a:lvl2pPr>
    <a:lvl3pPr marL="914400" indent="0" algn="l" defTabSz="914400" rtl="0" eaLnBrk="0" fontAlgn="base" hangingPunct="0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2400" b="0" i="0" u="none" baseline="0">
        <a:solidFill>
          <a:schemeClr val="tx1"/>
        </a:solidFill>
        <a:latin typeface="Times New Roman" pitchFamily="18" charset="0"/>
      </a:defRPr>
    </a:lvl3pPr>
    <a:lvl4pPr marL="1371600" indent="0" algn="l" defTabSz="914400" rtl="0" eaLnBrk="0" fontAlgn="base" hangingPunct="0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2400" b="0" i="0" u="none" baseline="0">
        <a:solidFill>
          <a:schemeClr val="tx1"/>
        </a:solidFill>
        <a:latin typeface="Times New Roman" pitchFamily="18" charset="0"/>
      </a:defRPr>
    </a:lvl4pPr>
    <a:lvl5pPr marL="1828800" indent="0" algn="l" defTabSz="914400" rtl="0" eaLnBrk="0" fontAlgn="base" hangingPunct="0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2400" b="0" i="0" u="none" baseline="0">
        <a:solidFill>
          <a:schemeClr val="tx1"/>
        </a:solidFill>
        <a:latin typeface="Times New Roman" pitchFamily="18" charset="0"/>
      </a:defRPr>
    </a:lvl5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/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 varScale="1">
        <p:scale>
          <a:sx n="66" d="100"/>
          <a:sy n="66" d="100"/>
        </p:scale>
        <p:origin x="0" y="0"/>
      </p:cViewPr>
    </p:cSldViewPr>
  </p:slideViewPr>
  <p:notesViewPr>
    <p:cSldViewPr>
      <p:cViewPr>
        <p:scale>
          <a:sx n="0" d="100"/>
          <a:sy n="0" d="100"/>
        </p:scale>
        <p:origin x="0" y="0"/>
      </p:cViewPr>
    </p:cSldViewPr>
  </p:notesViewPr>
</p:viewPr>
</file>

<file path=ppt/_rels/presentation.xml.rels><?xml version='1.0' encoding='UTF-8' standalone='yes'?>
<Relationships xmlns="http://schemas.openxmlformats.org/package/2006/relationships"><Relationship Id="rId9" Type="http://schemas.openxmlformats.org/officeDocument/2006/relationships/slide" Target="slides/slide6.xml"/><Relationship Id="rId4" Type="http://schemas.openxmlformats.org/officeDocument/2006/relationships/slide" Target="slides/slide1.xml"/><Relationship Id="rId2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5" Type="http://schemas.openxmlformats.org/officeDocument/2006/relationships/slide" Target="slides/slide2.xml"/><Relationship Id="rId8" Type="http://schemas.openxmlformats.org/officeDocument/2006/relationships/slide" Target="slides/slide5.xml"/><Relationship Id="rId15" Type="http://schemas.openxmlformats.org/officeDocument/2006/relationships/slide" Target="slides/slide12.xml"/><Relationship Id="rId17" Type="http://schemas.openxmlformats.org/officeDocument/2006/relationships/tags" Target="tags/tag1.xml"/><Relationship Id="rId6" Type="http://schemas.openxmlformats.org/officeDocument/2006/relationships/slide" Target="slides/slide3.xml"/><Relationship Id="rId3" Type="http://schemas.openxmlformats.org/officeDocument/2006/relationships/handoutMaster" Target="handoutMasters/handoutMaster1.xml"/><Relationship Id="rId14" Type="http://schemas.openxmlformats.org/officeDocument/2006/relationships/slide" Target="slides/slide11.xml"/><Relationship Id="rId11" Type="http://schemas.openxmlformats.org/officeDocument/2006/relationships/slide" Target="slides/slide8.xml"/><Relationship Id="rId21" Type="http://schemas.openxmlformats.org/officeDocument/2006/relationships/tableStyles" Target="tableStyles.xml"/><Relationship Id="rId20" Type="http://schemas.openxmlformats.org/officeDocument/2006/relationships/theme" Target="theme/theme1.xml"/><Relationship Id="rId13" Type="http://schemas.openxmlformats.org/officeDocument/2006/relationships/slide" Target="slides/slide10.xml"/><Relationship Id="rId19" Type="http://schemas.openxmlformats.org/officeDocument/2006/relationships/viewProps" Target="viewProps.xml"/><Relationship Id="rId12" Type="http://schemas.openxmlformats.org/officeDocument/2006/relationships/slide" Target="slides/slide9.xml"/><Relationship Id="rId1" Type="http://schemas.openxmlformats.org/officeDocument/2006/relationships/slideMaster" Target="slideMasters/slideMaster1.xml"/><Relationship Id="rId18" Type="http://schemas.openxmlformats.org/officeDocument/2006/relationships/presProps" Target="presProps.xml"/><Relationship Id="rId10" Type="http://schemas.openxmlformats.org/officeDocument/2006/relationships/slide" Target="slides/slide7.xml"/><Relationship Id="rId16" Type="http://schemas.openxmlformats.org/officeDocument/2006/relationships/slide" Target="slides/slide13.xml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 name=""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/>
      <p:sp>
        <p:nvSpPr>
          <p:cNvPr id="4098" name=""/>
          <p:cNvSpPr/>
          <p:nvPr>
            <p:ph type="hdr" sz="quarter"/>
          </p:nvPr>
        </p:nvSpPr>
        <p:spPr>
          <a:xfrm>
            <a:off x="0" y="0"/>
            <a:ext cx="2979738" cy="45878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lIns="92272" tIns="46137" rIns="92272" bIns="46137">
            <a:noAutofit/>
          </a:bodyPr>
          <a:lstStyle>
            <a:lvl1pPr>
              <a:defRPr lang="en-US" altLang="en-US"/>
            </a:lvl1pPr>
            <a:lvl2pPr marL="458788" indent="0">
              <a:defRPr lang="en-US" altLang="en-US"/>
            </a:lvl2pPr>
            <a:lvl3pPr marL="917575" indent="0">
              <a:defRPr lang="en-US" altLang="en-US"/>
            </a:lvl3pPr>
            <a:lvl4pPr marL="1373188" indent="0">
              <a:defRPr lang="en-US" altLang="en-US"/>
            </a:lvl4pPr>
            <a:lvl5pPr marL="1833562" indent="0">
              <a:defRPr lang="en-US" altLang="en-US"/>
            </a:lvl5pPr>
          </a:lstStyle>
          <a:p>
            <a:pPr lvl="0" defTabSz="917575"/>
            <a:fld id="{906EC3D5-CA27-4BA4-AA00-E7A92B4D6A14}" type="header">
              <a:rPr sz="1200"/>
              <a:t>*</a:t>
            </a:fld>
            <a:endParaRPr sz="1200"/>
          </a:p>
        </p:txBody>
      </p:sp>
      <p:sp>
        <p:nvSpPr>
          <p:cNvPr id="4099" name=""/>
          <p:cNvSpPr/>
          <p:nvPr>
            <p:ph type="dt" sz="quarter" idx="1"/>
          </p:nvPr>
        </p:nvSpPr>
        <p:spPr>
          <a:xfrm>
            <a:off x="3897312" y="0"/>
            <a:ext cx="2979738" cy="45878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lIns="92272" tIns="46137" rIns="92272" bIns="46137">
            <a:noAutofit/>
          </a:bodyPr>
          <a:lstStyle>
            <a:lvl1pPr>
              <a:defRPr lang="en-US" altLang="en-US"/>
            </a:lvl1pPr>
            <a:lvl2pPr marL="458788" indent="0">
              <a:defRPr lang="en-US" altLang="en-US"/>
            </a:lvl2pPr>
            <a:lvl3pPr marL="917575" indent="0">
              <a:defRPr lang="en-US" altLang="en-US"/>
            </a:lvl3pPr>
            <a:lvl4pPr marL="1373188" indent="0">
              <a:defRPr lang="en-US" altLang="en-US"/>
            </a:lvl4pPr>
            <a:lvl5pPr marL="1833562" indent="0">
              <a:defRPr lang="en-US" altLang="en-US"/>
            </a:lvl5pPr>
          </a:lstStyle>
          <a:p>
            <a:pPr lvl="0" algn="r" defTabSz="917575"/>
            <a:fld id="{80673E90-C700-4352-825E-C6523461334A}" type="datetime1">
              <a:rPr sz="1200"/>
              <a:t>*</a:t>
            </a:fld>
            <a:endParaRPr sz="1200"/>
          </a:p>
        </p:txBody>
      </p:sp>
      <p:sp>
        <p:nvSpPr>
          <p:cNvPr id="4100" name=""/>
          <p:cNvSpPr/>
          <p:nvPr>
            <p:ph type="ftr" sz="quarter" idx="2"/>
          </p:nvPr>
        </p:nvSpPr>
        <p:spPr>
          <a:xfrm>
            <a:off x="0" y="8704262"/>
            <a:ext cx="2979738" cy="45878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lIns="92272" tIns="46137" rIns="92272" bIns="46137" anchor="b" anchorCtr="0">
            <a:noAutofit/>
          </a:bodyPr>
          <a:lstStyle>
            <a:lvl1pPr>
              <a:defRPr lang="en-US" altLang="en-US"/>
            </a:lvl1pPr>
            <a:lvl2pPr marL="458788" indent="0">
              <a:defRPr lang="en-US" altLang="en-US"/>
            </a:lvl2pPr>
            <a:lvl3pPr marL="917575" indent="0">
              <a:defRPr lang="en-US" altLang="en-US"/>
            </a:lvl3pPr>
            <a:lvl4pPr marL="1373188" indent="0">
              <a:defRPr lang="en-US" altLang="en-US"/>
            </a:lvl4pPr>
            <a:lvl5pPr marL="1833562" indent="0">
              <a:defRPr lang="en-US" altLang="en-US"/>
            </a:lvl5pPr>
          </a:lstStyle>
          <a:p>
            <a:pPr lvl="0" defTabSz="917575"/>
            <a:fld id="{DC300E56-652A-40E7-9C0D-A39B684C45F0}" type="footer">
              <a:rPr sz="1200"/>
              <a:t>*</a:t>
            </a:fld>
            <a:endParaRPr sz="1200"/>
          </a:p>
        </p:txBody>
      </p:sp>
      <p:sp>
        <p:nvSpPr>
          <p:cNvPr id="4101" name=""/>
          <p:cNvSpPr/>
          <p:nvPr>
            <p:ph type="sldNum" sz="quarter" idx="3"/>
          </p:nvPr>
        </p:nvSpPr>
        <p:spPr>
          <a:xfrm>
            <a:off x="3897312" y="8704262"/>
            <a:ext cx="2979738" cy="45878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lIns="92272" tIns="46137" rIns="92272" bIns="46137" anchor="b" anchorCtr="0">
            <a:noAutofit/>
          </a:bodyPr>
          <a:lstStyle>
            <a:lvl1pPr>
              <a:defRPr lang="en-US" altLang="en-US"/>
            </a:lvl1pPr>
            <a:lvl2pPr marL="458788" indent="0">
              <a:defRPr lang="en-US" altLang="en-US"/>
            </a:lvl2pPr>
            <a:lvl3pPr marL="917575" indent="0">
              <a:defRPr lang="en-US" altLang="en-US"/>
            </a:lvl3pPr>
            <a:lvl4pPr marL="1373188" indent="0">
              <a:defRPr lang="en-US" altLang="en-US"/>
            </a:lvl4pPr>
            <a:lvl5pPr marL="1833562" indent="0">
              <a:defRPr lang="en-US" altLang="en-US"/>
            </a:lvl5pPr>
          </a:lstStyle>
          <a:p>
            <a:pPr lvl="0" algn="r" defTabSz="917575"/>
            <a:fld id="{1CEFF72C-61D6-4A37-B8CB-0D9820333828}" type="slidenum">
              <a:rPr sz="1200"/>
              <a:t>*</a:t>
            </a:fld>
            <a:endParaRPr sz="120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/>
    </p:spTree>
  </p:cSld>
  <p:clrMap bg1="dk1" tx1="lt1" bg2="dk2" tx2="lt2" accent1="accent1" accent2="accent2" accent3="accent3" accent4="accent4" accent5="accent5" accent6="accent6" hlink="hlink" folHlink="folHlink"/>
  <p:hf/>
</p:notesMaster>
</file>

<file path=ppt/notesSlides/_rels/notesSlide1.xml.rels><?xml version='1.0' encoding='UTF-8' standalone='yes'?>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'1.0' encoding='UTF-8' standalone='yes'?>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6146" name=""/>
          <p:cNvSpPr/>
          <p:nvPr>
            <p:ph type="sldImg"/>
          </p:nvPr>
        </p:nvSpPr>
        <p:spPr>
          <a:xfrm>
            <a:off x="1152525" y="690562"/>
            <a:ext cx="4573588" cy="3430588"/>
          </a:xfrm>
          <a:prstGeom prst="rect">
            <a:avLst/>
          </a:prstGeom>
          <a:solidFill>
            <a:srgbClr val="FFFFFF"/>
          </a:solidFill>
          <a:ln w="12700">
            <a:solidFill>
              <a:prstClr val="black"/>
            </a:solidFill>
            <a:miter lim="800000"/>
          </a:ln>
        </p:spPr>
      </p:sp>
      <p:sp>
        <p:nvSpPr>
          <p:cNvPr id="6147" name=""/>
          <p:cNvSpPr/>
          <p:nvPr>
            <p:ph type="body" idx="1"/>
          </p:nvPr>
        </p:nvSpPr>
        <p:spPr>
          <a:xfrm>
            <a:off x="917575" y="4352925"/>
            <a:ext cx="5041900" cy="412115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lIns="92272" tIns="46137" rIns="92272" bIns="46137">
            <a:no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latin typeface="Times New Roman" pitchFamily="18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latin typeface="Times New Roman" pitchFamily="18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latin typeface="Times New Roman" pitchFamily="18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latin typeface="Times New Roman" pitchFamily="18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latin typeface="Times New Roman" pitchFamily="18" charset="0"/>
              </a:defRPr>
            </a:lvl5pPr>
          </a:lstStyle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622594" name=""/>
          <p:cNvSpPr/>
          <p:nvPr>
            <p:ph type="sldImg"/>
          </p:nvPr>
        </p:nvSpPr>
        <p:spPr>
          <a:xfrm>
            <a:off x="1150938" y="688975"/>
            <a:ext cx="4575175" cy="3432175"/>
          </a:xfrm>
          <a:prstGeom prst="rect">
            <a:avLst/>
          </a:prstGeom>
          <a:solidFill>
            <a:srgbClr val="FFFFFF"/>
          </a:solidFill>
          <a:ln w="12700">
            <a:solidFill>
              <a:prstClr val="black"/>
            </a:solidFill>
            <a:miter lim="800000"/>
          </a:ln>
        </p:spPr>
      </p:sp>
      <p:sp>
        <p:nvSpPr>
          <p:cNvPr id="622595" name=""/>
          <p:cNvSpPr/>
          <p:nvPr>
            <p:ph type="body" idx="1"/>
          </p:nvPr>
        </p:nvSpPr>
        <p:spPr>
          <a:xfrm>
            <a:off x="917575" y="4352925"/>
            <a:ext cx="5041900" cy="412273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lIns="92287" tIns="46144" rIns="92287" bIns="46144">
            <a:no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2" Type="http://schemas.openxmlformats.org/officeDocument/2006/relationships/themeOverride" Target="../theme/themeOverride1.xml"/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showMasterSp="0" type="title" preserve="1">
  <p:cSld name="Title Slide">
    <p:bg>
      <p:bgPr>
        <a:gradFill rotWithShape="0">
          <a:gsLst>
            <a:gs pos="0">
              <a:schemeClr val="bg1"/>
            </a:gs>
            <a:gs pos="100000">
              <a:schemeClr val="bg2"/>
            </a:gs>
          </a:gsLst>
          <a:path path="rect">
            <a:fillToRect r="100000" b="100000"/>
          </a:path>
        </a:gradFill>
      </p:bgPr>
    </p:bg>
    <p:spTree>
      <p:nvGrpSpPr>
        <p:cNvPr id="1" name=""/>
        <p:cNvGrpSpPr/>
        <p:nvPr/>
      </p:nvGrpSpPr>
      <p:grpSpPr/>
      <p:grpSp>
        <p:nvGrpSpPr>
          <p:cNvPr id="3103" name=""/>
          <p:cNvGrpSpPr/>
          <p:nvPr/>
        </p:nvGrpSpPr>
        <p:grpSpPr>
          <a:xfrm>
            <a:off x="0" y="128588"/>
            <a:ext cx="9142412" cy="6727825"/>
            <a:chOff x="0" y="81"/>
            <a:chExt cx="5759" cy="4238"/>
          </a:xfrm>
        </p:grpSpPr>
        <p:sp>
          <p:nvSpPr>
            <p:cNvPr id="3074" name=""/>
            <p:cNvSpPr/>
            <p:nvPr/>
          </p:nvSpPr>
          <p:spPr bwMode="hidden">
            <a:xfrm>
              <a:off x="0" y="2112"/>
              <a:ext cx="5759" cy="2207"/>
            </a:xfrm>
            <a:prstGeom prst="rect">
              <a:avLst/>
            </a:prstGeom>
            <a:solidFill>
              <a:schemeClr val="bg1"/>
            </a:solidFill>
            <a:ln>
              <a:noFill/>
              <a:miter lim="800000"/>
            </a:ln>
          </p:spPr>
        </p:sp>
        <p:grpSp>
          <p:nvGrpSpPr>
            <p:cNvPr id="3102" name=""/>
            <p:cNvGrpSpPr/>
            <p:nvPr/>
          </p:nvGrpSpPr>
          <p:grpSpPr>
            <a:xfrm>
              <a:off x="0" y="81"/>
              <a:ext cx="5759" cy="2031"/>
              <a:chOff x="0" y="81"/>
              <a:chExt cx="5759" cy="2031"/>
            </a:xfrm>
          </p:grpSpPr>
          <p:sp>
            <p:nvSpPr>
              <p:cNvPr id="3075" name=""/>
              <p:cNvSpPr/>
              <p:nvPr/>
            </p:nvSpPr>
            <p:spPr bwMode="hidden">
              <a:xfrm>
                <a:off x="0" y="1872"/>
                <a:ext cx="5759" cy="240"/>
              </a:xfrm>
              <a:prstGeom prst="rect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chemeClr val="hlink"/>
                  </a:gs>
                </a:gsLst>
                <a:lin ang="5400000" scaled="1"/>
              </a:gradFill>
              <a:ln>
                <a:noFill/>
                <a:miter lim="800000"/>
              </a:ln>
            </p:spPr>
          </p:sp>
          <p:grpSp>
            <p:nvGrpSpPr>
              <p:cNvPr id="3081" name=""/>
              <p:cNvGrpSpPr/>
              <p:nvPr/>
            </p:nvGrpSpPr>
            <p:grpSpPr>
              <a:xfrm>
                <a:off x="2289" y="81"/>
                <a:ext cx="1440" cy="1975"/>
                <a:chOff x="2289" y="81"/>
                <a:chExt cx="1440" cy="1975"/>
              </a:xfrm>
            </p:grpSpPr>
            <p:sp>
              <p:nvSpPr>
                <p:cNvPr id="3076" name=""/>
                <p:cNvSpPr/>
                <p:nvPr/>
              </p:nvSpPr>
              <p:spPr bwMode="ltGray">
                <a:xfrm>
                  <a:off x="2289" y="127"/>
                  <a:ext cx="1440" cy="1770"/>
                </a:xfrm>
                <a:custGeom>
                  <a:pathLst>
                    <a:path w="1440" h="1770">
                      <a:moveTo>
                        <a:pt x="812" y="0"/>
                      </a:moveTo>
                      <a:lnTo>
                        <a:pt x="901" y="33"/>
                      </a:lnTo>
                      <a:lnTo>
                        <a:pt x="986" y="78"/>
                      </a:lnTo>
                      <a:lnTo>
                        <a:pt x="1066" y="129"/>
                      </a:lnTo>
                      <a:lnTo>
                        <a:pt x="1140" y="187"/>
                      </a:lnTo>
                      <a:lnTo>
                        <a:pt x="1207" y="256"/>
                      </a:lnTo>
                      <a:lnTo>
                        <a:pt x="1265" y="330"/>
                      </a:lnTo>
                      <a:lnTo>
                        <a:pt x="1316" y="410"/>
                      </a:lnTo>
                      <a:lnTo>
                        <a:pt x="1361" y="492"/>
                      </a:lnTo>
                      <a:lnTo>
                        <a:pt x="1394" y="581"/>
                      </a:lnTo>
                      <a:lnTo>
                        <a:pt x="1419" y="673"/>
                      </a:lnTo>
                      <a:lnTo>
                        <a:pt x="1435" y="766"/>
                      </a:lnTo>
                      <a:lnTo>
                        <a:pt x="1439" y="862"/>
                      </a:lnTo>
                      <a:lnTo>
                        <a:pt x="1435" y="958"/>
                      </a:lnTo>
                      <a:lnTo>
                        <a:pt x="1419" y="1052"/>
                      </a:lnTo>
                      <a:lnTo>
                        <a:pt x="1394" y="1143"/>
                      </a:lnTo>
                      <a:lnTo>
                        <a:pt x="1361" y="1230"/>
                      </a:lnTo>
                      <a:lnTo>
                        <a:pt x="1316" y="1314"/>
                      </a:lnTo>
                      <a:lnTo>
                        <a:pt x="1265" y="1395"/>
                      </a:lnTo>
                      <a:lnTo>
                        <a:pt x="1207" y="1468"/>
                      </a:lnTo>
                      <a:lnTo>
                        <a:pt x="1140" y="1537"/>
                      </a:lnTo>
                      <a:lnTo>
                        <a:pt x="1066" y="1597"/>
                      </a:lnTo>
                      <a:lnTo>
                        <a:pt x="986" y="1646"/>
                      </a:lnTo>
                      <a:lnTo>
                        <a:pt x="901" y="1691"/>
                      </a:lnTo>
                      <a:lnTo>
                        <a:pt x="812" y="1724"/>
                      </a:lnTo>
                      <a:lnTo>
                        <a:pt x="721" y="1749"/>
                      </a:lnTo>
                      <a:lnTo>
                        <a:pt x="627" y="1765"/>
                      </a:lnTo>
                      <a:lnTo>
                        <a:pt x="533" y="1769"/>
                      </a:lnTo>
                      <a:lnTo>
                        <a:pt x="437" y="1765"/>
                      </a:lnTo>
                      <a:lnTo>
                        <a:pt x="344" y="1749"/>
                      </a:lnTo>
                      <a:lnTo>
                        <a:pt x="252" y="1724"/>
                      </a:lnTo>
                      <a:lnTo>
                        <a:pt x="165" y="1691"/>
                      </a:lnTo>
                      <a:lnTo>
                        <a:pt x="80" y="1646"/>
                      </a:lnTo>
                      <a:lnTo>
                        <a:pt x="0" y="1597"/>
                      </a:lnTo>
                      <a:lnTo>
                        <a:pt x="51" y="1524"/>
                      </a:lnTo>
                      <a:lnTo>
                        <a:pt x="125" y="1571"/>
                      </a:lnTo>
                      <a:lnTo>
                        <a:pt x="201" y="1609"/>
                      </a:lnTo>
                      <a:lnTo>
                        <a:pt x="281" y="1640"/>
                      </a:lnTo>
                      <a:lnTo>
                        <a:pt x="364" y="1662"/>
                      </a:lnTo>
                      <a:lnTo>
                        <a:pt x="446" y="1675"/>
                      </a:lnTo>
                      <a:lnTo>
                        <a:pt x="533" y="1680"/>
                      </a:lnTo>
                      <a:lnTo>
                        <a:pt x="618" y="1675"/>
                      </a:lnTo>
                      <a:lnTo>
                        <a:pt x="703" y="1662"/>
                      </a:lnTo>
                      <a:lnTo>
                        <a:pt x="785" y="1640"/>
                      </a:lnTo>
                      <a:lnTo>
                        <a:pt x="866" y="1609"/>
                      </a:lnTo>
                      <a:lnTo>
                        <a:pt x="941" y="1571"/>
                      </a:lnTo>
                      <a:lnTo>
                        <a:pt x="1013" y="1524"/>
                      </a:lnTo>
                      <a:lnTo>
                        <a:pt x="1080" y="1470"/>
                      </a:lnTo>
                      <a:lnTo>
                        <a:pt x="1140" y="1410"/>
                      </a:lnTo>
                      <a:lnTo>
                        <a:pt x="1194" y="1343"/>
                      </a:lnTo>
                      <a:lnTo>
                        <a:pt x="1240" y="1270"/>
                      </a:lnTo>
                      <a:lnTo>
                        <a:pt x="1281" y="1194"/>
                      </a:lnTo>
                      <a:lnTo>
                        <a:pt x="1312" y="1116"/>
                      </a:lnTo>
                      <a:lnTo>
                        <a:pt x="1332" y="1032"/>
                      </a:lnTo>
                      <a:lnTo>
                        <a:pt x="1345" y="947"/>
                      </a:lnTo>
                      <a:lnTo>
                        <a:pt x="1350" y="862"/>
                      </a:lnTo>
                      <a:lnTo>
                        <a:pt x="1345" y="775"/>
                      </a:lnTo>
                      <a:lnTo>
                        <a:pt x="1332" y="691"/>
                      </a:lnTo>
                      <a:lnTo>
                        <a:pt x="1312" y="608"/>
                      </a:lnTo>
                      <a:lnTo>
                        <a:pt x="1281" y="530"/>
                      </a:lnTo>
                      <a:lnTo>
                        <a:pt x="1240" y="452"/>
                      </a:lnTo>
                      <a:lnTo>
                        <a:pt x="1194" y="381"/>
                      </a:lnTo>
                      <a:lnTo>
                        <a:pt x="1140" y="314"/>
                      </a:lnTo>
                      <a:lnTo>
                        <a:pt x="1080" y="254"/>
                      </a:lnTo>
                      <a:lnTo>
                        <a:pt x="1013" y="201"/>
                      </a:lnTo>
                      <a:lnTo>
                        <a:pt x="941" y="154"/>
                      </a:lnTo>
                      <a:lnTo>
                        <a:pt x="866" y="114"/>
                      </a:lnTo>
                      <a:lnTo>
                        <a:pt x="785" y="85"/>
                      </a:lnTo>
                      <a:lnTo>
                        <a:pt x="788" y="78"/>
                      </a:lnTo>
                      <a:lnTo>
                        <a:pt x="812" y="0"/>
                      </a:lnTo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1"/>
                    </a:gs>
                  </a:gsLst>
                  <a:lin ang="5400000" scaled="1"/>
                </a:gradFill>
                <a:ln cap="rnd">
                  <a:noFill/>
                  <a:miter lim="800000"/>
                  <a:headEnd type="none" w="sm" len="sm"/>
                  <a:tailEnd type="none" w="sm" len="sm"/>
                </a:ln>
              </p:spPr>
            </p:sp>
            <p:cxnSp>
              <p:nvCxnSpPr>
                <p:cNvPr id="3077" name=""/>
                <p:cNvCxnSpPr/>
                <p:nvPr/>
              </p:nvCxnSpPr>
              <p:spPr bwMode="ltGray">
                <a:xfrm flipV="1">
                  <a:off x="2333" y="1629"/>
                  <a:ext cx="125" cy="240"/>
                </a:xfrm>
                <a:prstGeom prst="line">
                  <a:avLst/>
                </a:prstGeom>
                <a:noFill/>
                <a:ln w="25400">
                  <a:solidFill>
                    <a:schemeClr val="bg1"/>
                  </a:solidFill>
                  <a:miter lim="800000"/>
                </a:ln>
              </p:spPr>
            </p:cxnSp>
            <p:cxnSp>
              <p:nvCxnSpPr>
                <p:cNvPr id="3078" name=""/>
                <p:cNvCxnSpPr/>
                <p:nvPr/>
              </p:nvCxnSpPr>
              <p:spPr bwMode="ltGray">
                <a:xfrm flipV="1">
                  <a:off x="3128" y="252"/>
                  <a:ext cx="32" cy="81"/>
                </a:xfrm>
                <a:prstGeom prst="line">
                  <a:avLst/>
                </a:prstGeom>
                <a:noFill/>
                <a:ln w="25400">
                  <a:solidFill>
                    <a:schemeClr val="bg1"/>
                  </a:solidFill>
                  <a:miter lim="800000"/>
                </a:ln>
              </p:spPr>
            </p:cxnSp>
            <p:cxnSp>
              <p:nvCxnSpPr>
                <p:cNvPr id="3079" name=""/>
                <p:cNvCxnSpPr/>
                <p:nvPr/>
              </p:nvCxnSpPr>
              <p:spPr bwMode="ltGray">
                <a:xfrm flipV="1">
                  <a:off x="3212" y="81"/>
                  <a:ext cx="32" cy="81"/>
                </a:xfrm>
                <a:prstGeom prst="line">
                  <a:avLst/>
                </a:prstGeom>
                <a:noFill/>
                <a:ln w="25400">
                  <a:solidFill>
                    <a:schemeClr val="bg1"/>
                  </a:solidFill>
                  <a:miter lim="800000"/>
                </a:ln>
              </p:spPr>
            </p:cxnSp>
            <p:sp>
              <p:nvSpPr>
                <p:cNvPr id="3080" name=""/>
                <p:cNvSpPr/>
                <p:nvPr/>
              </p:nvSpPr>
              <p:spPr bwMode="ltGray">
                <a:xfrm>
                  <a:off x="2483" y="1903"/>
                  <a:ext cx="841" cy="153"/>
                </a:xfrm>
                <a:custGeom>
                  <a:pathLst>
                    <a:path w="841" h="153">
                      <a:moveTo>
                        <a:pt x="3" y="98"/>
                      </a:moveTo>
                      <a:lnTo>
                        <a:pt x="20" y="80"/>
                      </a:lnTo>
                      <a:lnTo>
                        <a:pt x="44" y="65"/>
                      </a:lnTo>
                      <a:lnTo>
                        <a:pt x="89" y="43"/>
                      </a:lnTo>
                      <a:lnTo>
                        <a:pt x="140" y="30"/>
                      </a:lnTo>
                      <a:lnTo>
                        <a:pt x="188" y="19"/>
                      </a:lnTo>
                      <a:lnTo>
                        <a:pt x="253" y="9"/>
                      </a:lnTo>
                      <a:lnTo>
                        <a:pt x="314" y="3"/>
                      </a:lnTo>
                      <a:lnTo>
                        <a:pt x="386" y="0"/>
                      </a:lnTo>
                      <a:lnTo>
                        <a:pt x="475" y="1"/>
                      </a:lnTo>
                      <a:lnTo>
                        <a:pt x="567" y="6"/>
                      </a:lnTo>
                      <a:lnTo>
                        <a:pt x="632" y="14"/>
                      </a:lnTo>
                      <a:lnTo>
                        <a:pt x="700" y="27"/>
                      </a:lnTo>
                      <a:lnTo>
                        <a:pt x="765" y="47"/>
                      </a:lnTo>
                      <a:lnTo>
                        <a:pt x="799" y="66"/>
                      </a:lnTo>
                      <a:lnTo>
                        <a:pt x="820" y="82"/>
                      </a:lnTo>
                      <a:lnTo>
                        <a:pt x="840" y="108"/>
                      </a:lnTo>
                      <a:lnTo>
                        <a:pt x="806" y="122"/>
                      </a:lnTo>
                      <a:lnTo>
                        <a:pt x="748" y="133"/>
                      </a:lnTo>
                      <a:lnTo>
                        <a:pt x="676" y="141"/>
                      </a:lnTo>
                      <a:lnTo>
                        <a:pt x="608" y="148"/>
                      </a:lnTo>
                      <a:lnTo>
                        <a:pt x="526" y="151"/>
                      </a:lnTo>
                      <a:lnTo>
                        <a:pt x="437" y="152"/>
                      </a:lnTo>
                      <a:lnTo>
                        <a:pt x="352" y="152"/>
                      </a:lnTo>
                      <a:lnTo>
                        <a:pt x="263" y="151"/>
                      </a:lnTo>
                      <a:lnTo>
                        <a:pt x="164" y="143"/>
                      </a:lnTo>
                      <a:lnTo>
                        <a:pt x="85" y="135"/>
                      </a:lnTo>
                      <a:lnTo>
                        <a:pt x="20" y="120"/>
                      </a:lnTo>
                      <a:lnTo>
                        <a:pt x="0" y="109"/>
                      </a:lnTo>
                      <a:lnTo>
                        <a:pt x="3" y="98"/>
                      </a:lnTo>
                    </a:path>
                  </a:pathLst>
                </a:custGeom>
                <a:gradFill rotWithShape="0">
                  <a:gsLst>
                    <a:gs pos="0">
                      <a:schemeClr val="bg1"/>
                    </a:gs>
                    <a:gs pos="100000">
                      <a:schemeClr val="bg2"/>
                    </a:gs>
                  </a:gsLst>
                  <a:lin ang="0" scaled="1"/>
                </a:gradFill>
                <a:ln cap="rnd">
                  <a:noFill/>
                  <a:miter lim="800000"/>
                  <a:headEnd type="none" w="sm" len="sm"/>
                  <a:tailEnd type="none" w="sm" len="sm"/>
                </a:ln>
              </p:spPr>
            </p:sp>
          </p:grpSp>
          <p:sp>
            <p:nvSpPr>
              <p:cNvPr id="3082" name=""/>
              <p:cNvSpPr/>
              <p:nvPr/>
            </p:nvSpPr>
            <p:spPr bwMode="blackWhite">
              <a:xfrm>
                <a:off x="2071" y="250"/>
                <a:ext cx="1497" cy="1494"/>
              </a:xfrm>
              <a:prstGeom prst="ellipse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  <a:miter lim="800000"/>
              </a:ln>
            </p:spPr>
          </p:sp>
          <p:grpSp>
            <p:nvGrpSpPr>
              <p:cNvPr id="3101" name=""/>
              <p:cNvGrpSpPr/>
              <p:nvPr/>
            </p:nvGrpSpPr>
            <p:grpSpPr>
              <a:xfrm>
                <a:off x="2071" y="406"/>
                <a:ext cx="1392" cy="1109"/>
                <a:chOff x="2071" y="406"/>
                <a:chExt cx="1392" cy="1109"/>
              </a:xfrm>
            </p:grpSpPr>
            <p:sp>
              <p:nvSpPr>
                <p:cNvPr id="3083" name=""/>
                <p:cNvSpPr/>
                <p:nvPr/>
              </p:nvSpPr>
              <p:spPr bwMode="grayWhite">
                <a:xfrm>
                  <a:off x="2268" y="812"/>
                  <a:ext cx="1" cy="17"/>
                </a:xfrm>
                <a:custGeom>
                  <a:pathLst>
                    <a:path w="1" h="17">
                      <a:moveTo>
                        <a:pt x="0" y="0"/>
                      </a:moveTo>
                      <a:lnTo>
                        <a:pt x="0" y="16"/>
                      </a:lnTo>
                      <a:lnTo>
                        <a:pt x="0" y="6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/>
                </a:solidFill>
                <a:ln cap="rnd">
                  <a:noFill/>
                  <a:miter lim="800000"/>
                  <a:headEnd type="none" w="sm" len="sm"/>
                  <a:tailEnd type="none" w="sm" len="sm"/>
                </a:ln>
              </p:spPr>
            </p:sp>
            <p:sp>
              <p:nvSpPr>
                <p:cNvPr id="3084" name=""/>
                <p:cNvSpPr/>
                <p:nvPr/>
              </p:nvSpPr>
              <p:spPr bwMode="grayWhite">
                <a:xfrm>
                  <a:off x="2292" y="843"/>
                  <a:ext cx="17" cy="17"/>
                </a:xfrm>
                <a:custGeom>
                  <a:pathLst>
                    <a:path w="17" h="17">
                      <a:moveTo>
                        <a:pt x="0" y="0"/>
                      </a:moveTo>
                      <a:lnTo>
                        <a:pt x="16" y="0"/>
                      </a:lnTo>
                      <a:lnTo>
                        <a:pt x="16" y="16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/>
                </a:solidFill>
                <a:ln cap="rnd">
                  <a:noFill/>
                  <a:miter lim="800000"/>
                  <a:headEnd type="none" w="sm" len="sm"/>
                  <a:tailEnd type="none" w="sm" len="sm"/>
                </a:ln>
              </p:spPr>
            </p:sp>
            <p:sp>
              <p:nvSpPr>
                <p:cNvPr id="3085" name=""/>
                <p:cNvSpPr/>
                <p:nvPr/>
              </p:nvSpPr>
              <p:spPr bwMode="grayWhite">
                <a:xfrm>
                  <a:off x="2372" y="802"/>
                  <a:ext cx="51" cy="48"/>
                </a:xfrm>
                <a:custGeom>
                  <a:pathLst>
                    <a:path w="51" h="48">
                      <a:moveTo>
                        <a:pt x="50" y="0"/>
                      </a:moveTo>
                      <a:lnTo>
                        <a:pt x="31" y="0"/>
                      </a:lnTo>
                      <a:lnTo>
                        <a:pt x="20" y="13"/>
                      </a:lnTo>
                      <a:lnTo>
                        <a:pt x="13" y="13"/>
                      </a:lnTo>
                      <a:lnTo>
                        <a:pt x="7" y="19"/>
                      </a:lnTo>
                      <a:lnTo>
                        <a:pt x="0" y="19"/>
                      </a:lnTo>
                      <a:lnTo>
                        <a:pt x="0" y="35"/>
                      </a:lnTo>
                      <a:lnTo>
                        <a:pt x="12" y="47"/>
                      </a:lnTo>
                      <a:lnTo>
                        <a:pt x="41" y="47"/>
                      </a:lnTo>
                      <a:lnTo>
                        <a:pt x="50" y="35"/>
                      </a:lnTo>
                      <a:lnTo>
                        <a:pt x="50" y="0"/>
                      </a:lnTo>
                    </a:path>
                  </a:pathLst>
                </a:custGeom>
                <a:solidFill>
                  <a:schemeClr val="bg1"/>
                </a:solidFill>
                <a:ln cap="rnd">
                  <a:noFill/>
                  <a:miter lim="800000"/>
                  <a:headEnd type="none" w="sm" len="sm"/>
                  <a:tailEnd type="none" w="sm" len="sm"/>
                </a:ln>
              </p:spPr>
            </p:sp>
            <p:sp>
              <p:nvSpPr>
                <p:cNvPr id="3086" name=""/>
                <p:cNvSpPr/>
                <p:nvPr/>
              </p:nvSpPr>
              <p:spPr bwMode="grayWhite">
                <a:xfrm>
                  <a:off x="2071" y="840"/>
                  <a:ext cx="451" cy="587"/>
                </a:xfrm>
                <a:custGeom>
                  <a:pathLst>
                    <a:path w="451" h="587">
                      <a:moveTo>
                        <a:pt x="107" y="0"/>
                      </a:moveTo>
                      <a:lnTo>
                        <a:pt x="99" y="16"/>
                      </a:lnTo>
                      <a:lnTo>
                        <a:pt x="64" y="47"/>
                      </a:lnTo>
                      <a:lnTo>
                        <a:pt x="56" y="75"/>
                      </a:lnTo>
                      <a:lnTo>
                        <a:pt x="30" y="95"/>
                      </a:lnTo>
                      <a:lnTo>
                        <a:pt x="12" y="135"/>
                      </a:lnTo>
                      <a:lnTo>
                        <a:pt x="12" y="159"/>
                      </a:lnTo>
                      <a:lnTo>
                        <a:pt x="0" y="201"/>
                      </a:lnTo>
                      <a:lnTo>
                        <a:pt x="16" y="219"/>
                      </a:lnTo>
                      <a:lnTo>
                        <a:pt x="56" y="272"/>
                      </a:lnTo>
                      <a:lnTo>
                        <a:pt x="68" y="265"/>
                      </a:lnTo>
                      <a:lnTo>
                        <a:pt x="139" y="265"/>
                      </a:lnTo>
                      <a:lnTo>
                        <a:pt x="172" y="278"/>
                      </a:lnTo>
                      <a:lnTo>
                        <a:pt x="169" y="319"/>
                      </a:lnTo>
                      <a:lnTo>
                        <a:pt x="193" y="374"/>
                      </a:lnTo>
                      <a:lnTo>
                        <a:pt x="191" y="389"/>
                      </a:lnTo>
                      <a:lnTo>
                        <a:pt x="201" y="406"/>
                      </a:lnTo>
                      <a:lnTo>
                        <a:pt x="186" y="445"/>
                      </a:lnTo>
                      <a:lnTo>
                        <a:pt x="204" y="494"/>
                      </a:lnTo>
                      <a:lnTo>
                        <a:pt x="214" y="532"/>
                      </a:lnTo>
                      <a:lnTo>
                        <a:pt x="226" y="556"/>
                      </a:lnTo>
                      <a:lnTo>
                        <a:pt x="239" y="586"/>
                      </a:lnTo>
                      <a:lnTo>
                        <a:pt x="263" y="582"/>
                      </a:lnTo>
                      <a:lnTo>
                        <a:pt x="302" y="560"/>
                      </a:lnTo>
                      <a:lnTo>
                        <a:pt x="320" y="533"/>
                      </a:lnTo>
                      <a:lnTo>
                        <a:pt x="319" y="515"/>
                      </a:lnTo>
                      <a:lnTo>
                        <a:pt x="342" y="500"/>
                      </a:lnTo>
                      <a:lnTo>
                        <a:pt x="338" y="474"/>
                      </a:lnTo>
                      <a:lnTo>
                        <a:pt x="373" y="432"/>
                      </a:lnTo>
                      <a:lnTo>
                        <a:pt x="378" y="398"/>
                      </a:lnTo>
                      <a:lnTo>
                        <a:pt x="369" y="386"/>
                      </a:lnTo>
                      <a:lnTo>
                        <a:pt x="373" y="372"/>
                      </a:lnTo>
                      <a:lnTo>
                        <a:pt x="365" y="360"/>
                      </a:lnTo>
                      <a:lnTo>
                        <a:pt x="391" y="327"/>
                      </a:lnTo>
                      <a:lnTo>
                        <a:pt x="391" y="310"/>
                      </a:lnTo>
                      <a:lnTo>
                        <a:pt x="427" y="282"/>
                      </a:lnTo>
                      <a:lnTo>
                        <a:pt x="450" y="207"/>
                      </a:lnTo>
                      <a:lnTo>
                        <a:pt x="417" y="226"/>
                      </a:lnTo>
                      <a:lnTo>
                        <a:pt x="388" y="218"/>
                      </a:lnTo>
                      <a:lnTo>
                        <a:pt x="392" y="200"/>
                      </a:lnTo>
                      <a:lnTo>
                        <a:pt x="363" y="180"/>
                      </a:lnTo>
                      <a:lnTo>
                        <a:pt x="349" y="132"/>
                      </a:lnTo>
                      <a:lnTo>
                        <a:pt x="321" y="93"/>
                      </a:lnTo>
                      <a:lnTo>
                        <a:pt x="321" y="66"/>
                      </a:lnTo>
                      <a:lnTo>
                        <a:pt x="306" y="65"/>
                      </a:lnTo>
                      <a:lnTo>
                        <a:pt x="296" y="69"/>
                      </a:lnTo>
                      <a:lnTo>
                        <a:pt x="254" y="54"/>
                      </a:lnTo>
                      <a:lnTo>
                        <a:pt x="243" y="65"/>
                      </a:lnTo>
                      <a:lnTo>
                        <a:pt x="234" y="78"/>
                      </a:lnTo>
                      <a:lnTo>
                        <a:pt x="211" y="53"/>
                      </a:lnTo>
                      <a:lnTo>
                        <a:pt x="189" y="47"/>
                      </a:lnTo>
                      <a:lnTo>
                        <a:pt x="187" y="15"/>
                      </a:lnTo>
                      <a:lnTo>
                        <a:pt x="155" y="20"/>
                      </a:lnTo>
                      <a:lnTo>
                        <a:pt x="135" y="13"/>
                      </a:lnTo>
                      <a:lnTo>
                        <a:pt x="107" y="0"/>
                      </a:lnTo>
                    </a:path>
                  </a:pathLst>
                </a:custGeom>
                <a:solidFill>
                  <a:schemeClr val="bg1"/>
                </a:solidFill>
                <a:ln cap="rnd">
                  <a:noFill/>
                  <a:miter lim="800000"/>
                  <a:headEnd type="none" w="sm" len="sm"/>
                  <a:tailEnd type="none" w="sm" len="sm"/>
                </a:ln>
              </p:spPr>
            </p:sp>
            <p:sp>
              <p:nvSpPr>
                <p:cNvPr id="3087" name=""/>
                <p:cNvSpPr/>
                <p:nvPr/>
              </p:nvSpPr>
              <p:spPr bwMode="grayWhite">
                <a:xfrm>
                  <a:off x="3112" y="987"/>
                  <a:ext cx="17" cy="28"/>
                </a:xfrm>
                <a:custGeom>
                  <a:pathLst>
                    <a:path w="17" h="28">
                      <a:moveTo>
                        <a:pt x="7" y="0"/>
                      </a:moveTo>
                      <a:lnTo>
                        <a:pt x="9" y="8"/>
                      </a:lnTo>
                      <a:lnTo>
                        <a:pt x="7" y="14"/>
                      </a:lnTo>
                      <a:lnTo>
                        <a:pt x="7" y="19"/>
                      </a:lnTo>
                      <a:lnTo>
                        <a:pt x="16" y="23"/>
                      </a:lnTo>
                      <a:lnTo>
                        <a:pt x="16" y="27"/>
                      </a:lnTo>
                      <a:lnTo>
                        <a:pt x="9" y="23"/>
                      </a:lnTo>
                      <a:lnTo>
                        <a:pt x="3" y="27"/>
                      </a:lnTo>
                      <a:lnTo>
                        <a:pt x="0" y="23"/>
                      </a:lnTo>
                      <a:lnTo>
                        <a:pt x="3" y="19"/>
                      </a:lnTo>
                      <a:lnTo>
                        <a:pt x="0" y="14"/>
                      </a:lnTo>
                      <a:lnTo>
                        <a:pt x="3" y="4"/>
                      </a:lnTo>
                      <a:lnTo>
                        <a:pt x="7" y="0"/>
                      </a:lnTo>
                    </a:path>
                  </a:pathLst>
                </a:custGeom>
                <a:solidFill>
                  <a:schemeClr val="bg1"/>
                </a:solidFill>
                <a:ln cap="rnd">
                  <a:noFill/>
                  <a:miter lim="800000"/>
                  <a:headEnd type="none" w="sm" len="sm"/>
                  <a:tailEnd type="none" w="sm" len="sm"/>
                </a:ln>
              </p:spPr>
            </p:sp>
            <p:sp>
              <p:nvSpPr>
                <p:cNvPr id="3088" name=""/>
                <p:cNvSpPr/>
                <p:nvPr/>
              </p:nvSpPr>
              <p:spPr bwMode="grayWhite">
                <a:xfrm>
                  <a:off x="3027" y="1109"/>
                  <a:ext cx="68" cy="97"/>
                </a:xfrm>
                <a:custGeom>
                  <a:pathLst>
                    <a:path w="68" h="97">
                      <a:moveTo>
                        <a:pt x="0" y="48"/>
                      </a:moveTo>
                      <a:lnTo>
                        <a:pt x="24" y="48"/>
                      </a:lnTo>
                      <a:lnTo>
                        <a:pt x="52" y="0"/>
                      </a:lnTo>
                      <a:lnTo>
                        <a:pt x="67" y="28"/>
                      </a:lnTo>
                      <a:lnTo>
                        <a:pt x="55" y="96"/>
                      </a:lnTo>
                      <a:lnTo>
                        <a:pt x="5" y="80"/>
                      </a:lnTo>
                      <a:lnTo>
                        <a:pt x="0" y="48"/>
                      </a:lnTo>
                    </a:path>
                  </a:pathLst>
                </a:custGeom>
                <a:solidFill>
                  <a:schemeClr val="bg1"/>
                </a:solidFill>
                <a:ln cap="rnd">
                  <a:noFill/>
                  <a:miter lim="800000"/>
                  <a:headEnd type="none" w="sm" len="sm"/>
                  <a:tailEnd type="none" w="sm" len="sm"/>
                </a:ln>
              </p:spPr>
            </p:sp>
            <p:sp>
              <p:nvSpPr>
                <p:cNvPr id="3089" name=""/>
                <p:cNvSpPr/>
                <p:nvPr/>
              </p:nvSpPr>
              <p:spPr bwMode="grayWhite">
                <a:xfrm>
                  <a:off x="3162" y="1146"/>
                  <a:ext cx="117" cy="94"/>
                </a:xfrm>
                <a:custGeom>
                  <a:pathLst>
                    <a:path w="117" h="94">
                      <a:moveTo>
                        <a:pt x="7" y="22"/>
                      </a:moveTo>
                      <a:lnTo>
                        <a:pt x="0" y="0"/>
                      </a:lnTo>
                      <a:lnTo>
                        <a:pt x="39" y="9"/>
                      </a:lnTo>
                      <a:lnTo>
                        <a:pt x="95" y="32"/>
                      </a:lnTo>
                      <a:lnTo>
                        <a:pt x="95" y="49"/>
                      </a:lnTo>
                      <a:lnTo>
                        <a:pt x="116" y="93"/>
                      </a:lnTo>
                      <a:lnTo>
                        <a:pt x="73" y="51"/>
                      </a:lnTo>
                      <a:lnTo>
                        <a:pt x="44" y="54"/>
                      </a:lnTo>
                      <a:lnTo>
                        <a:pt x="7" y="22"/>
                      </a:lnTo>
                    </a:path>
                  </a:pathLst>
                </a:custGeom>
                <a:solidFill>
                  <a:schemeClr val="bg1"/>
                </a:solidFill>
                <a:ln cap="rnd">
                  <a:noFill/>
                  <a:miter lim="800000"/>
                  <a:headEnd type="none" w="sm" len="sm"/>
                  <a:tailEnd type="none" w="sm" len="sm"/>
                </a:ln>
              </p:spPr>
            </p:sp>
            <p:sp>
              <p:nvSpPr>
                <p:cNvPr id="3090" name=""/>
                <p:cNvSpPr/>
                <p:nvPr/>
              </p:nvSpPr>
              <p:spPr bwMode="grayWhite">
                <a:xfrm>
                  <a:off x="3384" y="1337"/>
                  <a:ext cx="79" cy="101"/>
                </a:xfrm>
                <a:custGeom>
                  <a:pathLst>
                    <a:path w="79" h="101">
                      <a:moveTo>
                        <a:pt x="48" y="0"/>
                      </a:moveTo>
                      <a:lnTo>
                        <a:pt x="78" y="30"/>
                      </a:lnTo>
                      <a:lnTo>
                        <a:pt x="16" y="100"/>
                      </a:lnTo>
                      <a:lnTo>
                        <a:pt x="0" y="84"/>
                      </a:lnTo>
                      <a:lnTo>
                        <a:pt x="45" y="39"/>
                      </a:lnTo>
                      <a:lnTo>
                        <a:pt x="48" y="0"/>
                      </a:lnTo>
                    </a:path>
                  </a:pathLst>
                </a:custGeom>
                <a:solidFill>
                  <a:schemeClr val="bg1"/>
                </a:solidFill>
                <a:ln cap="rnd">
                  <a:noFill/>
                  <a:miter lim="800000"/>
                  <a:headEnd type="none" w="sm" len="sm"/>
                  <a:tailEnd type="none" w="sm" len="sm"/>
                </a:ln>
              </p:spPr>
            </p:sp>
            <p:sp>
              <p:nvSpPr>
                <p:cNvPr id="3091" name=""/>
                <p:cNvSpPr/>
                <p:nvPr/>
              </p:nvSpPr>
              <p:spPr bwMode="grayWhite">
                <a:xfrm>
                  <a:off x="2211" y="651"/>
                  <a:ext cx="39" cy="66"/>
                </a:xfrm>
                <a:custGeom>
                  <a:pathLst>
                    <a:path w="39" h="66">
                      <a:moveTo>
                        <a:pt x="38" y="51"/>
                      </a:moveTo>
                      <a:lnTo>
                        <a:pt x="28" y="43"/>
                      </a:lnTo>
                      <a:lnTo>
                        <a:pt x="28" y="14"/>
                      </a:lnTo>
                      <a:lnTo>
                        <a:pt x="33" y="8"/>
                      </a:lnTo>
                      <a:lnTo>
                        <a:pt x="24" y="8"/>
                      </a:lnTo>
                      <a:lnTo>
                        <a:pt x="29" y="0"/>
                      </a:lnTo>
                      <a:lnTo>
                        <a:pt x="22" y="0"/>
                      </a:lnTo>
                      <a:lnTo>
                        <a:pt x="14" y="9"/>
                      </a:lnTo>
                      <a:lnTo>
                        <a:pt x="14" y="27"/>
                      </a:lnTo>
                      <a:lnTo>
                        <a:pt x="18" y="31"/>
                      </a:lnTo>
                      <a:lnTo>
                        <a:pt x="18" y="39"/>
                      </a:lnTo>
                      <a:lnTo>
                        <a:pt x="16" y="39"/>
                      </a:lnTo>
                      <a:lnTo>
                        <a:pt x="9" y="46"/>
                      </a:lnTo>
                      <a:lnTo>
                        <a:pt x="9" y="53"/>
                      </a:lnTo>
                      <a:lnTo>
                        <a:pt x="0" y="65"/>
                      </a:lnTo>
                      <a:lnTo>
                        <a:pt x="29" y="65"/>
                      </a:lnTo>
                      <a:lnTo>
                        <a:pt x="38" y="51"/>
                      </a:lnTo>
                    </a:path>
                  </a:pathLst>
                </a:custGeom>
                <a:solidFill>
                  <a:schemeClr val="bg1"/>
                </a:solidFill>
                <a:ln cap="rnd">
                  <a:noFill/>
                  <a:miter lim="800000"/>
                  <a:headEnd type="none" w="sm" len="sm"/>
                  <a:tailEnd type="none" w="sm" len="sm"/>
                </a:ln>
              </p:spPr>
            </p:sp>
            <p:sp>
              <p:nvSpPr>
                <p:cNvPr id="3092" name=""/>
                <p:cNvSpPr/>
                <p:nvPr/>
              </p:nvSpPr>
              <p:spPr bwMode="grayWhite">
                <a:xfrm>
                  <a:off x="2198" y="673"/>
                  <a:ext cx="21" cy="24"/>
                </a:xfrm>
                <a:custGeom>
                  <a:pathLst>
                    <a:path w="21" h="24">
                      <a:moveTo>
                        <a:pt x="17" y="8"/>
                      </a:moveTo>
                      <a:lnTo>
                        <a:pt x="20" y="8"/>
                      </a:lnTo>
                      <a:lnTo>
                        <a:pt x="20" y="0"/>
                      </a:lnTo>
                      <a:lnTo>
                        <a:pt x="13" y="0"/>
                      </a:lnTo>
                      <a:lnTo>
                        <a:pt x="0" y="15"/>
                      </a:lnTo>
                      <a:lnTo>
                        <a:pt x="0" y="23"/>
                      </a:lnTo>
                      <a:lnTo>
                        <a:pt x="12" y="23"/>
                      </a:lnTo>
                      <a:lnTo>
                        <a:pt x="17" y="17"/>
                      </a:lnTo>
                      <a:lnTo>
                        <a:pt x="17" y="8"/>
                      </a:lnTo>
                    </a:path>
                  </a:pathLst>
                </a:custGeom>
                <a:solidFill>
                  <a:schemeClr val="bg1"/>
                </a:solidFill>
                <a:ln cap="rnd">
                  <a:noFill/>
                  <a:miter lim="800000"/>
                  <a:headEnd type="none" w="sm" len="sm"/>
                  <a:tailEnd type="none" w="sm" len="sm"/>
                </a:ln>
              </p:spPr>
            </p:sp>
            <p:sp>
              <p:nvSpPr>
                <p:cNvPr id="3093" name=""/>
                <p:cNvSpPr/>
                <p:nvPr/>
              </p:nvSpPr>
              <p:spPr bwMode="grayWhite">
                <a:xfrm>
                  <a:off x="2167" y="634"/>
                  <a:ext cx="256" cy="216"/>
                </a:xfrm>
                <a:custGeom>
                  <a:pathLst>
                    <a:path w="256" h="216">
                      <a:moveTo>
                        <a:pt x="168" y="0"/>
                      </a:moveTo>
                      <a:lnTo>
                        <a:pt x="168" y="15"/>
                      </a:lnTo>
                      <a:lnTo>
                        <a:pt x="173" y="20"/>
                      </a:lnTo>
                      <a:lnTo>
                        <a:pt x="201" y="20"/>
                      </a:lnTo>
                      <a:lnTo>
                        <a:pt x="201" y="28"/>
                      </a:lnTo>
                      <a:lnTo>
                        <a:pt x="181" y="28"/>
                      </a:lnTo>
                      <a:lnTo>
                        <a:pt x="181" y="52"/>
                      </a:lnTo>
                      <a:lnTo>
                        <a:pt x="172" y="41"/>
                      </a:lnTo>
                      <a:lnTo>
                        <a:pt x="172" y="56"/>
                      </a:lnTo>
                      <a:lnTo>
                        <a:pt x="160" y="70"/>
                      </a:lnTo>
                      <a:lnTo>
                        <a:pt x="152" y="62"/>
                      </a:lnTo>
                      <a:lnTo>
                        <a:pt x="140" y="72"/>
                      </a:lnTo>
                      <a:lnTo>
                        <a:pt x="138" y="69"/>
                      </a:lnTo>
                      <a:lnTo>
                        <a:pt x="123" y="69"/>
                      </a:lnTo>
                      <a:lnTo>
                        <a:pt x="131" y="59"/>
                      </a:lnTo>
                      <a:lnTo>
                        <a:pt x="131" y="55"/>
                      </a:lnTo>
                      <a:lnTo>
                        <a:pt x="124" y="48"/>
                      </a:lnTo>
                      <a:lnTo>
                        <a:pt x="124" y="37"/>
                      </a:lnTo>
                      <a:lnTo>
                        <a:pt x="114" y="48"/>
                      </a:lnTo>
                      <a:lnTo>
                        <a:pt x="114" y="69"/>
                      </a:lnTo>
                      <a:lnTo>
                        <a:pt x="102" y="69"/>
                      </a:lnTo>
                      <a:lnTo>
                        <a:pt x="87" y="84"/>
                      </a:lnTo>
                      <a:lnTo>
                        <a:pt x="81" y="84"/>
                      </a:lnTo>
                      <a:lnTo>
                        <a:pt x="73" y="94"/>
                      </a:lnTo>
                      <a:lnTo>
                        <a:pt x="43" y="94"/>
                      </a:lnTo>
                      <a:lnTo>
                        <a:pt x="53" y="108"/>
                      </a:lnTo>
                      <a:lnTo>
                        <a:pt x="53" y="130"/>
                      </a:lnTo>
                      <a:lnTo>
                        <a:pt x="43" y="143"/>
                      </a:lnTo>
                      <a:lnTo>
                        <a:pt x="31" y="130"/>
                      </a:lnTo>
                      <a:lnTo>
                        <a:pt x="8" y="130"/>
                      </a:lnTo>
                      <a:lnTo>
                        <a:pt x="8" y="146"/>
                      </a:lnTo>
                      <a:lnTo>
                        <a:pt x="0" y="156"/>
                      </a:lnTo>
                      <a:lnTo>
                        <a:pt x="0" y="177"/>
                      </a:lnTo>
                      <a:lnTo>
                        <a:pt x="15" y="194"/>
                      </a:lnTo>
                      <a:lnTo>
                        <a:pt x="37" y="194"/>
                      </a:lnTo>
                      <a:lnTo>
                        <a:pt x="71" y="153"/>
                      </a:lnTo>
                      <a:lnTo>
                        <a:pt x="101" y="153"/>
                      </a:lnTo>
                      <a:lnTo>
                        <a:pt x="105" y="145"/>
                      </a:lnTo>
                      <a:lnTo>
                        <a:pt x="112" y="153"/>
                      </a:lnTo>
                      <a:lnTo>
                        <a:pt x="111" y="161"/>
                      </a:lnTo>
                      <a:lnTo>
                        <a:pt x="139" y="189"/>
                      </a:lnTo>
                      <a:lnTo>
                        <a:pt x="139" y="201"/>
                      </a:lnTo>
                      <a:lnTo>
                        <a:pt x="145" y="196"/>
                      </a:lnTo>
                      <a:lnTo>
                        <a:pt x="142" y="189"/>
                      </a:lnTo>
                      <a:lnTo>
                        <a:pt x="145" y="185"/>
                      </a:lnTo>
                      <a:lnTo>
                        <a:pt x="150" y="189"/>
                      </a:lnTo>
                      <a:lnTo>
                        <a:pt x="152" y="188"/>
                      </a:lnTo>
                      <a:lnTo>
                        <a:pt x="123" y="152"/>
                      </a:lnTo>
                      <a:lnTo>
                        <a:pt x="123" y="139"/>
                      </a:lnTo>
                      <a:lnTo>
                        <a:pt x="131" y="139"/>
                      </a:lnTo>
                      <a:lnTo>
                        <a:pt x="131" y="146"/>
                      </a:lnTo>
                      <a:lnTo>
                        <a:pt x="160" y="178"/>
                      </a:lnTo>
                      <a:lnTo>
                        <a:pt x="160" y="188"/>
                      </a:lnTo>
                      <a:lnTo>
                        <a:pt x="172" y="202"/>
                      </a:lnTo>
                      <a:lnTo>
                        <a:pt x="169" y="205"/>
                      </a:lnTo>
                      <a:lnTo>
                        <a:pt x="178" y="215"/>
                      </a:lnTo>
                      <a:lnTo>
                        <a:pt x="191" y="200"/>
                      </a:lnTo>
                      <a:lnTo>
                        <a:pt x="183" y="191"/>
                      </a:lnTo>
                      <a:lnTo>
                        <a:pt x="191" y="182"/>
                      </a:lnTo>
                      <a:lnTo>
                        <a:pt x="202" y="182"/>
                      </a:lnTo>
                      <a:lnTo>
                        <a:pt x="207" y="177"/>
                      </a:lnTo>
                      <a:lnTo>
                        <a:pt x="214" y="177"/>
                      </a:lnTo>
                      <a:lnTo>
                        <a:pt x="205" y="164"/>
                      </a:lnTo>
                      <a:lnTo>
                        <a:pt x="210" y="158"/>
                      </a:lnTo>
                      <a:lnTo>
                        <a:pt x="210" y="137"/>
                      </a:lnTo>
                      <a:lnTo>
                        <a:pt x="219" y="126"/>
                      </a:lnTo>
                      <a:lnTo>
                        <a:pt x="223" y="130"/>
                      </a:lnTo>
                      <a:lnTo>
                        <a:pt x="232" y="130"/>
                      </a:lnTo>
                      <a:lnTo>
                        <a:pt x="228" y="136"/>
                      </a:lnTo>
                      <a:lnTo>
                        <a:pt x="236" y="145"/>
                      </a:lnTo>
                      <a:lnTo>
                        <a:pt x="241" y="137"/>
                      </a:lnTo>
                      <a:lnTo>
                        <a:pt x="247" y="137"/>
                      </a:lnTo>
                      <a:lnTo>
                        <a:pt x="247" y="134"/>
                      </a:lnTo>
                      <a:lnTo>
                        <a:pt x="244" y="134"/>
                      </a:lnTo>
                      <a:lnTo>
                        <a:pt x="239" y="130"/>
                      </a:lnTo>
                      <a:lnTo>
                        <a:pt x="252" y="114"/>
                      </a:lnTo>
                      <a:lnTo>
                        <a:pt x="252" y="137"/>
                      </a:lnTo>
                      <a:lnTo>
                        <a:pt x="255" y="137"/>
                      </a:lnTo>
                      <a:lnTo>
                        <a:pt x="255" y="0"/>
                      </a:lnTo>
                      <a:lnTo>
                        <a:pt x="168" y="0"/>
                      </a:lnTo>
                    </a:path>
                  </a:pathLst>
                </a:custGeom>
                <a:solidFill>
                  <a:schemeClr val="bg1"/>
                </a:solidFill>
                <a:ln cap="rnd">
                  <a:noFill/>
                  <a:miter lim="800000"/>
                  <a:headEnd type="none" w="sm" len="sm"/>
                  <a:tailEnd type="none" w="sm" len="sm"/>
                </a:ln>
              </p:spPr>
            </p:sp>
            <p:sp>
              <p:nvSpPr>
                <p:cNvPr id="3094" name=""/>
                <p:cNvSpPr/>
                <p:nvPr/>
              </p:nvSpPr>
              <p:spPr bwMode="grayWhite">
                <a:xfrm>
                  <a:off x="2276" y="406"/>
                  <a:ext cx="1089" cy="769"/>
                </a:xfrm>
                <a:custGeom>
                  <a:pathLst>
                    <a:path w="1089" h="769">
                      <a:moveTo>
                        <a:pt x="0" y="226"/>
                      </a:moveTo>
                      <a:lnTo>
                        <a:pt x="32" y="202"/>
                      </a:lnTo>
                      <a:lnTo>
                        <a:pt x="62" y="156"/>
                      </a:lnTo>
                      <a:lnTo>
                        <a:pt x="99" y="134"/>
                      </a:lnTo>
                      <a:lnTo>
                        <a:pt x="137" y="160"/>
                      </a:lnTo>
                      <a:lnTo>
                        <a:pt x="142" y="181"/>
                      </a:lnTo>
                      <a:lnTo>
                        <a:pt x="133" y="181"/>
                      </a:lnTo>
                      <a:lnTo>
                        <a:pt x="118" y="179"/>
                      </a:lnTo>
                      <a:lnTo>
                        <a:pt x="137" y="202"/>
                      </a:lnTo>
                      <a:lnTo>
                        <a:pt x="216" y="172"/>
                      </a:lnTo>
                      <a:lnTo>
                        <a:pt x="206" y="149"/>
                      </a:lnTo>
                      <a:lnTo>
                        <a:pt x="240" y="110"/>
                      </a:lnTo>
                      <a:lnTo>
                        <a:pt x="262" y="111"/>
                      </a:lnTo>
                      <a:lnTo>
                        <a:pt x="241" y="124"/>
                      </a:lnTo>
                      <a:lnTo>
                        <a:pt x="223" y="153"/>
                      </a:lnTo>
                      <a:lnTo>
                        <a:pt x="223" y="172"/>
                      </a:lnTo>
                      <a:lnTo>
                        <a:pt x="255" y="193"/>
                      </a:lnTo>
                      <a:lnTo>
                        <a:pt x="301" y="133"/>
                      </a:lnTo>
                      <a:lnTo>
                        <a:pt x="461" y="63"/>
                      </a:lnTo>
                      <a:lnTo>
                        <a:pt x="460" y="23"/>
                      </a:lnTo>
                      <a:lnTo>
                        <a:pt x="533" y="8"/>
                      </a:lnTo>
                      <a:lnTo>
                        <a:pt x="574" y="29"/>
                      </a:lnTo>
                      <a:lnTo>
                        <a:pt x="671" y="0"/>
                      </a:lnTo>
                      <a:lnTo>
                        <a:pt x="701" y="15"/>
                      </a:lnTo>
                      <a:lnTo>
                        <a:pt x="766" y="85"/>
                      </a:lnTo>
                      <a:lnTo>
                        <a:pt x="840" y="71"/>
                      </a:lnTo>
                      <a:lnTo>
                        <a:pt x="886" y="96"/>
                      </a:lnTo>
                      <a:lnTo>
                        <a:pt x="1001" y="91"/>
                      </a:lnTo>
                      <a:lnTo>
                        <a:pt x="1088" y="118"/>
                      </a:lnTo>
                      <a:lnTo>
                        <a:pt x="1080" y="156"/>
                      </a:lnTo>
                      <a:lnTo>
                        <a:pt x="1006" y="181"/>
                      </a:lnTo>
                      <a:lnTo>
                        <a:pt x="1019" y="206"/>
                      </a:lnTo>
                      <a:lnTo>
                        <a:pt x="987" y="220"/>
                      </a:lnTo>
                      <a:lnTo>
                        <a:pt x="985" y="270"/>
                      </a:lnTo>
                      <a:lnTo>
                        <a:pt x="957" y="304"/>
                      </a:lnTo>
                      <a:lnTo>
                        <a:pt x="945" y="273"/>
                      </a:lnTo>
                      <a:lnTo>
                        <a:pt x="961" y="244"/>
                      </a:lnTo>
                      <a:lnTo>
                        <a:pt x="958" y="184"/>
                      </a:lnTo>
                      <a:lnTo>
                        <a:pt x="929" y="215"/>
                      </a:lnTo>
                      <a:lnTo>
                        <a:pt x="906" y="232"/>
                      </a:lnTo>
                      <a:lnTo>
                        <a:pt x="884" y="205"/>
                      </a:lnTo>
                      <a:lnTo>
                        <a:pt x="868" y="273"/>
                      </a:lnTo>
                      <a:lnTo>
                        <a:pt x="885" y="273"/>
                      </a:lnTo>
                      <a:lnTo>
                        <a:pt x="881" y="318"/>
                      </a:lnTo>
                      <a:lnTo>
                        <a:pt x="861" y="366"/>
                      </a:lnTo>
                      <a:lnTo>
                        <a:pt x="837" y="385"/>
                      </a:lnTo>
                      <a:lnTo>
                        <a:pt x="857" y="417"/>
                      </a:lnTo>
                      <a:lnTo>
                        <a:pt x="844" y="439"/>
                      </a:lnTo>
                      <a:lnTo>
                        <a:pt x="839" y="420"/>
                      </a:lnTo>
                      <a:lnTo>
                        <a:pt x="839" y="413"/>
                      </a:lnTo>
                      <a:lnTo>
                        <a:pt x="823" y="402"/>
                      </a:lnTo>
                      <a:lnTo>
                        <a:pt x="797" y="416"/>
                      </a:lnTo>
                      <a:lnTo>
                        <a:pt x="820" y="469"/>
                      </a:lnTo>
                      <a:lnTo>
                        <a:pt x="828" y="496"/>
                      </a:lnTo>
                      <a:lnTo>
                        <a:pt x="801" y="569"/>
                      </a:lnTo>
                      <a:lnTo>
                        <a:pt x="751" y="589"/>
                      </a:lnTo>
                      <a:lnTo>
                        <a:pt x="710" y="585"/>
                      </a:lnTo>
                      <a:lnTo>
                        <a:pt x="730" y="615"/>
                      </a:lnTo>
                      <a:lnTo>
                        <a:pt x="732" y="657"/>
                      </a:lnTo>
                      <a:lnTo>
                        <a:pt x="703" y="706"/>
                      </a:lnTo>
                      <a:lnTo>
                        <a:pt x="670" y="679"/>
                      </a:lnTo>
                      <a:lnTo>
                        <a:pt x="665" y="708"/>
                      </a:lnTo>
                      <a:lnTo>
                        <a:pt x="690" y="732"/>
                      </a:lnTo>
                      <a:lnTo>
                        <a:pt x="711" y="768"/>
                      </a:lnTo>
                      <a:lnTo>
                        <a:pt x="676" y="747"/>
                      </a:lnTo>
                      <a:lnTo>
                        <a:pt x="634" y="626"/>
                      </a:lnTo>
                      <a:lnTo>
                        <a:pt x="583" y="593"/>
                      </a:lnTo>
                      <a:lnTo>
                        <a:pt x="545" y="596"/>
                      </a:lnTo>
                      <a:lnTo>
                        <a:pt x="497" y="665"/>
                      </a:lnTo>
                      <a:lnTo>
                        <a:pt x="503" y="689"/>
                      </a:lnTo>
                      <a:lnTo>
                        <a:pt x="487" y="738"/>
                      </a:lnTo>
                      <a:lnTo>
                        <a:pt x="471" y="738"/>
                      </a:lnTo>
                      <a:lnTo>
                        <a:pt x="416" y="636"/>
                      </a:lnTo>
                      <a:lnTo>
                        <a:pt x="416" y="592"/>
                      </a:lnTo>
                      <a:lnTo>
                        <a:pt x="404" y="608"/>
                      </a:lnTo>
                      <a:lnTo>
                        <a:pt x="373" y="607"/>
                      </a:lnTo>
                      <a:lnTo>
                        <a:pt x="385" y="580"/>
                      </a:lnTo>
                      <a:lnTo>
                        <a:pt x="336" y="545"/>
                      </a:lnTo>
                      <a:lnTo>
                        <a:pt x="275" y="545"/>
                      </a:lnTo>
                      <a:lnTo>
                        <a:pt x="223" y="510"/>
                      </a:lnTo>
                      <a:lnTo>
                        <a:pt x="220" y="545"/>
                      </a:lnTo>
                      <a:lnTo>
                        <a:pt x="263" y="577"/>
                      </a:lnTo>
                      <a:lnTo>
                        <a:pt x="278" y="576"/>
                      </a:lnTo>
                      <a:lnTo>
                        <a:pt x="234" y="620"/>
                      </a:lnTo>
                      <a:lnTo>
                        <a:pt x="190" y="630"/>
                      </a:lnTo>
                      <a:lnTo>
                        <a:pt x="190" y="605"/>
                      </a:lnTo>
                      <a:lnTo>
                        <a:pt x="127" y="518"/>
                      </a:lnTo>
                      <a:lnTo>
                        <a:pt x="119" y="495"/>
                      </a:lnTo>
                      <a:lnTo>
                        <a:pt x="153" y="467"/>
                      </a:lnTo>
                      <a:lnTo>
                        <a:pt x="149" y="432"/>
                      </a:lnTo>
                      <a:lnTo>
                        <a:pt x="149" y="393"/>
                      </a:lnTo>
                      <a:lnTo>
                        <a:pt x="166" y="385"/>
                      </a:lnTo>
                      <a:lnTo>
                        <a:pt x="149" y="366"/>
                      </a:lnTo>
                      <a:lnTo>
                        <a:pt x="149" y="226"/>
                      </a:lnTo>
                      <a:lnTo>
                        <a:pt x="61" y="226"/>
                      </a:lnTo>
                      <a:lnTo>
                        <a:pt x="86" y="193"/>
                      </a:lnTo>
                      <a:lnTo>
                        <a:pt x="84" y="181"/>
                      </a:lnTo>
                      <a:lnTo>
                        <a:pt x="55" y="210"/>
                      </a:lnTo>
                      <a:lnTo>
                        <a:pt x="45" y="226"/>
                      </a:lnTo>
                      <a:lnTo>
                        <a:pt x="0" y="226"/>
                      </a:lnTo>
                    </a:path>
                  </a:pathLst>
                </a:custGeom>
                <a:solidFill>
                  <a:schemeClr val="bg1"/>
                </a:solidFill>
                <a:ln cap="rnd">
                  <a:noFill/>
                  <a:miter lim="800000"/>
                  <a:headEnd type="none" w="sm" len="sm"/>
                  <a:tailEnd type="none" w="sm" len="sm"/>
                </a:ln>
              </p:spPr>
            </p:sp>
            <p:sp>
              <p:nvSpPr>
                <p:cNvPr id="3095" name=""/>
                <p:cNvSpPr/>
                <p:nvPr/>
              </p:nvSpPr>
              <p:spPr bwMode="grayWhite">
                <a:xfrm>
                  <a:off x="3135" y="720"/>
                  <a:ext cx="94" cy="157"/>
                </a:xfrm>
                <a:custGeom>
                  <a:pathLst>
                    <a:path w="94" h="157">
                      <a:moveTo>
                        <a:pt x="63" y="0"/>
                      </a:moveTo>
                      <a:lnTo>
                        <a:pt x="63" y="20"/>
                      </a:lnTo>
                      <a:lnTo>
                        <a:pt x="55" y="33"/>
                      </a:lnTo>
                      <a:lnTo>
                        <a:pt x="57" y="54"/>
                      </a:lnTo>
                      <a:lnTo>
                        <a:pt x="47" y="82"/>
                      </a:lnTo>
                      <a:lnTo>
                        <a:pt x="31" y="108"/>
                      </a:lnTo>
                      <a:lnTo>
                        <a:pt x="7" y="125"/>
                      </a:lnTo>
                      <a:lnTo>
                        <a:pt x="0" y="154"/>
                      </a:lnTo>
                      <a:lnTo>
                        <a:pt x="10" y="156"/>
                      </a:lnTo>
                      <a:lnTo>
                        <a:pt x="10" y="129"/>
                      </a:lnTo>
                      <a:lnTo>
                        <a:pt x="44" y="127"/>
                      </a:lnTo>
                      <a:lnTo>
                        <a:pt x="69" y="109"/>
                      </a:lnTo>
                      <a:lnTo>
                        <a:pt x="69" y="72"/>
                      </a:lnTo>
                      <a:lnTo>
                        <a:pt x="77" y="58"/>
                      </a:lnTo>
                      <a:lnTo>
                        <a:pt x="64" y="34"/>
                      </a:lnTo>
                      <a:lnTo>
                        <a:pt x="82" y="27"/>
                      </a:lnTo>
                      <a:lnTo>
                        <a:pt x="93" y="8"/>
                      </a:lnTo>
                      <a:lnTo>
                        <a:pt x="69" y="11"/>
                      </a:lnTo>
                      <a:lnTo>
                        <a:pt x="63" y="0"/>
                      </a:lnTo>
                    </a:path>
                  </a:pathLst>
                </a:custGeom>
                <a:solidFill>
                  <a:schemeClr val="bg1"/>
                </a:solidFill>
                <a:ln cap="rnd">
                  <a:noFill/>
                  <a:miter lim="800000"/>
                  <a:headEnd type="none" w="sm" len="sm"/>
                  <a:tailEnd type="none" w="sm" len="sm"/>
                </a:ln>
              </p:spPr>
            </p:sp>
            <p:sp>
              <p:nvSpPr>
                <p:cNvPr id="3096" name=""/>
                <p:cNvSpPr/>
                <p:nvPr/>
              </p:nvSpPr>
              <p:spPr bwMode="grayWhite">
                <a:xfrm>
                  <a:off x="2780" y="1139"/>
                  <a:ext cx="19" cy="36"/>
                </a:xfrm>
                <a:custGeom>
                  <a:pathLst>
                    <a:path w="19" h="36">
                      <a:moveTo>
                        <a:pt x="9" y="0"/>
                      </a:moveTo>
                      <a:lnTo>
                        <a:pt x="0" y="16"/>
                      </a:lnTo>
                      <a:lnTo>
                        <a:pt x="6" y="35"/>
                      </a:lnTo>
                      <a:lnTo>
                        <a:pt x="18" y="21"/>
                      </a:lnTo>
                      <a:lnTo>
                        <a:pt x="9" y="0"/>
                      </a:lnTo>
                    </a:path>
                  </a:pathLst>
                </a:custGeom>
                <a:solidFill>
                  <a:schemeClr val="bg1"/>
                </a:solidFill>
                <a:ln cap="rnd">
                  <a:noFill/>
                  <a:miter lim="800000"/>
                  <a:headEnd type="none" w="sm" len="sm"/>
                  <a:tailEnd type="none" w="sm" len="sm"/>
                </a:ln>
              </p:spPr>
            </p:sp>
            <p:sp>
              <p:nvSpPr>
                <p:cNvPr id="3097" name=""/>
                <p:cNvSpPr/>
                <p:nvPr/>
              </p:nvSpPr>
              <p:spPr bwMode="grayWhite">
                <a:xfrm>
                  <a:off x="2923" y="1177"/>
                  <a:ext cx="220" cy="94"/>
                </a:xfrm>
                <a:custGeom>
                  <a:pathLst>
                    <a:path w="220" h="94">
                      <a:moveTo>
                        <a:pt x="0" y="0"/>
                      </a:moveTo>
                      <a:lnTo>
                        <a:pt x="33" y="7"/>
                      </a:lnTo>
                      <a:lnTo>
                        <a:pt x="82" y="41"/>
                      </a:lnTo>
                      <a:lnTo>
                        <a:pt x="75" y="60"/>
                      </a:lnTo>
                      <a:lnTo>
                        <a:pt x="115" y="77"/>
                      </a:lnTo>
                      <a:lnTo>
                        <a:pt x="219" y="77"/>
                      </a:lnTo>
                      <a:lnTo>
                        <a:pt x="106" y="93"/>
                      </a:lnTo>
                      <a:lnTo>
                        <a:pt x="75" y="60"/>
                      </a:lnTo>
                      <a:lnTo>
                        <a:pt x="46" y="5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/>
                </a:solidFill>
                <a:ln cap="rnd">
                  <a:noFill/>
                  <a:miter lim="800000"/>
                  <a:headEnd type="none" w="sm" len="sm"/>
                  <a:tailEnd type="none" w="sm" len="sm"/>
                </a:ln>
              </p:spPr>
            </p:sp>
            <p:sp>
              <p:nvSpPr>
                <p:cNvPr id="3098" name=""/>
                <p:cNvSpPr/>
                <p:nvPr/>
              </p:nvSpPr>
              <p:spPr bwMode="grayWhite">
                <a:xfrm>
                  <a:off x="3098" y="1255"/>
                  <a:ext cx="236" cy="221"/>
                </a:xfrm>
                <a:custGeom>
                  <a:pathLst>
                    <a:path w="236" h="221">
                      <a:moveTo>
                        <a:pt x="196" y="215"/>
                      </a:moveTo>
                      <a:lnTo>
                        <a:pt x="190" y="216"/>
                      </a:lnTo>
                      <a:lnTo>
                        <a:pt x="185" y="220"/>
                      </a:lnTo>
                      <a:lnTo>
                        <a:pt x="179" y="212"/>
                      </a:lnTo>
                      <a:lnTo>
                        <a:pt x="158" y="202"/>
                      </a:lnTo>
                      <a:lnTo>
                        <a:pt x="154" y="187"/>
                      </a:lnTo>
                      <a:lnTo>
                        <a:pt x="147" y="182"/>
                      </a:lnTo>
                      <a:lnTo>
                        <a:pt x="130" y="182"/>
                      </a:lnTo>
                      <a:lnTo>
                        <a:pt x="130" y="170"/>
                      </a:lnTo>
                      <a:lnTo>
                        <a:pt x="124" y="167"/>
                      </a:lnTo>
                      <a:lnTo>
                        <a:pt x="123" y="157"/>
                      </a:lnTo>
                      <a:lnTo>
                        <a:pt x="110" y="155"/>
                      </a:lnTo>
                      <a:lnTo>
                        <a:pt x="98" y="152"/>
                      </a:lnTo>
                      <a:lnTo>
                        <a:pt x="87" y="155"/>
                      </a:lnTo>
                      <a:lnTo>
                        <a:pt x="87" y="157"/>
                      </a:lnTo>
                      <a:lnTo>
                        <a:pt x="62" y="165"/>
                      </a:lnTo>
                      <a:lnTo>
                        <a:pt x="62" y="169"/>
                      </a:lnTo>
                      <a:lnTo>
                        <a:pt x="40" y="169"/>
                      </a:lnTo>
                      <a:lnTo>
                        <a:pt x="28" y="176"/>
                      </a:lnTo>
                      <a:lnTo>
                        <a:pt x="15" y="169"/>
                      </a:lnTo>
                      <a:lnTo>
                        <a:pt x="14" y="167"/>
                      </a:lnTo>
                      <a:lnTo>
                        <a:pt x="14" y="152"/>
                      </a:lnTo>
                      <a:lnTo>
                        <a:pt x="10" y="139"/>
                      </a:lnTo>
                      <a:lnTo>
                        <a:pt x="5" y="127"/>
                      </a:lnTo>
                      <a:lnTo>
                        <a:pt x="8" y="118"/>
                      </a:lnTo>
                      <a:lnTo>
                        <a:pt x="3" y="114"/>
                      </a:lnTo>
                      <a:lnTo>
                        <a:pt x="0" y="93"/>
                      </a:lnTo>
                      <a:lnTo>
                        <a:pt x="3" y="79"/>
                      </a:lnTo>
                      <a:lnTo>
                        <a:pt x="16" y="68"/>
                      </a:lnTo>
                      <a:lnTo>
                        <a:pt x="44" y="60"/>
                      </a:lnTo>
                      <a:lnTo>
                        <a:pt x="51" y="51"/>
                      </a:lnTo>
                      <a:lnTo>
                        <a:pt x="48" y="41"/>
                      </a:lnTo>
                      <a:lnTo>
                        <a:pt x="55" y="38"/>
                      </a:lnTo>
                      <a:lnTo>
                        <a:pt x="57" y="43"/>
                      </a:lnTo>
                      <a:lnTo>
                        <a:pt x="60" y="35"/>
                      </a:lnTo>
                      <a:lnTo>
                        <a:pt x="77" y="22"/>
                      </a:lnTo>
                      <a:lnTo>
                        <a:pt x="87" y="28"/>
                      </a:lnTo>
                      <a:lnTo>
                        <a:pt x="98" y="25"/>
                      </a:lnTo>
                      <a:lnTo>
                        <a:pt x="102" y="13"/>
                      </a:lnTo>
                      <a:lnTo>
                        <a:pt x="113" y="10"/>
                      </a:lnTo>
                      <a:lnTo>
                        <a:pt x="110" y="2"/>
                      </a:lnTo>
                      <a:lnTo>
                        <a:pt x="125" y="8"/>
                      </a:lnTo>
                      <a:lnTo>
                        <a:pt x="138" y="5"/>
                      </a:lnTo>
                      <a:lnTo>
                        <a:pt x="145" y="34"/>
                      </a:lnTo>
                      <a:lnTo>
                        <a:pt x="154" y="43"/>
                      </a:lnTo>
                      <a:lnTo>
                        <a:pt x="163" y="43"/>
                      </a:lnTo>
                      <a:lnTo>
                        <a:pt x="167" y="25"/>
                      </a:lnTo>
                      <a:lnTo>
                        <a:pt x="165" y="16"/>
                      </a:lnTo>
                      <a:lnTo>
                        <a:pt x="167" y="2"/>
                      </a:lnTo>
                      <a:lnTo>
                        <a:pt x="172" y="0"/>
                      </a:lnTo>
                      <a:lnTo>
                        <a:pt x="179" y="18"/>
                      </a:lnTo>
                      <a:lnTo>
                        <a:pt x="185" y="22"/>
                      </a:lnTo>
                      <a:lnTo>
                        <a:pt x="189" y="38"/>
                      </a:lnTo>
                      <a:lnTo>
                        <a:pt x="196" y="60"/>
                      </a:lnTo>
                      <a:lnTo>
                        <a:pt x="206" y="66"/>
                      </a:lnTo>
                      <a:lnTo>
                        <a:pt x="219" y="83"/>
                      </a:lnTo>
                      <a:lnTo>
                        <a:pt x="221" y="91"/>
                      </a:lnTo>
                      <a:lnTo>
                        <a:pt x="232" y="101"/>
                      </a:lnTo>
                      <a:lnTo>
                        <a:pt x="235" y="119"/>
                      </a:lnTo>
                      <a:lnTo>
                        <a:pt x="235" y="133"/>
                      </a:lnTo>
                      <a:lnTo>
                        <a:pt x="232" y="155"/>
                      </a:lnTo>
                      <a:lnTo>
                        <a:pt x="221" y="169"/>
                      </a:lnTo>
                      <a:lnTo>
                        <a:pt x="217" y="187"/>
                      </a:lnTo>
                      <a:lnTo>
                        <a:pt x="217" y="202"/>
                      </a:lnTo>
                      <a:lnTo>
                        <a:pt x="206" y="205"/>
                      </a:lnTo>
                      <a:lnTo>
                        <a:pt x="196" y="215"/>
                      </a:lnTo>
                    </a:path>
                  </a:pathLst>
                </a:custGeom>
                <a:solidFill>
                  <a:schemeClr val="bg1"/>
                </a:solidFill>
                <a:ln cap="rnd">
                  <a:noFill/>
                  <a:miter lim="800000"/>
                  <a:headEnd type="none" w="sm" len="sm"/>
                  <a:tailEnd type="none" w="sm" len="sm"/>
                </a:ln>
              </p:spPr>
            </p:sp>
            <p:sp>
              <p:nvSpPr>
                <p:cNvPr id="3099" name=""/>
                <p:cNvSpPr/>
                <p:nvPr/>
              </p:nvSpPr>
              <p:spPr bwMode="grayWhite">
                <a:xfrm>
                  <a:off x="3286" y="1488"/>
                  <a:ext cx="18" cy="27"/>
                </a:xfrm>
                <a:custGeom>
                  <a:pathLst>
                    <a:path w="18" h="27">
                      <a:moveTo>
                        <a:pt x="9" y="23"/>
                      </a:moveTo>
                      <a:lnTo>
                        <a:pt x="3" y="19"/>
                      </a:lnTo>
                      <a:lnTo>
                        <a:pt x="3" y="15"/>
                      </a:lnTo>
                      <a:lnTo>
                        <a:pt x="3" y="11"/>
                      </a:lnTo>
                      <a:lnTo>
                        <a:pt x="2" y="7"/>
                      </a:lnTo>
                      <a:lnTo>
                        <a:pt x="0" y="0"/>
                      </a:lnTo>
                      <a:lnTo>
                        <a:pt x="3" y="0"/>
                      </a:lnTo>
                      <a:lnTo>
                        <a:pt x="9" y="4"/>
                      </a:lnTo>
                      <a:lnTo>
                        <a:pt x="12" y="3"/>
                      </a:lnTo>
                      <a:lnTo>
                        <a:pt x="13" y="3"/>
                      </a:lnTo>
                      <a:lnTo>
                        <a:pt x="17" y="0"/>
                      </a:lnTo>
                      <a:lnTo>
                        <a:pt x="17" y="11"/>
                      </a:lnTo>
                      <a:lnTo>
                        <a:pt x="15" y="15"/>
                      </a:lnTo>
                      <a:lnTo>
                        <a:pt x="13" y="19"/>
                      </a:lnTo>
                      <a:lnTo>
                        <a:pt x="13" y="22"/>
                      </a:lnTo>
                      <a:lnTo>
                        <a:pt x="12" y="23"/>
                      </a:lnTo>
                      <a:lnTo>
                        <a:pt x="12" y="26"/>
                      </a:lnTo>
                      <a:lnTo>
                        <a:pt x="9" y="23"/>
                      </a:lnTo>
                    </a:path>
                  </a:pathLst>
                </a:custGeom>
                <a:solidFill>
                  <a:schemeClr val="bg1"/>
                </a:solidFill>
                <a:ln cap="rnd">
                  <a:noFill/>
                  <a:miter lim="800000"/>
                  <a:headEnd type="none" w="sm" len="sm"/>
                  <a:tailEnd type="none" w="sm" len="sm"/>
                </a:ln>
              </p:spPr>
            </p:sp>
            <p:sp>
              <p:nvSpPr>
                <p:cNvPr id="3100" name=""/>
                <p:cNvSpPr/>
                <p:nvPr/>
              </p:nvSpPr>
              <p:spPr bwMode="grayWhite">
                <a:xfrm>
                  <a:off x="2463" y="1235"/>
                  <a:ext cx="26" cy="106"/>
                </a:xfrm>
                <a:custGeom>
                  <a:pathLst>
                    <a:path w="26" h="106">
                      <a:moveTo>
                        <a:pt x="3" y="37"/>
                      </a:moveTo>
                      <a:lnTo>
                        <a:pt x="13" y="28"/>
                      </a:lnTo>
                      <a:lnTo>
                        <a:pt x="20" y="0"/>
                      </a:lnTo>
                      <a:lnTo>
                        <a:pt x="25" y="42"/>
                      </a:lnTo>
                      <a:lnTo>
                        <a:pt x="17" y="94"/>
                      </a:lnTo>
                      <a:lnTo>
                        <a:pt x="0" y="105"/>
                      </a:lnTo>
                      <a:lnTo>
                        <a:pt x="0" y="80"/>
                      </a:lnTo>
                      <a:lnTo>
                        <a:pt x="5" y="64"/>
                      </a:lnTo>
                      <a:lnTo>
                        <a:pt x="3" y="37"/>
                      </a:lnTo>
                    </a:path>
                  </a:pathLst>
                </a:custGeom>
                <a:solidFill>
                  <a:schemeClr val="bg1"/>
                </a:solidFill>
                <a:ln cap="rnd">
                  <a:noFill/>
                  <a:miter lim="800000"/>
                  <a:headEnd type="none" w="sm" len="sm"/>
                  <a:tailEnd type="none" w="sm" len="sm"/>
                </a:ln>
              </p:spPr>
            </p:sp>
          </p:grpSp>
        </p:grpSp>
      </p:grpSp>
      <p:sp>
        <p:nvSpPr>
          <p:cNvPr id="3104" name=""/>
          <p:cNvSpPr/>
          <p:nvPr>
            <p:ph type="ctrTitle" sz="quarter"/>
          </p:nvPr>
        </p:nvSpPr>
        <p:spPr>
          <a:xfrm>
            <a:off x="685800" y="3429000"/>
            <a:ext cx="7772400" cy="11430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lIns="92075" tIns="46038" rIns="92075" bIns="46038" anchor="ctr" anchorCtr="0">
            <a:noAutofit/>
          </a:bodyPr>
          <a:lstStyle>
            <a:lvl1pPr marL="0" indent="0" algn="ct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0" i="0" u="none" baseline="0">
                <a:solidFill>
                  <a:schemeClr val="tx2"/>
                </a:solidFill>
                <a:latin typeface="Times New Roman" pitchFamily="18" charset="0"/>
              </a:defRPr>
            </a:lvl1pPr>
          </a:lstStyle>
          <a:p>
            <a:pPr lvl="0"/>
            <a:r>
              <a:t>Click to edit Master title style</a:t>
            </a:r>
          </a:p>
        </p:txBody>
      </p:sp>
      <p:sp>
        <p:nvSpPr>
          <p:cNvPr id="3105" name=""/>
          <p:cNvSpPr/>
          <p:nvPr>
            <p:ph type="subTitle" sz="quarter" idx="1"/>
          </p:nvPr>
        </p:nvSpPr>
        <p:spPr>
          <a:xfrm>
            <a:off x="1371600" y="4648200"/>
            <a:ext cx="6400800" cy="1752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lIns="92075" tIns="46038" rIns="92075" bIns="46038" anchor="ctr" anchorCtr="0">
            <a:noAutofit/>
          </a:bodyPr>
          <a:lstStyle>
            <a:lvl1pPr marL="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50000"/>
              <a:buFontTx/>
              <a:buNone/>
              <a:defRPr kumimoji="0" lang="en-US" altLang="en-US" sz="3200" b="0" i="0" u="none" baseline="0">
                <a:solidFill>
                  <a:schemeClr val="tx1"/>
                </a:solidFill>
                <a:latin typeface="Times New Roman" pitchFamily="18" charset="0"/>
              </a:defRPr>
            </a:lvl1pPr>
            <a:lvl2pPr marL="4572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defRPr kumimoji="0" lang="en-US" altLang="en-US" sz="2800" b="0" i="0" u="none" baseline="0">
                <a:solidFill>
                  <a:schemeClr val="tx1"/>
                </a:solidFill>
                <a:latin typeface="Times New Roman" pitchFamily="18" charset="0"/>
              </a:defRPr>
            </a:lvl2pPr>
            <a:lvl3pPr marL="9144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latin typeface="Times New Roman" pitchFamily="18" charset="0"/>
              </a:defRPr>
            </a:lvl3pPr>
            <a:lvl4pPr marL="13716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defRPr kumimoji="0" lang="en-US" altLang="en-US" sz="2000" b="0" i="0" u="none" baseline="0">
                <a:solidFill>
                  <a:schemeClr val="tx1"/>
                </a:solidFill>
                <a:latin typeface="Times New Roman" pitchFamily="18" charset="0"/>
              </a:defRPr>
            </a:lvl4pPr>
            <a:lvl5pPr marL="18288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None/>
              <a:defRPr kumimoji="0" lang="en-US" altLang="en-US" sz="2000" b="0" i="0" u="none" baseline="0">
                <a:solidFill>
                  <a:schemeClr val="tx1"/>
                </a:solidFill>
                <a:latin typeface="Times New Roman" pitchFamily="18" charset="0"/>
              </a:defRPr>
            </a:lvl5pPr>
          </a:lstStyle>
          <a:p>
            <a:pPr lvl="0"/>
            <a:r>
              <a:t>Click to edit Master subtitle style</a:t>
            </a:r>
          </a:p>
        </p:txBody>
      </p:sp>
      <p:sp>
        <p:nvSpPr>
          <p:cNvPr id="3106" name=""/>
          <p:cNvSpPr/>
          <p:nvPr>
            <p:ph type="dt" sz="quarter" idx="2"/>
          </p:nvPr>
        </p:nvSpPr>
        <p:spPr>
          <a:xfrm>
            <a:off x="685800" y="6400800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lIns="92075" tIns="46038" rIns="92075" bIns="46038" anchor="ctr" anchorCtr="0">
            <a:noAutofit/>
          </a:bodyPr>
          <a:lstStyle/>
          <a:p>
            <a:pPr lvl="0"/>
            <a:fld id="{C3A7A050-00A4-402A-AAC7-CFD3043222AD}" type="datetime1">
              <a:rPr sz="1400"/>
              <a:t>*</a:t>
            </a:fld>
            <a:endParaRPr sz="1400"/>
          </a:p>
        </p:txBody>
      </p:sp>
      <p:sp>
        <p:nvSpPr>
          <p:cNvPr id="3107" name=""/>
          <p:cNvSpPr/>
          <p:nvPr>
            <p:ph type="ftr" sz="quarter" idx="3"/>
          </p:nvPr>
        </p:nvSpPr>
        <p:spPr>
          <a:xfrm>
            <a:off x="3124200" y="6400800"/>
            <a:ext cx="28956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lIns="92075" tIns="46038" rIns="92075" bIns="46038" anchor="ctr" anchorCtr="0">
            <a:noAutofit/>
          </a:bodyPr>
          <a:lstStyle/>
          <a:p>
            <a:pPr lvl="0" algn="ctr"/>
            <a:fld id="{F3D879BD-3DB9-4B9A-98AE-0020EEC42B91}" type="footer">
              <a:rPr sz="1400"/>
              <a:t>*</a:t>
            </a:fld>
            <a:endParaRPr sz="1400"/>
          </a:p>
        </p:txBody>
      </p:sp>
      <p:sp>
        <p:nvSpPr>
          <p:cNvPr id="3108" name=""/>
          <p:cNvSpPr/>
          <p:nvPr>
            <p:ph type="sldNum" sz="quarter" idx="4"/>
          </p:nvPr>
        </p:nvSpPr>
        <p:spPr>
          <a:xfrm>
            <a:off x="6553200" y="6400800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lIns="92075" tIns="46038" rIns="92075" bIns="46038" anchor="ctr" anchorCtr="0">
            <a:noAutofit/>
          </a:bodyPr>
          <a:lstStyle/>
          <a:p>
            <a:pPr lvl="0" algn="r"/>
            <a:fld id="{B87E646A-BDE1-44C5-90DB-08188933E701}" type="slidenum">
              <a:rPr sz="1400"/>
              <a:t>*</a:t>
            </a:fld>
            <a:endParaRPr sz="140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lvl="0"/>
            <a:fld id="{FE5B724B-0B69-4EE5-A403-FA670249D197}" type="datetime1">
              <a:rPr sz="1400"/>
              <a:t>*</a:t>
            </a:fld>
            <a:endParaRPr sz="14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 algn="ctr"/>
            <a:fld id="{A1B15A13-7C79-4B4E-9D40-16BD9EFA1FD0}" type="footer">
              <a:rPr sz="1400"/>
              <a:t>*</a:t>
            </a:fld>
            <a:endParaRPr sz="14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lvl="0" algn="r"/>
            <a:fld id="{93AE1883-0942-4AA3-9DB2-9C7C3A0314B1}" type="slidenum">
              <a:rPr sz="140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<?xml version='1.0' encoding='UTF-8' standalone='yes'?>
<Relationships xmlns="http://schemas.openxmlformats.org/package/2006/relationships"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hlink"/>
            </a:gs>
          </a:gsLst>
          <a:path path="rect">
            <a:fillToRect r="100000" b="100000"/>
          </a:path>
        </a:gradFill>
      </p:bgPr>
    </p:bg>
    <p:spTree>
      <p:nvGrpSpPr>
        <p:cNvPr id="1" name=""/>
        <p:cNvGrpSpPr/>
        <p:nvPr/>
      </p:nvGrpSpPr>
      <p:grpSpPr/>
      <p:grpSp>
        <p:nvGrpSpPr>
          <p:cNvPr id="1053" name=""/>
          <p:cNvGrpSpPr/>
          <p:nvPr/>
        </p:nvGrpSpPr>
        <p:grpSpPr>
          <a:xfrm>
            <a:off x="0" y="4381500"/>
            <a:ext cx="9131300" cy="2463800"/>
            <a:chOff x="0" y="2760"/>
            <a:chExt cx="5752" cy="1552"/>
          </a:xfrm>
        </p:grpSpPr>
        <p:sp>
          <p:nvSpPr>
            <p:cNvPr id="1026" name=""/>
            <p:cNvSpPr/>
            <p:nvPr/>
          </p:nvSpPr>
          <p:spPr bwMode="hidden">
            <a:xfrm>
              <a:off x="0" y="4080"/>
              <a:ext cx="5752" cy="232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5400000" scaled="1"/>
            </a:gradFill>
            <a:ln>
              <a:noFill/>
              <a:miter lim="800000"/>
            </a:ln>
          </p:spPr>
        </p:sp>
        <p:grpSp>
          <p:nvGrpSpPr>
            <p:cNvPr id="1052" name=""/>
            <p:cNvGrpSpPr/>
            <p:nvPr/>
          </p:nvGrpSpPr>
          <p:grpSpPr>
            <a:xfrm>
              <a:off x="4458" y="2760"/>
              <a:ext cx="1190" cy="1417"/>
              <a:chOff x="4458" y="2760"/>
              <a:chExt cx="1190" cy="1417"/>
            </a:xfrm>
          </p:grpSpPr>
          <p:sp>
            <p:nvSpPr>
              <p:cNvPr id="1027" name=""/>
              <p:cNvSpPr/>
              <p:nvPr/>
            </p:nvSpPr>
            <p:spPr bwMode="ltGray">
              <a:xfrm>
                <a:off x="4614" y="2790"/>
                <a:ext cx="1034" cy="1273"/>
              </a:xfrm>
              <a:custGeom>
                <a:pathLst>
                  <a:path w="1034" h="1273">
                    <a:moveTo>
                      <a:pt x="582" y="0"/>
                    </a:moveTo>
                    <a:lnTo>
                      <a:pt x="646" y="23"/>
                    </a:lnTo>
                    <a:lnTo>
                      <a:pt x="707" y="56"/>
                    </a:lnTo>
                    <a:lnTo>
                      <a:pt x="765" y="92"/>
                    </a:lnTo>
                    <a:lnTo>
                      <a:pt x="818" y="134"/>
                    </a:lnTo>
                    <a:lnTo>
                      <a:pt x="866" y="184"/>
                    </a:lnTo>
                    <a:lnTo>
                      <a:pt x="908" y="237"/>
                    </a:lnTo>
                    <a:lnTo>
                      <a:pt x="944" y="294"/>
                    </a:lnTo>
                    <a:lnTo>
                      <a:pt x="977" y="353"/>
                    </a:lnTo>
                    <a:lnTo>
                      <a:pt x="1000" y="417"/>
                    </a:lnTo>
                    <a:lnTo>
                      <a:pt x="1018" y="483"/>
                    </a:lnTo>
                    <a:lnTo>
                      <a:pt x="1030" y="550"/>
                    </a:lnTo>
                    <a:lnTo>
                      <a:pt x="1033" y="619"/>
                    </a:lnTo>
                    <a:lnTo>
                      <a:pt x="1030" y="688"/>
                    </a:lnTo>
                    <a:lnTo>
                      <a:pt x="1018" y="756"/>
                    </a:lnTo>
                    <a:lnTo>
                      <a:pt x="1000" y="821"/>
                    </a:lnTo>
                    <a:lnTo>
                      <a:pt x="977" y="884"/>
                    </a:lnTo>
                    <a:lnTo>
                      <a:pt x="944" y="944"/>
                    </a:lnTo>
                    <a:lnTo>
                      <a:pt x="908" y="1003"/>
                    </a:lnTo>
                    <a:lnTo>
                      <a:pt x="866" y="1055"/>
                    </a:lnTo>
                    <a:lnTo>
                      <a:pt x="818" y="1105"/>
                    </a:lnTo>
                    <a:lnTo>
                      <a:pt x="765" y="1148"/>
                    </a:lnTo>
                    <a:lnTo>
                      <a:pt x="707" y="1183"/>
                    </a:lnTo>
                    <a:lnTo>
                      <a:pt x="646" y="1215"/>
                    </a:lnTo>
                    <a:lnTo>
                      <a:pt x="582" y="1239"/>
                    </a:lnTo>
                    <a:lnTo>
                      <a:pt x="517" y="1257"/>
                    </a:lnTo>
                    <a:lnTo>
                      <a:pt x="450" y="1269"/>
                    </a:lnTo>
                    <a:lnTo>
                      <a:pt x="382" y="1272"/>
                    </a:lnTo>
                    <a:lnTo>
                      <a:pt x="313" y="1269"/>
                    </a:lnTo>
                    <a:lnTo>
                      <a:pt x="246" y="1257"/>
                    </a:lnTo>
                    <a:lnTo>
                      <a:pt x="180" y="1239"/>
                    </a:lnTo>
                    <a:lnTo>
                      <a:pt x="118" y="1215"/>
                    </a:lnTo>
                    <a:lnTo>
                      <a:pt x="57" y="1183"/>
                    </a:lnTo>
                    <a:lnTo>
                      <a:pt x="0" y="1148"/>
                    </a:lnTo>
                    <a:lnTo>
                      <a:pt x="36" y="1095"/>
                    </a:lnTo>
                    <a:lnTo>
                      <a:pt x="89" y="1129"/>
                    </a:lnTo>
                    <a:lnTo>
                      <a:pt x="144" y="1156"/>
                    </a:lnTo>
                    <a:lnTo>
                      <a:pt x="201" y="1179"/>
                    </a:lnTo>
                    <a:lnTo>
                      <a:pt x="261" y="1195"/>
                    </a:lnTo>
                    <a:lnTo>
                      <a:pt x="320" y="1204"/>
                    </a:lnTo>
                    <a:lnTo>
                      <a:pt x="382" y="1208"/>
                    </a:lnTo>
                    <a:lnTo>
                      <a:pt x="443" y="1204"/>
                    </a:lnTo>
                    <a:lnTo>
                      <a:pt x="504" y="1195"/>
                    </a:lnTo>
                    <a:lnTo>
                      <a:pt x="563" y="1179"/>
                    </a:lnTo>
                    <a:lnTo>
                      <a:pt x="621" y="1156"/>
                    </a:lnTo>
                    <a:lnTo>
                      <a:pt x="675" y="1129"/>
                    </a:lnTo>
                    <a:lnTo>
                      <a:pt x="727" y="1095"/>
                    </a:lnTo>
                    <a:lnTo>
                      <a:pt x="775" y="1057"/>
                    </a:lnTo>
                    <a:lnTo>
                      <a:pt x="818" y="1013"/>
                    </a:lnTo>
                    <a:lnTo>
                      <a:pt x="857" y="965"/>
                    </a:lnTo>
                    <a:lnTo>
                      <a:pt x="890" y="913"/>
                    </a:lnTo>
                    <a:lnTo>
                      <a:pt x="919" y="858"/>
                    </a:lnTo>
                    <a:lnTo>
                      <a:pt x="941" y="802"/>
                    </a:lnTo>
                    <a:lnTo>
                      <a:pt x="956" y="742"/>
                    </a:lnTo>
                    <a:lnTo>
                      <a:pt x="965" y="680"/>
                    </a:lnTo>
                    <a:lnTo>
                      <a:pt x="969" y="619"/>
                    </a:lnTo>
                    <a:lnTo>
                      <a:pt x="965" y="557"/>
                    </a:lnTo>
                    <a:lnTo>
                      <a:pt x="956" y="496"/>
                    </a:lnTo>
                    <a:lnTo>
                      <a:pt x="941" y="437"/>
                    </a:lnTo>
                    <a:lnTo>
                      <a:pt x="919" y="381"/>
                    </a:lnTo>
                    <a:lnTo>
                      <a:pt x="890" y="325"/>
                    </a:lnTo>
                    <a:lnTo>
                      <a:pt x="857" y="273"/>
                    </a:lnTo>
                    <a:lnTo>
                      <a:pt x="818" y="225"/>
                    </a:lnTo>
                    <a:lnTo>
                      <a:pt x="775" y="182"/>
                    </a:lnTo>
                    <a:lnTo>
                      <a:pt x="727" y="144"/>
                    </a:lnTo>
                    <a:lnTo>
                      <a:pt x="675" y="110"/>
                    </a:lnTo>
                    <a:lnTo>
                      <a:pt x="621" y="81"/>
                    </a:lnTo>
                    <a:lnTo>
                      <a:pt x="563" y="61"/>
                    </a:lnTo>
                    <a:lnTo>
                      <a:pt x="565" y="56"/>
                    </a:lnTo>
                    <a:lnTo>
                      <a:pt x="582" y="0"/>
                    </a:lnTo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5400000" scaled="1"/>
              </a:gradFill>
              <a:ln cap="rnd">
                <a:noFill/>
                <a:miter lim="800000"/>
                <a:headEnd type="none" w="sm" len="sm"/>
                <a:tailEnd type="none" w="sm" len="sm"/>
              </a:ln>
            </p:spPr>
          </p:sp>
          <p:cxnSp>
            <p:nvCxnSpPr>
              <p:cNvPr id="1028" name=""/>
              <p:cNvCxnSpPr/>
              <p:nvPr/>
            </p:nvCxnSpPr>
            <p:spPr bwMode="ltGray">
              <a:xfrm flipV="1">
                <a:off x="4648" y="3872"/>
                <a:ext cx="85" cy="168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miter lim="800000"/>
              </a:ln>
            </p:spPr>
          </p:cxnSp>
          <p:cxnSp>
            <p:nvCxnSpPr>
              <p:cNvPr id="1029" name=""/>
              <p:cNvCxnSpPr/>
              <p:nvPr/>
            </p:nvCxnSpPr>
            <p:spPr bwMode="ltGray">
              <a:xfrm flipV="1">
                <a:off x="5219" y="2883"/>
                <a:ext cx="18" cy="53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miter lim="800000"/>
              </a:ln>
            </p:spPr>
          </p:cxnSp>
          <p:cxnSp>
            <p:nvCxnSpPr>
              <p:cNvPr id="1030" name=""/>
              <p:cNvCxnSpPr/>
              <p:nvPr/>
            </p:nvCxnSpPr>
            <p:spPr bwMode="ltGray">
              <a:xfrm flipV="1">
                <a:off x="5279" y="2760"/>
                <a:ext cx="18" cy="53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miter lim="800000"/>
              </a:ln>
            </p:spPr>
          </p:cxnSp>
          <p:sp>
            <p:nvSpPr>
              <p:cNvPr id="1031" name=""/>
              <p:cNvSpPr/>
              <p:nvPr/>
            </p:nvSpPr>
            <p:spPr bwMode="ltGray">
              <a:xfrm>
                <a:off x="4753" y="4067"/>
                <a:ext cx="604" cy="110"/>
              </a:xfrm>
              <a:custGeom>
                <a:pathLst>
                  <a:path w="604" h="110">
                    <a:moveTo>
                      <a:pt x="2" y="70"/>
                    </a:moveTo>
                    <a:lnTo>
                      <a:pt x="14" y="57"/>
                    </a:lnTo>
                    <a:lnTo>
                      <a:pt x="31" y="46"/>
                    </a:lnTo>
                    <a:lnTo>
                      <a:pt x="63" y="30"/>
                    </a:lnTo>
                    <a:lnTo>
                      <a:pt x="100" y="21"/>
                    </a:lnTo>
                    <a:lnTo>
                      <a:pt x="134" y="13"/>
                    </a:lnTo>
                    <a:lnTo>
                      <a:pt x="181" y="6"/>
                    </a:lnTo>
                    <a:lnTo>
                      <a:pt x="225" y="2"/>
                    </a:lnTo>
                    <a:lnTo>
                      <a:pt x="277" y="0"/>
                    </a:lnTo>
                    <a:lnTo>
                      <a:pt x="340" y="0"/>
                    </a:lnTo>
                    <a:lnTo>
                      <a:pt x="407" y="4"/>
                    </a:lnTo>
                    <a:lnTo>
                      <a:pt x="453" y="10"/>
                    </a:lnTo>
                    <a:lnTo>
                      <a:pt x="502" y="19"/>
                    </a:lnTo>
                    <a:lnTo>
                      <a:pt x="549" y="33"/>
                    </a:lnTo>
                    <a:lnTo>
                      <a:pt x="573" y="47"/>
                    </a:lnTo>
                    <a:lnTo>
                      <a:pt x="588" y="58"/>
                    </a:lnTo>
                    <a:lnTo>
                      <a:pt x="603" y="77"/>
                    </a:lnTo>
                    <a:lnTo>
                      <a:pt x="578" y="87"/>
                    </a:lnTo>
                    <a:lnTo>
                      <a:pt x="536" y="95"/>
                    </a:lnTo>
                    <a:lnTo>
                      <a:pt x="485" y="101"/>
                    </a:lnTo>
                    <a:lnTo>
                      <a:pt x="436" y="106"/>
                    </a:lnTo>
                    <a:lnTo>
                      <a:pt x="377" y="108"/>
                    </a:lnTo>
                    <a:lnTo>
                      <a:pt x="313" y="109"/>
                    </a:lnTo>
                    <a:lnTo>
                      <a:pt x="252" y="109"/>
                    </a:lnTo>
                    <a:lnTo>
                      <a:pt x="188" y="108"/>
                    </a:lnTo>
                    <a:lnTo>
                      <a:pt x="117" y="102"/>
                    </a:lnTo>
                    <a:lnTo>
                      <a:pt x="61" y="96"/>
                    </a:lnTo>
                    <a:lnTo>
                      <a:pt x="14" y="86"/>
                    </a:lnTo>
                    <a:lnTo>
                      <a:pt x="0" y="78"/>
                    </a:lnTo>
                    <a:lnTo>
                      <a:pt x="2" y="70"/>
                    </a:lnTo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0" scaled="1"/>
              </a:gradFill>
              <a:ln cap="rnd">
                <a:noFill/>
                <a:miter lim="800000"/>
                <a:headEnd type="none" w="sm" len="sm"/>
                <a:tailEnd type="none" w="sm" len="sm"/>
              </a:ln>
            </p:spPr>
          </p:sp>
          <p:sp>
            <p:nvSpPr>
              <p:cNvPr id="1032" name=""/>
              <p:cNvSpPr/>
              <p:nvPr/>
            </p:nvSpPr>
            <p:spPr bwMode="grayWhite">
              <a:xfrm>
                <a:off x="4458" y="2879"/>
                <a:ext cx="1074" cy="1073"/>
              </a:xfrm>
              <a:prstGeom prst="ellipse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  <a:miter lim="800000"/>
              </a:ln>
            </p:spPr>
          </p:sp>
          <p:grpSp>
            <p:nvGrpSpPr>
              <p:cNvPr id="1051" name=""/>
              <p:cNvGrpSpPr/>
              <p:nvPr/>
            </p:nvGrpSpPr>
            <p:grpSpPr>
              <a:xfrm>
                <a:off x="4458" y="2991"/>
                <a:ext cx="999" cy="797"/>
                <a:chOff x="4458" y="2991"/>
                <a:chExt cx="999" cy="797"/>
              </a:xfrm>
            </p:grpSpPr>
            <p:sp>
              <p:nvSpPr>
                <p:cNvPr id="1033" name=""/>
                <p:cNvSpPr/>
                <p:nvPr/>
              </p:nvSpPr>
              <p:spPr bwMode="grayWhite">
                <a:xfrm>
                  <a:off x="4599" y="3283"/>
                  <a:ext cx="1" cy="17"/>
                </a:xfrm>
                <a:custGeom>
                  <a:pathLst>
                    <a:path w="1" h="17">
                      <a:moveTo>
                        <a:pt x="0" y="0"/>
                      </a:moveTo>
                      <a:lnTo>
                        <a:pt x="0" y="16"/>
                      </a:lnTo>
                      <a:lnTo>
                        <a:pt x="0" y="6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/>
                </a:solidFill>
                <a:ln cap="rnd">
                  <a:noFill/>
                  <a:miter lim="800000"/>
                  <a:headEnd type="none" w="sm" len="sm"/>
                  <a:tailEnd type="none" w="sm" len="sm"/>
                </a:ln>
              </p:spPr>
            </p:sp>
            <p:sp>
              <p:nvSpPr>
                <p:cNvPr id="1034" name=""/>
                <p:cNvSpPr/>
                <p:nvPr/>
              </p:nvSpPr>
              <p:spPr bwMode="grayWhite">
                <a:xfrm>
                  <a:off x="4616" y="3305"/>
                  <a:ext cx="17" cy="17"/>
                </a:xfrm>
                <a:custGeom>
                  <a:pathLst>
                    <a:path w="17" h="17">
                      <a:moveTo>
                        <a:pt x="0" y="0"/>
                      </a:moveTo>
                      <a:lnTo>
                        <a:pt x="16" y="0"/>
                      </a:lnTo>
                      <a:lnTo>
                        <a:pt x="16" y="16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/>
                </a:solidFill>
                <a:ln cap="rnd">
                  <a:noFill/>
                  <a:miter lim="800000"/>
                  <a:headEnd type="none" w="sm" len="sm"/>
                  <a:tailEnd type="none" w="sm" len="sm"/>
                </a:ln>
              </p:spPr>
            </p:sp>
            <p:sp>
              <p:nvSpPr>
                <p:cNvPr id="1035" name=""/>
                <p:cNvSpPr/>
                <p:nvPr/>
              </p:nvSpPr>
              <p:spPr bwMode="grayWhite">
                <a:xfrm>
                  <a:off x="4674" y="3275"/>
                  <a:ext cx="37" cy="35"/>
                </a:xfrm>
                <a:custGeom>
                  <a:pathLst>
                    <a:path w="37" h="35">
                      <a:moveTo>
                        <a:pt x="36" y="0"/>
                      </a:moveTo>
                      <a:lnTo>
                        <a:pt x="22" y="0"/>
                      </a:lnTo>
                      <a:lnTo>
                        <a:pt x="14" y="9"/>
                      </a:lnTo>
                      <a:lnTo>
                        <a:pt x="9" y="9"/>
                      </a:lnTo>
                      <a:lnTo>
                        <a:pt x="5" y="13"/>
                      </a:lnTo>
                      <a:lnTo>
                        <a:pt x="0" y="13"/>
                      </a:lnTo>
                      <a:lnTo>
                        <a:pt x="0" y="25"/>
                      </a:lnTo>
                      <a:lnTo>
                        <a:pt x="8" y="34"/>
                      </a:lnTo>
                      <a:lnTo>
                        <a:pt x="29" y="34"/>
                      </a:lnTo>
                      <a:lnTo>
                        <a:pt x="36" y="25"/>
                      </a:lnTo>
                      <a:lnTo>
                        <a:pt x="36" y="0"/>
                      </a:lnTo>
                    </a:path>
                  </a:pathLst>
                </a:custGeom>
                <a:solidFill>
                  <a:schemeClr val="bg1"/>
                </a:solidFill>
                <a:ln cap="rnd">
                  <a:noFill/>
                  <a:miter lim="800000"/>
                  <a:headEnd type="none" w="sm" len="sm"/>
                  <a:tailEnd type="none" w="sm" len="sm"/>
                </a:ln>
              </p:spPr>
            </p:sp>
            <p:sp>
              <p:nvSpPr>
                <p:cNvPr id="1036" name=""/>
                <p:cNvSpPr/>
                <p:nvPr/>
              </p:nvSpPr>
              <p:spPr bwMode="grayWhite">
                <a:xfrm>
                  <a:off x="4458" y="3303"/>
                  <a:ext cx="324" cy="422"/>
                </a:xfrm>
                <a:custGeom>
                  <a:pathLst>
                    <a:path w="324" h="422">
                      <a:moveTo>
                        <a:pt x="76" y="0"/>
                      </a:moveTo>
                      <a:lnTo>
                        <a:pt x="71" y="11"/>
                      </a:lnTo>
                      <a:lnTo>
                        <a:pt x="45" y="33"/>
                      </a:lnTo>
                      <a:lnTo>
                        <a:pt x="40" y="53"/>
                      </a:lnTo>
                      <a:lnTo>
                        <a:pt x="21" y="68"/>
                      </a:lnTo>
                      <a:lnTo>
                        <a:pt x="8" y="96"/>
                      </a:lnTo>
                      <a:lnTo>
                        <a:pt x="8" y="114"/>
                      </a:lnTo>
                      <a:lnTo>
                        <a:pt x="0" y="144"/>
                      </a:lnTo>
                      <a:lnTo>
                        <a:pt x="11" y="157"/>
                      </a:lnTo>
                      <a:lnTo>
                        <a:pt x="40" y="195"/>
                      </a:lnTo>
                      <a:lnTo>
                        <a:pt x="48" y="190"/>
                      </a:lnTo>
                      <a:lnTo>
                        <a:pt x="99" y="190"/>
                      </a:lnTo>
                      <a:lnTo>
                        <a:pt x="123" y="199"/>
                      </a:lnTo>
                      <a:lnTo>
                        <a:pt x="121" y="229"/>
                      </a:lnTo>
                      <a:lnTo>
                        <a:pt x="138" y="268"/>
                      </a:lnTo>
                      <a:lnTo>
                        <a:pt x="137" y="279"/>
                      </a:lnTo>
                      <a:lnTo>
                        <a:pt x="144" y="291"/>
                      </a:lnTo>
                      <a:lnTo>
                        <a:pt x="133" y="319"/>
                      </a:lnTo>
                      <a:lnTo>
                        <a:pt x="146" y="354"/>
                      </a:lnTo>
                      <a:lnTo>
                        <a:pt x="153" y="382"/>
                      </a:lnTo>
                      <a:lnTo>
                        <a:pt x="162" y="399"/>
                      </a:lnTo>
                      <a:lnTo>
                        <a:pt x="171" y="421"/>
                      </a:lnTo>
                      <a:lnTo>
                        <a:pt x="188" y="418"/>
                      </a:lnTo>
                      <a:lnTo>
                        <a:pt x="216" y="402"/>
                      </a:lnTo>
                      <a:lnTo>
                        <a:pt x="229" y="382"/>
                      </a:lnTo>
                      <a:lnTo>
                        <a:pt x="228" y="369"/>
                      </a:lnTo>
                      <a:lnTo>
                        <a:pt x="245" y="359"/>
                      </a:lnTo>
                      <a:lnTo>
                        <a:pt x="242" y="340"/>
                      </a:lnTo>
                      <a:lnTo>
                        <a:pt x="267" y="310"/>
                      </a:lnTo>
                      <a:lnTo>
                        <a:pt x="271" y="285"/>
                      </a:lnTo>
                      <a:lnTo>
                        <a:pt x="264" y="277"/>
                      </a:lnTo>
                      <a:lnTo>
                        <a:pt x="267" y="267"/>
                      </a:lnTo>
                      <a:lnTo>
                        <a:pt x="261" y="258"/>
                      </a:lnTo>
                      <a:lnTo>
                        <a:pt x="280" y="234"/>
                      </a:lnTo>
                      <a:lnTo>
                        <a:pt x="280" y="222"/>
                      </a:lnTo>
                      <a:lnTo>
                        <a:pt x="306" y="202"/>
                      </a:lnTo>
                      <a:lnTo>
                        <a:pt x="323" y="148"/>
                      </a:lnTo>
                      <a:lnTo>
                        <a:pt x="299" y="162"/>
                      </a:lnTo>
                      <a:lnTo>
                        <a:pt x="278" y="156"/>
                      </a:lnTo>
                      <a:lnTo>
                        <a:pt x="281" y="143"/>
                      </a:lnTo>
                      <a:lnTo>
                        <a:pt x="260" y="129"/>
                      </a:lnTo>
                      <a:lnTo>
                        <a:pt x="250" y="94"/>
                      </a:lnTo>
                      <a:lnTo>
                        <a:pt x="230" y="66"/>
                      </a:lnTo>
                      <a:lnTo>
                        <a:pt x="230" y="47"/>
                      </a:lnTo>
                      <a:lnTo>
                        <a:pt x="219" y="46"/>
                      </a:lnTo>
                      <a:lnTo>
                        <a:pt x="212" y="49"/>
                      </a:lnTo>
                      <a:lnTo>
                        <a:pt x="182" y="38"/>
                      </a:lnTo>
                      <a:lnTo>
                        <a:pt x="174" y="46"/>
                      </a:lnTo>
                      <a:lnTo>
                        <a:pt x="167" y="56"/>
                      </a:lnTo>
                      <a:lnTo>
                        <a:pt x="151" y="38"/>
                      </a:lnTo>
                      <a:lnTo>
                        <a:pt x="135" y="33"/>
                      </a:lnTo>
                      <a:lnTo>
                        <a:pt x="134" y="10"/>
                      </a:lnTo>
                      <a:lnTo>
                        <a:pt x="111" y="14"/>
                      </a:lnTo>
                      <a:lnTo>
                        <a:pt x="96" y="9"/>
                      </a:lnTo>
                      <a:lnTo>
                        <a:pt x="76" y="0"/>
                      </a:lnTo>
                    </a:path>
                  </a:pathLst>
                </a:custGeom>
                <a:solidFill>
                  <a:schemeClr val="bg1"/>
                </a:solidFill>
                <a:ln cap="rnd">
                  <a:noFill/>
                  <a:miter lim="800000"/>
                  <a:headEnd type="none" w="sm" len="sm"/>
                  <a:tailEnd type="none" w="sm" len="sm"/>
                </a:ln>
              </p:spPr>
            </p:sp>
            <p:sp>
              <p:nvSpPr>
                <p:cNvPr id="1037" name=""/>
                <p:cNvSpPr/>
                <p:nvPr/>
              </p:nvSpPr>
              <p:spPr bwMode="grayWhite">
                <a:xfrm>
                  <a:off x="5205" y="3408"/>
                  <a:ext cx="17" cy="21"/>
                </a:xfrm>
                <a:custGeom>
                  <a:pathLst>
                    <a:path w="17" h="21">
                      <a:moveTo>
                        <a:pt x="7" y="0"/>
                      </a:moveTo>
                      <a:lnTo>
                        <a:pt x="9" y="5"/>
                      </a:lnTo>
                      <a:lnTo>
                        <a:pt x="7" y="10"/>
                      </a:lnTo>
                      <a:lnTo>
                        <a:pt x="7" y="14"/>
                      </a:lnTo>
                      <a:lnTo>
                        <a:pt x="16" y="17"/>
                      </a:lnTo>
                      <a:lnTo>
                        <a:pt x="16" y="20"/>
                      </a:lnTo>
                      <a:lnTo>
                        <a:pt x="9" y="17"/>
                      </a:lnTo>
                      <a:lnTo>
                        <a:pt x="3" y="20"/>
                      </a:lnTo>
                      <a:lnTo>
                        <a:pt x="0" y="17"/>
                      </a:lnTo>
                      <a:lnTo>
                        <a:pt x="3" y="14"/>
                      </a:lnTo>
                      <a:lnTo>
                        <a:pt x="0" y="10"/>
                      </a:lnTo>
                      <a:lnTo>
                        <a:pt x="3" y="2"/>
                      </a:lnTo>
                      <a:lnTo>
                        <a:pt x="7" y="0"/>
                      </a:lnTo>
                    </a:path>
                  </a:pathLst>
                </a:custGeom>
                <a:solidFill>
                  <a:schemeClr val="bg1"/>
                </a:solidFill>
                <a:ln cap="rnd">
                  <a:noFill/>
                  <a:miter lim="800000"/>
                  <a:headEnd type="none" w="sm" len="sm"/>
                  <a:tailEnd type="none" w="sm" len="sm"/>
                </a:ln>
              </p:spPr>
            </p:sp>
            <p:sp>
              <p:nvSpPr>
                <p:cNvPr id="1038" name=""/>
                <p:cNvSpPr/>
                <p:nvPr/>
              </p:nvSpPr>
              <p:spPr bwMode="grayWhite">
                <a:xfrm>
                  <a:off x="5144" y="3496"/>
                  <a:ext cx="49" cy="70"/>
                </a:xfrm>
                <a:custGeom>
                  <a:pathLst>
                    <a:path w="49" h="70">
                      <a:moveTo>
                        <a:pt x="0" y="34"/>
                      </a:moveTo>
                      <a:lnTo>
                        <a:pt x="17" y="34"/>
                      </a:lnTo>
                      <a:lnTo>
                        <a:pt x="37" y="0"/>
                      </a:lnTo>
                      <a:lnTo>
                        <a:pt x="48" y="20"/>
                      </a:lnTo>
                      <a:lnTo>
                        <a:pt x="39" y="69"/>
                      </a:lnTo>
                      <a:lnTo>
                        <a:pt x="3" y="57"/>
                      </a:lnTo>
                      <a:lnTo>
                        <a:pt x="0" y="34"/>
                      </a:lnTo>
                    </a:path>
                  </a:pathLst>
                </a:custGeom>
                <a:solidFill>
                  <a:schemeClr val="bg1"/>
                </a:solidFill>
                <a:ln cap="rnd">
                  <a:noFill/>
                  <a:miter lim="800000"/>
                  <a:headEnd type="none" w="sm" len="sm"/>
                  <a:tailEnd type="none" w="sm" len="sm"/>
                </a:ln>
              </p:spPr>
            </p:sp>
            <p:sp>
              <p:nvSpPr>
                <p:cNvPr id="1039" name=""/>
                <p:cNvSpPr/>
                <p:nvPr/>
              </p:nvSpPr>
              <p:spPr bwMode="grayWhite">
                <a:xfrm>
                  <a:off x="5241" y="3523"/>
                  <a:ext cx="84" cy="67"/>
                </a:xfrm>
                <a:custGeom>
                  <a:pathLst>
                    <a:path w="84" h="67">
                      <a:moveTo>
                        <a:pt x="5" y="15"/>
                      </a:moveTo>
                      <a:lnTo>
                        <a:pt x="0" y="0"/>
                      </a:lnTo>
                      <a:lnTo>
                        <a:pt x="27" y="6"/>
                      </a:lnTo>
                      <a:lnTo>
                        <a:pt x="67" y="22"/>
                      </a:lnTo>
                      <a:lnTo>
                        <a:pt x="67" y="34"/>
                      </a:lnTo>
                      <a:lnTo>
                        <a:pt x="83" y="66"/>
                      </a:lnTo>
                      <a:lnTo>
                        <a:pt x="52" y="36"/>
                      </a:lnTo>
                      <a:lnTo>
                        <a:pt x="31" y="38"/>
                      </a:lnTo>
                      <a:lnTo>
                        <a:pt x="5" y="15"/>
                      </a:lnTo>
                    </a:path>
                  </a:pathLst>
                </a:custGeom>
                <a:solidFill>
                  <a:schemeClr val="bg1"/>
                </a:solidFill>
                <a:ln cap="rnd">
                  <a:noFill/>
                  <a:miter lim="800000"/>
                  <a:headEnd type="none" w="sm" len="sm"/>
                  <a:tailEnd type="none" w="sm" len="sm"/>
                </a:ln>
              </p:spPr>
            </p:sp>
            <p:sp>
              <p:nvSpPr>
                <p:cNvPr id="1040" name=""/>
                <p:cNvSpPr/>
                <p:nvPr/>
              </p:nvSpPr>
              <p:spPr bwMode="grayWhite">
                <a:xfrm>
                  <a:off x="5400" y="3660"/>
                  <a:ext cx="57" cy="73"/>
                </a:xfrm>
                <a:custGeom>
                  <a:pathLst>
                    <a:path w="57" h="73">
                      <a:moveTo>
                        <a:pt x="34" y="0"/>
                      </a:moveTo>
                      <a:lnTo>
                        <a:pt x="56" y="21"/>
                      </a:lnTo>
                      <a:lnTo>
                        <a:pt x="11" y="72"/>
                      </a:lnTo>
                      <a:lnTo>
                        <a:pt x="0" y="60"/>
                      </a:lnTo>
                      <a:lnTo>
                        <a:pt x="32" y="28"/>
                      </a:lnTo>
                      <a:lnTo>
                        <a:pt x="34" y="0"/>
                      </a:lnTo>
                    </a:path>
                  </a:pathLst>
                </a:custGeom>
                <a:solidFill>
                  <a:schemeClr val="bg1"/>
                </a:solidFill>
                <a:ln cap="rnd">
                  <a:noFill/>
                  <a:miter lim="800000"/>
                  <a:headEnd type="none" w="sm" len="sm"/>
                  <a:tailEnd type="none" w="sm" len="sm"/>
                </a:ln>
              </p:spPr>
            </p:sp>
            <p:sp>
              <p:nvSpPr>
                <p:cNvPr id="1041" name=""/>
                <p:cNvSpPr/>
                <p:nvPr/>
              </p:nvSpPr>
              <p:spPr bwMode="grayWhite">
                <a:xfrm>
                  <a:off x="4558" y="3167"/>
                  <a:ext cx="29" cy="48"/>
                </a:xfrm>
                <a:custGeom>
                  <a:pathLst>
                    <a:path w="29" h="48">
                      <a:moveTo>
                        <a:pt x="28" y="36"/>
                      </a:moveTo>
                      <a:lnTo>
                        <a:pt x="20" y="31"/>
                      </a:lnTo>
                      <a:lnTo>
                        <a:pt x="20" y="10"/>
                      </a:lnTo>
                      <a:lnTo>
                        <a:pt x="24" y="5"/>
                      </a:lnTo>
                      <a:lnTo>
                        <a:pt x="17" y="5"/>
                      </a:lnTo>
                      <a:lnTo>
                        <a:pt x="21" y="0"/>
                      </a:lnTo>
                      <a:lnTo>
                        <a:pt x="16" y="0"/>
                      </a:lnTo>
                      <a:lnTo>
                        <a:pt x="10" y="6"/>
                      </a:lnTo>
                      <a:lnTo>
                        <a:pt x="10" y="19"/>
                      </a:lnTo>
                      <a:lnTo>
                        <a:pt x="13" y="22"/>
                      </a:lnTo>
                      <a:lnTo>
                        <a:pt x="13" y="28"/>
                      </a:lnTo>
                      <a:lnTo>
                        <a:pt x="11" y="28"/>
                      </a:lnTo>
                      <a:lnTo>
                        <a:pt x="6" y="33"/>
                      </a:lnTo>
                      <a:lnTo>
                        <a:pt x="6" y="38"/>
                      </a:lnTo>
                      <a:lnTo>
                        <a:pt x="0" y="47"/>
                      </a:lnTo>
                      <a:lnTo>
                        <a:pt x="21" y="47"/>
                      </a:lnTo>
                      <a:lnTo>
                        <a:pt x="28" y="36"/>
                      </a:lnTo>
                    </a:path>
                  </a:pathLst>
                </a:custGeom>
                <a:solidFill>
                  <a:schemeClr val="bg1"/>
                </a:solidFill>
                <a:ln cap="rnd">
                  <a:noFill/>
                  <a:miter lim="800000"/>
                  <a:headEnd type="none" w="sm" len="sm"/>
                  <a:tailEnd type="none" w="sm" len="sm"/>
                </a:ln>
              </p:spPr>
            </p:sp>
            <p:sp>
              <p:nvSpPr>
                <p:cNvPr id="1042" name=""/>
                <p:cNvSpPr/>
                <p:nvPr/>
              </p:nvSpPr>
              <p:spPr bwMode="grayWhite">
                <a:xfrm>
                  <a:off x="4549" y="3183"/>
                  <a:ext cx="17" cy="17"/>
                </a:xfrm>
                <a:custGeom>
                  <a:pathLst>
                    <a:path w="17" h="17">
                      <a:moveTo>
                        <a:pt x="13" y="5"/>
                      </a:moveTo>
                      <a:lnTo>
                        <a:pt x="16" y="5"/>
                      </a:lnTo>
                      <a:lnTo>
                        <a:pt x="16" y="0"/>
                      </a:lnTo>
                      <a:lnTo>
                        <a:pt x="10" y="0"/>
                      </a:lnTo>
                      <a:lnTo>
                        <a:pt x="0" y="10"/>
                      </a:lnTo>
                      <a:lnTo>
                        <a:pt x="0" y="16"/>
                      </a:lnTo>
                      <a:lnTo>
                        <a:pt x="9" y="16"/>
                      </a:lnTo>
                      <a:lnTo>
                        <a:pt x="13" y="11"/>
                      </a:lnTo>
                      <a:lnTo>
                        <a:pt x="13" y="5"/>
                      </a:lnTo>
                    </a:path>
                  </a:pathLst>
                </a:custGeom>
                <a:solidFill>
                  <a:schemeClr val="bg1"/>
                </a:solidFill>
                <a:ln cap="rnd">
                  <a:noFill/>
                  <a:miter lim="800000"/>
                  <a:headEnd type="none" w="sm" len="sm"/>
                  <a:tailEnd type="none" w="sm" len="sm"/>
                </a:ln>
              </p:spPr>
            </p:sp>
            <p:sp>
              <p:nvSpPr>
                <p:cNvPr id="1043" name=""/>
                <p:cNvSpPr/>
                <p:nvPr/>
              </p:nvSpPr>
              <p:spPr bwMode="grayWhite">
                <a:xfrm>
                  <a:off x="4527" y="3155"/>
                  <a:ext cx="184" cy="155"/>
                </a:xfrm>
                <a:custGeom>
                  <a:pathLst>
                    <a:path w="184" h="155">
                      <a:moveTo>
                        <a:pt x="120" y="0"/>
                      </a:moveTo>
                      <a:lnTo>
                        <a:pt x="120" y="10"/>
                      </a:lnTo>
                      <a:lnTo>
                        <a:pt x="124" y="14"/>
                      </a:lnTo>
                      <a:lnTo>
                        <a:pt x="144" y="14"/>
                      </a:lnTo>
                      <a:lnTo>
                        <a:pt x="144" y="20"/>
                      </a:lnTo>
                      <a:lnTo>
                        <a:pt x="129" y="20"/>
                      </a:lnTo>
                      <a:lnTo>
                        <a:pt x="129" y="37"/>
                      </a:lnTo>
                      <a:lnTo>
                        <a:pt x="123" y="29"/>
                      </a:lnTo>
                      <a:lnTo>
                        <a:pt x="123" y="40"/>
                      </a:lnTo>
                      <a:lnTo>
                        <a:pt x="114" y="50"/>
                      </a:lnTo>
                      <a:lnTo>
                        <a:pt x="109" y="44"/>
                      </a:lnTo>
                      <a:lnTo>
                        <a:pt x="100" y="51"/>
                      </a:lnTo>
                      <a:lnTo>
                        <a:pt x="99" y="49"/>
                      </a:lnTo>
                      <a:lnTo>
                        <a:pt x="88" y="49"/>
                      </a:lnTo>
                      <a:lnTo>
                        <a:pt x="94" y="42"/>
                      </a:lnTo>
                      <a:lnTo>
                        <a:pt x="94" y="39"/>
                      </a:lnTo>
                      <a:lnTo>
                        <a:pt x="88" y="34"/>
                      </a:lnTo>
                      <a:lnTo>
                        <a:pt x="88" y="26"/>
                      </a:lnTo>
                      <a:lnTo>
                        <a:pt x="81" y="34"/>
                      </a:lnTo>
                      <a:lnTo>
                        <a:pt x="81" y="49"/>
                      </a:lnTo>
                      <a:lnTo>
                        <a:pt x="73" y="49"/>
                      </a:lnTo>
                      <a:lnTo>
                        <a:pt x="62" y="60"/>
                      </a:lnTo>
                      <a:lnTo>
                        <a:pt x="58" y="60"/>
                      </a:lnTo>
                      <a:lnTo>
                        <a:pt x="52" y="67"/>
                      </a:lnTo>
                      <a:lnTo>
                        <a:pt x="30" y="67"/>
                      </a:lnTo>
                      <a:lnTo>
                        <a:pt x="38" y="77"/>
                      </a:lnTo>
                      <a:lnTo>
                        <a:pt x="38" y="93"/>
                      </a:lnTo>
                      <a:lnTo>
                        <a:pt x="30" y="102"/>
                      </a:lnTo>
                      <a:lnTo>
                        <a:pt x="22" y="93"/>
                      </a:lnTo>
                      <a:lnTo>
                        <a:pt x="5" y="93"/>
                      </a:lnTo>
                      <a:lnTo>
                        <a:pt x="5" y="104"/>
                      </a:lnTo>
                      <a:lnTo>
                        <a:pt x="0" y="111"/>
                      </a:lnTo>
                      <a:lnTo>
                        <a:pt x="0" y="126"/>
                      </a:lnTo>
                      <a:lnTo>
                        <a:pt x="10" y="138"/>
                      </a:lnTo>
                      <a:lnTo>
                        <a:pt x="26" y="138"/>
                      </a:lnTo>
                      <a:lnTo>
                        <a:pt x="50" y="109"/>
                      </a:lnTo>
                      <a:lnTo>
                        <a:pt x="72" y="109"/>
                      </a:lnTo>
                      <a:lnTo>
                        <a:pt x="75" y="103"/>
                      </a:lnTo>
                      <a:lnTo>
                        <a:pt x="80" y="109"/>
                      </a:lnTo>
                      <a:lnTo>
                        <a:pt x="79" y="115"/>
                      </a:lnTo>
                      <a:lnTo>
                        <a:pt x="99" y="135"/>
                      </a:lnTo>
                      <a:lnTo>
                        <a:pt x="99" y="143"/>
                      </a:lnTo>
                      <a:lnTo>
                        <a:pt x="104" y="140"/>
                      </a:lnTo>
                      <a:lnTo>
                        <a:pt x="101" y="135"/>
                      </a:lnTo>
                      <a:lnTo>
                        <a:pt x="104" y="132"/>
                      </a:lnTo>
                      <a:lnTo>
                        <a:pt x="107" y="135"/>
                      </a:lnTo>
                      <a:lnTo>
                        <a:pt x="109" y="134"/>
                      </a:lnTo>
                      <a:lnTo>
                        <a:pt x="88" y="108"/>
                      </a:lnTo>
                      <a:lnTo>
                        <a:pt x="88" y="99"/>
                      </a:lnTo>
                      <a:lnTo>
                        <a:pt x="94" y="99"/>
                      </a:lnTo>
                      <a:lnTo>
                        <a:pt x="94" y="104"/>
                      </a:lnTo>
                      <a:lnTo>
                        <a:pt x="114" y="127"/>
                      </a:lnTo>
                      <a:lnTo>
                        <a:pt x="114" y="134"/>
                      </a:lnTo>
                      <a:lnTo>
                        <a:pt x="123" y="144"/>
                      </a:lnTo>
                      <a:lnTo>
                        <a:pt x="121" y="146"/>
                      </a:lnTo>
                      <a:lnTo>
                        <a:pt x="127" y="154"/>
                      </a:lnTo>
                      <a:lnTo>
                        <a:pt x="137" y="143"/>
                      </a:lnTo>
                      <a:lnTo>
                        <a:pt x="131" y="136"/>
                      </a:lnTo>
                      <a:lnTo>
                        <a:pt x="137" y="130"/>
                      </a:lnTo>
                      <a:lnTo>
                        <a:pt x="144" y="130"/>
                      </a:lnTo>
                      <a:lnTo>
                        <a:pt x="148" y="126"/>
                      </a:lnTo>
                      <a:lnTo>
                        <a:pt x="153" y="126"/>
                      </a:lnTo>
                      <a:lnTo>
                        <a:pt x="147" y="117"/>
                      </a:lnTo>
                      <a:lnTo>
                        <a:pt x="150" y="113"/>
                      </a:lnTo>
                      <a:lnTo>
                        <a:pt x="150" y="98"/>
                      </a:lnTo>
                      <a:lnTo>
                        <a:pt x="157" y="90"/>
                      </a:lnTo>
                      <a:lnTo>
                        <a:pt x="160" y="93"/>
                      </a:lnTo>
                      <a:lnTo>
                        <a:pt x="166" y="93"/>
                      </a:lnTo>
                      <a:lnTo>
                        <a:pt x="163" y="97"/>
                      </a:lnTo>
                      <a:lnTo>
                        <a:pt x="169" y="103"/>
                      </a:lnTo>
                      <a:lnTo>
                        <a:pt x="172" y="98"/>
                      </a:lnTo>
                      <a:lnTo>
                        <a:pt x="177" y="98"/>
                      </a:lnTo>
                      <a:lnTo>
                        <a:pt x="177" y="95"/>
                      </a:lnTo>
                      <a:lnTo>
                        <a:pt x="175" y="95"/>
                      </a:lnTo>
                      <a:lnTo>
                        <a:pt x="171" y="93"/>
                      </a:lnTo>
                      <a:lnTo>
                        <a:pt x="180" y="81"/>
                      </a:lnTo>
                      <a:lnTo>
                        <a:pt x="180" y="98"/>
                      </a:lnTo>
                      <a:lnTo>
                        <a:pt x="183" y="98"/>
                      </a:lnTo>
                      <a:lnTo>
                        <a:pt x="183" y="0"/>
                      </a:lnTo>
                      <a:lnTo>
                        <a:pt x="120" y="0"/>
                      </a:lnTo>
                    </a:path>
                  </a:pathLst>
                </a:custGeom>
                <a:solidFill>
                  <a:schemeClr val="bg1"/>
                </a:solidFill>
                <a:ln cap="rnd">
                  <a:noFill/>
                  <a:miter lim="800000"/>
                  <a:headEnd type="none" w="sm" len="sm"/>
                  <a:tailEnd type="none" w="sm" len="sm"/>
                </a:ln>
              </p:spPr>
            </p:sp>
            <p:sp>
              <p:nvSpPr>
                <p:cNvPr id="1044" name=""/>
                <p:cNvSpPr/>
                <p:nvPr/>
              </p:nvSpPr>
              <p:spPr bwMode="grayWhite">
                <a:xfrm>
                  <a:off x="4605" y="2991"/>
                  <a:ext cx="782" cy="553"/>
                </a:xfrm>
                <a:custGeom>
                  <a:pathLst>
                    <a:path w="782" h="553">
                      <a:moveTo>
                        <a:pt x="0" y="162"/>
                      </a:moveTo>
                      <a:lnTo>
                        <a:pt x="22" y="145"/>
                      </a:lnTo>
                      <a:lnTo>
                        <a:pt x="44" y="112"/>
                      </a:lnTo>
                      <a:lnTo>
                        <a:pt x="71" y="96"/>
                      </a:lnTo>
                      <a:lnTo>
                        <a:pt x="98" y="115"/>
                      </a:lnTo>
                      <a:lnTo>
                        <a:pt x="101" y="130"/>
                      </a:lnTo>
                      <a:lnTo>
                        <a:pt x="95" y="130"/>
                      </a:lnTo>
                      <a:lnTo>
                        <a:pt x="84" y="128"/>
                      </a:lnTo>
                      <a:lnTo>
                        <a:pt x="98" y="145"/>
                      </a:lnTo>
                      <a:lnTo>
                        <a:pt x="155" y="123"/>
                      </a:lnTo>
                      <a:lnTo>
                        <a:pt x="147" y="107"/>
                      </a:lnTo>
                      <a:lnTo>
                        <a:pt x="172" y="79"/>
                      </a:lnTo>
                      <a:lnTo>
                        <a:pt x="188" y="79"/>
                      </a:lnTo>
                      <a:lnTo>
                        <a:pt x="172" y="89"/>
                      </a:lnTo>
                      <a:lnTo>
                        <a:pt x="160" y="109"/>
                      </a:lnTo>
                      <a:lnTo>
                        <a:pt x="160" y="123"/>
                      </a:lnTo>
                      <a:lnTo>
                        <a:pt x="183" y="138"/>
                      </a:lnTo>
                      <a:lnTo>
                        <a:pt x="216" y="95"/>
                      </a:lnTo>
                      <a:lnTo>
                        <a:pt x="330" y="45"/>
                      </a:lnTo>
                      <a:lnTo>
                        <a:pt x="330" y="16"/>
                      </a:lnTo>
                      <a:lnTo>
                        <a:pt x="382" y="5"/>
                      </a:lnTo>
                      <a:lnTo>
                        <a:pt x="412" y="20"/>
                      </a:lnTo>
                      <a:lnTo>
                        <a:pt x="481" y="0"/>
                      </a:lnTo>
                      <a:lnTo>
                        <a:pt x="503" y="10"/>
                      </a:lnTo>
                      <a:lnTo>
                        <a:pt x="549" y="61"/>
                      </a:lnTo>
                      <a:lnTo>
                        <a:pt x="602" y="51"/>
                      </a:lnTo>
                      <a:lnTo>
                        <a:pt x="635" y="69"/>
                      </a:lnTo>
                      <a:lnTo>
                        <a:pt x="718" y="65"/>
                      </a:lnTo>
                      <a:lnTo>
                        <a:pt x="781" y="84"/>
                      </a:lnTo>
                      <a:lnTo>
                        <a:pt x="775" y="112"/>
                      </a:lnTo>
                      <a:lnTo>
                        <a:pt x="722" y="130"/>
                      </a:lnTo>
                      <a:lnTo>
                        <a:pt x="731" y="148"/>
                      </a:lnTo>
                      <a:lnTo>
                        <a:pt x="708" y="158"/>
                      </a:lnTo>
                      <a:lnTo>
                        <a:pt x="707" y="194"/>
                      </a:lnTo>
                      <a:lnTo>
                        <a:pt x="686" y="218"/>
                      </a:lnTo>
                      <a:lnTo>
                        <a:pt x="678" y="196"/>
                      </a:lnTo>
                      <a:lnTo>
                        <a:pt x="689" y="175"/>
                      </a:lnTo>
                      <a:lnTo>
                        <a:pt x="687" y="132"/>
                      </a:lnTo>
                      <a:lnTo>
                        <a:pt x="666" y="154"/>
                      </a:lnTo>
                      <a:lnTo>
                        <a:pt x="650" y="166"/>
                      </a:lnTo>
                      <a:lnTo>
                        <a:pt x="634" y="147"/>
                      </a:lnTo>
                      <a:lnTo>
                        <a:pt x="623" y="196"/>
                      </a:lnTo>
                      <a:lnTo>
                        <a:pt x="635" y="196"/>
                      </a:lnTo>
                      <a:lnTo>
                        <a:pt x="632" y="228"/>
                      </a:lnTo>
                      <a:lnTo>
                        <a:pt x="618" y="263"/>
                      </a:lnTo>
                      <a:lnTo>
                        <a:pt x="600" y="276"/>
                      </a:lnTo>
                      <a:lnTo>
                        <a:pt x="615" y="299"/>
                      </a:lnTo>
                      <a:lnTo>
                        <a:pt x="605" y="315"/>
                      </a:lnTo>
                      <a:lnTo>
                        <a:pt x="602" y="301"/>
                      </a:lnTo>
                      <a:lnTo>
                        <a:pt x="602" y="296"/>
                      </a:lnTo>
                      <a:lnTo>
                        <a:pt x="590" y="288"/>
                      </a:lnTo>
                      <a:lnTo>
                        <a:pt x="572" y="299"/>
                      </a:lnTo>
                      <a:lnTo>
                        <a:pt x="588" y="337"/>
                      </a:lnTo>
                      <a:lnTo>
                        <a:pt x="594" y="356"/>
                      </a:lnTo>
                      <a:lnTo>
                        <a:pt x="574" y="408"/>
                      </a:lnTo>
                      <a:lnTo>
                        <a:pt x="539" y="423"/>
                      </a:lnTo>
                      <a:lnTo>
                        <a:pt x="509" y="420"/>
                      </a:lnTo>
                      <a:lnTo>
                        <a:pt x="524" y="442"/>
                      </a:lnTo>
                      <a:lnTo>
                        <a:pt x="525" y="472"/>
                      </a:lnTo>
                      <a:lnTo>
                        <a:pt x="504" y="507"/>
                      </a:lnTo>
                      <a:lnTo>
                        <a:pt x="480" y="488"/>
                      </a:lnTo>
                      <a:lnTo>
                        <a:pt x="477" y="508"/>
                      </a:lnTo>
                      <a:lnTo>
                        <a:pt x="495" y="526"/>
                      </a:lnTo>
                      <a:lnTo>
                        <a:pt x="510" y="552"/>
                      </a:lnTo>
                      <a:lnTo>
                        <a:pt x="485" y="536"/>
                      </a:lnTo>
                      <a:lnTo>
                        <a:pt x="455" y="449"/>
                      </a:lnTo>
                      <a:lnTo>
                        <a:pt x="418" y="426"/>
                      </a:lnTo>
                      <a:lnTo>
                        <a:pt x="391" y="428"/>
                      </a:lnTo>
                      <a:lnTo>
                        <a:pt x="356" y="477"/>
                      </a:lnTo>
                      <a:lnTo>
                        <a:pt x="361" y="495"/>
                      </a:lnTo>
                      <a:lnTo>
                        <a:pt x="349" y="530"/>
                      </a:lnTo>
                      <a:lnTo>
                        <a:pt x="338" y="530"/>
                      </a:lnTo>
                      <a:lnTo>
                        <a:pt x="298" y="457"/>
                      </a:lnTo>
                      <a:lnTo>
                        <a:pt x="298" y="425"/>
                      </a:lnTo>
                      <a:lnTo>
                        <a:pt x="290" y="437"/>
                      </a:lnTo>
                      <a:lnTo>
                        <a:pt x="267" y="436"/>
                      </a:lnTo>
                      <a:lnTo>
                        <a:pt x="276" y="416"/>
                      </a:lnTo>
                      <a:lnTo>
                        <a:pt x="241" y="391"/>
                      </a:lnTo>
                      <a:lnTo>
                        <a:pt x="197" y="391"/>
                      </a:lnTo>
                      <a:lnTo>
                        <a:pt x="160" y="366"/>
                      </a:lnTo>
                      <a:lnTo>
                        <a:pt x="157" y="391"/>
                      </a:lnTo>
                      <a:lnTo>
                        <a:pt x="188" y="414"/>
                      </a:lnTo>
                      <a:lnTo>
                        <a:pt x="199" y="414"/>
                      </a:lnTo>
                      <a:lnTo>
                        <a:pt x="167" y="445"/>
                      </a:lnTo>
                      <a:lnTo>
                        <a:pt x="136" y="452"/>
                      </a:lnTo>
                      <a:lnTo>
                        <a:pt x="136" y="434"/>
                      </a:lnTo>
                      <a:lnTo>
                        <a:pt x="91" y="372"/>
                      </a:lnTo>
                      <a:lnTo>
                        <a:pt x="85" y="355"/>
                      </a:lnTo>
                      <a:lnTo>
                        <a:pt x="109" y="335"/>
                      </a:lnTo>
                      <a:lnTo>
                        <a:pt x="106" y="310"/>
                      </a:lnTo>
                      <a:lnTo>
                        <a:pt x="106" y="282"/>
                      </a:lnTo>
                      <a:lnTo>
                        <a:pt x="119" y="276"/>
                      </a:lnTo>
                      <a:lnTo>
                        <a:pt x="106" y="263"/>
                      </a:lnTo>
                      <a:lnTo>
                        <a:pt x="106" y="162"/>
                      </a:lnTo>
                      <a:lnTo>
                        <a:pt x="43" y="162"/>
                      </a:lnTo>
                      <a:lnTo>
                        <a:pt x="61" y="138"/>
                      </a:lnTo>
                      <a:lnTo>
                        <a:pt x="60" y="130"/>
                      </a:lnTo>
                      <a:lnTo>
                        <a:pt x="39" y="150"/>
                      </a:lnTo>
                      <a:lnTo>
                        <a:pt x="32" y="162"/>
                      </a:lnTo>
                      <a:lnTo>
                        <a:pt x="0" y="162"/>
                      </a:lnTo>
                    </a:path>
                  </a:pathLst>
                </a:custGeom>
                <a:solidFill>
                  <a:schemeClr val="bg1"/>
                </a:solidFill>
                <a:ln cap="rnd">
                  <a:noFill/>
                  <a:miter lim="800000"/>
                  <a:headEnd type="none" w="sm" len="sm"/>
                  <a:tailEnd type="none" w="sm" len="sm"/>
                </a:ln>
              </p:spPr>
            </p:sp>
            <p:sp>
              <p:nvSpPr>
                <p:cNvPr id="1045" name=""/>
                <p:cNvSpPr/>
                <p:nvPr/>
              </p:nvSpPr>
              <p:spPr bwMode="grayWhite">
                <a:xfrm>
                  <a:off x="5221" y="3217"/>
                  <a:ext cx="68" cy="113"/>
                </a:xfrm>
                <a:custGeom>
                  <a:pathLst>
                    <a:path w="68" h="113">
                      <a:moveTo>
                        <a:pt x="45" y="0"/>
                      </a:moveTo>
                      <a:lnTo>
                        <a:pt x="45" y="14"/>
                      </a:lnTo>
                      <a:lnTo>
                        <a:pt x="39" y="23"/>
                      </a:lnTo>
                      <a:lnTo>
                        <a:pt x="41" y="38"/>
                      </a:lnTo>
                      <a:lnTo>
                        <a:pt x="33" y="58"/>
                      </a:lnTo>
                      <a:lnTo>
                        <a:pt x="22" y="77"/>
                      </a:lnTo>
                      <a:lnTo>
                        <a:pt x="5" y="89"/>
                      </a:lnTo>
                      <a:lnTo>
                        <a:pt x="0" y="110"/>
                      </a:lnTo>
                      <a:lnTo>
                        <a:pt x="7" y="112"/>
                      </a:lnTo>
                      <a:lnTo>
                        <a:pt x="7" y="92"/>
                      </a:lnTo>
                      <a:lnTo>
                        <a:pt x="31" y="91"/>
                      </a:lnTo>
                      <a:lnTo>
                        <a:pt x="49" y="78"/>
                      </a:lnTo>
                      <a:lnTo>
                        <a:pt x="49" y="51"/>
                      </a:lnTo>
                      <a:lnTo>
                        <a:pt x="55" y="41"/>
                      </a:lnTo>
                      <a:lnTo>
                        <a:pt x="46" y="24"/>
                      </a:lnTo>
                      <a:lnTo>
                        <a:pt x="59" y="19"/>
                      </a:lnTo>
                      <a:lnTo>
                        <a:pt x="67" y="5"/>
                      </a:lnTo>
                      <a:lnTo>
                        <a:pt x="49" y="7"/>
                      </a:lnTo>
                      <a:lnTo>
                        <a:pt x="45" y="0"/>
                      </a:lnTo>
                    </a:path>
                  </a:pathLst>
                </a:custGeom>
                <a:solidFill>
                  <a:schemeClr val="bg1"/>
                </a:solidFill>
                <a:ln cap="rnd">
                  <a:noFill/>
                  <a:miter lim="800000"/>
                  <a:headEnd type="none" w="sm" len="sm"/>
                  <a:tailEnd type="none" w="sm" len="sm"/>
                </a:ln>
              </p:spPr>
            </p:sp>
            <p:sp>
              <p:nvSpPr>
                <p:cNvPr id="1046" name=""/>
                <p:cNvSpPr/>
                <p:nvPr/>
              </p:nvSpPr>
              <p:spPr bwMode="grayWhite">
                <a:xfrm>
                  <a:off x="4967" y="3518"/>
                  <a:ext cx="17" cy="26"/>
                </a:xfrm>
                <a:custGeom>
                  <a:pathLst>
                    <a:path w="17" h="26">
                      <a:moveTo>
                        <a:pt x="8" y="0"/>
                      </a:moveTo>
                      <a:lnTo>
                        <a:pt x="0" y="11"/>
                      </a:lnTo>
                      <a:lnTo>
                        <a:pt x="5" y="25"/>
                      </a:lnTo>
                      <a:lnTo>
                        <a:pt x="16" y="15"/>
                      </a:lnTo>
                      <a:lnTo>
                        <a:pt x="8" y="0"/>
                      </a:lnTo>
                    </a:path>
                  </a:pathLst>
                </a:custGeom>
                <a:solidFill>
                  <a:schemeClr val="bg1"/>
                </a:solidFill>
                <a:ln cap="rnd">
                  <a:noFill/>
                  <a:miter lim="800000"/>
                  <a:headEnd type="none" w="sm" len="sm"/>
                  <a:tailEnd type="none" w="sm" len="sm"/>
                </a:ln>
              </p:spPr>
            </p:sp>
            <p:sp>
              <p:nvSpPr>
                <p:cNvPr id="1047" name=""/>
                <p:cNvSpPr/>
                <p:nvPr/>
              </p:nvSpPr>
              <p:spPr bwMode="grayWhite">
                <a:xfrm>
                  <a:off x="5069" y="3545"/>
                  <a:ext cx="158" cy="68"/>
                </a:xfrm>
                <a:custGeom>
                  <a:pathLst>
                    <a:path w="158" h="68">
                      <a:moveTo>
                        <a:pt x="0" y="0"/>
                      </a:moveTo>
                      <a:lnTo>
                        <a:pt x="23" y="5"/>
                      </a:lnTo>
                      <a:lnTo>
                        <a:pt x="58" y="29"/>
                      </a:lnTo>
                      <a:lnTo>
                        <a:pt x="53" y="43"/>
                      </a:lnTo>
                      <a:lnTo>
                        <a:pt x="82" y="55"/>
                      </a:lnTo>
                      <a:lnTo>
                        <a:pt x="157" y="55"/>
                      </a:lnTo>
                      <a:lnTo>
                        <a:pt x="75" y="67"/>
                      </a:lnTo>
                      <a:lnTo>
                        <a:pt x="53" y="43"/>
                      </a:lnTo>
                      <a:lnTo>
                        <a:pt x="32" y="38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/>
                </a:solidFill>
                <a:ln cap="rnd">
                  <a:noFill/>
                  <a:miter lim="800000"/>
                  <a:headEnd type="none" w="sm" len="sm"/>
                  <a:tailEnd type="none" w="sm" len="sm"/>
                </a:ln>
              </p:spPr>
            </p:sp>
            <p:sp>
              <p:nvSpPr>
                <p:cNvPr id="1048" name=""/>
                <p:cNvSpPr/>
                <p:nvPr/>
              </p:nvSpPr>
              <p:spPr bwMode="grayWhite">
                <a:xfrm>
                  <a:off x="5195" y="3601"/>
                  <a:ext cx="169" cy="159"/>
                </a:xfrm>
                <a:custGeom>
                  <a:pathLst>
                    <a:path w="169" h="159">
                      <a:moveTo>
                        <a:pt x="140" y="154"/>
                      </a:moveTo>
                      <a:lnTo>
                        <a:pt x="135" y="155"/>
                      </a:lnTo>
                      <a:lnTo>
                        <a:pt x="132" y="158"/>
                      </a:lnTo>
                      <a:lnTo>
                        <a:pt x="127" y="152"/>
                      </a:lnTo>
                      <a:lnTo>
                        <a:pt x="112" y="145"/>
                      </a:lnTo>
                      <a:lnTo>
                        <a:pt x="110" y="134"/>
                      </a:lnTo>
                      <a:lnTo>
                        <a:pt x="105" y="130"/>
                      </a:lnTo>
                      <a:lnTo>
                        <a:pt x="92" y="130"/>
                      </a:lnTo>
                      <a:lnTo>
                        <a:pt x="92" y="122"/>
                      </a:lnTo>
                      <a:lnTo>
                        <a:pt x="88" y="119"/>
                      </a:lnTo>
                      <a:lnTo>
                        <a:pt x="87" y="112"/>
                      </a:lnTo>
                      <a:lnTo>
                        <a:pt x="78" y="111"/>
                      </a:lnTo>
                      <a:lnTo>
                        <a:pt x="70" y="109"/>
                      </a:lnTo>
                      <a:lnTo>
                        <a:pt x="62" y="111"/>
                      </a:lnTo>
                      <a:lnTo>
                        <a:pt x="62" y="112"/>
                      </a:lnTo>
                      <a:lnTo>
                        <a:pt x="44" y="118"/>
                      </a:lnTo>
                      <a:lnTo>
                        <a:pt x="44" y="121"/>
                      </a:lnTo>
                      <a:lnTo>
                        <a:pt x="28" y="121"/>
                      </a:lnTo>
                      <a:lnTo>
                        <a:pt x="20" y="126"/>
                      </a:lnTo>
                      <a:lnTo>
                        <a:pt x="10" y="121"/>
                      </a:lnTo>
                      <a:lnTo>
                        <a:pt x="10" y="119"/>
                      </a:lnTo>
                      <a:lnTo>
                        <a:pt x="10" y="109"/>
                      </a:lnTo>
                      <a:lnTo>
                        <a:pt x="7" y="99"/>
                      </a:lnTo>
                      <a:lnTo>
                        <a:pt x="3" y="91"/>
                      </a:lnTo>
                      <a:lnTo>
                        <a:pt x="5" y="84"/>
                      </a:lnTo>
                      <a:lnTo>
                        <a:pt x="2" y="81"/>
                      </a:lnTo>
                      <a:lnTo>
                        <a:pt x="0" y="66"/>
                      </a:lnTo>
                      <a:lnTo>
                        <a:pt x="2" y="56"/>
                      </a:lnTo>
                      <a:lnTo>
                        <a:pt x="11" y="48"/>
                      </a:lnTo>
                      <a:lnTo>
                        <a:pt x="31" y="43"/>
                      </a:lnTo>
                      <a:lnTo>
                        <a:pt x="36" y="36"/>
                      </a:lnTo>
                      <a:lnTo>
                        <a:pt x="34" y="29"/>
                      </a:lnTo>
                      <a:lnTo>
                        <a:pt x="39" y="27"/>
                      </a:lnTo>
                      <a:lnTo>
                        <a:pt x="40" y="30"/>
                      </a:lnTo>
                      <a:lnTo>
                        <a:pt x="42" y="25"/>
                      </a:lnTo>
                      <a:lnTo>
                        <a:pt x="55" y="15"/>
                      </a:lnTo>
                      <a:lnTo>
                        <a:pt x="62" y="20"/>
                      </a:lnTo>
                      <a:lnTo>
                        <a:pt x="70" y="17"/>
                      </a:lnTo>
                      <a:lnTo>
                        <a:pt x="72" y="9"/>
                      </a:lnTo>
                      <a:lnTo>
                        <a:pt x="80" y="7"/>
                      </a:lnTo>
                      <a:lnTo>
                        <a:pt x="78" y="1"/>
                      </a:lnTo>
                      <a:lnTo>
                        <a:pt x="89" y="5"/>
                      </a:lnTo>
                      <a:lnTo>
                        <a:pt x="98" y="3"/>
                      </a:lnTo>
                      <a:lnTo>
                        <a:pt x="103" y="24"/>
                      </a:lnTo>
                      <a:lnTo>
                        <a:pt x="110" y="30"/>
                      </a:lnTo>
                      <a:lnTo>
                        <a:pt x="116" y="30"/>
                      </a:lnTo>
                      <a:lnTo>
                        <a:pt x="119" y="17"/>
                      </a:lnTo>
                      <a:lnTo>
                        <a:pt x="117" y="11"/>
                      </a:lnTo>
                      <a:lnTo>
                        <a:pt x="119" y="1"/>
                      </a:lnTo>
                      <a:lnTo>
                        <a:pt x="122" y="0"/>
                      </a:lnTo>
                      <a:lnTo>
                        <a:pt x="127" y="12"/>
                      </a:lnTo>
                      <a:lnTo>
                        <a:pt x="132" y="15"/>
                      </a:lnTo>
                      <a:lnTo>
                        <a:pt x="135" y="27"/>
                      </a:lnTo>
                      <a:lnTo>
                        <a:pt x="140" y="43"/>
                      </a:lnTo>
                      <a:lnTo>
                        <a:pt x="147" y="47"/>
                      </a:lnTo>
                      <a:lnTo>
                        <a:pt x="156" y="59"/>
                      </a:lnTo>
                      <a:lnTo>
                        <a:pt x="157" y="65"/>
                      </a:lnTo>
                      <a:lnTo>
                        <a:pt x="165" y="72"/>
                      </a:lnTo>
                      <a:lnTo>
                        <a:pt x="168" y="85"/>
                      </a:lnTo>
                      <a:lnTo>
                        <a:pt x="168" y="95"/>
                      </a:lnTo>
                      <a:lnTo>
                        <a:pt x="165" y="111"/>
                      </a:lnTo>
                      <a:lnTo>
                        <a:pt x="157" y="121"/>
                      </a:lnTo>
                      <a:lnTo>
                        <a:pt x="155" y="134"/>
                      </a:lnTo>
                      <a:lnTo>
                        <a:pt x="155" y="145"/>
                      </a:lnTo>
                      <a:lnTo>
                        <a:pt x="147" y="147"/>
                      </a:lnTo>
                      <a:lnTo>
                        <a:pt x="140" y="154"/>
                      </a:lnTo>
                    </a:path>
                  </a:pathLst>
                </a:custGeom>
                <a:solidFill>
                  <a:schemeClr val="bg1"/>
                </a:solidFill>
                <a:ln cap="rnd">
                  <a:noFill/>
                  <a:miter lim="800000"/>
                  <a:headEnd type="none" w="sm" len="sm"/>
                  <a:tailEnd type="none" w="sm" len="sm"/>
                </a:ln>
              </p:spPr>
            </p:sp>
            <p:sp>
              <p:nvSpPr>
                <p:cNvPr id="1049" name=""/>
                <p:cNvSpPr/>
                <p:nvPr/>
              </p:nvSpPr>
              <p:spPr bwMode="grayWhite">
                <a:xfrm>
                  <a:off x="5330" y="3768"/>
                  <a:ext cx="17" cy="20"/>
                </a:xfrm>
                <a:custGeom>
                  <a:pathLst>
                    <a:path w="17" h="20">
                      <a:moveTo>
                        <a:pt x="8" y="16"/>
                      </a:moveTo>
                      <a:lnTo>
                        <a:pt x="2" y="13"/>
                      </a:lnTo>
                      <a:lnTo>
                        <a:pt x="2" y="10"/>
                      </a:lnTo>
                      <a:lnTo>
                        <a:pt x="2" y="8"/>
                      </a:lnTo>
                      <a:lnTo>
                        <a:pt x="1" y="5"/>
                      </a:lnTo>
                      <a:lnTo>
                        <a:pt x="0" y="0"/>
                      </a:lnTo>
                      <a:lnTo>
                        <a:pt x="2" y="0"/>
                      </a:lnTo>
                      <a:lnTo>
                        <a:pt x="8" y="2"/>
                      </a:lnTo>
                      <a:lnTo>
                        <a:pt x="11" y="2"/>
                      </a:lnTo>
                      <a:lnTo>
                        <a:pt x="12" y="2"/>
                      </a:lnTo>
                      <a:lnTo>
                        <a:pt x="16" y="0"/>
                      </a:lnTo>
                      <a:lnTo>
                        <a:pt x="16" y="8"/>
                      </a:lnTo>
                      <a:lnTo>
                        <a:pt x="14" y="10"/>
                      </a:lnTo>
                      <a:lnTo>
                        <a:pt x="12" y="13"/>
                      </a:lnTo>
                      <a:lnTo>
                        <a:pt x="12" y="16"/>
                      </a:lnTo>
                      <a:lnTo>
                        <a:pt x="11" y="16"/>
                      </a:lnTo>
                      <a:lnTo>
                        <a:pt x="11" y="19"/>
                      </a:lnTo>
                      <a:lnTo>
                        <a:pt x="8" y="16"/>
                      </a:lnTo>
                    </a:path>
                  </a:pathLst>
                </a:custGeom>
                <a:solidFill>
                  <a:schemeClr val="bg1"/>
                </a:solidFill>
                <a:ln cap="rnd">
                  <a:noFill/>
                  <a:miter lim="800000"/>
                  <a:headEnd type="none" w="sm" len="sm"/>
                  <a:tailEnd type="none" w="sm" len="sm"/>
                </a:ln>
              </p:spPr>
            </p:sp>
            <p:sp>
              <p:nvSpPr>
                <p:cNvPr id="1050" name=""/>
                <p:cNvSpPr/>
                <p:nvPr/>
              </p:nvSpPr>
              <p:spPr bwMode="grayWhite">
                <a:xfrm>
                  <a:off x="4739" y="3587"/>
                  <a:ext cx="19" cy="76"/>
                </a:xfrm>
                <a:custGeom>
                  <a:pathLst>
                    <a:path w="19" h="76">
                      <a:moveTo>
                        <a:pt x="2" y="26"/>
                      </a:moveTo>
                      <a:lnTo>
                        <a:pt x="9" y="20"/>
                      </a:lnTo>
                      <a:lnTo>
                        <a:pt x="14" y="0"/>
                      </a:lnTo>
                      <a:lnTo>
                        <a:pt x="18" y="30"/>
                      </a:lnTo>
                      <a:lnTo>
                        <a:pt x="12" y="67"/>
                      </a:lnTo>
                      <a:lnTo>
                        <a:pt x="0" y="75"/>
                      </a:lnTo>
                      <a:lnTo>
                        <a:pt x="0" y="57"/>
                      </a:lnTo>
                      <a:lnTo>
                        <a:pt x="3" y="45"/>
                      </a:lnTo>
                      <a:lnTo>
                        <a:pt x="2" y="26"/>
                      </a:lnTo>
                    </a:path>
                  </a:pathLst>
                </a:custGeom>
                <a:solidFill>
                  <a:schemeClr val="bg1"/>
                </a:solidFill>
                <a:ln cap="rnd">
                  <a:noFill/>
                  <a:miter lim="800000"/>
                  <a:headEnd type="none" w="sm" len="sm"/>
                  <a:tailEnd type="none" w="sm" len="sm"/>
                </a:ln>
              </p:spPr>
            </p:sp>
          </p:grpSp>
        </p:grpSp>
      </p:grpSp>
      <p:sp>
        <p:nvSpPr>
          <p:cNvPr id="1054" name=""/>
          <p:cNvSpPr/>
          <p:nvPr>
            <p:ph type="title"/>
          </p:nvPr>
        </p:nvSpPr>
        <p:spPr>
          <a:xfrm>
            <a:off x="685800" y="285750"/>
            <a:ext cx="7772400" cy="11430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lIns="92075" tIns="46038" rIns="92075" bIns="46038" anchor="ctr" anchorCtr="0">
            <a:noAutofit/>
          </a:bodyPr>
          <a:lstStyle>
            <a:lvl1pPr marL="0" indent="0" algn="ct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0" i="0" u="none" baseline="0">
                <a:solidFill>
                  <a:schemeClr val="tx2"/>
                </a:solidFill>
                <a:latin typeface="Times New Roman" pitchFamily="18" charset="0"/>
              </a:defRPr>
            </a:lvl1pPr>
          </a:lstStyle>
          <a:p>
            <a:pPr lvl="0"/>
            <a:r>
              <a:t>Click to edit Master title style</a:t>
            </a:r>
          </a:p>
        </p:txBody>
      </p:sp>
      <p:sp>
        <p:nvSpPr>
          <p:cNvPr id="1055" name=""/>
          <p:cNvSpPr/>
          <p:nvPr>
            <p:ph type="body" idx="1"/>
          </p:nvPr>
        </p:nvSpPr>
        <p:spPr>
          <a:xfrm>
            <a:off x="685800" y="1657350"/>
            <a:ext cx="7772400" cy="41148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lIns="92075" tIns="46038" rIns="92075" bIns="46038">
            <a:noAutofit/>
          </a:bodyPr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50000"/>
              <a:buFontTx/>
              <a:buChar char="•"/>
              <a:defRPr kumimoji="0" lang="en-US" altLang="en-US" sz="3200" b="0" i="0" u="none" baseline="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Char char="+"/>
              <a:defRPr kumimoji="0" lang="en-US" altLang="en-US" sz="2400" b="0" i="0" u="none" baseline="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Char char="•"/>
              <a:defRPr kumimoji="0" lang="en-US" altLang="en-US" sz="2000" b="0" i="0" u="none" baseline="0">
                <a:solidFill>
                  <a:schemeClr val="tx1"/>
                </a:solidFill>
                <a:latin typeface="Times New Roman" pitchFamily="18" charset="0"/>
              </a:defRPr>
            </a:lvl5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56" name=""/>
          <p:cNvSpPr/>
          <p:nvPr>
            <p:ph type="dt" sz="half" idx="2"/>
          </p:nvPr>
        </p:nvSpPr>
        <p:spPr>
          <a:xfrm>
            <a:off x="685800" y="6400800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lIns="92075" tIns="46038" rIns="92075" bIns="46038" anchor="ctr" anchorCtr="0">
            <a:noAutofit/>
          </a:bodyPr>
          <a:lstStyle/>
          <a:p>
            <a:pPr lvl="0"/>
            <a:fld id="{D5644D60-BE89-4222-847D-57C315428AE7}" type="datetime1">
              <a:rPr sz="1400"/>
              <a:t>*</a:t>
            </a:fld>
            <a:endParaRPr sz="1400"/>
          </a:p>
        </p:txBody>
      </p:sp>
      <p:sp>
        <p:nvSpPr>
          <p:cNvPr id="1057" name=""/>
          <p:cNvSpPr/>
          <p:nvPr>
            <p:ph type="ftr" sz="quarter" idx="3"/>
          </p:nvPr>
        </p:nvSpPr>
        <p:spPr>
          <a:xfrm>
            <a:off x="3124200" y="6400800"/>
            <a:ext cx="28956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lIns="92075" tIns="46038" rIns="92075" bIns="46038" anchor="ctr" anchorCtr="0">
            <a:noAutofit/>
          </a:bodyPr>
          <a:lstStyle/>
          <a:p>
            <a:pPr lvl="0" algn="ctr"/>
            <a:fld id="{F1CDE17D-EBA1-4BFF-A264-5B5198C98F55}" type="footer">
              <a:rPr sz="1400"/>
              <a:t>*</a:t>
            </a:fld>
            <a:endParaRPr sz="1400"/>
          </a:p>
        </p:txBody>
      </p:sp>
      <p:sp>
        <p:nvSpPr>
          <p:cNvPr id="1058" name=""/>
          <p:cNvSpPr/>
          <p:nvPr>
            <p:ph type="sldNum" sz="quarter" idx="4"/>
          </p:nvPr>
        </p:nvSpPr>
        <p:spPr>
          <a:xfrm>
            <a:off x="6553200" y="6399212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lIns="92075" tIns="46038" rIns="92075" bIns="46038" anchor="ctr" anchorCtr="0">
            <a:noAutofit/>
          </a:bodyPr>
          <a:lstStyle/>
          <a:p>
            <a:pPr lvl="0" algn="r"/>
            <a:fld id="{A2F09828-03EA-454B-A9A1-292BBB23C6DB}" type="slidenum">
              <a:rPr sz="1400"/>
              <a:t>*</a:t>
            </a:fld>
            <a:endParaRPr sz="140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</p:sldLayoutIdLst>
  <p:transition/>
  <p:timing/>
  <p:txStyles>
    <p:titleStyle>
      <a:lvl1pPr marL="0" indent="0" algn="ctr" defTabSz="9144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4400" b="0" i="0" u="none" baseline="0">
          <a:solidFill>
            <a:schemeClr val="tx2"/>
          </a:solidFill>
          <a:latin typeface="Times New Roman" pitchFamily="18" charset="0"/>
        </a:defRPr>
      </a:lvl1pPr>
    </p:titleStyle>
    <p:bodyStyle>
      <a:lvl1pPr marL="342900" indent="-3429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SzPct val="150000"/>
        <a:buFontTx/>
        <a:buChar char="•"/>
        <a:defRPr kumimoji="0" sz="3200" b="0" i="0" u="none" baseline="0">
          <a:solidFill>
            <a:schemeClr val="tx1"/>
          </a:solidFill>
          <a:latin typeface="Times New Roman" pitchFamily="18" charset="0"/>
        </a:defRPr>
      </a:lvl1pPr>
      <a:lvl2pPr marL="742950" indent="-28575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Tx/>
        <a:buFontTx/>
        <a:buChar char="–"/>
        <a:defRPr kumimoji="0" sz="2800" b="0" i="0" u="none" baseline="0">
          <a:solidFill>
            <a:schemeClr val="tx1"/>
          </a:solidFill>
          <a:latin typeface="Times New Roman" pitchFamily="18" charset="0"/>
        </a:defRPr>
      </a:lvl2pPr>
      <a:lvl3pPr marL="11430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SzTx/>
        <a:buFontTx/>
        <a:buChar char="+"/>
        <a:defRPr kumimoji="0" sz="2400" b="0" i="0" u="none" baseline="0">
          <a:solidFill>
            <a:schemeClr val="tx1"/>
          </a:solidFill>
          <a:latin typeface="Times New Roman" pitchFamily="18" charset="0"/>
        </a:defRPr>
      </a:lvl3pPr>
      <a:lvl4pPr marL="16002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Tx/>
        <a:buFontTx/>
        <a:buChar char="–"/>
        <a:defRPr kumimoji="0" sz="2000" b="0" i="0" u="none" baseline="0">
          <a:solidFill>
            <a:schemeClr val="tx1"/>
          </a:solidFill>
          <a:latin typeface="Times New Roman" pitchFamily="18" charset="0"/>
        </a:defRPr>
      </a:lvl4pPr>
      <a:lvl5pPr marL="20574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SzTx/>
        <a:buFontTx/>
        <a:buChar char="•"/>
        <a:defRPr kumimoji="0" sz="2000" b="0" i="0" u="none" baseline="0">
          <a:solidFill>
            <a:schemeClr val="tx1"/>
          </a:solidFill>
          <a:latin typeface="Times New Roman" pitchFamily="18" charset="0"/>
        </a:defRPr>
      </a:lvl5pPr>
    </p:bodyStyle>
    <p:otherStyle/>
  </p:txStyles>
</p:sldMaster>
</file>

<file path=ppt/slides/_rels/slide1.xml.rels><?xml version='1.0' encoding='UTF-8' standalone='yes'?>
<Relationships xmlns="http://schemas.openxmlformats.org/package/2006/relationships"><Relationship Id="rId4" Type="http://schemas.openxmlformats.org/officeDocument/2006/relationships/image" Target="../media/image2.png"/><Relationship Id="rId2" Type="http://schemas.openxmlformats.org/officeDocument/2006/relationships/themeOverride" Target="../theme/themeOverride2.xml"/><Relationship Id="rId3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5122" name=""/>
          <p:cNvSpPr/>
          <p:nvPr>
            <p:ph type="ctrTitle"/>
          </p:nvPr>
        </p:nvSpPr>
        <p:spPr>
          <a:xfrm>
            <a:off x="685800" y="3429000"/>
            <a:ext cx="7772400" cy="11430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rot="0" vert="horz" wrap="square" lIns="92075" tIns="46038" rIns="92075" bIns="46038" anchor="ctr" anchorCtr="0">
            <a:noAutofit/>
          </a:bodyPr>
          <a:lstStyle/>
          <a:p>
            <a:pPr lvl="0" eaLnBrk="0" hangingPunct="0"/>
            <a:r>
              <a:t>Operating Systems</a:t>
            </a:r>
          </a:p>
        </p:txBody>
      </p:sp>
      <p:sp>
        <p:nvSpPr>
          <p:cNvPr id="5123" name=""/>
          <p:cNvSpPr/>
          <p:nvPr>
            <p:ph type="subTitle" idx="1"/>
          </p:nvPr>
        </p:nvSpPr>
        <p:spPr>
          <a:xfrm>
            <a:off x="1371600" y="4648200"/>
            <a:ext cx="6400800" cy="1752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rot="0" vert="horz" wrap="square" lIns="92075" tIns="46038" rIns="92075" bIns="46038" anchor="ctr" anchorCtr="0">
            <a:noAutofit/>
          </a:bodyPr>
          <a:lstStyle/>
          <a:p>
            <a:pPr lvl="0" eaLnBrk="0" hangingPunct="0"/>
            <a:r>
              <a:t>Processes</a:t>
            </a:r>
          </a:p>
          <a:p>
            <a:pPr lvl="0" eaLnBrk="0" hangingPunct="0"/>
            <a:r>
              <a:t>(Ch 4.1)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560320" y="6126480"/>
            <a:ext cx="338328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000"/>
            </a:pPr>
            <a:r>
              <a:t>Department of ISE,PESIT</a:t>
            </a:r>
          </a:p>
        </p:txBody>
      </p:sp>
      <p:pic>
        <p:nvPicPr>
          <p:cNvPr id="3" name="Picture 2" descr="log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3840" y="182880"/>
            <a:ext cx="1117600" cy="889000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random/>
  </p:transition>
  <p:timing/>
</p:sld>
</file>

<file path=ppt/slides/slide10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621570" name=""/>
          <p:cNvSpPr/>
          <p:nvPr>
            <p:ph type="title"/>
          </p:nvPr>
        </p:nvSpPr>
        <p:spPr>
          <a:xfrm>
            <a:off x="685800" y="285750"/>
            <a:ext cx="7772400" cy="11430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rot="0" vert="horz" wrap="square" lIns="92075" tIns="46038" rIns="92075" bIns="46038" anchor="ctr" anchorCtr="0">
            <a:noAutofit/>
          </a:bodyPr>
          <a:lstStyle>
            <a:lvl1pPr marL="0" indent="0" algn="ct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0" i="0" u="none" baseline="0">
                <a:solidFill>
                  <a:schemeClr val="tx2"/>
                </a:solidFill>
                <a:latin typeface="Times New Roman" pitchFamily="18" charset="0"/>
              </a:defRPr>
            </a:lvl1pPr>
          </a:lstStyle>
          <a:p>
            <a:pPr lvl="0" eaLnBrk="0" hangingPunct="0"/>
            <a:r>
              <a:t>Context Switch</a:t>
            </a:r>
          </a:p>
        </p:txBody>
      </p:sp>
      <p:sp>
        <p:nvSpPr>
          <p:cNvPr id="621571" name=""/>
          <p:cNvSpPr/>
          <p:nvPr>
            <p:ph type="body" idx="1"/>
          </p:nvPr>
        </p:nvSpPr>
        <p:spPr>
          <a:xfrm>
            <a:off x="685800" y="1524000"/>
            <a:ext cx="7772400" cy="455295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rot="0" vert="horz" wrap="square" lIns="92075" tIns="46038" rIns="92075" bIns="46038" anchor="t" anchorCtr="0">
            <a:noAutofit/>
          </a:bodyPr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50000"/>
              <a:buFontTx/>
              <a:buChar char="•"/>
              <a:defRPr kumimoji="0" lang="en-US" altLang="en-US" sz="3200" b="0" i="0" u="none" baseline="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Char char="+"/>
              <a:defRPr kumimoji="0" lang="en-US" altLang="en-US" sz="2400" b="0" i="0" u="none" baseline="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Char char="•"/>
              <a:defRPr kumimoji="0" lang="en-US" altLang="en-US" sz="2000" b="0" i="0" u="none" baseline="0">
                <a:solidFill>
                  <a:schemeClr val="tx1"/>
                </a:solidFill>
                <a:latin typeface="Times New Roman" pitchFamily="18" charset="0"/>
              </a:defRPr>
            </a:lvl5pPr>
          </a:lstStyle>
          <a:p>
            <a:pPr lvl="0" eaLnBrk="0" hangingPunct="0"/>
            <a:r>
              <a:t>Pure overhead</a:t>
            </a:r>
          </a:p>
          <a:p>
            <a:pPr lvl="0" eaLnBrk="0" hangingPunct="0"/>
            <a:r>
              <a:t>So … fast, fast, fast</a:t>
            </a:r>
          </a:p>
          <a:p>
            <a:pPr lvl="1" eaLnBrk="0" hangingPunct="0"/>
            <a:r>
              <a:t>typically 1 to 1000 microseconds</a:t>
            </a:r>
          </a:p>
          <a:p>
            <a:pPr lvl="0" eaLnBrk="0" hangingPunct="0"/>
            <a:r>
              <a:t>Sometimes special hardware to speed up</a:t>
            </a:r>
          </a:p>
          <a:p>
            <a:pPr lvl="0" eaLnBrk="0" hangingPunct="0"/>
            <a:r>
              <a:t>Real-Time wants worse case</a:t>
            </a:r>
          </a:p>
          <a:p>
            <a:pPr lvl="1" eaLnBrk="0" hangingPunct="0"/>
            <a:r>
              <a:t>RT Linux worse case sub 20 microseconds</a:t>
            </a:r>
          </a:p>
          <a:p>
            <a:pPr lvl="0" eaLnBrk="0" hangingPunct="0"/>
            <a:r>
              <a:rPr sz="2800"/>
              <a:t>How to decide when to switch contexts to another process is </a:t>
            </a:r>
            <a:r>
              <a:rPr sz="2800" i="1"/>
              <a:t>process scheduling</a:t>
            </a:r>
          </a:p>
        </p:txBody>
      </p:sp>
    </p:spTree>
  </p:cSld>
  <p:clrMapOvr>
    <a:masterClrMapping/>
  </p:clrMapOvr>
  <p:transition>
    <p:random/>
  </p:transition>
  <p:timing/>
</p:sld>
</file>

<file path=ppt/slides/slide11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638978" name=""/>
          <p:cNvSpPr/>
          <p:nvPr>
            <p:ph type="title"/>
          </p:nvPr>
        </p:nvSpPr>
        <p:spPr>
          <a:xfrm>
            <a:off x="685800" y="457200"/>
            <a:ext cx="7772400" cy="381000"/>
          </a:xfrm>
          <a:prstGeom prst="rect">
            <a:avLst/>
          </a:prstGeom>
          <a:noFill/>
          <a:ln>
            <a:miter lim="800000"/>
          </a:ln>
        </p:spPr>
        <p:txBody>
          <a:bodyPr anchor="ctr" anchorCtr="0"/>
          <a:lstStyle>
            <a:lvl1pPr marL="0" indent="0" algn="ct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0" i="0" u="none" baseline="0">
                <a:solidFill>
                  <a:schemeClr val="tx2"/>
                </a:solidFill>
                <a:latin typeface="Times New Roman" pitchFamily="18" charset="0"/>
              </a:defRPr>
            </a:lvl1pPr>
          </a:lstStyle>
          <a:p>
            <a:pPr lvl="0"/>
            <a:r>
              <a:t>Linux Context Switch Times</a:t>
            </a:r>
          </a:p>
        </p:txBody>
      </p:sp>
      <p:pic>
        <p:nvPicPr>
          <p:cNvPr id="638980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8600" y="990600"/>
            <a:ext cx="8615362" cy="5114925"/>
          </a:xfrm>
          <a:prstGeom prst="rect">
            <a:avLst/>
          </a:prstGeom>
          <a:noFill/>
          <a:ln>
            <a:miter lim="800000"/>
          </a:ln>
        </p:spPr>
      </p:pic>
      <p:sp>
        <p:nvSpPr>
          <p:cNvPr id="638981" name=""/>
          <p:cNvSpPr/>
          <p:nvPr/>
        </p:nvSpPr>
        <p:spPr>
          <a:xfrm>
            <a:off x="7543800" y="5670550"/>
            <a:ext cx="1419225" cy="118745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</a:ln>
        </p:spPr>
        <p:txBody>
          <a:bodyPr wrap="none" anchor="t" anchorCtr="0">
            <a:spAutoFit/>
          </a:bodyPr>
          <a:lstStyle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latin typeface="Times New Roman" pitchFamily="18" charset="0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latin typeface="Times New Roman" pitchFamily="18" charset="0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latin typeface="Times New Roman" pitchFamily="18" charset="0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latin typeface="Times New Roman" pitchFamily="18" charset="0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latin typeface="Times New Roman" pitchFamily="18" charset="0"/>
              </a:defRPr>
            </a:lvl5pPr>
          </a:lstStyle>
          <a:p>
            <a:pPr lvl="0" eaLnBrk="1" hangingPunct="1"/>
            <a:r>
              <a:t>Measured</a:t>
            </a:r>
          </a:p>
          <a:p>
            <a:pPr lvl="0" eaLnBrk="1" hangingPunct="1"/>
            <a:r>
              <a:t>with </a:t>
            </a:r>
          </a:p>
          <a:p>
            <a:pPr lvl="0" eaLnBrk="1" hangingPunct="1"/>
            <a:r>
              <a:t>LMBench</a:t>
            </a:r>
          </a:p>
        </p:txBody>
      </p:sp>
      <p:sp>
        <p:nvSpPr>
          <p:cNvPr id="638982" name=""/>
          <p:cNvSpPr/>
          <p:nvPr/>
        </p:nvSpPr>
        <p:spPr>
          <a:xfrm>
            <a:off x="1752600" y="6400800"/>
            <a:ext cx="4540250" cy="4572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</a:ln>
        </p:spPr>
        <p:txBody>
          <a:bodyPr wrap="none" anchor="t" anchorCtr="0">
            <a:spAutoFit/>
          </a:bodyPr>
          <a:lstStyle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latin typeface="Times New Roman" pitchFamily="18" charset="0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latin typeface="Times New Roman" pitchFamily="18" charset="0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latin typeface="Times New Roman" pitchFamily="18" charset="0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latin typeface="Times New Roman" pitchFamily="18" charset="0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latin typeface="Times New Roman" pitchFamily="18" charset="0"/>
              </a:defRPr>
            </a:lvl5pPr>
          </a:lstStyle>
          <a:p>
            <a:pPr lvl="0" eaLnBrk="1" hangingPunct="1"/>
            <a:r>
              <a:t>(http://math.</a:t>
            </a:r>
            <a:r>
              <a:t>nmu</a:t>
            </a:r>
            <a:r>
              <a:t>.</a:t>
            </a:r>
            <a:r>
              <a:t>edu</a:t>
            </a:r>
            <a:r>
              <a:t>/~benchmark/)</a:t>
            </a:r>
          </a:p>
        </p:txBody>
      </p:sp>
    </p:spTree>
  </p:cSld>
  <p:clrMapOvr>
    <a:masterClrMapping/>
  </p:clrMapOvr>
  <p:transition/>
  <p:timing/>
</p:sld>
</file>

<file path=ppt/slides/slide12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635906" name=""/>
          <p:cNvSpPr/>
          <p:nvPr>
            <p:ph type="title"/>
          </p:nvPr>
        </p:nvSpPr>
        <p:spPr>
          <a:xfrm>
            <a:off x="685800" y="285750"/>
            <a:ext cx="7772400" cy="1143000"/>
          </a:xfrm>
          <a:prstGeom prst="rect">
            <a:avLst/>
          </a:prstGeom>
          <a:noFill/>
          <a:ln>
            <a:miter lim="800000"/>
          </a:ln>
        </p:spPr>
        <p:txBody>
          <a:bodyPr anchor="ctr" anchorCtr="0"/>
          <a:lstStyle>
            <a:lvl1pPr marL="0" indent="0" algn="ct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0" i="0" u="none" baseline="0">
                <a:solidFill>
                  <a:schemeClr val="tx2"/>
                </a:solidFill>
                <a:latin typeface="Times New Roman" pitchFamily="18" charset="0"/>
              </a:defRPr>
            </a:lvl1pPr>
          </a:lstStyle>
          <a:p>
            <a:pPr lvl="0"/>
            <a:r>
              <a:t>Processes in Linux</a:t>
            </a:r>
          </a:p>
        </p:txBody>
      </p:sp>
      <p:sp>
        <p:nvSpPr>
          <p:cNvPr id="635907" name=""/>
          <p:cNvSpPr/>
          <p:nvPr>
            <p:ph type="body" idx="1"/>
          </p:nvPr>
        </p:nvSpPr>
        <p:spPr>
          <a:xfrm>
            <a:off x="685800" y="1657350"/>
            <a:ext cx="7772400" cy="41148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50000"/>
              <a:buFontTx/>
              <a:buChar char="•"/>
              <a:defRPr kumimoji="0" lang="en-US" altLang="en-US" sz="3200" b="0" i="0" u="none" baseline="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Char char="+"/>
              <a:defRPr kumimoji="0" lang="en-US" altLang="en-US" sz="2400" b="0" i="0" u="none" baseline="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Char char="•"/>
              <a:defRPr kumimoji="0" lang="en-US" altLang="en-US" sz="2000" b="0" i="0" u="none" baseline="0">
                <a:solidFill>
                  <a:schemeClr val="tx1"/>
                </a:solidFill>
                <a:latin typeface="Times New Roman" pitchFamily="18" charset="0"/>
              </a:defRPr>
            </a:lvl5pPr>
          </a:lstStyle>
          <a:p>
            <a:pPr lvl="0">
              <a:lnSpc>
                <a:spcPct val="90000"/>
              </a:lnSpc>
            </a:pPr>
            <a:r>
              <a:t>PCB is in </a:t>
            </a:r>
            <a:r>
              <a:rPr>
                <a:latin typeface="Courier New" pitchFamily="49" charset="0"/>
              </a:rPr>
              <a:t>struct </a:t>
            </a:r>
            <a:r>
              <a:rPr>
                <a:latin typeface="Courier New" pitchFamily="49" charset="0"/>
              </a:rPr>
              <a:t>task_</a:t>
            </a:r>
            <a:r>
              <a:rPr>
                <a:latin typeface="Courier New" pitchFamily="49" charset="0"/>
              </a:rPr>
              <a:t>struct</a:t>
            </a:r>
          </a:p>
          <a:p>
            <a:pPr lvl="1">
              <a:lnSpc>
                <a:spcPct val="90000"/>
              </a:lnSpc>
            </a:pPr>
            <a:r>
              <a:t>states: RUNNING, INTERRUPTIBLE, UNINTERRUPTIBLE</a:t>
            </a:r>
          </a:p>
          <a:p>
            <a:pPr lvl="1">
              <a:lnSpc>
                <a:spcPct val="90000"/>
              </a:lnSpc>
            </a:pPr>
            <a:r>
              <a:t>priority: when it runs</a:t>
            </a:r>
          </a:p>
          <a:p>
            <a:pPr lvl="1">
              <a:lnSpc>
                <a:spcPct val="90000"/>
              </a:lnSpc>
            </a:pPr>
            <a:r>
              <a:t>counter: how long it runs</a:t>
            </a:r>
          </a:p>
          <a:p>
            <a:pPr lvl="0">
              <a:lnSpc>
                <a:spcPct val="90000"/>
              </a:lnSpc>
            </a:pPr>
            <a:r>
              <a:t>Environment inherited from parent</a:t>
            </a:r>
          </a:p>
          <a:p>
            <a:pPr lvl="0">
              <a:lnSpc>
                <a:spcPct val="90000"/>
              </a:lnSpc>
            </a:pPr>
            <a:r>
              <a:t>NR_TASKS max, 2048</a:t>
            </a:r>
          </a:p>
          <a:p>
            <a:pPr lvl="1">
              <a:lnSpc>
                <a:spcPct val="90000"/>
              </a:lnSpc>
            </a:pPr>
            <a:r>
              <a:t>1/2 is max per user</a:t>
            </a:r>
          </a:p>
        </p:txBody>
      </p:sp>
    </p:spTree>
  </p:cSld>
  <p:clrMapOvr>
    <a:masterClrMapping/>
  </p:clrMapOvr>
  <p:transition/>
  <p:timing/>
</p:sld>
</file>

<file path=ppt/slides/slide13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636930" name=""/>
          <p:cNvSpPr/>
          <p:nvPr>
            <p:ph type="title"/>
          </p:nvPr>
        </p:nvSpPr>
        <p:spPr>
          <a:xfrm>
            <a:off x="685800" y="285750"/>
            <a:ext cx="7772400" cy="1143000"/>
          </a:xfrm>
          <a:prstGeom prst="rect">
            <a:avLst/>
          </a:prstGeom>
          <a:noFill/>
          <a:ln>
            <a:miter lim="800000"/>
          </a:ln>
        </p:spPr>
        <p:txBody>
          <a:bodyPr anchor="ctr" anchorCtr="0"/>
          <a:lstStyle>
            <a:lvl1pPr marL="0" indent="0" algn="ct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0" i="0" u="none" baseline="0">
                <a:solidFill>
                  <a:schemeClr val="tx2"/>
                </a:solidFill>
                <a:latin typeface="Times New Roman" pitchFamily="18" charset="0"/>
              </a:defRPr>
            </a:lvl1pPr>
          </a:lstStyle>
          <a:p>
            <a:pPr lvl="0"/>
            <a:r>
              <a:t>Processes in NT/2000</a:t>
            </a:r>
          </a:p>
        </p:txBody>
      </p:sp>
      <p:sp>
        <p:nvSpPr>
          <p:cNvPr id="636931" name=""/>
          <p:cNvSpPr/>
          <p:nvPr>
            <p:ph type="body" idx="1"/>
          </p:nvPr>
        </p:nvSpPr>
        <p:spPr>
          <a:xfrm>
            <a:off x="685800" y="1657350"/>
            <a:ext cx="7772400" cy="41148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50000"/>
              <a:buFontTx/>
              <a:buChar char="•"/>
              <a:defRPr kumimoji="0" lang="en-US" altLang="en-US" sz="3200" b="0" i="0" u="none" baseline="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Char char="+"/>
              <a:defRPr kumimoji="0" lang="en-US" altLang="en-US" sz="2400" b="0" i="0" u="none" baseline="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Char char="•"/>
              <a:defRPr kumimoji="0" lang="en-US" altLang="en-US" sz="2000" b="0" i="0" u="none" baseline="0">
                <a:solidFill>
                  <a:schemeClr val="tx1"/>
                </a:solidFill>
                <a:latin typeface="Times New Roman" pitchFamily="18" charset="0"/>
              </a:defRPr>
            </a:lvl5pPr>
          </a:lstStyle>
          <a:p>
            <a:pPr lvl="0"/>
            <a:r>
              <a:t>States: ready, standby (first in line), running, waiting, transition, terminated</a:t>
            </a:r>
          </a:p>
          <a:p>
            <a:pPr lvl="0"/>
            <a:r>
              <a:t>priority - when it runs</a:t>
            </a:r>
          </a:p>
          <a:p>
            <a:pPr lvl="0"/>
            <a:r>
              <a:t>Processes are composed of </a:t>
            </a:r>
            <a:r>
              <a:rPr i="1"/>
              <a:t>threads</a:t>
            </a:r>
            <a:endParaRPr i="1"/>
          </a:p>
          <a:p>
            <a:pPr lvl="1"/>
            <a:r>
              <a:t>(revisit threads after scheduling)</a:t>
            </a:r>
          </a:p>
        </p:txBody>
      </p:sp>
    </p:spTree>
  </p:cSld>
  <p:clrMapOvr>
    <a:masterClrMapping/>
  </p:clrMapOvr>
  <p:transition/>
  <p:timing/>
</p:sld>
</file>

<file path=ppt/slides/slide2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607234" name=""/>
          <p:cNvSpPr/>
          <p:nvPr>
            <p:ph type="title"/>
          </p:nvPr>
        </p:nvSpPr>
        <p:spPr>
          <a:xfrm>
            <a:off x="685800" y="285750"/>
            <a:ext cx="7772400" cy="11430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rot="0" vert="horz" wrap="square" lIns="92075" tIns="46038" rIns="92075" bIns="46038" anchor="ctr" anchorCtr="0">
            <a:noAutofit/>
          </a:bodyPr>
          <a:lstStyle>
            <a:lvl1pPr marL="0" indent="0" algn="ct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0" i="0" u="none" baseline="0">
                <a:solidFill>
                  <a:schemeClr val="tx2"/>
                </a:solidFill>
                <a:latin typeface="Times New Roman" pitchFamily="18" charset="0"/>
              </a:defRPr>
            </a:lvl1pPr>
          </a:lstStyle>
          <a:p>
            <a:pPr lvl="0" eaLnBrk="0" hangingPunct="0"/>
            <a:r>
              <a:t>Processes</a:t>
            </a:r>
          </a:p>
        </p:txBody>
      </p:sp>
      <p:sp>
        <p:nvSpPr>
          <p:cNvPr id="607235" name=""/>
          <p:cNvSpPr/>
          <p:nvPr>
            <p:ph type="body" idx="1"/>
          </p:nvPr>
        </p:nvSpPr>
        <p:spPr>
          <a:xfrm>
            <a:off x="685800" y="1657350"/>
            <a:ext cx="7772400" cy="192405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rot="0" vert="horz" wrap="square" lIns="92075" tIns="46038" rIns="92075" bIns="46038" anchor="t" anchorCtr="0">
            <a:noAutofit/>
          </a:bodyPr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50000"/>
              <a:buFontTx/>
              <a:buChar char="•"/>
              <a:defRPr kumimoji="0" lang="en-US" altLang="en-US" sz="3200" b="0" i="0" u="none" baseline="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Char char="+"/>
              <a:defRPr kumimoji="0" lang="en-US" altLang="en-US" sz="2400" b="0" i="0" u="none" baseline="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Char char="•"/>
              <a:defRPr kumimoji="0" lang="en-US" altLang="en-US" sz="2000" b="0" i="0" u="none" baseline="0">
                <a:solidFill>
                  <a:schemeClr val="tx1"/>
                </a:solidFill>
                <a:latin typeface="Times New Roman" pitchFamily="18" charset="0"/>
              </a:defRPr>
            </a:lvl5pPr>
          </a:lstStyle>
          <a:p>
            <a:pPr lvl="0" eaLnBrk="0" hangingPunct="0"/>
            <a:r>
              <a:t>“A program in execution”</a:t>
            </a:r>
          </a:p>
          <a:p>
            <a:pPr lvl="0" eaLnBrk="0" hangingPunct="0"/>
            <a:r>
              <a:t>Modern computers allow several at once</a:t>
            </a:r>
          </a:p>
          <a:p>
            <a:pPr lvl="1" eaLnBrk="0" hangingPunct="0"/>
            <a:r>
              <a:t>“</a:t>
            </a:r>
            <a:r>
              <a:t>pseudoparallelism</a:t>
            </a:r>
            <a:r>
              <a:t>”</a:t>
            </a:r>
          </a:p>
        </p:txBody>
      </p:sp>
      <p:grpSp>
        <p:nvGrpSpPr>
          <p:cNvPr id="607236" name=""/>
          <p:cNvGrpSpPr/>
          <p:nvPr/>
        </p:nvGrpSpPr>
        <p:grpSpPr>
          <a:xfrm>
            <a:off x="1682750" y="3892550"/>
            <a:ext cx="825500" cy="673100"/>
            <a:chOff x="1060" y="2452"/>
            <a:chExt cx="520" cy="424"/>
          </a:xfrm>
        </p:grpSpPr>
        <p:sp>
          <p:nvSpPr>
            <p:cNvPr id="607237" name=""/>
            <p:cNvSpPr/>
            <p:nvPr/>
          </p:nvSpPr>
          <p:spPr>
            <a:xfrm>
              <a:off x="1060" y="2452"/>
              <a:ext cx="520" cy="42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</a:ln>
          </p:spPr>
        </p:sp>
        <p:sp>
          <p:nvSpPr>
            <p:cNvPr id="607238" name=""/>
            <p:cNvSpPr/>
            <p:nvPr/>
          </p:nvSpPr>
          <p:spPr>
            <a:xfrm>
              <a:off x="1214" y="2534"/>
              <a:ext cx="255" cy="288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92075" tIns="46038" rIns="92075" bIns="46038">
              <a:spAutoFit/>
            </a:bodyPr>
            <a:lstStyle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latin typeface="Times New Roman" pitchFamily="18" charset="0"/>
                </a:defRPr>
              </a:lvl5pPr>
            </a:lstStyle>
            <a:p>
              <a:pPr lvl="0"/>
              <a:r>
                <a:t>A</a:t>
              </a:r>
            </a:p>
          </p:txBody>
        </p:sp>
      </p:grpSp>
      <p:grpSp>
        <p:nvGrpSpPr>
          <p:cNvPr id="607239" name=""/>
          <p:cNvGrpSpPr/>
          <p:nvPr/>
        </p:nvGrpSpPr>
        <p:grpSpPr>
          <a:xfrm>
            <a:off x="1682750" y="4578350"/>
            <a:ext cx="825500" cy="977900"/>
            <a:chOff x="1060" y="2884"/>
            <a:chExt cx="520" cy="616"/>
          </a:xfrm>
        </p:grpSpPr>
        <p:sp>
          <p:nvSpPr>
            <p:cNvPr id="607240" name=""/>
            <p:cNvSpPr/>
            <p:nvPr/>
          </p:nvSpPr>
          <p:spPr>
            <a:xfrm>
              <a:off x="1060" y="2884"/>
              <a:ext cx="520" cy="616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</a:ln>
          </p:spPr>
        </p:sp>
        <p:sp>
          <p:nvSpPr>
            <p:cNvPr id="607241" name=""/>
            <p:cNvSpPr/>
            <p:nvPr/>
          </p:nvSpPr>
          <p:spPr>
            <a:xfrm>
              <a:off x="1214" y="3005"/>
              <a:ext cx="244" cy="288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92075" tIns="46038" rIns="92075" bIns="46038">
              <a:spAutoFit/>
            </a:bodyPr>
            <a:lstStyle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latin typeface="Times New Roman" pitchFamily="18" charset="0"/>
                </a:defRPr>
              </a:lvl5pPr>
            </a:lstStyle>
            <a:p>
              <a:pPr lvl="0"/>
              <a:r>
                <a:t>B</a:t>
              </a:r>
            </a:p>
          </p:txBody>
        </p:sp>
      </p:grpSp>
      <p:grpSp>
        <p:nvGrpSpPr>
          <p:cNvPr id="607242" name=""/>
          <p:cNvGrpSpPr/>
          <p:nvPr/>
        </p:nvGrpSpPr>
        <p:grpSpPr>
          <a:xfrm>
            <a:off x="1682750" y="5568950"/>
            <a:ext cx="825500" cy="673100"/>
            <a:chOff x="1060" y="3508"/>
            <a:chExt cx="520" cy="424"/>
          </a:xfrm>
        </p:grpSpPr>
        <p:sp>
          <p:nvSpPr>
            <p:cNvPr id="607243" name=""/>
            <p:cNvSpPr/>
            <p:nvPr/>
          </p:nvSpPr>
          <p:spPr>
            <a:xfrm>
              <a:off x="1060" y="3508"/>
              <a:ext cx="520" cy="42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</a:ln>
          </p:spPr>
        </p:sp>
        <p:sp>
          <p:nvSpPr>
            <p:cNvPr id="607244" name=""/>
            <p:cNvSpPr/>
            <p:nvPr/>
          </p:nvSpPr>
          <p:spPr>
            <a:xfrm>
              <a:off x="1214" y="3590"/>
              <a:ext cx="244" cy="288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92075" tIns="46038" rIns="92075" bIns="46038">
              <a:spAutoFit/>
            </a:bodyPr>
            <a:lstStyle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latin typeface="Times New Roman" pitchFamily="18" charset="0"/>
                </a:defRPr>
              </a:lvl5pPr>
            </a:lstStyle>
            <a:p>
              <a:pPr lvl="0"/>
              <a:r>
                <a:t>C</a:t>
              </a:r>
            </a:p>
          </p:txBody>
        </p:sp>
      </p:grpSp>
      <p:cxnSp>
        <p:nvCxnSpPr>
          <p:cNvPr id="607245" name=""/>
          <p:cNvCxnSpPr/>
          <p:nvPr/>
        </p:nvCxnSpPr>
        <p:spPr>
          <a:xfrm flipV="1">
            <a:off x="1231900" y="4203700"/>
            <a:ext cx="738188" cy="509588"/>
          </a:xfrm>
          <a:prstGeom prst="line">
            <a:avLst/>
          </a:prstGeom>
          <a:noFill/>
          <a:ln w="50800">
            <a:solidFill>
              <a:srgbClr val="FF9900"/>
            </a:solidFill>
            <a:miter lim="800000"/>
            <a:tailEnd type="stealth" len="lg"/>
          </a:ln>
        </p:spPr>
      </p:cxnSp>
      <p:cxnSp>
        <p:nvCxnSpPr>
          <p:cNvPr id="607246" name=""/>
          <p:cNvCxnSpPr/>
          <p:nvPr/>
        </p:nvCxnSpPr>
        <p:spPr>
          <a:xfrm flipV="1">
            <a:off x="1231900" y="4889500"/>
            <a:ext cx="738188" cy="52388"/>
          </a:xfrm>
          <a:prstGeom prst="line">
            <a:avLst/>
          </a:prstGeom>
          <a:noFill/>
          <a:ln w="50800">
            <a:solidFill>
              <a:srgbClr val="FF9900"/>
            </a:solidFill>
            <a:miter lim="800000"/>
            <a:tailEnd type="stealth" len="lg"/>
          </a:ln>
        </p:spPr>
      </p:cxnSp>
      <p:cxnSp>
        <p:nvCxnSpPr>
          <p:cNvPr id="607247" name=""/>
          <p:cNvCxnSpPr/>
          <p:nvPr/>
        </p:nvCxnSpPr>
        <p:spPr>
          <a:xfrm>
            <a:off x="1243012" y="5205412"/>
            <a:ext cx="661988" cy="585788"/>
          </a:xfrm>
          <a:prstGeom prst="line">
            <a:avLst/>
          </a:prstGeom>
          <a:noFill/>
          <a:ln w="50800">
            <a:solidFill>
              <a:srgbClr val="FF9900"/>
            </a:solidFill>
            <a:miter lim="800000"/>
            <a:tailEnd type="stealth" len="lg"/>
          </a:ln>
        </p:spPr>
      </p:cxnSp>
      <p:sp>
        <p:nvSpPr>
          <p:cNvPr id="607248" name=""/>
          <p:cNvSpPr/>
          <p:nvPr/>
        </p:nvSpPr>
        <p:spPr>
          <a:xfrm>
            <a:off x="0" y="4556125"/>
            <a:ext cx="1233488" cy="82232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lIns="92075" tIns="46038" rIns="92075" bIns="46038">
            <a:spAutoFit/>
          </a:bodyPr>
          <a:lstStyle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latin typeface="Times New Roman" pitchFamily="18" charset="0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latin typeface="Times New Roman" pitchFamily="18" charset="0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latin typeface="Times New Roman" pitchFamily="18" charset="0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latin typeface="Times New Roman" pitchFamily="18" charset="0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latin typeface="Times New Roman" pitchFamily="18" charset="0"/>
              </a:defRPr>
            </a:lvl5pPr>
          </a:lstStyle>
          <a:p>
            <a:pPr lvl="0"/>
            <a:r>
              <a:t>Program</a:t>
            </a:r>
          </a:p>
          <a:p>
            <a:pPr lvl="0"/>
            <a:r>
              <a:t>Counter</a:t>
            </a:r>
          </a:p>
        </p:txBody>
      </p:sp>
      <p:grpSp>
        <p:nvGrpSpPr>
          <p:cNvPr id="607249" name=""/>
          <p:cNvGrpSpPr/>
          <p:nvPr/>
        </p:nvGrpSpPr>
        <p:grpSpPr>
          <a:xfrm>
            <a:off x="3054350" y="3892550"/>
            <a:ext cx="825500" cy="673100"/>
            <a:chOff x="1924" y="2452"/>
            <a:chExt cx="520" cy="424"/>
          </a:xfrm>
        </p:grpSpPr>
        <p:sp>
          <p:nvSpPr>
            <p:cNvPr id="607250" name=""/>
            <p:cNvSpPr/>
            <p:nvPr/>
          </p:nvSpPr>
          <p:spPr>
            <a:xfrm>
              <a:off x="1924" y="2452"/>
              <a:ext cx="520" cy="42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</a:ln>
          </p:spPr>
        </p:sp>
        <p:sp>
          <p:nvSpPr>
            <p:cNvPr id="607251" name=""/>
            <p:cNvSpPr/>
            <p:nvPr/>
          </p:nvSpPr>
          <p:spPr>
            <a:xfrm>
              <a:off x="2078" y="2534"/>
              <a:ext cx="255" cy="288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92075" tIns="46038" rIns="92075" bIns="46038">
              <a:spAutoFit/>
            </a:bodyPr>
            <a:lstStyle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latin typeface="Times New Roman" pitchFamily="18" charset="0"/>
                </a:defRPr>
              </a:lvl5pPr>
            </a:lstStyle>
            <a:p>
              <a:pPr lvl="0"/>
              <a:r>
                <a:t>A</a:t>
              </a:r>
            </a:p>
          </p:txBody>
        </p:sp>
      </p:grpSp>
      <p:grpSp>
        <p:nvGrpSpPr>
          <p:cNvPr id="607252" name=""/>
          <p:cNvGrpSpPr/>
          <p:nvPr/>
        </p:nvGrpSpPr>
        <p:grpSpPr>
          <a:xfrm>
            <a:off x="4044950" y="3892550"/>
            <a:ext cx="825500" cy="977900"/>
            <a:chOff x="2548" y="2452"/>
            <a:chExt cx="520" cy="616"/>
          </a:xfrm>
        </p:grpSpPr>
        <p:sp>
          <p:nvSpPr>
            <p:cNvPr id="607253" name=""/>
            <p:cNvSpPr/>
            <p:nvPr/>
          </p:nvSpPr>
          <p:spPr>
            <a:xfrm>
              <a:off x="2548" y="2452"/>
              <a:ext cx="520" cy="616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</a:ln>
          </p:spPr>
        </p:sp>
        <p:sp>
          <p:nvSpPr>
            <p:cNvPr id="607254" name=""/>
            <p:cNvSpPr/>
            <p:nvPr/>
          </p:nvSpPr>
          <p:spPr>
            <a:xfrm>
              <a:off x="2702" y="2573"/>
              <a:ext cx="244" cy="288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92075" tIns="46038" rIns="92075" bIns="46038">
              <a:spAutoFit/>
            </a:bodyPr>
            <a:lstStyle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latin typeface="Times New Roman" pitchFamily="18" charset="0"/>
                </a:defRPr>
              </a:lvl5pPr>
            </a:lstStyle>
            <a:p>
              <a:pPr lvl="0"/>
              <a:r>
                <a:t>B</a:t>
              </a:r>
            </a:p>
          </p:txBody>
        </p:sp>
      </p:grpSp>
      <p:grpSp>
        <p:nvGrpSpPr>
          <p:cNvPr id="607255" name=""/>
          <p:cNvGrpSpPr/>
          <p:nvPr/>
        </p:nvGrpSpPr>
        <p:grpSpPr>
          <a:xfrm>
            <a:off x="5035550" y="3892550"/>
            <a:ext cx="825500" cy="673100"/>
            <a:chOff x="3172" y="2452"/>
            <a:chExt cx="520" cy="424"/>
          </a:xfrm>
        </p:grpSpPr>
        <p:sp>
          <p:nvSpPr>
            <p:cNvPr id="607256" name=""/>
            <p:cNvSpPr/>
            <p:nvPr/>
          </p:nvSpPr>
          <p:spPr>
            <a:xfrm>
              <a:off x="3172" y="2452"/>
              <a:ext cx="520" cy="42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</a:ln>
          </p:spPr>
        </p:sp>
        <p:sp>
          <p:nvSpPr>
            <p:cNvPr id="607257" name=""/>
            <p:cNvSpPr/>
            <p:nvPr/>
          </p:nvSpPr>
          <p:spPr>
            <a:xfrm>
              <a:off x="3326" y="2534"/>
              <a:ext cx="244" cy="288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92075" tIns="46038" rIns="92075" bIns="46038">
              <a:spAutoFit/>
            </a:bodyPr>
            <a:lstStyle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latin typeface="Times New Roman" pitchFamily="18" charset="0"/>
                </a:defRPr>
              </a:lvl5pPr>
            </a:lstStyle>
            <a:p>
              <a:pPr lvl="0"/>
              <a:r>
                <a:t>C</a:t>
              </a:r>
            </a:p>
          </p:txBody>
        </p:sp>
      </p:grpSp>
      <p:cxnSp>
        <p:nvCxnSpPr>
          <p:cNvPr id="607258" name=""/>
          <p:cNvCxnSpPr/>
          <p:nvPr/>
        </p:nvCxnSpPr>
        <p:spPr>
          <a:xfrm flipH="1">
            <a:off x="3200400" y="4062412"/>
            <a:ext cx="0" cy="357188"/>
          </a:xfrm>
          <a:prstGeom prst="line">
            <a:avLst/>
          </a:prstGeom>
          <a:noFill/>
          <a:ln w="50800">
            <a:solidFill>
              <a:srgbClr val="FF9900"/>
            </a:solidFill>
            <a:miter lim="800000"/>
            <a:tailEnd type="stealth" len="lg"/>
          </a:ln>
        </p:spPr>
      </p:cxnSp>
      <p:cxnSp>
        <p:nvCxnSpPr>
          <p:cNvPr id="607259" name=""/>
          <p:cNvCxnSpPr/>
          <p:nvPr/>
        </p:nvCxnSpPr>
        <p:spPr>
          <a:xfrm flipH="1">
            <a:off x="4191000" y="4062412"/>
            <a:ext cx="0" cy="738188"/>
          </a:xfrm>
          <a:prstGeom prst="line">
            <a:avLst/>
          </a:prstGeom>
          <a:noFill/>
          <a:ln w="50800">
            <a:solidFill>
              <a:srgbClr val="FF9900"/>
            </a:solidFill>
            <a:miter lim="800000"/>
            <a:tailEnd type="stealth" len="lg"/>
          </a:ln>
        </p:spPr>
      </p:cxnSp>
      <p:cxnSp>
        <p:nvCxnSpPr>
          <p:cNvPr id="607260" name=""/>
          <p:cNvCxnSpPr/>
          <p:nvPr/>
        </p:nvCxnSpPr>
        <p:spPr>
          <a:xfrm flipH="1">
            <a:off x="5181600" y="4062412"/>
            <a:ext cx="0" cy="357188"/>
          </a:xfrm>
          <a:prstGeom prst="line">
            <a:avLst/>
          </a:prstGeom>
          <a:noFill/>
          <a:ln w="50800">
            <a:solidFill>
              <a:srgbClr val="FF9900"/>
            </a:solidFill>
            <a:miter lim="800000"/>
            <a:tailEnd type="stealth" len="lg"/>
          </a:ln>
        </p:spPr>
      </p:cxnSp>
      <p:cxnSp>
        <p:nvCxnSpPr>
          <p:cNvPr id="607261" name=""/>
          <p:cNvCxnSpPr/>
          <p:nvPr/>
        </p:nvCxnSpPr>
        <p:spPr>
          <a:xfrm flipH="1">
            <a:off x="6705600" y="4138612"/>
            <a:ext cx="0" cy="1500188"/>
          </a:xfrm>
          <a:prstGeom prst="line">
            <a:avLst/>
          </a:prstGeom>
          <a:noFill/>
          <a:ln w="50800">
            <a:solidFill>
              <a:schemeClr val="tx1"/>
            </a:solidFill>
            <a:miter lim="800000"/>
          </a:ln>
        </p:spPr>
      </p:cxnSp>
      <p:cxnSp>
        <p:nvCxnSpPr>
          <p:cNvPr id="607262" name=""/>
          <p:cNvCxnSpPr/>
          <p:nvPr/>
        </p:nvCxnSpPr>
        <p:spPr>
          <a:xfrm>
            <a:off x="6729412" y="5638800"/>
            <a:ext cx="2109788" cy="0"/>
          </a:xfrm>
          <a:prstGeom prst="line">
            <a:avLst/>
          </a:prstGeom>
          <a:noFill/>
          <a:ln w="50800">
            <a:solidFill>
              <a:schemeClr val="tx1"/>
            </a:solidFill>
            <a:miter lim="800000"/>
            <a:tailEnd type="stealth"/>
          </a:ln>
        </p:spPr>
      </p:cxnSp>
      <p:sp>
        <p:nvSpPr>
          <p:cNvPr id="607263" name=""/>
          <p:cNvSpPr/>
          <p:nvPr/>
        </p:nvSpPr>
        <p:spPr>
          <a:xfrm>
            <a:off x="6308725" y="4632325"/>
            <a:ext cx="38735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lIns="92075" tIns="46038" rIns="92075" bIns="46038">
            <a:spAutoFit/>
          </a:bodyPr>
          <a:lstStyle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latin typeface="Times New Roman" pitchFamily="18" charset="0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latin typeface="Times New Roman" pitchFamily="18" charset="0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latin typeface="Times New Roman" pitchFamily="18" charset="0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latin typeface="Times New Roman" pitchFamily="18" charset="0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latin typeface="Times New Roman" pitchFamily="18" charset="0"/>
              </a:defRPr>
            </a:lvl5pPr>
          </a:lstStyle>
          <a:p>
            <a:pPr lvl="0"/>
            <a:r>
              <a:t>B</a:t>
            </a:r>
          </a:p>
        </p:txBody>
      </p:sp>
      <p:sp>
        <p:nvSpPr>
          <p:cNvPr id="607264" name=""/>
          <p:cNvSpPr/>
          <p:nvPr/>
        </p:nvSpPr>
        <p:spPr>
          <a:xfrm>
            <a:off x="6308725" y="4175125"/>
            <a:ext cx="404812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lIns="92075" tIns="46038" rIns="92075" bIns="46038">
            <a:spAutoFit/>
          </a:bodyPr>
          <a:lstStyle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latin typeface="Times New Roman" pitchFamily="18" charset="0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latin typeface="Times New Roman" pitchFamily="18" charset="0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latin typeface="Times New Roman" pitchFamily="18" charset="0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latin typeface="Times New Roman" pitchFamily="18" charset="0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latin typeface="Times New Roman" pitchFamily="18" charset="0"/>
              </a:defRPr>
            </a:lvl5pPr>
          </a:lstStyle>
          <a:p>
            <a:pPr lvl="0"/>
            <a:r>
              <a:t>A</a:t>
            </a:r>
          </a:p>
        </p:txBody>
      </p:sp>
      <p:sp>
        <p:nvSpPr>
          <p:cNvPr id="607265" name=""/>
          <p:cNvSpPr/>
          <p:nvPr/>
        </p:nvSpPr>
        <p:spPr>
          <a:xfrm>
            <a:off x="6308725" y="5089525"/>
            <a:ext cx="38735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lIns="92075" tIns="46038" rIns="92075" bIns="46038">
            <a:spAutoFit/>
          </a:bodyPr>
          <a:lstStyle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latin typeface="Times New Roman" pitchFamily="18" charset="0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latin typeface="Times New Roman" pitchFamily="18" charset="0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latin typeface="Times New Roman" pitchFamily="18" charset="0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latin typeface="Times New Roman" pitchFamily="18" charset="0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latin typeface="Times New Roman" pitchFamily="18" charset="0"/>
              </a:defRPr>
            </a:lvl5pPr>
          </a:lstStyle>
          <a:p>
            <a:pPr lvl="0"/>
            <a:r>
              <a:t>C</a:t>
            </a:r>
          </a:p>
        </p:txBody>
      </p:sp>
      <p:cxnSp>
        <p:nvCxnSpPr>
          <p:cNvPr id="607266" name=""/>
          <p:cNvCxnSpPr/>
          <p:nvPr/>
        </p:nvCxnSpPr>
        <p:spPr>
          <a:xfrm>
            <a:off x="6958012" y="4419600"/>
            <a:ext cx="357188" cy="0"/>
          </a:xfrm>
          <a:prstGeom prst="line">
            <a:avLst/>
          </a:prstGeom>
          <a:noFill/>
          <a:ln w="50800">
            <a:solidFill>
              <a:srgbClr val="FFFF00"/>
            </a:solidFill>
            <a:miter lim="800000"/>
          </a:ln>
        </p:spPr>
      </p:cxnSp>
      <p:cxnSp>
        <p:nvCxnSpPr>
          <p:cNvPr id="607267" name=""/>
          <p:cNvCxnSpPr/>
          <p:nvPr/>
        </p:nvCxnSpPr>
        <p:spPr>
          <a:xfrm>
            <a:off x="7415212" y="4876800"/>
            <a:ext cx="357188" cy="0"/>
          </a:xfrm>
          <a:prstGeom prst="line">
            <a:avLst/>
          </a:prstGeom>
          <a:noFill/>
          <a:ln w="50800">
            <a:solidFill>
              <a:srgbClr val="FFFF00"/>
            </a:solidFill>
            <a:miter lim="800000"/>
          </a:ln>
        </p:spPr>
      </p:cxnSp>
      <p:cxnSp>
        <p:nvCxnSpPr>
          <p:cNvPr id="607268" name=""/>
          <p:cNvCxnSpPr/>
          <p:nvPr/>
        </p:nvCxnSpPr>
        <p:spPr>
          <a:xfrm>
            <a:off x="7872412" y="5257800"/>
            <a:ext cx="357188" cy="0"/>
          </a:xfrm>
          <a:prstGeom prst="line">
            <a:avLst/>
          </a:prstGeom>
          <a:noFill/>
          <a:ln w="50800">
            <a:solidFill>
              <a:srgbClr val="FFFF00"/>
            </a:solidFill>
            <a:miter lim="800000"/>
          </a:ln>
        </p:spPr>
      </p:cxnSp>
      <p:cxnSp>
        <p:nvCxnSpPr>
          <p:cNvPr id="607269" name=""/>
          <p:cNvCxnSpPr/>
          <p:nvPr/>
        </p:nvCxnSpPr>
        <p:spPr>
          <a:xfrm>
            <a:off x="8329612" y="4419600"/>
            <a:ext cx="357188" cy="0"/>
          </a:xfrm>
          <a:prstGeom prst="line">
            <a:avLst/>
          </a:prstGeom>
          <a:noFill/>
          <a:ln w="50800">
            <a:solidFill>
              <a:srgbClr val="FFFF00"/>
            </a:solidFill>
            <a:miter lim="800000"/>
          </a:ln>
        </p:spPr>
      </p:cxnSp>
      <p:sp>
        <p:nvSpPr>
          <p:cNvPr id="607270" name=""/>
          <p:cNvSpPr/>
          <p:nvPr/>
        </p:nvSpPr>
        <p:spPr>
          <a:xfrm>
            <a:off x="3336925" y="5089525"/>
            <a:ext cx="2308225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lIns="92075" tIns="46038" rIns="92075" bIns="46038">
            <a:spAutoFit/>
          </a:bodyPr>
          <a:lstStyle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latin typeface="Times New Roman" pitchFamily="18" charset="0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latin typeface="Times New Roman" pitchFamily="18" charset="0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latin typeface="Times New Roman" pitchFamily="18" charset="0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latin typeface="Times New Roman" pitchFamily="18" charset="0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latin typeface="Times New Roman" pitchFamily="18" charset="0"/>
              </a:defRPr>
            </a:lvl5pPr>
          </a:lstStyle>
          <a:p>
            <a:pPr lvl="0"/>
            <a:r>
              <a:t>Conceptual View</a:t>
            </a:r>
          </a:p>
        </p:txBody>
      </p:sp>
      <p:sp>
        <p:nvSpPr>
          <p:cNvPr id="607271" name=""/>
          <p:cNvSpPr/>
          <p:nvPr/>
        </p:nvSpPr>
        <p:spPr>
          <a:xfrm>
            <a:off x="7223125" y="5699125"/>
            <a:ext cx="903288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lIns="92075" tIns="46038" rIns="92075" bIns="46038">
            <a:spAutoFit/>
          </a:bodyPr>
          <a:lstStyle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latin typeface="Times New Roman" pitchFamily="18" charset="0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latin typeface="Times New Roman" pitchFamily="18" charset="0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latin typeface="Times New Roman" pitchFamily="18" charset="0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latin typeface="Times New Roman" pitchFamily="18" charset="0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latin typeface="Times New Roman" pitchFamily="18" charset="0"/>
              </a:defRPr>
            </a:lvl5pPr>
          </a:lstStyle>
          <a:p>
            <a:pPr lvl="0"/>
            <a:r>
              <a:t>Time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560320" y="6126480"/>
            <a:ext cx="338328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000"/>
            </a:pPr>
            <a:r>
              <a:t>Department of ISE,PESIT</a:t>
            </a:r>
          </a:p>
        </p:txBody>
      </p:sp>
      <p:pic>
        <p:nvPicPr>
          <p:cNvPr id="3" name="Picture 2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3840" y="182880"/>
            <a:ext cx="1117600" cy="889000"/>
          </a:xfrm>
          <a:prstGeom prst="rect">
            <a:avLst/>
          </a:prstGeom>
        </p:spPr>
      </p:pic>
    </p:spTree>
  </p:cSld>
  <p:clrMapOvr>
    <a:masterClrMapping/>
  </p:clrMapOvr>
  <p:transition>
    <p:random/>
  </p:transition>
  <p:timing/>
</p:sld>
</file>

<file path=ppt/slides/slide3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611330" name=""/>
          <p:cNvSpPr/>
          <p:nvPr>
            <p:ph type="title"/>
          </p:nvPr>
        </p:nvSpPr>
        <p:spPr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rot="0" vert="horz" wrap="square" lIns="92075" tIns="46038" rIns="92075" bIns="46038" anchor="ctr" anchorCtr="0">
            <a:noAutofit/>
          </a:bodyPr>
          <a:lstStyle>
            <a:lvl1pPr marL="0" indent="0" algn="ct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0" i="0" u="none" baseline="0">
                <a:solidFill>
                  <a:schemeClr val="tx2"/>
                </a:solidFill>
                <a:latin typeface="Times New Roman" pitchFamily="18" charset="0"/>
              </a:defRPr>
            </a:lvl1pPr>
          </a:lstStyle>
          <a:p>
            <a:pPr lvl="0" eaLnBrk="0" hangingPunct="0"/>
            <a:r>
              <a:t>Processes</a:t>
            </a:r>
          </a:p>
        </p:txBody>
      </p:sp>
      <p:sp>
        <p:nvSpPr>
          <p:cNvPr id="611331" name=""/>
          <p:cNvSpPr/>
          <p:nvPr>
            <p:ph type="body" idx="1"/>
          </p:nvPr>
        </p:nvSpPr>
        <p:spPr>
          <a:xfrm>
            <a:off x="685800" y="914400"/>
            <a:ext cx="7772400" cy="100965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rot="0" vert="horz" wrap="square" lIns="92075" tIns="46038" rIns="92075" bIns="46038" anchor="t" anchorCtr="0">
            <a:noAutofit/>
          </a:bodyPr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50000"/>
              <a:buFontTx/>
              <a:buChar char="•"/>
              <a:defRPr kumimoji="0" lang="en-US" altLang="en-US" sz="3200" b="0" i="0" u="none" baseline="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Char char="+"/>
              <a:defRPr kumimoji="0" lang="en-US" altLang="en-US" sz="2400" b="0" i="0" u="none" baseline="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Char char="•"/>
              <a:defRPr kumimoji="0" lang="en-US" altLang="en-US" sz="2000" b="0" i="0" u="none" baseline="0">
                <a:solidFill>
                  <a:schemeClr val="tx1"/>
                </a:solidFill>
                <a:latin typeface="Times New Roman" pitchFamily="18" charset="0"/>
              </a:defRPr>
            </a:lvl5pPr>
          </a:lstStyle>
          <a:p>
            <a:pPr lvl="0" eaLnBrk="0" hangingPunct="0"/>
            <a:r>
              <a:t>“A program in execution”</a:t>
            </a:r>
          </a:p>
        </p:txBody>
      </p:sp>
      <p:sp>
        <p:nvSpPr>
          <p:cNvPr id="611332" name=""/>
          <p:cNvSpPr/>
          <p:nvPr/>
        </p:nvSpPr>
        <p:spPr>
          <a:xfrm>
            <a:off x="762000" y="4191000"/>
            <a:ext cx="7772400" cy="26670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lIns="92075" tIns="46038" rIns="92075" bIns="46038">
            <a:noAutofit/>
          </a:bodyPr>
          <a:lstStyle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latin typeface="Times New Roman" pitchFamily="18" charset="0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latin typeface="Times New Roman" pitchFamily="18" charset="0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latin typeface="Times New Roman" pitchFamily="18" charset="0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latin typeface="Times New Roman" pitchFamily="18" charset="0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latin typeface="Times New Roman" pitchFamily="18" charset="0"/>
              </a:defRPr>
            </a:lvl5pPr>
          </a:lstStyle>
          <a:p>
            <a:pPr marL="742950" lvl="1" indent="-285750">
              <a:spcBef>
                <a:spcPct val="20000"/>
              </a:spcBef>
              <a:buChar char="•"/>
            </a:pPr>
            <a:r>
              <a:rPr sz="2800"/>
              <a:t>“more” than a program:</a:t>
            </a:r>
            <a:r>
              <a:rPr sz="2800">
                <a:latin typeface="Courier New" pitchFamily="49" charset="0"/>
              </a:rPr>
              <a:t> ls</a:t>
            </a:r>
            <a:r>
              <a:rPr sz="2800">
                <a:latin typeface="Courier New" pitchFamily="49" charset="0"/>
              </a:rPr>
              <a:t>,</a:t>
            </a:r>
            <a:r>
              <a:rPr sz="2800">
                <a:latin typeface="Courier New" pitchFamily="49" charset="0"/>
              </a:rPr>
              <a:t> tcsh</a:t>
            </a:r>
            <a:endParaRPr sz="2800">
              <a:latin typeface="Courier New" pitchFamily="49" charset="0"/>
            </a:endParaRPr>
          </a:p>
          <a:p>
            <a:pPr marL="742950" lvl="1" indent="-285750">
              <a:spcBef>
                <a:spcPct val="20000"/>
              </a:spcBef>
              <a:buChar char="•"/>
            </a:pPr>
            <a:r>
              <a:rPr sz="2800"/>
              <a:t>“less” than a program:</a:t>
            </a:r>
            <a:r>
              <a:rPr sz="2800">
                <a:latin typeface="Courier New" pitchFamily="49" charset="0"/>
              </a:rPr>
              <a:t> gcc</a:t>
            </a:r>
            <a:r>
              <a:rPr sz="2800">
                <a:latin typeface="Courier New" pitchFamily="49" charset="0"/>
              </a:rPr>
              <a:t> blah.c</a:t>
            </a:r>
            <a:endParaRPr sz="2800">
              <a:latin typeface="Courier New" pitchFamily="49" charset="0"/>
            </a:endParaRPr>
          </a:p>
          <a:p>
            <a:pPr marL="1143000" lvl="2" indent="-228600">
              <a:spcBef>
                <a:spcPct val="20000"/>
              </a:spcBef>
            </a:pPr>
            <a:r>
              <a:rPr sz="2800">
                <a:latin typeface="Courier New" pitchFamily="49" charset="0"/>
              </a:rPr>
              <a:t>(</a:t>
            </a:r>
            <a:r>
              <a:rPr sz="2800">
                <a:latin typeface="Courier New" pitchFamily="49" charset="0"/>
              </a:rPr>
              <a:t>cpp</a:t>
            </a:r>
            <a:r>
              <a:rPr sz="2800">
                <a:latin typeface="Courier New" pitchFamily="49" charset="0"/>
              </a:rPr>
              <a:t>, cc1, cc2,</a:t>
            </a:r>
            <a:r>
              <a:rPr sz="2800">
                <a:latin typeface="Courier New" pitchFamily="49" charset="0"/>
              </a:rPr>
              <a:t> ln</a:t>
            </a:r>
            <a:r>
              <a:rPr sz="2800">
                <a:latin typeface="Courier New" pitchFamily="49" charset="0"/>
              </a:rPr>
              <a:t> …)</a:t>
            </a:r>
            <a:endParaRPr sz="2800">
              <a:latin typeface="Courier New" pitchFamily="49" charset="0"/>
            </a:endParaRPr>
          </a:p>
          <a:p>
            <a:pPr marL="342900" lvl="0" indent="-342900">
              <a:spcBef>
                <a:spcPct val="20000"/>
              </a:spcBef>
              <a:buClr>
                <a:schemeClr val="tx2"/>
              </a:buClr>
              <a:buSzPct val="125000"/>
              <a:buChar char="•"/>
            </a:pPr>
            <a:r>
              <a:rPr sz="3200"/>
              <a:t>“A sequential stream of execution in it’s own address space”</a:t>
            </a:r>
            <a:endParaRPr sz="3200"/>
          </a:p>
        </p:txBody>
      </p:sp>
      <p:grpSp>
        <p:nvGrpSpPr>
          <p:cNvPr id="611333" name=""/>
          <p:cNvGrpSpPr/>
          <p:nvPr/>
        </p:nvGrpSpPr>
        <p:grpSpPr>
          <a:xfrm>
            <a:off x="1073150" y="1682750"/>
            <a:ext cx="2197100" cy="2336800"/>
            <a:chOff x="628" y="1396"/>
            <a:chExt cx="1384" cy="1472"/>
          </a:xfrm>
        </p:grpSpPr>
        <p:sp>
          <p:nvSpPr>
            <p:cNvPr id="611334" name=""/>
            <p:cNvSpPr/>
            <p:nvPr/>
          </p:nvSpPr>
          <p:spPr>
            <a:xfrm>
              <a:off x="628" y="1396"/>
              <a:ext cx="1384" cy="138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</a:ln>
          </p:spPr>
        </p:sp>
        <p:sp>
          <p:nvSpPr>
            <p:cNvPr id="611335" name=""/>
            <p:cNvSpPr/>
            <p:nvPr/>
          </p:nvSpPr>
          <p:spPr>
            <a:xfrm>
              <a:off x="710" y="1430"/>
              <a:ext cx="1036" cy="1438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92075" tIns="46038" rIns="92075" bIns="46038">
              <a:spAutoFit/>
            </a:bodyPr>
            <a:lstStyle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latin typeface="Times New Roman" pitchFamily="18" charset="0"/>
                </a:defRPr>
              </a:lvl5pPr>
            </a:lstStyle>
            <a:p>
              <a:pPr lvl="0"/>
              <a:r>
                <a:rPr>
                  <a:latin typeface="Courier New" pitchFamily="49" charset="0"/>
                </a:rPr>
                <a:t>main() {</a:t>
              </a:r>
              <a:endParaRPr>
                <a:latin typeface="Courier New" pitchFamily="49" charset="0"/>
              </a:endParaRPr>
            </a:p>
            <a:p>
              <a:pPr lvl="0"/>
              <a:r>
                <a:rPr>
                  <a:latin typeface="Courier New" pitchFamily="49" charset="0"/>
                </a:rPr>
                <a:t>...</a:t>
              </a:r>
              <a:endParaRPr>
                <a:latin typeface="Courier New" pitchFamily="49" charset="0"/>
              </a:endParaRPr>
            </a:p>
            <a:p>
              <a:pPr lvl="0"/>
              <a:r>
                <a:rPr>
                  <a:latin typeface="Courier New" pitchFamily="49" charset="0"/>
                </a:rPr>
                <a:t>}</a:t>
              </a:r>
              <a:endParaRPr>
                <a:latin typeface="Courier New" pitchFamily="49" charset="0"/>
              </a:endParaRPr>
            </a:p>
            <a:p>
              <a:pPr lvl="0"/>
              <a:r>
                <a:rPr>
                  <a:latin typeface="Courier New" pitchFamily="49" charset="0"/>
                </a:rPr>
                <a:t>A() {</a:t>
              </a:r>
              <a:endParaRPr>
                <a:latin typeface="Courier New" pitchFamily="49" charset="0"/>
              </a:endParaRPr>
            </a:p>
            <a:p>
              <a:pPr lvl="0"/>
              <a:r>
                <a:rPr>
                  <a:latin typeface="Courier New" pitchFamily="49" charset="0"/>
                </a:rPr>
                <a:t>…</a:t>
              </a:r>
              <a:endParaRPr>
                <a:latin typeface="Courier New" pitchFamily="49" charset="0"/>
              </a:endParaRPr>
            </a:p>
            <a:p>
              <a:pPr lvl="0"/>
              <a:r>
                <a:rPr>
                  <a:latin typeface="Courier New" pitchFamily="49" charset="0"/>
                </a:rPr>
                <a:t>}</a:t>
              </a:r>
              <a:endParaRPr>
                <a:latin typeface="Courier New" pitchFamily="49" charset="0"/>
              </a:endParaRPr>
            </a:p>
          </p:txBody>
        </p:sp>
      </p:grpSp>
      <p:sp>
        <p:nvSpPr>
          <p:cNvPr id="611336" name=""/>
          <p:cNvSpPr/>
          <p:nvPr/>
        </p:nvSpPr>
        <p:spPr>
          <a:xfrm>
            <a:off x="4730750" y="1682750"/>
            <a:ext cx="3873500" cy="21971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</a:ln>
        </p:spPr>
      </p:sp>
      <p:sp>
        <p:nvSpPr>
          <p:cNvPr id="611337" name=""/>
          <p:cNvSpPr/>
          <p:nvPr/>
        </p:nvSpPr>
        <p:spPr>
          <a:xfrm>
            <a:off x="4860925" y="1736725"/>
            <a:ext cx="1644650" cy="228282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lIns="92075" tIns="46038" rIns="92075" bIns="46038">
            <a:spAutoFit/>
          </a:bodyPr>
          <a:lstStyle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latin typeface="Times New Roman" pitchFamily="18" charset="0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latin typeface="Times New Roman" pitchFamily="18" charset="0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latin typeface="Times New Roman" pitchFamily="18" charset="0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latin typeface="Times New Roman" pitchFamily="18" charset="0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latin typeface="Times New Roman" pitchFamily="18" charset="0"/>
              </a:defRPr>
            </a:lvl5pPr>
          </a:lstStyle>
          <a:p>
            <a:pPr lvl="0"/>
            <a:r>
              <a:rPr>
                <a:latin typeface="Courier New" pitchFamily="49" charset="0"/>
              </a:rPr>
              <a:t>main() {</a:t>
            </a:r>
            <a:endParaRPr>
              <a:latin typeface="Courier New" pitchFamily="49" charset="0"/>
            </a:endParaRPr>
          </a:p>
          <a:p>
            <a:pPr lvl="0"/>
            <a:r>
              <a:rPr>
                <a:latin typeface="Courier New" pitchFamily="49" charset="0"/>
              </a:rPr>
              <a:t>...</a:t>
            </a:r>
            <a:endParaRPr>
              <a:latin typeface="Courier New" pitchFamily="49" charset="0"/>
            </a:endParaRPr>
          </a:p>
          <a:p>
            <a:pPr lvl="0"/>
            <a:r>
              <a:rPr>
                <a:latin typeface="Courier New" pitchFamily="49" charset="0"/>
              </a:rPr>
              <a:t>}</a:t>
            </a:r>
            <a:endParaRPr>
              <a:latin typeface="Courier New" pitchFamily="49" charset="0"/>
            </a:endParaRPr>
          </a:p>
          <a:p>
            <a:pPr lvl="0"/>
            <a:r>
              <a:rPr>
                <a:latin typeface="Courier New" pitchFamily="49" charset="0"/>
              </a:rPr>
              <a:t>A() {</a:t>
            </a:r>
            <a:endParaRPr>
              <a:latin typeface="Courier New" pitchFamily="49" charset="0"/>
            </a:endParaRPr>
          </a:p>
          <a:p>
            <a:pPr lvl="0"/>
            <a:r>
              <a:rPr>
                <a:latin typeface="Courier New" pitchFamily="49" charset="0"/>
              </a:rPr>
              <a:t>…</a:t>
            </a:r>
            <a:endParaRPr>
              <a:latin typeface="Courier New" pitchFamily="49" charset="0"/>
            </a:endParaRPr>
          </a:p>
          <a:p>
            <a:pPr lvl="0"/>
            <a:r>
              <a:rPr>
                <a:latin typeface="Courier New" pitchFamily="49" charset="0"/>
              </a:rPr>
              <a:t>}</a:t>
            </a:r>
            <a:endParaRPr>
              <a:latin typeface="Courier New" pitchFamily="49" charset="0"/>
            </a:endParaRPr>
          </a:p>
        </p:txBody>
      </p:sp>
      <p:sp>
        <p:nvSpPr>
          <p:cNvPr id="611338" name=""/>
          <p:cNvSpPr/>
          <p:nvPr/>
        </p:nvSpPr>
        <p:spPr>
          <a:xfrm>
            <a:off x="6788150" y="1911350"/>
            <a:ext cx="1511300" cy="520700"/>
          </a:xfrm>
          <a:prstGeom prst="rect">
            <a:avLst/>
          </a:prstGeom>
          <a:solidFill>
            <a:srgbClr val="CC9900"/>
          </a:solidFill>
          <a:ln w="12700">
            <a:solidFill>
              <a:schemeClr val="tx1"/>
            </a:solidFill>
            <a:miter lim="800000"/>
          </a:ln>
        </p:spPr>
      </p:sp>
      <p:sp>
        <p:nvSpPr>
          <p:cNvPr id="611339" name=""/>
          <p:cNvSpPr/>
          <p:nvPr/>
        </p:nvSpPr>
        <p:spPr>
          <a:xfrm>
            <a:off x="7375525" y="1889125"/>
            <a:ext cx="827088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lIns="92075" tIns="46038" rIns="92075" bIns="46038">
            <a:spAutoFit/>
          </a:bodyPr>
          <a:lstStyle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latin typeface="Times New Roman" pitchFamily="18" charset="0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latin typeface="Times New Roman" pitchFamily="18" charset="0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latin typeface="Times New Roman" pitchFamily="18" charset="0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latin typeface="Times New Roman" pitchFamily="18" charset="0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latin typeface="Times New Roman" pitchFamily="18" charset="0"/>
              </a:defRPr>
            </a:lvl5pPr>
          </a:lstStyle>
          <a:p>
            <a:pPr lvl="0"/>
            <a:r>
              <a:t>Heap</a:t>
            </a:r>
          </a:p>
        </p:txBody>
      </p:sp>
      <p:sp>
        <p:nvSpPr>
          <p:cNvPr id="611340" name=""/>
          <p:cNvSpPr/>
          <p:nvPr/>
        </p:nvSpPr>
        <p:spPr>
          <a:xfrm>
            <a:off x="6788150" y="2673350"/>
            <a:ext cx="1511300" cy="1054100"/>
          </a:xfrm>
          <a:prstGeom prst="rect">
            <a:avLst/>
          </a:prstGeom>
          <a:solidFill>
            <a:srgbClr val="CC9900"/>
          </a:solidFill>
          <a:ln w="12700">
            <a:solidFill>
              <a:schemeClr val="tx1"/>
            </a:solidFill>
            <a:miter lim="800000"/>
          </a:ln>
        </p:spPr>
      </p:sp>
      <p:sp>
        <p:nvSpPr>
          <p:cNvPr id="611341" name=""/>
          <p:cNvSpPr/>
          <p:nvPr/>
        </p:nvSpPr>
        <p:spPr>
          <a:xfrm>
            <a:off x="6842125" y="2879725"/>
            <a:ext cx="914400" cy="82232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lIns="92075" tIns="46038" rIns="92075" bIns="46038">
            <a:spAutoFit/>
          </a:bodyPr>
          <a:lstStyle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latin typeface="Times New Roman" pitchFamily="18" charset="0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latin typeface="Times New Roman" pitchFamily="18" charset="0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latin typeface="Times New Roman" pitchFamily="18" charset="0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latin typeface="Times New Roman" pitchFamily="18" charset="0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latin typeface="Times New Roman" pitchFamily="18" charset="0"/>
              </a:defRPr>
            </a:lvl5pPr>
          </a:lstStyle>
          <a:p>
            <a:pPr lvl="0"/>
            <a:r>
              <a:rPr>
                <a:latin typeface="Courier New" pitchFamily="49" charset="0"/>
              </a:rPr>
              <a:t>A</a:t>
            </a:r>
            <a:endParaRPr>
              <a:latin typeface="Courier New" pitchFamily="49" charset="0"/>
            </a:endParaRPr>
          </a:p>
          <a:p>
            <a:pPr lvl="0"/>
            <a:r>
              <a:rPr>
                <a:latin typeface="Courier New" pitchFamily="49" charset="0"/>
              </a:rPr>
              <a:t>main</a:t>
            </a:r>
            <a:endParaRPr>
              <a:latin typeface="Courier New" pitchFamily="49" charset="0"/>
            </a:endParaRPr>
          </a:p>
        </p:txBody>
      </p:sp>
      <p:sp>
        <p:nvSpPr>
          <p:cNvPr id="611342" name=""/>
          <p:cNvSpPr/>
          <p:nvPr/>
        </p:nvSpPr>
        <p:spPr>
          <a:xfrm>
            <a:off x="7375525" y="2727325"/>
            <a:ext cx="860425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lIns="92075" tIns="46038" rIns="92075" bIns="46038">
            <a:spAutoFit/>
          </a:bodyPr>
          <a:lstStyle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latin typeface="Times New Roman" pitchFamily="18" charset="0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latin typeface="Times New Roman" pitchFamily="18" charset="0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latin typeface="Times New Roman" pitchFamily="18" charset="0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latin typeface="Times New Roman" pitchFamily="18" charset="0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latin typeface="Times New Roman" pitchFamily="18" charset="0"/>
              </a:defRPr>
            </a:lvl5pPr>
          </a:lstStyle>
          <a:p>
            <a:pPr lvl="0"/>
            <a:r>
              <a:t>Stack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560320" y="6126480"/>
            <a:ext cx="338328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000"/>
            </a:pPr>
            <a:r>
              <a:t>Department of ISE,PESIT</a:t>
            </a:r>
          </a:p>
        </p:txBody>
      </p:sp>
      <p:pic>
        <p:nvPicPr>
          <p:cNvPr id="3" name="Picture 2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3840" y="182880"/>
            <a:ext cx="1117600" cy="889000"/>
          </a:xfrm>
          <a:prstGeom prst="rect">
            <a:avLst/>
          </a:prstGeom>
        </p:spPr>
      </p:pic>
    </p:spTree>
  </p:cSld>
  <p:clrMapOvr>
    <a:masterClrMapping/>
  </p:clrMapOvr>
  <p:transition>
    <p:random/>
  </p:transition>
  <p:timing/>
</p:sld>
</file>

<file path=ppt/slides/slide4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613378" name=""/>
          <p:cNvSpPr/>
          <p:nvPr>
            <p:ph type="title"/>
          </p:nvPr>
        </p:nvSpPr>
        <p:spPr>
          <a:xfrm>
            <a:off x="685800" y="285750"/>
            <a:ext cx="7772400" cy="11430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rot="0" vert="horz" wrap="square" lIns="92075" tIns="46038" rIns="92075" bIns="46038" anchor="ctr" anchorCtr="0">
            <a:noAutofit/>
          </a:bodyPr>
          <a:lstStyle>
            <a:lvl1pPr marL="0" indent="0" algn="ct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0" i="0" u="none" baseline="0">
                <a:solidFill>
                  <a:schemeClr val="tx2"/>
                </a:solidFill>
                <a:latin typeface="Times New Roman" pitchFamily="18" charset="0"/>
              </a:defRPr>
            </a:lvl1pPr>
          </a:lstStyle>
          <a:p>
            <a:pPr lvl="0" eaLnBrk="0" hangingPunct="0"/>
            <a:r>
              <a:t>Process States</a:t>
            </a:r>
          </a:p>
        </p:txBody>
      </p:sp>
      <p:sp>
        <p:nvSpPr>
          <p:cNvPr id="613379" name=""/>
          <p:cNvSpPr/>
          <p:nvPr>
            <p:ph type="body" idx="1"/>
          </p:nvPr>
        </p:nvSpPr>
        <p:spPr>
          <a:xfrm>
            <a:off x="685800" y="1657350"/>
            <a:ext cx="7772400" cy="123825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rot="0" vert="horz" wrap="square" lIns="92075" tIns="46038" rIns="92075" bIns="46038" anchor="t" anchorCtr="0">
            <a:noAutofit/>
          </a:bodyPr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50000"/>
              <a:buFontTx/>
              <a:buChar char="•"/>
              <a:defRPr kumimoji="0" lang="en-US" altLang="en-US" sz="3200" b="0" i="0" u="none" baseline="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Char char="+"/>
              <a:defRPr kumimoji="0" lang="en-US" altLang="en-US" sz="2400" b="0" i="0" u="none" baseline="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Char char="•"/>
              <a:defRPr kumimoji="0" lang="en-US" altLang="en-US" sz="2000" b="0" i="0" u="none" baseline="0">
                <a:solidFill>
                  <a:schemeClr val="tx1"/>
                </a:solidFill>
                <a:latin typeface="Times New Roman" pitchFamily="18" charset="0"/>
              </a:defRPr>
            </a:lvl5pPr>
          </a:lstStyle>
          <a:p>
            <a:pPr lvl="0" eaLnBrk="0" hangingPunct="0"/>
            <a:r>
              <a:t>Consider:</a:t>
            </a:r>
          </a:p>
          <a:p>
            <a:pPr lvl="1" eaLnBrk="0" hangingPunct="0">
              <a:buNone/>
            </a:pPr>
            <a:r>
              <a:rPr>
                <a:latin typeface="Courier New" pitchFamily="49" charset="0"/>
              </a:rPr>
              <a:t>cat /etc/</a:t>
            </a:r>
            <a:r>
              <a:rPr>
                <a:latin typeface="Courier New" pitchFamily="49" charset="0"/>
              </a:rPr>
              <a:t>passwd</a:t>
            </a:r>
            <a:r>
              <a:rPr>
                <a:latin typeface="Courier New" pitchFamily="49" charset="0"/>
              </a:rPr>
              <a:t> |</a:t>
            </a:r>
            <a:r>
              <a:rPr>
                <a:latin typeface="Courier New" pitchFamily="49" charset="0"/>
              </a:rPr>
              <a:t> grep claypool</a:t>
            </a:r>
            <a:endParaRPr>
              <a:latin typeface="Courier New" pitchFamily="49" charset="0"/>
            </a:endParaRPr>
          </a:p>
        </p:txBody>
      </p:sp>
      <p:grpSp>
        <p:nvGrpSpPr>
          <p:cNvPr id="613380" name=""/>
          <p:cNvGrpSpPr/>
          <p:nvPr/>
        </p:nvGrpSpPr>
        <p:grpSpPr>
          <a:xfrm>
            <a:off x="4806950" y="4806950"/>
            <a:ext cx="1739900" cy="673100"/>
            <a:chOff x="3028" y="3028"/>
            <a:chExt cx="1096" cy="424"/>
          </a:xfrm>
        </p:grpSpPr>
        <p:sp>
          <p:nvSpPr>
            <p:cNvPr id="613381" name=""/>
            <p:cNvSpPr/>
            <p:nvPr/>
          </p:nvSpPr>
          <p:spPr>
            <a:xfrm>
              <a:off x="3028" y="3028"/>
              <a:ext cx="1096" cy="424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</a:ln>
          </p:spPr>
        </p:sp>
        <p:sp>
          <p:nvSpPr>
            <p:cNvPr id="613382" name=""/>
            <p:cNvSpPr/>
            <p:nvPr/>
          </p:nvSpPr>
          <p:spPr>
            <a:xfrm>
              <a:off x="3254" y="3110"/>
              <a:ext cx="734" cy="288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92075" tIns="46038" rIns="92075" bIns="46038">
              <a:spAutoFit/>
            </a:bodyPr>
            <a:lstStyle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latin typeface="Times New Roman" pitchFamily="18" charset="0"/>
                </a:defRPr>
              </a:lvl5pPr>
            </a:lstStyle>
            <a:p>
              <a:pPr lvl="0"/>
              <a:r>
                <a:t>Waiting</a:t>
              </a:r>
            </a:p>
          </p:txBody>
        </p:sp>
      </p:grpSp>
      <p:grpSp>
        <p:nvGrpSpPr>
          <p:cNvPr id="613383" name=""/>
          <p:cNvGrpSpPr/>
          <p:nvPr/>
        </p:nvGrpSpPr>
        <p:grpSpPr>
          <a:xfrm>
            <a:off x="3359150" y="3359150"/>
            <a:ext cx="1739900" cy="673100"/>
            <a:chOff x="2116" y="2116"/>
            <a:chExt cx="1096" cy="424"/>
          </a:xfrm>
        </p:grpSpPr>
        <p:sp>
          <p:nvSpPr>
            <p:cNvPr id="613384" name=""/>
            <p:cNvSpPr/>
            <p:nvPr/>
          </p:nvSpPr>
          <p:spPr>
            <a:xfrm>
              <a:off x="2116" y="2116"/>
              <a:ext cx="1096" cy="424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</a:ln>
          </p:spPr>
        </p:sp>
        <p:sp>
          <p:nvSpPr>
            <p:cNvPr id="613385" name=""/>
            <p:cNvSpPr/>
            <p:nvPr/>
          </p:nvSpPr>
          <p:spPr>
            <a:xfrm>
              <a:off x="2342" y="2198"/>
              <a:ext cx="777" cy="288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92075" tIns="46038" rIns="92075" bIns="46038">
              <a:spAutoFit/>
            </a:bodyPr>
            <a:lstStyle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latin typeface="Times New Roman" pitchFamily="18" charset="0"/>
                </a:defRPr>
              </a:lvl5pPr>
            </a:lstStyle>
            <a:p>
              <a:pPr lvl="0"/>
              <a:r>
                <a:t>Running</a:t>
              </a:r>
            </a:p>
          </p:txBody>
        </p:sp>
      </p:grpSp>
      <p:grpSp>
        <p:nvGrpSpPr>
          <p:cNvPr id="613386" name=""/>
          <p:cNvGrpSpPr/>
          <p:nvPr/>
        </p:nvGrpSpPr>
        <p:grpSpPr>
          <a:xfrm>
            <a:off x="1682750" y="4730750"/>
            <a:ext cx="1739900" cy="673100"/>
            <a:chOff x="1060" y="2980"/>
            <a:chExt cx="1096" cy="424"/>
          </a:xfrm>
        </p:grpSpPr>
        <p:sp>
          <p:nvSpPr>
            <p:cNvPr id="613387" name=""/>
            <p:cNvSpPr/>
            <p:nvPr/>
          </p:nvSpPr>
          <p:spPr>
            <a:xfrm>
              <a:off x="1060" y="2980"/>
              <a:ext cx="1096" cy="424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</a:ln>
          </p:spPr>
        </p:sp>
        <p:sp>
          <p:nvSpPr>
            <p:cNvPr id="613388" name=""/>
            <p:cNvSpPr/>
            <p:nvPr/>
          </p:nvSpPr>
          <p:spPr>
            <a:xfrm>
              <a:off x="1286" y="3062"/>
              <a:ext cx="607" cy="288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92075" tIns="46038" rIns="92075" bIns="46038">
              <a:spAutoFit/>
            </a:bodyPr>
            <a:lstStyle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latin typeface="Times New Roman" pitchFamily="18" charset="0"/>
                </a:defRPr>
              </a:lvl5pPr>
            </a:lstStyle>
            <a:p>
              <a:pPr lvl="0"/>
              <a:r>
                <a:t>Ready</a:t>
              </a:r>
            </a:p>
          </p:txBody>
        </p:sp>
      </p:grpSp>
      <p:cxnSp>
        <p:nvCxnSpPr>
          <p:cNvPr id="613389" name=""/>
          <p:cNvCxnSpPr/>
          <p:nvPr/>
        </p:nvCxnSpPr>
        <p:spPr>
          <a:xfrm>
            <a:off x="938212" y="3910012"/>
            <a:ext cx="1119188" cy="890588"/>
          </a:xfrm>
          <a:prstGeom prst="line">
            <a:avLst/>
          </a:prstGeom>
          <a:noFill/>
          <a:ln w="50800">
            <a:solidFill>
              <a:schemeClr val="tx1"/>
            </a:solidFill>
            <a:miter lim="800000"/>
            <a:tailEnd type="stealth"/>
          </a:ln>
        </p:spPr>
      </p:cxnSp>
      <p:sp>
        <p:nvSpPr>
          <p:cNvPr id="613390" name=""/>
          <p:cNvSpPr/>
          <p:nvPr/>
        </p:nvSpPr>
        <p:spPr>
          <a:xfrm>
            <a:off x="288925" y="3336925"/>
            <a:ext cx="760412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lIns="92075" tIns="46038" rIns="92075" bIns="46038">
            <a:spAutoFit/>
          </a:bodyPr>
          <a:lstStyle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latin typeface="Times New Roman" pitchFamily="18" charset="0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latin typeface="Times New Roman" pitchFamily="18" charset="0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latin typeface="Times New Roman" pitchFamily="18" charset="0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latin typeface="Times New Roman" pitchFamily="18" charset="0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latin typeface="Times New Roman" pitchFamily="18" charset="0"/>
              </a:defRPr>
            </a:lvl5pPr>
          </a:lstStyle>
          <a:p>
            <a:pPr lvl="0"/>
            <a:r>
              <a:t>New</a:t>
            </a:r>
          </a:p>
        </p:txBody>
      </p:sp>
      <p:cxnSp>
        <p:nvCxnSpPr>
          <p:cNvPr id="613391" name=""/>
          <p:cNvCxnSpPr/>
          <p:nvPr/>
        </p:nvCxnSpPr>
        <p:spPr>
          <a:xfrm flipV="1">
            <a:off x="2908300" y="3975100"/>
            <a:ext cx="661988" cy="738188"/>
          </a:xfrm>
          <a:prstGeom prst="line">
            <a:avLst/>
          </a:prstGeom>
          <a:noFill/>
          <a:ln w="50800">
            <a:solidFill>
              <a:schemeClr val="tx1"/>
            </a:solidFill>
            <a:miter lim="800000"/>
            <a:tailEnd type="stealth"/>
          </a:ln>
        </p:spPr>
      </p:cxnSp>
      <p:cxnSp>
        <p:nvCxnSpPr>
          <p:cNvPr id="613392" name=""/>
          <p:cNvCxnSpPr/>
          <p:nvPr/>
        </p:nvCxnSpPr>
        <p:spPr>
          <a:xfrm flipH="1">
            <a:off x="3224212" y="4062412"/>
            <a:ext cx="661988" cy="814388"/>
          </a:xfrm>
          <a:prstGeom prst="line">
            <a:avLst/>
          </a:prstGeom>
          <a:noFill/>
          <a:ln w="50800">
            <a:solidFill>
              <a:schemeClr val="tx1"/>
            </a:solidFill>
            <a:miter lim="800000"/>
            <a:tailEnd type="stealth"/>
          </a:ln>
        </p:spPr>
      </p:cxnSp>
      <p:sp>
        <p:nvSpPr>
          <p:cNvPr id="613393" name=""/>
          <p:cNvSpPr/>
          <p:nvPr/>
        </p:nvSpPr>
        <p:spPr>
          <a:xfrm>
            <a:off x="1889125" y="3946525"/>
            <a:ext cx="1268412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lIns="92075" tIns="46038" rIns="92075" bIns="46038">
            <a:spAutoFit/>
          </a:bodyPr>
          <a:lstStyle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latin typeface="Times New Roman" pitchFamily="18" charset="0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latin typeface="Times New Roman" pitchFamily="18" charset="0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latin typeface="Times New Roman" pitchFamily="18" charset="0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latin typeface="Times New Roman" pitchFamily="18" charset="0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latin typeface="Times New Roman" pitchFamily="18" charset="0"/>
              </a:defRPr>
            </a:lvl5pPr>
          </a:lstStyle>
          <a:p>
            <a:pPr lvl="0"/>
            <a:r>
              <a:t>Dispatch</a:t>
            </a:r>
          </a:p>
        </p:txBody>
      </p:sp>
      <p:sp>
        <p:nvSpPr>
          <p:cNvPr id="613394" name=""/>
          <p:cNvSpPr/>
          <p:nvPr/>
        </p:nvSpPr>
        <p:spPr>
          <a:xfrm>
            <a:off x="3489325" y="4403725"/>
            <a:ext cx="125095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lIns="92075" tIns="46038" rIns="92075" bIns="46038">
            <a:spAutoFit/>
          </a:bodyPr>
          <a:lstStyle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latin typeface="Times New Roman" pitchFamily="18" charset="0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latin typeface="Times New Roman" pitchFamily="18" charset="0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latin typeface="Times New Roman" pitchFamily="18" charset="0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latin typeface="Times New Roman" pitchFamily="18" charset="0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latin typeface="Times New Roman" pitchFamily="18" charset="0"/>
              </a:defRPr>
            </a:lvl5pPr>
          </a:lstStyle>
          <a:p>
            <a:pPr lvl="0"/>
            <a:r>
              <a:t>Interrupt</a:t>
            </a:r>
          </a:p>
        </p:txBody>
      </p:sp>
      <p:cxnSp>
        <p:nvCxnSpPr>
          <p:cNvPr id="613395" name=""/>
          <p:cNvCxnSpPr/>
          <p:nvPr/>
        </p:nvCxnSpPr>
        <p:spPr>
          <a:xfrm>
            <a:off x="4976812" y="3986212"/>
            <a:ext cx="814388" cy="814388"/>
          </a:xfrm>
          <a:prstGeom prst="line">
            <a:avLst/>
          </a:prstGeom>
          <a:noFill/>
          <a:ln w="50800">
            <a:solidFill>
              <a:schemeClr val="tx1"/>
            </a:solidFill>
            <a:miter lim="800000"/>
            <a:tailEnd type="stealth"/>
          </a:ln>
        </p:spPr>
      </p:cxnSp>
      <p:sp>
        <p:nvSpPr>
          <p:cNvPr id="613396" name=""/>
          <p:cNvSpPr/>
          <p:nvPr/>
        </p:nvSpPr>
        <p:spPr>
          <a:xfrm>
            <a:off x="5394325" y="3946525"/>
            <a:ext cx="1258888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lIns="92075" tIns="46038" rIns="92075" bIns="46038">
            <a:spAutoFit/>
          </a:bodyPr>
          <a:lstStyle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latin typeface="Times New Roman" pitchFamily="18" charset="0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latin typeface="Times New Roman" pitchFamily="18" charset="0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latin typeface="Times New Roman" pitchFamily="18" charset="0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latin typeface="Times New Roman" pitchFamily="18" charset="0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latin typeface="Times New Roman" pitchFamily="18" charset="0"/>
              </a:defRPr>
            </a:lvl5pPr>
          </a:lstStyle>
          <a:p>
            <a:pPr lvl="0"/>
            <a:r>
              <a:t>I/O Wait</a:t>
            </a:r>
          </a:p>
        </p:txBody>
      </p:sp>
      <p:cxnSp>
        <p:nvCxnSpPr>
          <p:cNvPr id="613397" name=""/>
          <p:cNvCxnSpPr/>
          <p:nvPr/>
        </p:nvCxnSpPr>
        <p:spPr>
          <a:xfrm flipH="1" flipV="1">
            <a:off x="3441700" y="5118100"/>
            <a:ext cx="1271588" cy="52388"/>
          </a:xfrm>
          <a:prstGeom prst="line">
            <a:avLst/>
          </a:prstGeom>
          <a:noFill/>
          <a:ln w="50800">
            <a:solidFill>
              <a:schemeClr val="tx1"/>
            </a:solidFill>
            <a:miter lim="800000"/>
            <a:tailEnd type="stealth"/>
          </a:ln>
        </p:spPr>
      </p:cxnSp>
      <p:sp>
        <p:nvSpPr>
          <p:cNvPr id="613398" name=""/>
          <p:cNvSpPr/>
          <p:nvPr/>
        </p:nvSpPr>
        <p:spPr>
          <a:xfrm>
            <a:off x="3336925" y="5241925"/>
            <a:ext cx="1851025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lIns="92075" tIns="46038" rIns="92075" bIns="46038">
            <a:spAutoFit/>
          </a:bodyPr>
          <a:lstStyle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latin typeface="Times New Roman" pitchFamily="18" charset="0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latin typeface="Times New Roman" pitchFamily="18" charset="0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latin typeface="Times New Roman" pitchFamily="18" charset="0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latin typeface="Times New Roman" pitchFamily="18" charset="0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latin typeface="Times New Roman" pitchFamily="18" charset="0"/>
              </a:defRPr>
            </a:lvl5pPr>
          </a:lstStyle>
          <a:p>
            <a:pPr lvl="0"/>
            <a:r>
              <a:t>I/O Complete</a:t>
            </a:r>
          </a:p>
        </p:txBody>
      </p:sp>
      <p:cxnSp>
        <p:nvCxnSpPr>
          <p:cNvPr id="613399" name=""/>
          <p:cNvCxnSpPr/>
          <p:nvPr/>
        </p:nvCxnSpPr>
        <p:spPr>
          <a:xfrm flipV="1">
            <a:off x="5041900" y="3289300"/>
            <a:ext cx="1423988" cy="204788"/>
          </a:xfrm>
          <a:prstGeom prst="line">
            <a:avLst/>
          </a:prstGeom>
          <a:noFill/>
          <a:ln w="50800">
            <a:solidFill>
              <a:schemeClr val="tx1"/>
            </a:solidFill>
            <a:miter lim="800000"/>
            <a:tailEnd type="stealth"/>
          </a:ln>
        </p:spPr>
      </p:cxnSp>
      <p:sp>
        <p:nvSpPr>
          <p:cNvPr id="613400" name=""/>
          <p:cNvSpPr/>
          <p:nvPr/>
        </p:nvSpPr>
        <p:spPr>
          <a:xfrm>
            <a:off x="6689725" y="3032125"/>
            <a:ext cx="69215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lIns="92075" tIns="46038" rIns="92075" bIns="46038">
            <a:spAutoFit/>
          </a:bodyPr>
          <a:lstStyle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latin typeface="Times New Roman" pitchFamily="18" charset="0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latin typeface="Times New Roman" pitchFamily="18" charset="0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latin typeface="Times New Roman" pitchFamily="18" charset="0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latin typeface="Times New Roman" pitchFamily="18" charset="0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latin typeface="Times New Roman" pitchFamily="18" charset="0"/>
              </a:defRPr>
            </a:lvl5pPr>
          </a:lstStyle>
          <a:p>
            <a:pPr lvl="0"/>
            <a:r>
              <a:t>Exit</a:t>
            </a:r>
          </a:p>
        </p:txBody>
      </p:sp>
      <p:sp>
        <p:nvSpPr>
          <p:cNvPr id="613401" name=""/>
          <p:cNvSpPr/>
          <p:nvPr/>
        </p:nvSpPr>
        <p:spPr>
          <a:xfrm>
            <a:off x="1752600" y="5972175"/>
            <a:ext cx="5400675" cy="579438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none" anchor="t" anchorCtr="0">
            <a:spAutoFit/>
          </a:bodyPr>
          <a:lstStyle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latin typeface="Times New Roman" pitchFamily="18" charset="0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latin typeface="Times New Roman" pitchFamily="18" charset="0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latin typeface="Times New Roman" pitchFamily="18" charset="0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latin typeface="Times New Roman" pitchFamily="18" charset="0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latin typeface="Times New Roman" pitchFamily="18" charset="0"/>
              </a:defRPr>
            </a:lvl5pPr>
          </a:lstStyle>
          <a:p>
            <a:pPr lvl="0" eaLnBrk="1" hangingPunct="1"/>
            <a:r>
              <a:rPr sz="3200"/>
              <a:t>(Hey, you, show states in </a:t>
            </a:r>
            <a:r>
              <a:rPr sz="3200">
                <a:latin typeface="Courier New" pitchFamily="49" charset="0"/>
              </a:rPr>
              <a:t>top</a:t>
            </a:r>
            <a:r>
              <a:rPr sz="3200"/>
              <a:t>!)</a:t>
            </a:r>
            <a:endParaRPr sz="3200"/>
          </a:p>
        </p:txBody>
      </p:sp>
      <p:pic>
        <p:nvPicPr>
          <p:cNvPr id="2" name="Picture 1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3840" y="182880"/>
            <a:ext cx="1117600" cy="889000"/>
          </a:xfrm>
          <a:prstGeom prst="rect">
            <a:avLst/>
          </a:prstGeom>
        </p:spPr>
      </p:pic>
    </p:spTree>
  </p:cSld>
  <p:clrMapOvr>
    <a:masterClrMapping/>
  </p:clrMapOvr>
  <p:transition>
    <p:random/>
  </p:transition>
  <p:timing/>
</p:sld>
</file>

<file path=ppt/slides/slide5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623618" name=""/>
          <p:cNvSpPr/>
          <p:nvPr>
            <p:ph type="title"/>
          </p:nvPr>
        </p:nvSpPr>
        <p:spPr>
          <a:xfrm>
            <a:off x="533400" y="285750"/>
            <a:ext cx="8153400" cy="1143000"/>
          </a:xfrm>
          <a:prstGeom prst="rect">
            <a:avLst/>
          </a:prstGeom>
          <a:noFill/>
          <a:ln>
            <a:miter lim="800000"/>
          </a:ln>
        </p:spPr>
        <p:txBody>
          <a:bodyPr anchor="ctr" anchorCtr="0"/>
          <a:lstStyle>
            <a:lvl1pPr marL="0" indent="0" algn="ct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0" i="0" u="none" baseline="0">
                <a:solidFill>
                  <a:schemeClr val="tx2"/>
                </a:solidFill>
                <a:latin typeface="Times New Roman" pitchFamily="18" charset="0"/>
              </a:defRPr>
            </a:lvl1pPr>
          </a:lstStyle>
          <a:p>
            <a:pPr lvl="0"/>
            <a:r>
              <a:t>Design Technique: State Machines</a:t>
            </a:r>
          </a:p>
        </p:txBody>
      </p:sp>
      <p:sp>
        <p:nvSpPr>
          <p:cNvPr id="623619" name=""/>
          <p:cNvSpPr/>
          <p:nvPr>
            <p:ph type="body" idx="1"/>
          </p:nvPr>
        </p:nvSpPr>
        <p:spPr>
          <a:xfrm>
            <a:off x="685800" y="1657350"/>
            <a:ext cx="7772400" cy="41148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50000"/>
              <a:buFontTx/>
              <a:buChar char="•"/>
              <a:defRPr kumimoji="0" lang="en-US" altLang="en-US" sz="3200" b="0" i="0" u="none" baseline="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Char char="+"/>
              <a:defRPr kumimoji="0" lang="en-US" altLang="en-US" sz="2400" b="0" i="0" u="none" baseline="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Char char="•"/>
              <a:defRPr kumimoji="0" lang="en-US" altLang="en-US" sz="2000" b="0" i="0" u="none" baseline="0">
                <a:solidFill>
                  <a:schemeClr val="tx1"/>
                </a:solidFill>
                <a:latin typeface="Times New Roman" pitchFamily="18" charset="0"/>
              </a:defRPr>
            </a:lvl5pPr>
          </a:lstStyle>
          <a:p>
            <a:pPr lvl="0"/>
            <a:r>
              <a:t>Process states</a:t>
            </a:r>
          </a:p>
          <a:p>
            <a:pPr lvl="0"/>
            <a:r>
              <a:t>Move from state to state based on events</a:t>
            </a:r>
          </a:p>
          <a:p>
            <a:pPr lvl="1"/>
            <a:r>
              <a:rPr i="1"/>
              <a:t>Reactive</a:t>
            </a:r>
            <a:r>
              <a:t> system</a:t>
            </a:r>
          </a:p>
          <a:p>
            <a:pPr lvl="0"/>
            <a:r>
              <a:t>Can be mechanically converted into a program</a:t>
            </a:r>
          </a:p>
          <a:p>
            <a:pPr lvl="0"/>
            <a:r>
              <a:t>Other example:</a:t>
            </a:r>
          </a:p>
          <a:p>
            <a:pPr lvl="1"/>
            <a:r>
              <a:t>string parsing, pre-processor</a:t>
            </a:r>
          </a:p>
        </p:txBody>
      </p:sp>
      <p:pic>
        <p:nvPicPr>
          <p:cNvPr id="2" name="Picture 1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3840" y="182880"/>
            <a:ext cx="1117600" cy="889000"/>
          </a:xfrm>
          <a:prstGeom prst="rect">
            <a:avLst/>
          </a:prstGeom>
        </p:spPr>
      </p:pic>
    </p:spTree>
  </p:cSld>
  <p:clrMapOvr>
    <a:masterClrMapping/>
  </p:clrMapOvr>
  <p:transition/>
  <p:timing/>
</p:sld>
</file>

<file path=ppt/slides/slide6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624642" name=""/>
          <p:cNvSpPr/>
          <p:nvPr>
            <p:ph type="title"/>
          </p:nvPr>
        </p:nvSpPr>
        <p:spPr>
          <a:xfrm>
            <a:off x="685800" y="285750"/>
            <a:ext cx="7772400" cy="1143000"/>
          </a:xfrm>
          <a:prstGeom prst="rect">
            <a:avLst/>
          </a:prstGeom>
          <a:noFill/>
          <a:ln>
            <a:miter lim="800000"/>
          </a:ln>
        </p:spPr>
        <p:txBody>
          <a:bodyPr anchor="ctr" anchorCtr="0"/>
          <a:lstStyle>
            <a:lvl1pPr marL="0" indent="0" algn="ct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0" i="0" u="none" baseline="0">
                <a:solidFill>
                  <a:schemeClr val="tx2"/>
                </a:solidFill>
                <a:latin typeface="Times New Roman" pitchFamily="18" charset="0"/>
              </a:defRPr>
            </a:lvl1pPr>
          </a:lstStyle>
          <a:p>
            <a:pPr lvl="0"/>
            <a:r>
              <a:t>Unix Process Creation</a:t>
            </a:r>
          </a:p>
        </p:txBody>
      </p:sp>
      <p:sp>
        <p:nvSpPr>
          <p:cNvPr id="624643" name=""/>
          <p:cNvSpPr/>
          <p:nvPr>
            <p:ph type="body" idx="1"/>
          </p:nvPr>
        </p:nvSpPr>
        <p:spPr>
          <a:xfrm>
            <a:off x="685800" y="1657350"/>
            <a:ext cx="7772400" cy="41148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50000"/>
              <a:buFontTx/>
              <a:buChar char="•"/>
              <a:defRPr kumimoji="0" lang="en-US" altLang="en-US" sz="3200" b="0" i="0" u="none" baseline="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Char char="+"/>
              <a:defRPr kumimoji="0" lang="en-US" altLang="en-US" sz="2400" b="0" i="0" u="none" baseline="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Char char="•"/>
              <a:defRPr kumimoji="0" lang="en-US" altLang="en-US" sz="2000" b="0" i="0" u="none" baseline="0">
                <a:solidFill>
                  <a:schemeClr val="tx1"/>
                </a:solidFill>
                <a:latin typeface="Times New Roman" pitchFamily="18" charset="0"/>
              </a:defRPr>
            </a:lvl5pPr>
          </a:lstStyle>
          <a:p>
            <a:pPr lvl="0">
              <a:lnSpc>
                <a:spcPct val="90000"/>
              </a:lnSpc>
            </a:pPr>
            <a:r>
              <a:rPr sz="2800"/>
              <a:t>System call: </a:t>
            </a:r>
            <a:r>
              <a:rPr sz="2800">
                <a:latin typeface="Courier New" pitchFamily="49" charset="0"/>
              </a:rPr>
              <a:t>fork()</a:t>
            </a:r>
            <a:endParaRPr sz="2800"/>
          </a:p>
          <a:p>
            <a:pPr lvl="1">
              <a:lnSpc>
                <a:spcPct val="90000"/>
              </a:lnSpc>
            </a:pPr>
            <a:r>
              <a:rPr sz="2400"/>
              <a:t>creates (nearly) identical copy of process</a:t>
            </a:r>
            <a:endParaRPr sz="2400"/>
          </a:p>
          <a:p>
            <a:pPr lvl="1">
              <a:lnSpc>
                <a:spcPct val="90000"/>
              </a:lnSpc>
            </a:pPr>
            <a:r>
              <a:rPr sz="2400"/>
              <a:t>return value different for child/parent</a:t>
            </a:r>
            <a:endParaRPr sz="2400"/>
          </a:p>
          <a:p>
            <a:pPr lvl="0">
              <a:lnSpc>
                <a:spcPct val="90000"/>
              </a:lnSpc>
            </a:pPr>
            <a:r>
              <a:rPr sz="2800"/>
              <a:t>System call: </a:t>
            </a:r>
            <a:r>
              <a:rPr sz="2800">
                <a:latin typeface="Courier New" pitchFamily="49" charset="0"/>
              </a:rPr>
              <a:t>exec()</a:t>
            </a:r>
            <a:endParaRPr sz="2800"/>
          </a:p>
          <a:p>
            <a:pPr lvl="1">
              <a:lnSpc>
                <a:spcPct val="90000"/>
              </a:lnSpc>
            </a:pPr>
            <a:r>
              <a:rPr sz="2400"/>
              <a:t>over-write with new process address space</a:t>
            </a:r>
            <a:endParaRPr sz="2400"/>
          </a:p>
          <a:p>
            <a:pPr lvl="0">
              <a:lnSpc>
                <a:spcPct val="90000"/>
              </a:lnSpc>
            </a:pPr>
            <a:r>
              <a:rPr sz="2800"/>
              <a:t>Shell</a:t>
            </a:r>
            <a:endParaRPr sz="2800"/>
          </a:p>
          <a:p>
            <a:pPr lvl="1">
              <a:lnSpc>
                <a:spcPct val="90000"/>
              </a:lnSpc>
            </a:pPr>
            <a:r>
              <a:rPr sz="2400"/>
              <a:t>uses </a:t>
            </a:r>
            <a:r>
              <a:rPr sz="2400">
                <a:latin typeface="Courier New" pitchFamily="49" charset="0"/>
              </a:rPr>
              <a:t>fork()</a:t>
            </a:r>
            <a:r>
              <a:rPr sz="2400"/>
              <a:t> and </a:t>
            </a:r>
            <a:r>
              <a:rPr sz="2400">
                <a:latin typeface="Courier New" pitchFamily="49" charset="0"/>
              </a:rPr>
              <a:t>exec()</a:t>
            </a:r>
            <a:endParaRPr sz="2400">
              <a:latin typeface="Courier New" pitchFamily="49" charset="0"/>
            </a:endParaRPr>
          </a:p>
          <a:p>
            <a:pPr lvl="1">
              <a:lnSpc>
                <a:spcPct val="90000"/>
              </a:lnSpc>
            </a:pPr>
            <a:r>
              <a:rPr sz="2400"/>
              <a:t>simple!</a:t>
            </a:r>
            <a:endParaRPr sz="2400"/>
          </a:p>
          <a:p>
            <a:pPr lvl="0">
              <a:lnSpc>
                <a:spcPct val="90000"/>
              </a:lnSpc>
            </a:pPr>
            <a:r>
              <a:rPr sz="2800"/>
              <a:t>(Hey, you, show demos!)</a:t>
            </a:r>
            <a:endParaRPr sz="2800"/>
          </a:p>
        </p:txBody>
      </p:sp>
      <p:pic>
        <p:nvPicPr>
          <p:cNvPr id="2" name="Picture 1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3840" y="182880"/>
            <a:ext cx="1117600" cy="889000"/>
          </a:xfrm>
          <a:prstGeom prst="rect">
            <a:avLst/>
          </a:prstGeom>
        </p:spPr>
      </p:pic>
    </p:spTree>
  </p:cSld>
  <p:clrMapOvr>
    <a:masterClrMapping/>
  </p:clrMapOvr>
  <p:transition/>
  <p:timing/>
</p:sld>
</file>

<file path=ppt/slides/slide7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615426" name=""/>
          <p:cNvSpPr/>
          <p:nvPr>
            <p:ph type="title"/>
          </p:nvPr>
        </p:nvSpPr>
        <p:spPr>
          <a:xfrm>
            <a:off x="685800" y="285750"/>
            <a:ext cx="7772400" cy="11430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rot="0" vert="horz" wrap="square" lIns="92075" tIns="46038" rIns="92075" bIns="46038" anchor="ctr" anchorCtr="0">
            <a:noAutofit/>
          </a:bodyPr>
          <a:lstStyle>
            <a:lvl1pPr marL="0" indent="0" algn="ct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0" i="0" u="none" baseline="0">
                <a:solidFill>
                  <a:schemeClr val="tx2"/>
                </a:solidFill>
                <a:latin typeface="Times New Roman" pitchFamily="18" charset="0"/>
              </a:defRPr>
            </a:lvl1pPr>
          </a:lstStyle>
          <a:p>
            <a:pPr lvl="0" eaLnBrk="0" hangingPunct="0"/>
            <a:r>
              <a:t>Process Scheduler</a:t>
            </a:r>
          </a:p>
        </p:txBody>
      </p:sp>
      <p:sp>
        <p:nvSpPr>
          <p:cNvPr id="615427" name=""/>
          <p:cNvSpPr/>
          <p:nvPr/>
        </p:nvSpPr>
        <p:spPr>
          <a:xfrm>
            <a:off x="2216150" y="1530350"/>
            <a:ext cx="825500" cy="2044700"/>
          </a:xfrm>
          <a:prstGeom prst="rect">
            <a:avLst/>
          </a:prstGeom>
          <a:solidFill>
            <a:srgbClr val="CC3300"/>
          </a:solidFill>
          <a:ln w="12700">
            <a:solidFill>
              <a:schemeClr val="tx1"/>
            </a:solidFill>
            <a:miter lim="800000"/>
          </a:ln>
        </p:spPr>
      </p:sp>
      <p:sp>
        <p:nvSpPr>
          <p:cNvPr id="615428" name=""/>
          <p:cNvSpPr/>
          <p:nvPr/>
        </p:nvSpPr>
        <p:spPr>
          <a:xfrm>
            <a:off x="2270125" y="1646238"/>
            <a:ext cx="657225" cy="579438"/>
          </a:xfrm>
          <a:prstGeom prst="rect">
            <a:avLst/>
          </a:prstGeom>
          <a:solidFill>
            <a:srgbClr val="CC3300"/>
          </a:solidFill>
          <a:ln>
            <a:noFill/>
            <a:miter lim="800000"/>
          </a:ln>
        </p:spPr>
        <p:txBody>
          <a:bodyPr wrap="none" lIns="92075" tIns="46038" rIns="92075" bIns="46038">
            <a:spAutoFit/>
          </a:bodyPr>
          <a:lstStyle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latin typeface="Times New Roman" pitchFamily="18" charset="0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latin typeface="Times New Roman" pitchFamily="18" charset="0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latin typeface="Times New Roman" pitchFamily="18" charset="0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latin typeface="Times New Roman" pitchFamily="18" charset="0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latin typeface="Times New Roman" pitchFamily="18" charset="0"/>
              </a:defRPr>
            </a:lvl5pPr>
          </a:lstStyle>
          <a:p>
            <a:pPr lvl="0"/>
            <a:r>
              <a:rPr sz="3200"/>
              <a:t>cat</a:t>
            </a:r>
            <a:endParaRPr sz="3200"/>
          </a:p>
        </p:txBody>
      </p:sp>
      <p:sp>
        <p:nvSpPr>
          <p:cNvPr id="615429" name=""/>
          <p:cNvSpPr/>
          <p:nvPr/>
        </p:nvSpPr>
        <p:spPr>
          <a:xfrm>
            <a:off x="3054350" y="1530350"/>
            <a:ext cx="825500" cy="2044700"/>
          </a:xfrm>
          <a:prstGeom prst="rect">
            <a:avLst/>
          </a:prstGeom>
          <a:solidFill>
            <a:srgbClr val="FF9900"/>
          </a:solidFill>
          <a:ln w="12700">
            <a:solidFill>
              <a:schemeClr val="tx1"/>
            </a:solidFill>
            <a:miter lim="800000"/>
          </a:ln>
        </p:spPr>
      </p:sp>
      <p:sp>
        <p:nvSpPr>
          <p:cNvPr id="615430" name=""/>
          <p:cNvSpPr/>
          <p:nvPr/>
        </p:nvSpPr>
        <p:spPr>
          <a:xfrm>
            <a:off x="3184525" y="1646238"/>
            <a:ext cx="455612" cy="579438"/>
          </a:xfrm>
          <a:prstGeom prst="rect">
            <a:avLst/>
          </a:prstGeom>
          <a:solidFill>
            <a:srgbClr val="FF9900"/>
          </a:solidFill>
          <a:ln>
            <a:noFill/>
            <a:miter lim="800000"/>
          </a:ln>
        </p:spPr>
        <p:txBody>
          <a:bodyPr wrap="none" lIns="92075" tIns="46038" rIns="92075" bIns="46038">
            <a:spAutoFit/>
          </a:bodyPr>
          <a:lstStyle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latin typeface="Times New Roman" pitchFamily="18" charset="0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latin typeface="Times New Roman" pitchFamily="18" charset="0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latin typeface="Times New Roman" pitchFamily="18" charset="0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latin typeface="Times New Roman" pitchFamily="18" charset="0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latin typeface="Times New Roman" pitchFamily="18" charset="0"/>
              </a:defRPr>
            </a:lvl5pPr>
          </a:lstStyle>
          <a:p>
            <a:pPr lvl="0"/>
            <a:r>
              <a:rPr sz="3200"/>
              <a:t>ls</a:t>
            </a:r>
            <a:endParaRPr sz="3200"/>
          </a:p>
        </p:txBody>
      </p:sp>
      <p:grpSp>
        <p:nvGrpSpPr>
          <p:cNvPr id="615431" name=""/>
          <p:cNvGrpSpPr/>
          <p:nvPr/>
        </p:nvGrpSpPr>
        <p:grpSpPr>
          <a:xfrm>
            <a:off x="3892550" y="1530350"/>
            <a:ext cx="1130300" cy="2044700"/>
            <a:chOff x="2452" y="964"/>
            <a:chExt cx="712" cy="1288"/>
          </a:xfrm>
        </p:grpSpPr>
        <p:sp>
          <p:nvSpPr>
            <p:cNvPr id="615432" name=""/>
            <p:cNvSpPr/>
            <p:nvPr/>
          </p:nvSpPr>
          <p:spPr>
            <a:xfrm>
              <a:off x="2452" y="964"/>
              <a:ext cx="712" cy="128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</a:ln>
          </p:spPr>
        </p:sp>
        <p:sp>
          <p:nvSpPr>
            <p:cNvPr id="615433" name=""/>
            <p:cNvSpPr/>
            <p:nvPr/>
          </p:nvSpPr>
          <p:spPr>
            <a:xfrm>
              <a:off x="2696" y="1037"/>
              <a:ext cx="308" cy="365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92075" tIns="46038" rIns="92075" bIns="46038">
              <a:spAutoFit/>
            </a:bodyPr>
            <a:lstStyle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latin typeface="Times New Roman" pitchFamily="18" charset="0"/>
                </a:defRPr>
              </a:lvl5pPr>
            </a:lstStyle>
            <a:p>
              <a:pPr lvl="0"/>
              <a:r>
                <a:rPr sz="3200"/>
                <a:t>...</a:t>
              </a:r>
              <a:endParaRPr sz="3200"/>
            </a:p>
          </p:txBody>
        </p:sp>
      </p:grpSp>
      <p:sp>
        <p:nvSpPr>
          <p:cNvPr id="615434" name=""/>
          <p:cNvSpPr/>
          <p:nvPr/>
        </p:nvSpPr>
        <p:spPr>
          <a:xfrm>
            <a:off x="5035550" y="1530350"/>
            <a:ext cx="825500" cy="2044700"/>
          </a:xfrm>
          <a:prstGeom prst="rect">
            <a:avLst/>
          </a:prstGeom>
          <a:solidFill>
            <a:srgbClr val="990099"/>
          </a:solidFill>
          <a:ln w="12700">
            <a:solidFill>
              <a:schemeClr val="tx1"/>
            </a:solidFill>
            <a:miter lim="800000"/>
          </a:ln>
        </p:spPr>
      </p:sp>
      <p:sp>
        <p:nvSpPr>
          <p:cNvPr id="615435" name=""/>
          <p:cNvSpPr/>
          <p:nvPr/>
        </p:nvSpPr>
        <p:spPr>
          <a:xfrm>
            <a:off x="5013325" y="1646238"/>
            <a:ext cx="862012" cy="57943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lIns="92075" tIns="46038" rIns="92075" bIns="46038">
            <a:spAutoFit/>
          </a:bodyPr>
          <a:lstStyle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latin typeface="Times New Roman" pitchFamily="18" charset="0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latin typeface="Times New Roman" pitchFamily="18" charset="0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latin typeface="Times New Roman" pitchFamily="18" charset="0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latin typeface="Times New Roman" pitchFamily="18" charset="0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latin typeface="Times New Roman" pitchFamily="18" charset="0"/>
              </a:defRPr>
            </a:lvl5pPr>
          </a:lstStyle>
          <a:p>
            <a:pPr lvl="0"/>
            <a:r>
              <a:rPr sz="3200"/>
              <a:t>disk</a:t>
            </a:r>
            <a:endParaRPr sz="3200"/>
          </a:p>
        </p:txBody>
      </p:sp>
      <p:grpSp>
        <p:nvGrpSpPr>
          <p:cNvPr id="615436" name=""/>
          <p:cNvGrpSpPr/>
          <p:nvPr/>
        </p:nvGrpSpPr>
        <p:grpSpPr>
          <a:xfrm>
            <a:off x="5873750" y="1530350"/>
            <a:ext cx="825500" cy="2044700"/>
            <a:chOff x="3700" y="964"/>
            <a:chExt cx="520" cy="1288"/>
          </a:xfrm>
        </p:grpSpPr>
        <p:sp>
          <p:nvSpPr>
            <p:cNvPr id="615437" name=""/>
            <p:cNvSpPr/>
            <p:nvPr/>
          </p:nvSpPr>
          <p:spPr>
            <a:xfrm>
              <a:off x="3700" y="964"/>
              <a:ext cx="520" cy="1288"/>
            </a:xfrm>
            <a:prstGeom prst="rect">
              <a:avLst/>
            </a:prstGeom>
            <a:solidFill>
              <a:srgbClr val="9900FF"/>
            </a:solidFill>
            <a:ln w="12700">
              <a:solidFill>
                <a:schemeClr val="tx1"/>
              </a:solidFill>
              <a:miter lim="800000"/>
            </a:ln>
          </p:spPr>
        </p:sp>
        <p:sp>
          <p:nvSpPr>
            <p:cNvPr id="615438" name=""/>
            <p:cNvSpPr/>
            <p:nvPr/>
          </p:nvSpPr>
          <p:spPr>
            <a:xfrm>
              <a:off x="3878" y="1037"/>
              <a:ext cx="116" cy="365"/>
            </a:xfrm>
            <a:prstGeom prst="rect">
              <a:avLst/>
            </a:prstGeom>
            <a:solidFill>
              <a:srgbClr val="9900FF"/>
            </a:solidFill>
            <a:ln>
              <a:noFill/>
              <a:miter lim="800000"/>
            </a:ln>
          </p:spPr>
        </p:sp>
      </p:grpSp>
      <p:sp>
        <p:nvSpPr>
          <p:cNvPr id="615439" name=""/>
          <p:cNvSpPr/>
          <p:nvPr/>
        </p:nvSpPr>
        <p:spPr>
          <a:xfrm>
            <a:off x="2216150" y="3587750"/>
            <a:ext cx="4483100" cy="8255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</a:ln>
        </p:spPr>
      </p:sp>
      <p:sp>
        <p:nvSpPr>
          <p:cNvPr id="615440" name=""/>
          <p:cNvSpPr/>
          <p:nvPr/>
        </p:nvSpPr>
        <p:spPr>
          <a:xfrm>
            <a:off x="3641725" y="3703638"/>
            <a:ext cx="1809750" cy="57943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lIns="92075" tIns="46038" rIns="92075" bIns="46038">
            <a:spAutoFit/>
          </a:bodyPr>
          <a:lstStyle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latin typeface="Times New Roman" pitchFamily="18" charset="0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latin typeface="Times New Roman" pitchFamily="18" charset="0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latin typeface="Times New Roman" pitchFamily="18" charset="0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latin typeface="Times New Roman" pitchFamily="18" charset="0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latin typeface="Times New Roman" pitchFamily="18" charset="0"/>
              </a:defRPr>
            </a:lvl5pPr>
          </a:lstStyle>
          <a:p>
            <a:pPr lvl="0"/>
            <a:r>
              <a:rPr sz="3200">
                <a:solidFill>
                  <a:schemeClr val="bg2"/>
                </a:solidFill>
              </a:rPr>
              <a:t>Scheduler</a:t>
            </a:r>
            <a:endParaRPr sz="3200">
              <a:solidFill>
                <a:schemeClr val="bg2"/>
              </a:solidFill>
            </a:endParaRPr>
          </a:p>
        </p:txBody>
      </p:sp>
      <p:sp>
        <p:nvSpPr>
          <p:cNvPr id="615441" name=""/>
          <p:cNvSpPr/>
          <p:nvPr/>
        </p:nvSpPr>
        <p:spPr>
          <a:xfrm>
            <a:off x="6003925" y="1646238"/>
            <a:ext cx="703262" cy="57943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lIns="92075" tIns="46038" rIns="92075" bIns="46038">
            <a:spAutoFit/>
          </a:bodyPr>
          <a:lstStyle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latin typeface="Times New Roman" pitchFamily="18" charset="0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latin typeface="Times New Roman" pitchFamily="18" charset="0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latin typeface="Times New Roman" pitchFamily="18" charset="0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latin typeface="Times New Roman" pitchFamily="18" charset="0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latin typeface="Times New Roman" pitchFamily="18" charset="0"/>
              </a:defRPr>
            </a:lvl5pPr>
          </a:lstStyle>
          <a:p>
            <a:pPr lvl="0"/>
            <a:r>
              <a:rPr sz="3200"/>
              <a:t>vid</a:t>
            </a:r>
            <a:endParaRPr sz="3200"/>
          </a:p>
        </p:txBody>
      </p:sp>
      <p:sp>
        <p:nvSpPr>
          <p:cNvPr id="615442" name=""/>
          <p:cNvSpPr/>
          <p:nvPr>
            <p:ph type="body" idx="1"/>
          </p:nvPr>
        </p:nvSpPr>
        <p:spPr>
          <a:xfrm>
            <a:off x="609600" y="4953000"/>
            <a:ext cx="7772400" cy="120015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rot="0" vert="horz" wrap="square" lIns="92075" tIns="46038" rIns="92075" bIns="46038" anchor="t" anchorCtr="0">
            <a:noAutofit/>
          </a:bodyPr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50000"/>
              <a:buFontTx/>
              <a:buChar char="•"/>
              <a:defRPr kumimoji="0" lang="en-US" altLang="en-US" sz="3200" b="0" i="0" u="none" baseline="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Char char="+"/>
              <a:defRPr kumimoji="0" lang="en-US" altLang="en-US" sz="2400" b="0" i="0" u="none" baseline="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Char char="•"/>
              <a:defRPr kumimoji="0" lang="en-US" altLang="en-US" sz="2000" b="0" i="0" u="none" baseline="0">
                <a:solidFill>
                  <a:schemeClr val="tx1"/>
                </a:solidFill>
                <a:latin typeface="Times New Roman" pitchFamily="18" charset="0"/>
              </a:defRPr>
            </a:lvl5pPr>
          </a:lstStyle>
          <a:p>
            <a:pPr lvl="0" eaLnBrk="0" hangingPunct="0">
              <a:lnSpc>
                <a:spcPct val="90000"/>
              </a:lnSpc>
            </a:pPr>
            <a:r>
              <a:rPr sz="2800"/>
              <a:t>All services are processes</a:t>
            </a:r>
            <a:endParaRPr sz="2800"/>
          </a:p>
          <a:p>
            <a:pPr lvl="0" eaLnBrk="0" hangingPunct="0">
              <a:lnSpc>
                <a:spcPct val="90000"/>
              </a:lnSpc>
            </a:pPr>
            <a:r>
              <a:rPr sz="2800"/>
              <a:t>Small scheduler handles interrupts, stopping and starting processes</a:t>
            </a:r>
            <a:endParaRPr sz="2800"/>
          </a:p>
        </p:txBody>
      </p:sp>
    </p:spTree>
  </p:cSld>
  <p:clrMapOvr>
    <a:masterClrMapping/>
  </p:clrMapOvr>
  <p:transition>
    <p:random/>
  </p:transition>
  <p:timing/>
</p:sld>
</file>

<file path=ppt/slides/slide8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617474" name=""/>
          <p:cNvSpPr/>
          <p:nvPr>
            <p:ph type="title"/>
          </p:nvPr>
        </p:nvSpPr>
        <p:spPr>
          <a:xfrm>
            <a:off x="685800" y="285750"/>
            <a:ext cx="7772400" cy="11430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rot="0" vert="horz" wrap="square" lIns="92075" tIns="46038" rIns="92075" bIns="46038" anchor="ctr" anchorCtr="0">
            <a:noAutofit/>
          </a:bodyPr>
          <a:lstStyle>
            <a:lvl1pPr marL="0" indent="0" algn="ct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0" i="0" u="none" baseline="0">
                <a:solidFill>
                  <a:schemeClr val="tx2"/>
                </a:solidFill>
                <a:latin typeface="Times New Roman" pitchFamily="18" charset="0"/>
              </a:defRPr>
            </a:lvl1pPr>
          </a:lstStyle>
          <a:p>
            <a:pPr lvl="0" eaLnBrk="0" hangingPunct="0"/>
            <a:r>
              <a:t>Process Control Block</a:t>
            </a:r>
          </a:p>
        </p:txBody>
      </p:sp>
      <p:sp>
        <p:nvSpPr>
          <p:cNvPr id="617475" name=""/>
          <p:cNvSpPr/>
          <p:nvPr>
            <p:ph type="body" idx="1"/>
          </p:nvPr>
        </p:nvSpPr>
        <p:spPr>
          <a:xfrm>
            <a:off x="685800" y="1657350"/>
            <a:ext cx="7772400" cy="41148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rot="0" vert="horz" wrap="square" lIns="92075" tIns="46038" rIns="92075" bIns="46038" anchor="t" anchorCtr="0">
            <a:noAutofit/>
          </a:bodyPr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50000"/>
              <a:buFontTx/>
              <a:buChar char="•"/>
              <a:defRPr kumimoji="0" lang="en-US" altLang="en-US" sz="3200" b="0" i="0" u="none" baseline="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Char char="+"/>
              <a:defRPr kumimoji="0" lang="en-US" altLang="en-US" sz="2400" b="0" i="0" u="none" baseline="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Char char="•"/>
              <a:defRPr kumimoji="0" lang="en-US" altLang="en-US" sz="2000" b="0" i="0" u="none" baseline="0">
                <a:solidFill>
                  <a:schemeClr val="tx1"/>
                </a:solidFill>
                <a:latin typeface="Times New Roman" pitchFamily="18" charset="0"/>
              </a:defRPr>
            </a:lvl5pPr>
          </a:lstStyle>
          <a:p>
            <a:pPr lvl="0" eaLnBrk="0" hangingPunct="0"/>
            <a:r>
              <a:rPr sz="2800"/>
              <a:t>Each process has a PCB</a:t>
            </a:r>
            <a:endParaRPr sz="2800"/>
          </a:p>
          <a:p>
            <a:pPr lvl="1" eaLnBrk="0" hangingPunct="0"/>
            <a:r>
              <a:rPr sz="2400"/>
              <a:t>state</a:t>
            </a:r>
            <a:endParaRPr sz="2400"/>
          </a:p>
          <a:p>
            <a:pPr lvl="1" eaLnBrk="0" hangingPunct="0"/>
            <a:r>
              <a:rPr sz="2400"/>
              <a:t>program counter</a:t>
            </a:r>
            <a:endParaRPr sz="2400"/>
          </a:p>
          <a:p>
            <a:pPr lvl="1" eaLnBrk="0" hangingPunct="0"/>
            <a:r>
              <a:rPr sz="2400"/>
              <a:t>registers</a:t>
            </a:r>
            <a:endParaRPr sz="2400"/>
          </a:p>
          <a:p>
            <a:pPr lvl="1" eaLnBrk="0" hangingPunct="0"/>
            <a:r>
              <a:rPr sz="2400"/>
              <a:t>memory management</a:t>
            </a:r>
            <a:endParaRPr sz="2400"/>
          </a:p>
          <a:p>
            <a:pPr lvl="1" eaLnBrk="0" hangingPunct="0"/>
            <a:r>
              <a:rPr sz="2400"/>
              <a:t>…</a:t>
            </a:r>
            <a:endParaRPr sz="2400"/>
          </a:p>
          <a:p>
            <a:pPr lvl="0" eaLnBrk="0" hangingPunct="0"/>
            <a:r>
              <a:rPr sz="2800"/>
              <a:t>OS keeps a table of PCB’s, one per process</a:t>
            </a:r>
            <a:endParaRPr sz="2800"/>
          </a:p>
          <a:p>
            <a:pPr lvl="0" eaLnBrk="0" hangingPunct="0"/>
            <a:r>
              <a:rPr sz="2800"/>
              <a:t>(Hey! Simple Operating System, “</a:t>
            </a:r>
            <a:r>
              <a:rPr sz="2800">
                <a:latin typeface="Courier New" pitchFamily="49" charset="0"/>
              </a:rPr>
              <a:t>system.h</a:t>
            </a:r>
            <a:r>
              <a:rPr sz="2800"/>
              <a:t>”)</a:t>
            </a:r>
            <a:endParaRPr sz="2800"/>
          </a:p>
        </p:txBody>
      </p:sp>
    </p:spTree>
  </p:cSld>
  <p:clrMapOvr>
    <a:masterClrMapping/>
  </p:clrMapOvr>
  <p:transition>
    <p:random/>
  </p:transition>
  <p:timing/>
</p:sld>
</file>

<file path=ppt/slides/slide9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619522" name=""/>
          <p:cNvSpPr/>
          <p:nvPr>
            <p:ph type="title"/>
          </p:nvPr>
        </p:nvSpPr>
        <p:spPr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rot="0" vert="horz" wrap="square" lIns="92075" tIns="46038" rIns="92075" bIns="46038" anchor="ctr" anchorCtr="0">
            <a:noAutofit/>
          </a:bodyPr>
          <a:lstStyle>
            <a:lvl1pPr marL="0" indent="0" algn="ct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0" i="0" u="none" baseline="0">
                <a:solidFill>
                  <a:schemeClr val="tx2"/>
                </a:solidFill>
                <a:latin typeface="Times New Roman" pitchFamily="18" charset="0"/>
              </a:defRPr>
            </a:lvl1pPr>
          </a:lstStyle>
          <a:p>
            <a:pPr lvl="0" eaLnBrk="0" hangingPunct="0"/>
            <a:r>
              <a:t>Interrupt Handling</a:t>
            </a:r>
          </a:p>
        </p:txBody>
      </p:sp>
      <p:sp>
        <p:nvSpPr>
          <p:cNvPr id="619523" name=""/>
          <p:cNvSpPr/>
          <p:nvPr>
            <p:ph type="body" idx="1"/>
          </p:nvPr>
        </p:nvSpPr>
        <p:spPr>
          <a:xfrm>
            <a:off x="609600" y="1219200"/>
            <a:ext cx="8229600" cy="41148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rot="0" vert="horz" wrap="square" lIns="92075" tIns="46038" rIns="92075" bIns="46038" anchor="t" anchorCtr="0">
            <a:noAutofit/>
          </a:bodyPr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50000"/>
              <a:buFontTx/>
              <a:buChar char="•"/>
              <a:defRPr kumimoji="0" lang="en-US" altLang="en-US" sz="3200" b="0" i="0" u="none" baseline="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Char char="+"/>
              <a:defRPr kumimoji="0" lang="en-US" altLang="en-US" sz="2400" b="0" i="0" u="none" baseline="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Char char="•"/>
              <a:defRPr kumimoji="0" lang="en-US" altLang="en-US" sz="2000" b="0" i="0" u="none" baseline="0">
                <a:solidFill>
                  <a:schemeClr val="tx1"/>
                </a:solidFill>
                <a:latin typeface="Times New Roman" pitchFamily="18" charset="0"/>
              </a:defRPr>
            </a:lvl5pPr>
          </a:lstStyle>
          <a:p>
            <a:pPr lvl="0" eaLnBrk="0" hangingPunct="0">
              <a:lnSpc>
                <a:spcPct val="90000"/>
              </a:lnSpc>
            </a:pPr>
            <a:r>
              <a:t>Stores program counter (hardware)</a:t>
            </a:r>
          </a:p>
          <a:p>
            <a:pPr lvl="0" eaLnBrk="0" hangingPunct="0">
              <a:lnSpc>
                <a:spcPct val="90000"/>
              </a:lnSpc>
            </a:pPr>
            <a:r>
              <a:t>Loads new program counter (hardware)</a:t>
            </a:r>
          </a:p>
          <a:p>
            <a:pPr lvl="1" eaLnBrk="0" hangingPunct="0">
              <a:lnSpc>
                <a:spcPct val="90000"/>
              </a:lnSpc>
            </a:pPr>
            <a:r>
              <a:t>jump to interrupt service procedure</a:t>
            </a:r>
          </a:p>
          <a:p>
            <a:pPr lvl="0" eaLnBrk="0" hangingPunct="0">
              <a:lnSpc>
                <a:spcPct val="90000"/>
              </a:lnSpc>
            </a:pPr>
            <a:r>
              <a:t>Save PCB information (assembly)</a:t>
            </a:r>
          </a:p>
          <a:p>
            <a:pPr lvl="0" eaLnBrk="0" hangingPunct="0">
              <a:lnSpc>
                <a:spcPct val="90000"/>
              </a:lnSpc>
            </a:pPr>
            <a:r>
              <a:t>Set up new stack (assembly)</a:t>
            </a:r>
          </a:p>
          <a:p>
            <a:pPr lvl="0" eaLnBrk="0" hangingPunct="0">
              <a:lnSpc>
                <a:spcPct val="90000"/>
              </a:lnSpc>
            </a:pPr>
            <a:r>
              <a:t>Set “</a:t>
            </a:r>
            <a:r>
              <a:rPr i="1"/>
              <a:t>waiting</a:t>
            </a:r>
            <a:r>
              <a:t>” process to “</a:t>
            </a:r>
            <a:r>
              <a:rPr i="1"/>
              <a:t>ready</a:t>
            </a:r>
            <a:r>
              <a:t>” (C)</a:t>
            </a:r>
          </a:p>
          <a:p>
            <a:pPr lvl="0" eaLnBrk="0" hangingPunct="0">
              <a:lnSpc>
                <a:spcPct val="90000"/>
              </a:lnSpc>
            </a:pPr>
            <a:r>
              <a:t>Scheduler (C)</a:t>
            </a:r>
          </a:p>
          <a:p>
            <a:pPr lvl="1" eaLnBrk="0" hangingPunct="0">
              <a:lnSpc>
                <a:spcPct val="90000"/>
              </a:lnSpc>
            </a:pPr>
            <a:r>
              <a:t>Newly awakened process</a:t>
            </a:r>
          </a:p>
          <a:p>
            <a:pPr lvl="2" eaLnBrk="0" hangingPunct="0">
              <a:lnSpc>
                <a:spcPct val="90000"/>
              </a:lnSpc>
            </a:pPr>
            <a:r>
              <a:t>Often called a </a:t>
            </a:r>
            <a:r>
              <a:rPr i="1"/>
              <a:t>context-switch</a:t>
            </a:r>
          </a:p>
          <a:p>
            <a:pPr lvl="1" eaLnBrk="0" hangingPunct="0">
              <a:lnSpc>
                <a:spcPct val="90000"/>
              </a:lnSpc>
            </a:pPr>
            <a:r>
              <a:t>Previously running process</a:t>
            </a:r>
          </a:p>
        </p:txBody>
      </p:sp>
    </p:spTree>
  </p:cSld>
  <p:clrMapOvr>
    <a:masterClrMapping/>
  </p:clrMapOvr>
  <p:transition>
    <p:random/>
  </p:transition>
  <p:timing/>
</p:sld>
</file>

<file path=ppt/tags/tag1.xml><?xml version="1.0" encoding="utf-8"?>
<p:tagLst xmlns:p="http://schemas.openxmlformats.org/presentationml/2006/main">
  <p:tag name="AS_NET" val="4.0.30319.42000"/>
  <p:tag name="AS_OS" val="Microsoft Windows NT 6.2.9200.0"/>
  <p:tag name="AS_RELEASE_DATE" val="2017.01.25"/>
  <p:tag name="AS_TITLE" val="Aspose.Slides for .NET 2.0"/>
  <p:tag name="AS_VERSION" val="17.1"/>
</p:tagLst>
</file>

<file path=ppt/theme/theme1.xml><?xml version="1.0" encoding="utf-8"?>
<a:theme xmlns:r="http://schemas.openxmlformats.org/officeDocument/2006/relationships" xmlns:a="http://schemas.openxmlformats.org/drawingml/2006/main" name=" overriden">
  <a:themeElements>
    <a:clrScheme name="">
      <a:dk1>
        <a:srgbClr val="0000FF"/>
      </a:dk1>
      <a:lt1>
        <a:srgbClr val="FFFFFF"/>
      </a:lt1>
      <a:dk2>
        <a:srgbClr val="000000"/>
      </a:dk2>
      <a:lt2>
        <a:srgbClr val="FFFF99"/>
      </a:lt2>
      <a:accent1>
        <a:srgbClr val="009966"/>
      </a:accent1>
      <a:accent2>
        <a:srgbClr val="00CCCC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80"/>
      </a:hlink>
      <a:folHlink>
        <a:srgbClr val="9999FF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prstClr val="black">
                <a:alpha val="38000"/>
              </a:prstClr>
            </a:outerShdw>
          </a:effectLst>
        </a:effectStyle>
        <a:effectStyle>
          <a:effectLst>
            <a:outerShdw blurRad="40000" dist="23000" dir="5400000" rotWithShape="0">
              <a:prstClr val="black">
                <a:alpha val="35000"/>
              </a:prstClr>
            </a:outerShdw>
          </a:effectLst>
        </a:effectStyle>
        <a:effectStyle>
          <a:effectLst>
            <a:outerShdw blurRad="40000" dist="23000" dir="5400000" rotWithShape="0">
              <a:prstClr val="black">
                <a:alpha val="35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0000FF"/>
        </a:dk1>
        <a:lt1>
          <a:srgbClr val="FFFFFF"/>
        </a:lt1>
        <a:dk2>
          <a:srgbClr val="000000"/>
        </a:dk2>
        <a:lt2>
          <a:srgbClr val="FFFF99"/>
        </a:lt2>
        <a:accent1>
          <a:srgbClr val="009966"/>
        </a:accent1>
        <a:accent2>
          <a:srgbClr val="00CCCC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80"/>
        </a:hlink>
        <a:folHlink>
          <a:srgbClr val="9999FF"/>
        </a:folHlink>
      </a:clrScheme>
    </a:extraClrScheme>
    <a:extraClrScheme>
      <a:clrScheme name="">
        <a:dk1>
          <a:srgbClr val="FFFFFF"/>
        </a:dk1>
        <a:lt1>
          <a:srgbClr val="000000"/>
        </a:lt1>
        <a:dk2>
          <a:srgbClr val="003399"/>
        </a:dk2>
        <a:lt2>
          <a:srgbClr val="000080"/>
        </a:lt2>
        <a:accent1>
          <a:srgbClr val="9999FF"/>
        </a:accent1>
        <a:accent2>
          <a:srgbClr val="FF99FF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85ADFF"/>
        </a:hlink>
        <a:folHlink>
          <a:srgbClr val="00CCCC"/>
        </a:folHlink>
      </a:clrScheme>
    </a:extraClrScheme>
    <a:extraClrScheme>
      <a:clrScheme name="">
        <a:dk1>
          <a:srgbClr val="FFFFFF"/>
        </a:dk1>
        <a:lt1>
          <a:srgbClr val="000000"/>
        </a:lt1>
        <a:dk2>
          <a:srgbClr val="5F5F5F"/>
        </a:dk2>
        <a:lt2>
          <a:srgbClr val="000000"/>
        </a:lt2>
        <a:accent1>
          <a:srgbClr val="CBCBCB"/>
        </a:accent1>
        <a:accent2>
          <a:srgbClr val="969696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DDDDDD"/>
        </a:hlink>
        <a:folHlink>
          <a:srgbClr val="EAEAEA"/>
        </a:folHlink>
      </a:clrScheme>
    </a:extraClrScheme>
  </a:extraClrSchemeLst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rgbClr val="FFFFFF"/>
      </a:dk1>
      <a:lt1>
        <a:srgbClr val="000000"/>
      </a:lt1>
      <a:dk2>
        <a:srgbClr val="808080"/>
      </a:dk2>
      <a:lt2>
        <a:srgbClr val="000000"/>
      </a:lt2>
      <a:accent1>
        <a:srgbClr val="00CC99"/>
      </a:accent1>
      <a:accent2>
        <a:srgbClr val="3333CC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CCCCFF"/>
      </a:hlink>
      <a:folHlink>
        <a:srgbClr val="B2B2B2"/>
      </a:folHlink>
    </a:clrScheme>
    <a:fontScheme name="Arial">
      <a:majorFont>
        <a:latin typeface="Arial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prstClr val="black">
                <a:alpha val="38000"/>
              </a:prstClr>
            </a:outerShdw>
          </a:effectLst>
        </a:effectStyle>
        <a:effectStyle>
          <a:effectLst>
            <a:outerShdw blurRad="40000" dist="23000" dir="5400000" rotWithShape="0">
              <a:prstClr val="black">
                <a:alpha val="35000"/>
              </a:prstClr>
            </a:outerShdw>
          </a:effectLst>
        </a:effectStyle>
        <a:effectStyle>
          <a:effectLst>
            <a:outerShdw blurRad="40000" dist="23000" dir="5400000" rotWithShape="0">
              <a:prstClr val="black">
                <a:alpha val="35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rgbClr val="FFFFFF"/>
      </a:dk1>
      <a:lt1>
        <a:srgbClr val="000000"/>
      </a:lt1>
      <a:dk2>
        <a:srgbClr val="808080"/>
      </a:dk2>
      <a:lt2>
        <a:srgbClr val="000000"/>
      </a:lt2>
      <a:accent1>
        <a:srgbClr val="00CC99"/>
      </a:accent1>
      <a:accent2>
        <a:srgbClr val="3333CC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CCCCFF"/>
      </a:hlink>
      <a:folHlink>
        <a:srgbClr val="B2B2B2"/>
      </a:folHlink>
    </a:clrScheme>
    <a:fontScheme name="Arial">
      <a:majorFont>
        <a:latin typeface="Arial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prstClr val="black">
                <a:alpha val="38000"/>
              </a:prstClr>
            </a:outerShdw>
          </a:effectLst>
        </a:effectStyle>
        <a:effectStyle>
          <a:effectLst>
            <a:outerShdw blurRad="40000" dist="23000" dir="5400000" rotWithShape="0">
              <a:prstClr val="black">
                <a:alpha val="35000"/>
              </a:prstClr>
            </a:outerShdw>
          </a:effectLst>
        </a:effectStyle>
        <a:effectStyle>
          <a:effectLst>
            <a:outerShdw blurRad="40000" dist="23000" dir="5400000" rotWithShape="0">
              <a:prstClr val="black">
                <a:alpha val="35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Override1.xml><?xml version="1.0" encoding="utf-8"?>
<a:themeOverride xmlns:r="http://schemas.openxmlformats.org/officeDocument/2006/relationships" xmlns:a="http://schemas.openxmlformats.org/drawingml/2006/main">
  <a:clrScheme name="">
    <a:dk1>
      <a:srgbClr val="0000FF"/>
    </a:dk1>
    <a:lt1>
      <a:srgbClr val="FFFFFF"/>
    </a:lt1>
    <a:dk2>
      <a:srgbClr val="000000"/>
    </a:dk2>
    <a:lt2>
      <a:srgbClr val="FFFF99"/>
    </a:lt2>
    <a:accent1>
      <a:srgbClr val="009966"/>
    </a:accent1>
    <a:accent2>
      <a:srgbClr val="00CCCC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80"/>
    </a:hlink>
    <a:folHlink>
      <a:srgbClr val="9999FF"/>
    </a:folHlink>
  </a:clrScheme>
</a:themeOverride>
</file>

<file path=ppt/theme/themeOverride2.xml><?xml version="1.0" encoding="utf-8"?>
<a:themeOverride xmlns:r="http://schemas.openxmlformats.org/officeDocument/2006/relationships" xmlns:a="http://schemas.openxmlformats.org/drawingml/2006/main">
  <a:clrScheme name="">
    <a:dk1>
      <a:srgbClr val="0000FF"/>
    </a:dk1>
    <a:lt1>
      <a:srgbClr val="FFFFFF"/>
    </a:lt1>
    <a:dk2>
      <a:srgbClr val="000000"/>
    </a:dk2>
    <a:lt2>
      <a:srgbClr val="FFFF99"/>
    </a:lt2>
    <a:accent1>
      <a:srgbClr val="009966"/>
    </a:accent1>
    <a:accent2>
      <a:srgbClr val="00CCCC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80"/>
    </a:hlink>
    <a:folHlink>
      <a:srgbClr val="9999FF"/>
    </a:folHlink>
  </a:clrScheme>
</a:themeOverride>
</file>

<file path=docProps/app.xml><?xml version="1.0" encoding="utf-8"?>
<Properties xmlns:vt="http://schemas.openxmlformats.org/officeDocument/2006/docPropsVTypes" xmlns="http://schemas.openxmlformats.org/officeDocument/2006/extended-properties">
  <Company>WPI</Company>
  <PresentationFormat>On-screen Show (4:3)</PresentationFormat>
  <Paragraphs>127</Paragraphs>
  <Slides>13</Slides>
  <Notes>2</Notes>
  <TotalTime>10277</TotalTime>
  <HiddenSlides>0</HiddenSlides>
  <MMClips>0</MMClips>
  <ScaleCrop>0</ScaleCrop>
  <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baseType="lpstr" size="14">
      <vt:lpstr> overriden</vt:lpstr>
      <vt:lpstr>Operating Systems</vt:lpstr>
      <vt:lpstr>Processes</vt:lpstr>
      <vt:lpstr>Processes</vt:lpstr>
      <vt:lpstr>Process States</vt:lpstr>
      <vt:lpstr>Design Technique: State Machines</vt:lpstr>
      <vt:lpstr>Unix Process Creation</vt:lpstr>
      <vt:lpstr>Process Scheduler</vt:lpstr>
      <vt:lpstr>Process Control Block</vt:lpstr>
      <vt:lpstr>Interrupt Handling</vt:lpstr>
      <vt:lpstr>Context Switch</vt:lpstr>
      <vt:lpstr>Linux Context Switch Times</vt:lpstr>
      <vt:lpstr>Processes in Linux</vt:lpstr>
      <vt:lpstr>Processes in NT/2000</vt:lpstr>
    </vt:vector>
  </TitlesOfParts>
  <LinksUpToDate>0</LinksUpToDate>
  <SharedDoc>0</SharedDoc>
  <HyperlinksChanged>0</HyperlinksChanged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title>CS 502 Operating Systems</dc:title>
  <cp:revision>426</cp:revision>
  <cp:lastPrinted>2000-09-05T18:17:41.496</cp:lastPrinted>
  <dcterms:created xsi:type="dcterms:W3CDTF">1995-06-10T17:31:50Z</dcterms:created>
  <dcterms:modified xsi:type="dcterms:W3CDTF">2017-03-04T20:20:21Z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BackColor">
    <vt:i4>15132390</vt:i4>
  </property>
  <property fmtid="{D5CDD505-2E9C-101B-9397-08002B2CF9AE}" pid="3" name="ButtonType">
    <vt:i4>3</vt:i4>
  </property>
  <property fmtid="{D5CDD505-2E9C-101B-9397-08002B2CF9AE}" pid="4" name="Compression">
    <vt:i4>100</vt:i4>
  </property>
  <property fmtid="{D5CDD505-2E9C-101B-9397-08002B2CF9AE}" pid="5" name="DownloadIEButton">
    <vt:bool>false</vt:bool>
  </property>
  <property fmtid="{D5CDD505-2E9C-101B-9397-08002B2CF9AE}" pid="6" name="DownloadOriginal">
    <vt:bool>true</vt:bool>
  </property>
  <property fmtid="{D5CDD505-2E9C-101B-9397-08002B2CF9AE}" pid="7" name="GraphicType">
    <vt:i4>1</vt:i4>
  </property>
  <property fmtid="{D5CDD505-2E9C-101B-9397-08002B2CF9AE}" pid="8" name="HomePage">
    <vt:lpwstr>http://www.cs.wpi.edu/~claypool</vt:lpwstr>
  </property>
  <property fmtid="{D5CDD505-2E9C-101B-9397-08002B2CF9AE}" pid="9" name="LinkColor">
    <vt:i4>16711782</vt:i4>
  </property>
  <property fmtid="{D5CDD505-2E9C-101B-9397-08002B2CF9AE}" pid="10" name="MailAddress">
    <vt:lpwstr>claypool@cs.wpi.edu</vt:lpwstr>
  </property>
  <property fmtid="{D5CDD505-2E9C-101B-9397-08002B2CF9AE}" pid="11" name="NavBtnPos">
    <vt:i4>1</vt:i4>
  </property>
  <property fmtid="{D5CDD505-2E9C-101B-9397-08002B2CF9AE}" pid="12" name="Other">
    <vt:lpwstr/>
  </property>
  <property fmtid="{D5CDD505-2E9C-101B-9397-08002B2CF9AE}" pid="13" name="OutputDir">
    <vt:lpwstr>c:\hack</vt:lpwstr>
  </property>
  <property fmtid="{D5CDD505-2E9C-101B-9397-08002B2CF9AE}" pid="14" name="ScreenSize">
    <vt:i4>3</vt:i4>
  </property>
  <property fmtid="{D5CDD505-2E9C-101B-9397-08002B2CF9AE}" pid="15" name="ScreenUsage">
    <vt:i4>3</vt:i4>
  </property>
  <property fmtid="{D5CDD505-2E9C-101B-9397-08002B2CF9AE}" pid="16" name="ShowNotes">
    <vt:bool>true</vt:bool>
  </property>
  <property fmtid="{D5CDD505-2E9C-101B-9397-08002B2CF9AE}" pid="17" name="TemplateType">
    <vt:i4>1</vt:i4>
  </property>
  <property fmtid="{D5CDD505-2E9C-101B-9397-08002B2CF9AE}" pid="18" name="TextColor">
    <vt:i4>0</vt:i4>
  </property>
  <property fmtid="{D5CDD505-2E9C-101B-9397-08002B2CF9AE}" pid="19" name="TransparentButton">
    <vt:i4>0</vt:i4>
  </property>
  <property fmtid="{D5CDD505-2E9C-101B-9397-08002B2CF9AE}" pid="20" name="UseBrowserColor">
    <vt:bool>true</vt:bool>
  </property>
  <property fmtid="{D5CDD505-2E9C-101B-9397-08002B2CF9AE}" pid="21" name="VisitedColor">
    <vt:i4>10040268</vt:i4>
  </property>
</Properties>
</file>