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Process-OS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Reference Slides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Reasonable 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  The design of an operating system (OS) reflects certain general requirements</a:t>
            </a:r>
          </a:p>
          <a:p>
            <a:pPr>
              <a:defRPr sz="1800"/>
            </a:pPr>
            <a:r>
              <a:t>All multiprogramming  operating  systems, from  single-user  systems  such  as Windows  98  to mainframe systems such as IBM   s mainframe operating system, z/OS, which can support thousands of users, are built around the concept of the process</a:t>
            </a:r>
          </a:p>
          <a:p>
            <a:pPr>
              <a:defRPr sz="1800"/>
            </a:pPr>
            <a:r>
              <a:t> Most requirements that the OS must meet can be expressed with reference to processes:     The  OS  must  interleave  the  execution  of  multiple  processes, to  maximize processor utilization while providing reasonable response time</a:t>
            </a:r>
          </a:p>
          <a:p>
            <a:pPr>
              <a:defRPr sz="1800"/>
            </a:pPr>
            <a:r>
              <a:t>     The OS must allocate resources to processes in conformance with a specific policy (e</a:t>
            </a:r>
          </a:p>
          <a:p>
            <a:pPr>
              <a:defRPr sz="1800"/>
            </a:pPr>
            <a:r>
              <a:t> We begin our detailed study of operating systems with an examination of the way in which they represent and control processes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117600" cy="88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PES Institute of Technology ISE Dept.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 Then  we  look  at  the  data  structures  that  the  OS  uses  to  manage processes</a:t>
            </a:r>
          </a:p>
          <a:p>
            <a:pPr>
              <a:defRPr sz="1800"/>
            </a:pPr>
            <a:r>
              <a:t> Finally, we discuss process management in UNIX SVR4</a:t>
            </a:r>
          </a:p>
          <a:p>
            <a:pPr>
              <a:defRPr sz="1800"/>
            </a:pPr>
            <a:r>
              <a:t> a brief overview is provided in Chapter 2</a:t>
            </a:r>
          </a:p>
          <a:p>
            <a:pPr>
              <a:defRPr sz="1800"/>
            </a:pPr>
            <a:r>
              <a:t> Background Before defining the term process, it is useful to summarize some of the concepts introduced in Chapters 1 and 2: 1</a:t>
            </a:r>
          </a:p>
          <a:p>
            <a:pPr>
              <a:defRPr sz="1800"/>
            </a:pPr>
            <a:r>
              <a:t> Computer applications are developed to perform some task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117600" cy="88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PES Institute of Technology ISE Dept.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Principal Reasons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The principal reasons for this are as follows:     a</a:t>
            </a:r>
          </a:p>
          <a:p>
            <a:pPr>
              <a:defRPr sz="1800"/>
            </a:pPr>
            <a:r>
              <a:t> The OS was developed to provide a convenient, feature-rich, secure, and consistent interface for applications to use</a:t>
            </a:r>
          </a:p>
          <a:p>
            <a:pPr>
              <a:defRPr sz="1800"/>
            </a:pPr>
            <a:r>
              <a:t> The OS is a layer of software between the applications and the computer hardware (Figure 2</a:t>
            </a:r>
          </a:p>
          <a:p>
            <a:pPr>
              <a:defRPr sz="1800"/>
            </a:pPr>
            <a:r>
              <a:t> Resources include main memory, network interfaces, file systems, and so on</a:t>
            </a:r>
          </a:p>
          <a:p>
            <a:pPr>
              <a:defRPr sz="1800"/>
            </a:pPr>
            <a:r>
              <a:t> Once the OS has  created  these  resource  abstractions  for  applications  to  use, it  must  also manage  their  use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117600" cy="88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PES Institute of Technology ISE Dept.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Term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 For  example, an  OS  may  permit  resource  sharing  and resource protection</a:t>
            </a:r>
          </a:p>
          <a:p>
            <a:pPr>
              <a:defRPr sz="1800"/>
            </a:pPr>
            <a:r>
              <a:t>  Now that we have the concepts of applications, system software, and resources, we are in a position to discuss how the OS can, in an orderly fashion, manage the execution of applications so that     Resources are made available to multiple applications</a:t>
            </a:r>
          </a:p>
          <a:p>
            <a:pPr>
              <a:defRPr sz="1800"/>
            </a:pPr>
            <a:r>
              <a:t>     The  physical  processor  is  switched  among  multiple  applications  so all will appear to be progressing</a:t>
            </a:r>
          </a:p>
          <a:p>
            <a:pPr>
              <a:defRPr sz="1800"/>
            </a:pPr>
            <a:r>
              <a:t>     The processor and I/O devices can be used efficiently</a:t>
            </a:r>
          </a:p>
          <a:p>
            <a:pPr>
              <a:defRPr sz="1800"/>
            </a:pPr>
            <a:r>
              <a:t>  PROCESSES AND PROCESS CONTROL BLOCKS  Recall  from  Chapter  2  that  we  suggested  several  definitions  of  the  term  process, including     A program in execution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117600" cy="88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PES Institute of Technology ISE Dept.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     An instance of a program running on a computer</a:t>
            </a:r>
          </a:p>
          <a:p>
            <a:pPr>
              <a:defRPr sz="1800"/>
            </a:pPr>
            <a:r>
              <a:t> Two essential elements of a process are program code (which may be shared with other processes that are executing the same program) and a set of data associated with that code</a:t>
            </a:r>
          </a:p>
          <a:p>
            <a:pPr>
              <a:defRPr sz="1800"/>
            </a:pPr>
            <a:r>
              <a:t> Let us suppose that the processor begins to execute this program code, and we refer to this executing entity as a process</a:t>
            </a:r>
          </a:p>
          <a:p>
            <a:pPr>
              <a:defRPr sz="1800"/>
            </a:pPr>
            <a:r>
              <a:t> At any given point in time, while  the  program  is  executing, this  process  can  be  uniquely  characterized  by  a number of elements, including the following:     Identifier: A  unique  identifier  associated  with  this  process, to  distinguish  it</a:t>
            </a:r>
          </a:p>
          <a:p>
            <a:pPr>
              <a:defRPr sz="1800"/>
            </a:pPr>
            <a:r>
              <a:t>     State: If the process is currently executing, it is in the running state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117600" cy="88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PES Institute of Technology ISE Dept.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Memory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     Priority: Priority level relative to other processes</a:t>
            </a:r>
          </a:p>
          <a:p>
            <a:pPr>
              <a:defRPr sz="1800"/>
            </a:pPr>
            <a:r>
              <a:t>     Program  counter: The  address  of  the  next  instruction  in  the  program  to  be</a:t>
            </a:r>
          </a:p>
          <a:p>
            <a:pPr>
              <a:defRPr sz="1800"/>
            </a:pPr>
            <a:r>
              <a:t>     Memory pointers: Includes pointers to the program code and data associated with this process, plus any memory blocks shared with other processes</a:t>
            </a:r>
          </a:p>
          <a:p>
            <a:pPr>
              <a:defRPr sz="1800"/>
            </a:pPr>
            <a:r>
              <a:t>     Context  data: These  are  data  that  are  present  in  registers  in  the  processor     I/O status information: Includes outstanding I/O requests, I/O devices (e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117600" cy="88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PES Institute of Technology ISE Dept.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