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Shetty B (Ext)" userId="6b00d79a-8788-416d-97a4-a86d4962acf7" providerId="ADAL" clId="{081A26AE-1C71-4026-AB5A-39F94559B55C}"/>
    <pc:docChg chg="custSel modSld">
      <pc:chgData name="Shreyas Shetty B (Ext)" userId="6b00d79a-8788-416d-97a4-a86d4962acf7" providerId="ADAL" clId="{081A26AE-1C71-4026-AB5A-39F94559B55C}" dt="2024-05-08T04:08:50.836" v="12" actId="20577"/>
      <pc:docMkLst>
        <pc:docMk/>
      </pc:docMkLst>
      <pc:sldChg chg="addSp delSp modSp mod">
        <pc:chgData name="Shreyas Shetty B (Ext)" userId="6b00d79a-8788-416d-97a4-a86d4962acf7" providerId="ADAL" clId="{081A26AE-1C71-4026-AB5A-39F94559B55C}" dt="2024-05-08T04:01:55.366" v="3" actId="27614"/>
        <pc:sldMkLst>
          <pc:docMk/>
          <pc:sldMk cId="3332745180" sldId="261"/>
        </pc:sldMkLst>
        <pc:spChg chg="del">
          <ac:chgData name="Shreyas Shetty B (Ext)" userId="6b00d79a-8788-416d-97a4-a86d4962acf7" providerId="ADAL" clId="{081A26AE-1C71-4026-AB5A-39F94559B55C}" dt="2024-05-08T04:01:28.994" v="2" actId="26606"/>
          <ac:spMkLst>
            <pc:docMk/>
            <pc:sldMk cId="3332745180" sldId="261"/>
            <ac:spMk id="63" creationId="{EF263B76-D6AC-40A4-BA2E-CC8B89190ED9}"/>
          </ac:spMkLst>
        </pc:spChg>
        <pc:spChg chg="add">
          <ac:chgData name="Shreyas Shetty B (Ext)" userId="6b00d79a-8788-416d-97a4-a86d4962acf7" providerId="ADAL" clId="{081A26AE-1C71-4026-AB5A-39F94559B55C}" dt="2024-05-08T04:01:28.994" v="2" actId="26606"/>
          <ac:spMkLst>
            <pc:docMk/>
            <pc:sldMk cId="3332745180" sldId="261"/>
            <ac:spMk id="76" creationId="{EF263B76-D6AC-40A4-BA2E-CC8B89190ED9}"/>
          </ac:spMkLst>
        </pc:spChg>
        <pc:grpChg chg="del">
          <ac:chgData name="Shreyas Shetty B (Ext)" userId="6b00d79a-8788-416d-97a4-a86d4962acf7" providerId="ADAL" clId="{081A26AE-1C71-4026-AB5A-39F94559B55C}" dt="2024-05-08T04:01:28.994" v="2" actId="26606"/>
          <ac:grpSpMkLst>
            <pc:docMk/>
            <pc:sldMk cId="3332745180" sldId="261"/>
            <ac:grpSpMk id="56" creationId="{C616B3DC-C165-433D-9187-62DCC0E317D3}"/>
          </ac:grpSpMkLst>
        </pc:grpChg>
        <pc:grpChg chg="add">
          <ac:chgData name="Shreyas Shetty B (Ext)" userId="6b00d79a-8788-416d-97a4-a86d4962acf7" providerId="ADAL" clId="{081A26AE-1C71-4026-AB5A-39F94559B55C}" dt="2024-05-08T04:01:28.994" v="2" actId="26606"/>
          <ac:grpSpMkLst>
            <pc:docMk/>
            <pc:sldMk cId="3332745180" sldId="261"/>
            <ac:grpSpMk id="68" creationId="{C616B3DC-C165-433D-9187-62DCC0E317D3}"/>
          </ac:grpSpMkLst>
        </pc:grpChg>
        <pc:picChg chg="del">
          <ac:chgData name="Shreyas Shetty B (Ext)" userId="6b00d79a-8788-416d-97a4-a86d4962acf7" providerId="ADAL" clId="{081A26AE-1C71-4026-AB5A-39F94559B55C}" dt="2024-05-08T04:01:22.264" v="0" actId="478"/>
          <ac:picMkLst>
            <pc:docMk/>
            <pc:sldMk cId="3332745180" sldId="261"/>
            <ac:picMk id="4" creationId="{E00D82B9-97B4-A3DB-8524-B73180ED875D}"/>
          </ac:picMkLst>
        </pc:picChg>
        <pc:picChg chg="add mod">
          <ac:chgData name="Shreyas Shetty B (Ext)" userId="6b00d79a-8788-416d-97a4-a86d4962acf7" providerId="ADAL" clId="{081A26AE-1C71-4026-AB5A-39F94559B55C}" dt="2024-05-08T04:01:55.366" v="3" actId="27614"/>
          <ac:picMkLst>
            <pc:docMk/>
            <pc:sldMk cId="3332745180" sldId="261"/>
            <ac:picMk id="5" creationId="{D7A925EA-0DFD-9517-365C-1514B6B9C17B}"/>
          </ac:picMkLst>
        </pc:picChg>
      </pc:sldChg>
      <pc:sldChg chg="modSp mod">
        <pc:chgData name="Shreyas Shetty B (Ext)" userId="6b00d79a-8788-416d-97a4-a86d4962acf7" providerId="ADAL" clId="{081A26AE-1C71-4026-AB5A-39F94559B55C}" dt="2024-05-08T04:08:50.836" v="12" actId="20577"/>
        <pc:sldMkLst>
          <pc:docMk/>
          <pc:sldMk cId="74736209" sldId="264"/>
        </pc:sldMkLst>
        <pc:spChg chg="mod">
          <ac:chgData name="Shreyas Shetty B (Ext)" userId="6b00d79a-8788-416d-97a4-a86d4962acf7" providerId="ADAL" clId="{081A26AE-1C71-4026-AB5A-39F94559B55C}" dt="2024-05-08T04:08:50.836" v="12" actId="20577"/>
          <ac:spMkLst>
            <pc:docMk/>
            <pc:sldMk cId="74736209" sldId="264"/>
            <ac:spMk id="3" creationId="{219EB325-5635-3C18-81AE-1AF9C35870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90F3D-AE96-4DBD-8AF4-E2659AAB94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3092A7-1823-4C0A-9A94-99079DAD2FFA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FDA0A64E-31ED-49BA-B286-AF35AD93AC8F}" type="parTrans" cxnId="{59F10684-377E-4B98-851C-319932A2CECB}">
      <dgm:prSet/>
      <dgm:spPr/>
      <dgm:t>
        <a:bodyPr/>
        <a:lstStyle/>
        <a:p>
          <a:endParaRPr lang="en-US"/>
        </a:p>
      </dgm:t>
    </dgm:pt>
    <dgm:pt modelId="{B075D1D5-C223-4879-BAE8-58689B842E53}" type="sibTrans" cxnId="{59F10684-377E-4B98-851C-319932A2CECB}">
      <dgm:prSet/>
      <dgm:spPr/>
      <dgm:t>
        <a:bodyPr/>
        <a:lstStyle/>
        <a:p>
          <a:endParaRPr lang="en-US"/>
        </a:p>
      </dgm:t>
    </dgm:pt>
    <dgm:pt modelId="{43A7F1F3-2DDC-4032-98F0-CCA7F8DFCD37}">
      <dgm:prSet/>
      <dgm:spPr/>
      <dgm:t>
        <a:bodyPr/>
        <a:lstStyle/>
        <a:p>
          <a:r>
            <a:rPr lang="en-GB" dirty="0"/>
            <a:t>ER Diagram</a:t>
          </a:r>
          <a:endParaRPr lang="en-US" dirty="0"/>
        </a:p>
      </dgm:t>
    </dgm:pt>
    <dgm:pt modelId="{2F6066B3-9199-412B-89D4-2D7C62933527}" type="parTrans" cxnId="{245C9CEC-790D-4528-8184-E1C5705B8251}">
      <dgm:prSet/>
      <dgm:spPr/>
      <dgm:t>
        <a:bodyPr/>
        <a:lstStyle/>
        <a:p>
          <a:endParaRPr lang="en-US"/>
        </a:p>
      </dgm:t>
    </dgm:pt>
    <dgm:pt modelId="{42EBF50A-86B3-4566-A6D2-F4CD1EF58DAF}" type="sibTrans" cxnId="{245C9CEC-790D-4528-8184-E1C5705B8251}">
      <dgm:prSet/>
      <dgm:spPr/>
      <dgm:t>
        <a:bodyPr/>
        <a:lstStyle/>
        <a:p>
          <a:endParaRPr lang="en-US"/>
        </a:p>
      </dgm:t>
    </dgm:pt>
    <dgm:pt modelId="{0A2D92DE-B89D-44DA-8EAC-6091D5D1C0CE}">
      <dgm:prSet/>
      <dgm:spPr/>
      <dgm:t>
        <a:bodyPr/>
        <a:lstStyle/>
        <a:p>
          <a:r>
            <a:rPr lang="en-GB" dirty="0"/>
            <a:t>Code Review</a:t>
          </a:r>
          <a:endParaRPr lang="en-US" dirty="0"/>
        </a:p>
      </dgm:t>
    </dgm:pt>
    <dgm:pt modelId="{928DF5B2-DDE1-4FA8-82E9-C8B20714690D}" type="parTrans" cxnId="{51B07E4E-841D-4E86-A366-23D73C20EA81}">
      <dgm:prSet/>
      <dgm:spPr/>
      <dgm:t>
        <a:bodyPr/>
        <a:lstStyle/>
        <a:p>
          <a:endParaRPr lang="en-US"/>
        </a:p>
      </dgm:t>
    </dgm:pt>
    <dgm:pt modelId="{445AFBBA-61E3-4353-981A-A1A905D3CBA9}" type="sibTrans" cxnId="{51B07E4E-841D-4E86-A366-23D73C20EA81}">
      <dgm:prSet/>
      <dgm:spPr/>
      <dgm:t>
        <a:bodyPr/>
        <a:lstStyle/>
        <a:p>
          <a:endParaRPr lang="en-US"/>
        </a:p>
      </dgm:t>
    </dgm:pt>
    <dgm:pt modelId="{5A112354-CDB4-4CA2-8007-A5B5DFE856FB}">
      <dgm:prSet/>
      <dgm:spPr/>
      <dgm:t>
        <a:bodyPr/>
        <a:lstStyle/>
        <a:p>
          <a:r>
            <a:rPr lang="en-US" dirty="0"/>
            <a:t>Requirement Analysis</a:t>
          </a:r>
        </a:p>
      </dgm:t>
    </dgm:pt>
    <dgm:pt modelId="{9D1BF661-35EA-4C66-8240-414F03108E1E}" type="parTrans" cxnId="{F6197E18-6B52-4B09-8529-30E950EA1FB1}">
      <dgm:prSet/>
      <dgm:spPr/>
      <dgm:t>
        <a:bodyPr/>
        <a:lstStyle/>
        <a:p>
          <a:endParaRPr lang="en-IN"/>
        </a:p>
      </dgm:t>
    </dgm:pt>
    <dgm:pt modelId="{205CC495-D62E-4338-81F0-FD8CB14B7A38}" type="sibTrans" cxnId="{F6197E18-6B52-4B09-8529-30E950EA1FB1}">
      <dgm:prSet/>
      <dgm:spPr/>
      <dgm:t>
        <a:bodyPr/>
        <a:lstStyle/>
        <a:p>
          <a:endParaRPr lang="en-IN"/>
        </a:p>
      </dgm:t>
    </dgm:pt>
    <dgm:pt modelId="{EA561E7A-22C9-4212-AB8B-4CC73CC86488}">
      <dgm:prSet/>
      <dgm:spPr/>
      <dgm:t>
        <a:bodyPr/>
        <a:lstStyle/>
        <a:p>
          <a:r>
            <a:rPr lang="en-US" dirty="0"/>
            <a:t>Architecture/Data Flow Diagram</a:t>
          </a:r>
        </a:p>
      </dgm:t>
    </dgm:pt>
    <dgm:pt modelId="{6304B0AF-D508-4AB2-B968-C38B7351CD1A}" type="parTrans" cxnId="{AF43DEE0-13D4-4DB6-9972-A3CDC2C501D7}">
      <dgm:prSet/>
      <dgm:spPr/>
      <dgm:t>
        <a:bodyPr/>
        <a:lstStyle/>
        <a:p>
          <a:endParaRPr lang="en-IN"/>
        </a:p>
      </dgm:t>
    </dgm:pt>
    <dgm:pt modelId="{BCDBC262-1071-4AF1-9DB3-8208E8944E43}" type="sibTrans" cxnId="{AF43DEE0-13D4-4DB6-9972-A3CDC2C501D7}">
      <dgm:prSet/>
      <dgm:spPr/>
      <dgm:t>
        <a:bodyPr/>
        <a:lstStyle/>
        <a:p>
          <a:endParaRPr lang="en-IN"/>
        </a:p>
      </dgm:t>
    </dgm:pt>
    <dgm:pt modelId="{17FF8A12-1A2C-42C5-B400-BC17383D2AF0}" type="pres">
      <dgm:prSet presAssocID="{4FD90F3D-AE96-4DBD-8AF4-E2659AAB94BD}" presName="vert0" presStyleCnt="0">
        <dgm:presLayoutVars>
          <dgm:dir/>
          <dgm:animOne val="branch"/>
          <dgm:animLvl val="lvl"/>
        </dgm:presLayoutVars>
      </dgm:prSet>
      <dgm:spPr/>
    </dgm:pt>
    <dgm:pt modelId="{8452FAE8-0917-48CE-9ED6-951F4BFF38A5}" type="pres">
      <dgm:prSet presAssocID="{003092A7-1823-4C0A-9A94-99079DAD2FFA}" presName="thickLine" presStyleLbl="alignNode1" presStyleIdx="0" presStyleCnt="5"/>
      <dgm:spPr/>
    </dgm:pt>
    <dgm:pt modelId="{B40BA8B6-972A-48FE-A116-04D9DF71A6C3}" type="pres">
      <dgm:prSet presAssocID="{003092A7-1823-4C0A-9A94-99079DAD2FFA}" presName="horz1" presStyleCnt="0"/>
      <dgm:spPr/>
    </dgm:pt>
    <dgm:pt modelId="{6EA89C7B-4071-4ED6-A24E-97FF72CCFE5D}" type="pres">
      <dgm:prSet presAssocID="{003092A7-1823-4C0A-9A94-99079DAD2FFA}" presName="tx1" presStyleLbl="revTx" presStyleIdx="0" presStyleCnt="5"/>
      <dgm:spPr/>
    </dgm:pt>
    <dgm:pt modelId="{315ABDB5-2982-4BE2-A41B-F82EC7680576}" type="pres">
      <dgm:prSet presAssocID="{003092A7-1823-4C0A-9A94-99079DAD2FFA}" presName="vert1" presStyleCnt="0"/>
      <dgm:spPr/>
    </dgm:pt>
    <dgm:pt modelId="{4FD77D36-D4EE-4698-8C51-138B9C88340B}" type="pres">
      <dgm:prSet presAssocID="{5A112354-CDB4-4CA2-8007-A5B5DFE856FB}" presName="thickLine" presStyleLbl="alignNode1" presStyleIdx="1" presStyleCnt="5"/>
      <dgm:spPr/>
    </dgm:pt>
    <dgm:pt modelId="{890B6290-0761-4F27-A4F8-63FF2205F126}" type="pres">
      <dgm:prSet presAssocID="{5A112354-CDB4-4CA2-8007-A5B5DFE856FB}" presName="horz1" presStyleCnt="0"/>
      <dgm:spPr/>
    </dgm:pt>
    <dgm:pt modelId="{963EAD12-0F56-4D0D-92FB-06E8CF444C52}" type="pres">
      <dgm:prSet presAssocID="{5A112354-CDB4-4CA2-8007-A5B5DFE856FB}" presName="tx1" presStyleLbl="revTx" presStyleIdx="1" presStyleCnt="5"/>
      <dgm:spPr/>
    </dgm:pt>
    <dgm:pt modelId="{1E4E9272-B3C5-471D-9EC1-C259D2CB7843}" type="pres">
      <dgm:prSet presAssocID="{5A112354-CDB4-4CA2-8007-A5B5DFE856FB}" presName="vert1" presStyleCnt="0"/>
      <dgm:spPr/>
    </dgm:pt>
    <dgm:pt modelId="{D0D22071-4DAB-491E-B26C-036C8C16A3F1}" type="pres">
      <dgm:prSet presAssocID="{43A7F1F3-2DDC-4032-98F0-CCA7F8DFCD37}" presName="thickLine" presStyleLbl="alignNode1" presStyleIdx="2" presStyleCnt="5"/>
      <dgm:spPr/>
    </dgm:pt>
    <dgm:pt modelId="{517EF233-D7BC-4290-82B9-1F7F5E8A80F4}" type="pres">
      <dgm:prSet presAssocID="{43A7F1F3-2DDC-4032-98F0-CCA7F8DFCD37}" presName="horz1" presStyleCnt="0"/>
      <dgm:spPr/>
    </dgm:pt>
    <dgm:pt modelId="{D69D2766-7659-4C6A-B4D7-0C7C056E648B}" type="pres">
      <dgm:prSet presAssocID="{43A7F1F3-2DDC-4032-98F0-CCA7F8DFCD37}" presName="tx1" presStyleLbl="revTx" presStyleIdx="2" presStyleCnt="5"/>
      <dgm:spPr/>
    </dgm:pt>
    <dgm:pt modelId="{B13668DC-A5F5-4604-A81E-9C2FE18D91E2}" type="pres">
      <dgm:prSet presAssocID="{43A7F1F3-2DDC-4032-98F0-CCA7F8DFCD37}" presName="vert1" presStyleCnt="0"/>
      <dgm:spPr/>
    </dgm:pt>
    <dgm:pt modelId="{FBAF00F2-A869-4AD5-81F3-A93F7862EE9A}" type="pres">
      <dgm:prSet presAssocID="{EA561E7A-22C9-4212-AB8B-4CC73CC86488}" presName="thickLine" presStyleLbl="alignNode1" presStyleIdx="3" presStyleCnt="5"/>
      <dgm:spPr/>
    </dgm:pt>
    <dgm:pt modelId="{A1743382-83CE-4C5E-9210-A69508671012}" type="pres">
      <dgm:prSet presAssocID="{EA561E7A-22C9-4212-AB8B-4CC73CC86488}" presName="horz1" presStyleCnt="0"/>
      <dgm:spPr/>
    </dgm:pt>
    <dgm:pt modelId="{98EA3895-15D1-43A0-AC5D-00DD0122EDDB}" type="pres">
      <dgm:prSet presAssocID="{EA561E7A-22C9-4212-AB8B-4CC73CC86488}" presName="tx1" presStyleLbl="revTx" presStyleIdx="3" presStyleCnt="5"/>
      <dgm:spPr/>
    </dgm:pt>
    <dgm:pt modelId="{8E1B59F4-C66B-4702-BEFA-02DC50CE27FA}" type="pres">
      <dgm:prSet presAssocID="{EA561E7A-22C9-4212-AB8B-4CC73CC86488}" presName="vert1" presStyleCnt="0"/>
      <dgm:spPr/>
    </dgm:pt>
    <dgm:pt modelId="{0713ACA6-1788-4C3B-A82D-DFE64D1AFFA1}" type="pres">
      <dgm:prSet presAssocID="{0A2D92DE-B89D-44DA-8EAC-6091D5D1C0CE}" presName="thickLine" presStyleLbl="alignNode1" presStyleIdx="4" presStyleCnt="5"/>
      <dgm:spPr/>
    </dgm:pt>
    <dgm:pt modelId="{AB609415-ECFE-4449-8CF1-DA3BCA234D89}" type="pres">
      <dgm:prSet presAssocID="{0A2D92DE-B89D-44DA-8EAC-6091D5D1C0CE}" presName="horz1" presStyleCnt="0"/>
      <dgm:spPr/>
    </dgm:pt>
    <dgm:pt modelId="{FC61E3F3-9227-41DA-9A6E-2C5A097BCDC7}" type="pres">
      <dgm:prSet presAssocID="{0A2D92DE-B89D-44DA-8EAC-6091D5D1C0CE}" presName="tx1" presStyleLbl="revTx" presStyleIdx="4" presStyleCnt="5"/>
      <dgm:spPr/>
    </dgm:pt>
    <dgm:pt modelId="{8ACD1293-1F1F-4853-AEF2-38E22C9FE863}" type="pres">
      <dgm:prSet presAssocID="{0A2D92DE-B89D-44DA-8EAC-6091D5D1C0CE}" presName="vert1" presStyleCnt="0"/>
      <dgm:spPr/>
    </dgm:pt>
  </dgm:ptLst>
  <dgm:cxnLst>
    <dgm:cxn modelId="{52956307-5219-413B-B397-5579C19B8360}" type="presOf" srcId="{003092A7-1823-4C0A-9A94-99079DAD2FFA}" destId="{6EA89C7B-4071-4ED6-A24E-97FF72CCFE5D}" srcOrd="0" destOrd="0" presId="urn:microsoft.com/office/officeart/2008/layout/LinedList"/>
    <dgm:cxn modelId="{F6197E18-6B52-4B09-8529-30E950EA1FB1}" srcId="{4FD90F3D-AE96-4DBD-8AF4-E2659AAB94BD}" destId="{5A112354-CDB4-4CA2-8007-A5B5DFE856FB}" srcOrd="1" destOrd="0" parTransId="{9D1BF661-35EA-4C66-8240-414F03108E1E}" sibTransId="{205CC495-D62E-4338-81F0-FD8CB14B7A38}"/>
    <dgm:cxn modelId="{C273D72B-E688-4C64-B68B-1420100A4D76}" type="presOf" srcId="{EA561E7A-22C9-4212-AB8B-4CC73CC86488}" destId="{98EA3895-15D1-43A0-AC5D-00DD0122EDDB}" srcOrd="0" destOrd="0" presId="urn:microsoft.com/office/officeart/2008/layout/LinedList"/>
    <dgm:cxn modelId="{58B87C30-BBA0-4546-833F-501647F56A93}" type="presOf" srcId="{5A112354-CDB4-4CA2-8007-A5B5DFE856FB}" destId="{963EAD12-0F56-4D0D-92FB-06E8CF444C52}" srcOrd="0" destOrd="0" presId="urn:microsoft.com/office/officeart/2008/layout/LinedList"/>
    <dgm:cxn modelId="{D7D04C6C-FDDF-4B15-AF91-80AFF20454B5}" type="presOf" srcId="{0A2D92DE-B89D-44DA-8EAC-6091D5D1C0CE}" destId="{FC61E3F3-9227-41DA-9A6E-2C5A097BCDC7}" srcOrd="0" destOrd="0" presId="urn:microsoft.com/office/officeart/2008/layout/LinedList"/>
    <dgm:cxn modelId="{51B07E4E-841D-4E86-A366-23D73C20EA81}" srcId="{4FD90F3D-AE96-4DBD-8AF4-E2659AAB94BD}" destId="{0A2D92DE-B89D-44DA-8EAC-6091D5D1C0CE}" srcOrd="4" destOrd="0" parTransId="{928DF5B2-DDE1-4FA8-82E9-C8B20714690D}" sibTransId="{445AFBBA-61E3-4353-981A-A1A905D3CBA9}"/>
    <dgm:cxn modelId="{59F10684-377E-4B98-851C-319932A2CECB}" srcId="{4FD90F3D-AE96-4DBD-8AF4-E2659AAB94BD}" destId="{003092A7-1823-4C0A-9A94-99079DAD2FFA}" srcOrd="0" destOrd="0" parTransId="{FDA0A64E-31ED-49BA-B286-AF35AD93AC8F}" sibTransId="{B075D1D5-C223-4879-BAE8-58689B842E53}"/>
    <dgm:cxn modelId="{7389AEB0-EFB7-4ECD-BA53-1F92B7D398A0}" type="presOf" srcId="{4FD90F3D-AE96-4DBD-8AF4-E2659AAB94BD}" destId="{17FF8A12-1A2C-42C5-B400-BC17383D2AF0}" srcOrd="0" destOrd="0" presId="urn:microsoft.com/office/officeart/2008/layout/LinedList"/>
    <dgm:cxn modelId="{AF43DEE0-13D4-4DB6-9972-A3CDC2C501D7}" srcId="{4FD90F3D-AE96-4DBD-8AF4-E2659AAB94BD}" destId="{EA561E7A-22C9-4212-AB8B-4CC73CC86488}" srcOrd="3" destOrd="0" parTransId="{6304B0AF-D508-4AB2-B968-C38B7351CD1A}" sibTransId="{BCDBC262-1071-4AF1-9DB3-8208E8944E43}"/>
    <dgm:cxn modelId="{245C9CEC-790D-4528-8184-E1C5705B8251}" srcId="{4FD90F3D-AE96-4DBD-8AF4-E2659AAB94BD}" destId="{43A7F1F3-2DDC-4032-98F0-CCA7F8DFCD37}" srcOrd="2" destOrd="0" parTransId="{2F6066B3-9199-412B-89D4-2D7C62933527}" sibTransId="{42EBF50A-86B3-4566-A6D2-F4CD1EF58DAF}"/>
    <dgm:cxn modelId="{2FA53CFC-1079-497A-85F1-AF8BC306C9C5}" type="presOf" srcId="{43A7F1F3-2DDC-4032-98F0-CCA7F8DFCD37}" destId="{D69D2766-7659-4C6A-B4D7-0C7C056E648B}" srcOrd="0" destOrd="0" presId="urn:microsoft.com/office/officeart/2008/layout/LinedList"/>
    <dgm:cxn modelId="{523FB2BC-0FE3-4215-BE9C-254831DA67F0}" type="presParOf" srcId="{17FF8A12-1A2C-42C5-B400-BC17383D2AF0}" destId="{8452FAE8-0917-48CE-9ED6-951F4BFF38A5}" srcOrd="0" destOrd="0" presId="urn:microsoft.com/office/officeart/2008/layout/LinedList"/>
    <dgm:cxn modelId="{6706398B-4B90-4149-A13B-2084B95D6B90}" type="presParOf" srcId="{17FF8A12-1A2C-42C5-B400-BC17383D2AF0}" destId="{B40BA8B6-972A-48FE-A116-04D9DF71A6C3}" srcOrd="1" destOrd="0" presId="urn:microsoft.com/office/officeart/2008/layout/LinedList"/>
    <dgm:cxn modelId="{75AD32D2-B213-4F0E-9075-9FB711A6A03B}" type="presParOf" srcId="{B40BA8B6-972A-48FE-A116-04D9DF71A6C3}" destId="{6EA89C7B-4071-4ED6-A24E-97FF72CCFE5D}" srcOrd="0" destOrd="0" presId="urn:microsoft.com/office/officeart/2008/layout/LinedList"/>
    <dgm:cxn modelId="{793A12B3-FF80-44A0-815C-89C99E417570}" type="presParOf" srcId="{B40BA8B6-972A-48FE-A116-04D9DF71A6C3}" destId="{315ABDB5-2982-4BE2-A41B-F82EC7680576}" srcOrd="1" destOrd="0" presId="urn:microsoft.com/office/officeart/2008/layout/LinedList"/>
    <dgm:cxn modelId="{66EBE3CA-3BD0-4DEB-9B80-6A535CFEC726}" type="presParOf" srcId="{17FF8A12-1A2C-42C5-B400-BC17383D2AF0}" destId="{4FD77D36-D4EE-4698-8C51-138B9C88340B}" srcOrd="2" destOrd="0" presId="urn:microsoft.com/office/officeart/2008/layout/LinedList"/>
    <dgm:cxn modelId="{3BE548F0-EE9B-46DB-B8A6-0E13AFA55258}" type="presParOf" srcId="{17FF8A12-1A2C-42C5-B400-BC17383D2AF0}" destId="{890B6290-0761-4F27-A4F8-63FF2205F126}" srcOrd="3" destOrd="0" presId="urn:microsoft.com/office/officeart/2008/layout/LinedList"/>
    <dgm:cxn modelId="{C9252F46-4028-42FF-B2E7-E4AB80220E9C}" type="presParOf" srcId="{890B6290-0761-4F27-A4F8-63FF2205F126}" destId="{963EAD12-0F56-4D0D-92FB-06E8CF444C52}" srcOrd="0" destOrd="0" presId="urn:microsoft.com/office/officeart/2008/layout/LinedList"/>
    <dgm:cxn modelId="{4D65E73C-DB07-485A-AD2D-E3C0014FED84}" type="presParOf" srcId="{890B6290-0761-4F27-A4F8-63FF2205F126}" destId="{1E4E9272-B3C5-471D-9EC1-C259D2CB7843}" srcOrd="1" destOrd="0" presId="urn:microsoft.com/office/officeart/2008/layout/LinedList"/>
    <dgm:cxn modelId="{EEE484BD-649A-4635-B501-856ED2FCE5AE}" type="presParOf" srcId="{17FF8A12-1A2C-42C5-B400-BC17383D2AF0}" destId="{D0D22071-4DAB-491E-B26C-036C8C16A3F1}" srcOrd="4" destOrd="0" presId="urn:microsoft.com/office/officeart/2008/layout/LinedList"/>
    <dgm:cxn modelId="{F491A662-E8C9-4EA4-8509-FCD4366A9688}" type="presParOf" srcId="{17FF8A12-1A2C-42C5-B400-BC17383D2AF0}" destId="{517EF233-D7BC-4290-82B9-1F7F5E8A80F4}" srcOrd="5" destOrd="0" presId="urn:microsoft.com/office/officeart/2008/layout/LinedList"/>
    <dgm:cxn modelId="{AD80A576-D45D-4C99-AE7D-3C29D5383786}" type="presParOf" srcId="{517EF233-D7BC-4290-82B9-1F7F5E8A80F4}" destId="{D69D2766-7659-4C6A-B4D7-0C7C056E648B}" srcOrd="0" destOrd="0" presId="urn:microsoft.com/office/officeart/2008/layout/LinedList"/>
    <dgm:cxn modelId="{23A4C2E9-6ADD-42A4-A74A-C545BD5842C6}" type="presParOf" srcId="{517EF233-D7BC-4290-82B9-1F7F5E8A80F4}" destId="{B13668DC-A5F5-4604-A81E-9C2FE18D91E2}" srcOrd="1" destOrd="0" presId="urn:microsoft.com/office/officeart/2008/layout/LinedList"/>
    <dgm:cxn modelId="{CE2B7C7C-79B3-46F1-9E65-D35EFA168A50}" type="presParOf" srcId="{17FF8A12-1A2C-42C5-B400-BC17383D2AF0}" destId="{FBAF00F2-A869-4AD5-81F3-A93F7862EE9A}" srcOrd="6" destOrd="0" presId="urn:microsoft.com/office/officeart/2008/layout/LinedList"/>
    <dgm:cxn modelId="{FB6F3FAA-C673-4BA1-BE57-C467EAE6F66E}" type="presParOf" srcId="{17FF8A12-1A2C-42C5-B400-BC17383D2AF0}" destId="{A1743382-83CE-4C5E-9210-A69508671012}" srcOrd="7" destOrd="0" presId="urn:microsoft.com/office/officeart/2008/layout/LinedList"/>
    <dgm:cxn modelId="{104F6855-A571-48CC-98E6-DC05ACA8BA7A}" type="presParOf" srcId="{A1743382-83CE-4C5E-9210-A69508671012}" destId="{98EA3895-15D1-43A0-AC5D-00DD0122EDDB}" srcOrd="0" destOrd="0" presId="urn:microsoft.com/office/officeart/2008/layout/LinedList"/>
    <dgm:cxn modelId="{C8BDA2FB-A9B8-4D6F-B760-EFE857DE38E6}" type="presParOf" srcId="{A1743382-83CE-4C5E-9210-A69508671012}" destId="{8E1B59F4-C66B-4702-BEFA-02DC50CE27FA}" srcOrd="1" destOrd="0" presId="urn:microsoft.com/office/officeart/2008/layout/LinedList"/>
    <dgm:cxn modelId="{155DF366-E28D-4CDB-95C9-FBA4F5FDBA6B}" type="presParOf" srcId="{17FF8A12-1A2C-42C5-B400-BC17383D2AF0}" destId="{0713ACA6-1788-4C3B-A82D-DFE64D1AFFA1}" srcOrd="8" destOrd="0" presId="urn:microsoft.com/office/officeart/2008/layout/LinedList"/>
    <dgm:cxn modelId="{A70C2CF6-DC15-4D95-B87A-C7E9BCBABBBD}" type="presParOf" srcId="{17FF8A12-1A2C-42C5-B400-BC17383D2AF0}" destId="{AB609415-ECFE-4449-8CF1-DA3BCA234D89}" srcOrd="9" destOrd="0" presId="urn:microsoft.com/office/officeart/2008/layout/LinedList"/>
    <dgm:cxn modelId="{3B1066EC-70B6-41F6-A8FE-929B9451F5C4}" type="presParOf" srcId="{AB609415-ECFE-4449-8CF1-DA3BCA234D89}" destId="{FC61E3F3-9227-41DA-9A6E-2C5A097BCDC7}" srcOrd="0" destOrd="0" presId="urn:microsoft.com/office/officeart/2008/layout/LinedList"/>
    <dgm:cxn modelId="{B0238E36-753C-43E1-96A5-2956A7A5C8BB}" type="presParOf" srcId="{AB609415-ECFE-4449-8CF1-DA3BCA234D89}" destId="{8ACD1293-1F1F-4853-AEF2-38E22C9FE8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D66C8-8F43-48CD-BA83-C9B835D81D9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B336A8-62B9-4FD8-964F-C4AB4FA3E4D4}">
      <dgm:prSet/>
      <dgm:spPr/>
      <dgm:t>
        <a:bodyPr/>
        <a:lstStyle/>
        <a:p>
          <a:r>
            <a:rPr lang="en-GB" dirty="0"/>
            <a:t>User Authentication</a:t>
          </a:r>
          <a:endParaRPr lang="en-IN" dirty="0"/>
        </a:p>
      </dgm:t>
    </dgm:pt>
    <dgm:pt modelId="{CEEBCA31-8561-4073-9F1A-46E74D9A42F9}" type="parTrans" cxnId="{B102463B-4D94-4994-8577-95A398EBF962}">
      <dgm:prSet/>
      <dgm:spPr/>
      <dgm:t>
        <a:bodyPr/>
        <a:lstStyle/>
        <a:p>
          <a:endParaRPr lang="en-IN"/>
        </a:p>
      </dgm:t>
    </dgm:pt>
    <dgm:pt modelId="{4918D4A4-D5A5-406A-96AC-F2B6265D38AB}" type="sibTrans" cxnId="{B102463B-4D94-4994-8577-95A398EBF962}">
      <dgm:prSet/>
      <dgm:spPr/>
      <dgm:t>
        <a:bodyPr/>
        <a:lstStyle/>
        <a:p>
          <a:endParaRPr lang="en-IN"/>
        </a:p>
      </dgm:t>
    </dgm:pt>
    <dgm:pt modelId="{2B65EB03-60F8-4816-A551-8A23ECCFAFC1}">
      <dgm:prSet/>
      <dgm:spPr/>
      <dgm:t>
        <a:bodyPr/>
        <a:lstStyle/>
        <a:p>
          <a:r>
            <a:rPr lang="en-GB" dirty="0"/>
            <a:t>View All Deposits</a:t>
          </a:r>
          <a:endParaRPr lang="en-IN" dirty="0"/>
        </a:p>
      </dgm:t>
    </dgm:pt>
    <dgm:pt modelId="{92AF1DF8-90CC-42B8-BBCF-6651746F5699}" type="parTrans" cxnId="{07B94CA7-E56F-4BE4-B3F8-A8446B6A7AF4}">
      <dgm:prSet/>
      <dgm:spPr/>
      <dgm:t>
        <a:bodyPr/>
        <a:lstStyle/>
        <a:p>
          <a:endParaRPr lang="en-IN"/>
        </a:p>
      </dgm:t>
    </dgm:pt>
    <dgm:pt modelId="{391FCE50-F22E-4774-9259-B3E2639493FE}" type="sibTrans" cxnId="{07B94CA7-E56F-4BE4-B3F8-A8446B6A7AF4}">
      <dgm:prSet/>
      <dgm:spPr/>
      <dgm:t>
        <a:bodyPr/>
        <a:lstStyle/>
        <a:p>
          <a:endParaRPr lang="en-IN"/>
        </a:p>
      </dgm:t>
    </dgm:pt>
    <dgm:pt modelId="{EC3E7E10-7865-47DA-BB3A-75CC0981580E}">
      <dgm:prSet/>
      <dgm:spPr/>
      <dgm:t>
        <a:bodyPr/>
        <a:lstStyle/>
        <a:p>
          <a:r>
            <a:rPr lang="en-GB" dirty="0"/>
            <a:t>Avail/ Apply Deposits</a:t>
          </a:r>
          <a:endParaRPr lang="en-IN" dirty="0"/>
        </a:p>
      </dgm:t>
    </dgm:pt>
    <dgm:pt modelId="{72D1F16F-8BBC-4BA3-B369-54CEC742CC76}" type="parTrans" cxnId="{F191CB30-9FE4-4496-B904-71A6AC2415F7}">
      <dgm:prSet/>
      <dgm:spPr/>
      <dgm:t>
        <a:bodyPr/>
        <a:lstStyle/>
        <a:p>
          <a:endParaRPr lang="en-IN"/>
        </a:p>
      </dgm:t>
    </dgm:pt>
    <dgm:pt modelId="{4B47ED5C-AC28-4A2F-8119-F8EDBC183FEF}" type="sibTrans" cxnId="{F191CB30-9FE4-4496-B904-71A6AC2415F7}">
      <dgm:prSet/>
      <dgm:spPr/>
      <dgm:t>
        <a:bodyPr/>
        <a:lstStyle/>
        <a:p>
          <a:endParaRPr lang="en-IN"/>
        </a:p>
      </dgm:t>
    </dgm:pt>
    <dgm:pt modelId="{DCB009B0-4CCF-4F7F-8246-122F800F434D}">
      <dgm:prSet/>
      <dgm:spPr/>
      <dgm:t>
        <a:bodyPr/>
        <a:lstStyle/>
        <a:p>
          <a:r>
            <a:rPr lang="en-GB" dirty="0"/>
            <a:t>Calculate Maturity</a:t>
          </a:r>
          <a:endParaRPr lang="en-IN" dirty="0"/>
        </a:p>
      </dgm:t>
    </dgm:pt>
    <dgm:pt modelId="{BB1784F5-F788-4864-B7D2-9A632AD03D46}" type="parTrans" cxnId="{3D09FBA7-9E12-4BDC-A106-628EDB708928}">
      <dgm:prSet/>
      <dgm:spPr/>
      <dgm:t>
        <a:bodyPr/>
        <a:lstStyle/>
        <a:p>
          <a:endParaRPr lang="en-IN"/>
        </a:p>
      </dgm:t>
    </dgm:pt>
    <dgm:pt modelId="{44DD6B9F-9E9B-4B6A-9025-DFE0301E36C1}" type="sibTrans" cxnId="{3D09FBA7-9E12-4BDC-A106-628EDB708928}">
      <dgm:prSet/>
      <dgm:spPr/>
      <dgm:t>
        <a:bodyPr/>
        <a:lstStyle/>
        <a:p>
          <a:endParaRPr lang="en-IN"/>
        </a:p>
      </dgm:t>
    </dgm:pt>
    <dgm:pt modelId="{E70AC2A1-B6D1-4586-8448-A8B3398B98CE}" type="pres">
      <dgm:prSet presAssocID="{E0ED66C8-8F43-48CD-BA83-C9B835D81D98}" presName="outerComposite" presStyleCnt="0">
        <dgm:presLayoutVars>
          <dgm:chMax val="5"/>
          <dgm:dir/>
          <dgm:resizeHandles val="exact"/>
        </dgm:presLayoutVars>
      </dgm:prSet>
      <dgm:spPr/>
    </dgm:pt>
    <dgm:pt modelId="{BC133E5A-497D-4437-88A6-E66BFA09A8DF}" type="pres">
      <dgm:prSet presAssocID="{E0ED66C8-8F43-48CD-BA83-C9B835D81D98}" presName="dummyMaxCanvas" presStyleCnt="0">
        <dgm:presLayoutVars/>
      </dgm:prSet>
      <dgm:spPr/>
    </dgm:pt>
    <dgm:pt modelId="{72B5E50C-D5C3-493B-827E-CD267D73540A}" type="pres">
      <dgm:prSet presAssocID="{E0ED66C8-8F43-48CD-BA83-C9B835D81D98}" presName="FourNodes_1" presStyleLbl="node1" presStyleIdx="0" presStyleCnt="4">
        <dgm:presLayoutVars>
          <dgm:bulletEnabled val="1"/>
        </dgm:presLayoutVars>
      </dgm:prSet>
      <dgm:spPr/>
    </dgm:pt>
    <dgm:pt modelId="{AF768EC4-F699-4E75-B066-9FF29C84A0BF}" type="pres">
      <dgm:prSet presAssocID="{E0ED66C8-8F43-48CD-BA83-C9B835D81D98}" presName="FourNodes_2" presStyleLbl="node1" presStyleIdx="1" presStyleCnt="4">
        <dgm:presLayoutVars>
          <dgm:bulletEnabled val="1"/>
        </dgm:presLayoutVars>
      </dgm:prSet>
      <dgm:spPr/>
    </dgm:pt>
    <dgm:pt modelId="{35A293C0-02EB-42B8-ACD9-89F1B0E78601}" type="pres">
      <dgm:prSet presAssocID="{E0ED66C8-8F43-48CD-BA83-C9B835D81D98}" presName="FourNodes_3" presStyleLbl="node1" presStyleIdx="2" presStyleCnt="4">
        <dgm:presLayoutVars>
          <dgm:bulletEnabled val="1"/>
        </dgm:presLayoutVars>
      </dgm:prSet>
      <dgm:spPr/>
    </dgm:pt>
    <dgm:pt modelId="{09E418BE-DCAA-46C2-BD6F-98B7F99B7087}" type="pres">
      <dgm:prSet presAssocID="{E0ED66C8-8F43-48CD-BA83-C9B835D81D98}" presName="FourNodes_4" presStyleLbl="node1" presStyleIdx="3" presStyleCnt="4">
        <dgm:presLayoutVars>
          <dgm:bulletEnabled val="1"/>
        </dgm:presLayoutVars>
      </dgm:prSet>
      <dgm:spPr/>
    </dgm:pt>
    <dgm:pt modelId="{951CFF59-06AD-42C5-A6AB-55C7B2AE5421}" type="pres">
      <dgm:prSet presAssocID="{E0ED66C8-8F43-48CD-BA83-C9B835D81D98}" presName="FourConn_1-2" presStyleLbl="fgAccFollowNode1" presStyleIdx="0" presStyleCnt="3">
        <dgm:presLayoutVars>
          <dgm:bulletEnabled val="1"/>
        </dgm:presLayoutVars>
      </dgm:prSet>
      <dgm:spPr/>
    </dgm:pt>
    <dgm:pt modelId="{F6787568-7E56-4A5C-B4BA-15A0D19DF50D}" type="pres">
      <dgm:prSet presAssocID="{E0ED66C8-8F43-48CD-BA83-C9B835D81D98}" presName="FourConn_2-3" presStyleLbl="fgAccFollowNode1" presStyleIdx="1" presStyleCnt="3">
        <dgm:presLayoutVars>
          <dgm:bulletEnabled val="1"/>
        </dgm:presLayoutVars>
      </dgm:prSet>
      <dgm:spPr/>
    </dgm:pt>
    <dgm:pt modelId="{67E0819F-43E7-44F2-9B25-0268B61F9DA2}" type="pres">
      <dgm:prSet presAssocID="{E0ED66C8-8F43-48CD-BA83-C9B835D81D98}" presName="FourConn_3-4" presStyleLbl="fgAccFollowNode1" presStyleIdx="2" presStyleCnt="3">
        <dgm:presLayoutVars>
          <dgm:bulletEnabled val="1"/>
        </dgm:presLayoutVars>
      </dgm:prSet>
      <dgm:spPr/>
    </dgm:pt>
    <dgm:pt modelId="{3C1F671F-56CC-4E19-BE9F-32464D3EC5D7}" type="pres">
      <dgm:prSet presAssocID="{E0ED66C8-8F43-48CD-BA83-C9B835D81D98}" presName="FourNodes_1_text" presStyleLbl="node1" presStyleIdx="3" presStyleCnt="4">
        <dgm:presLayoutVars>
          <dgm:bulletEnabled val="1"/>
        </dgm:presLayoutVars>
      </dgm:prSet>
      <dgm:spPr/>
    </dgm:pt>
    <dgm:pt modelId="{FE81E94D-0165-4CF7-8D33-E0778C1505DF}" type="pres">
      <dgm:prSet presAssocID="{E0ED66C8-8F43-48CD-BA83-C9B835D81D98}" presName="FourNodes_2_text" presStyleLbl="node1" presStyleIdx="3" presStyleCnt="4">
        <dgm:presLayoutVars>
          <dgm:bulletEnabled val="1"/>
        </dgm:presLayoutVars>
      </dgm:prSet>
      <dgm:spPr/>
    </dgm:pt>
    <dgm:pt modelId="{9EC950F2-1D63-4722-933A-FA9E04BE287B}" type="pres">
      <dgm:prSet presAssocID="{E0ED66C8-8F43-48CD-BA83-C9B835D81D98}" presName="FourNodes_3_text" presStyleLbl="node1" presStyleIdx="3" presStyleCnt="4">
        <dgm:presLayoutVars>
          <dgm:bulletEnabled val="1"/>
        </dgm:presLayoutVars>
      </dgm:prSet>
      <dgm:spPr/>
    </dgm:pt>
    <dgm:pt modelId="{10C07CE6-143D-40ED-BC00-2B6B752C5E29}" type="pres">
      <dgm:prSet presAssocID="{E0ED66C8-8F43-48CD-BA83-C9B835D81D9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83951A-0209-4A4D-AE83-BAE3385B3940}" type="presOf" srcId="{4B47ED5C-AC28-4A2F-8119-F8EDBC183FEF}" destId="{67E0819F-43E7-44F2-9B25-0268B61F9DA2}" srcOrd="0" destOrd="0" presId="urn:microsoft.com/office/officeart/2005/8/layout/vProcess5"/>
    <dgm:cxn modelId="{C5E8451F-5CAB-45DA-97C8-50E2BE6D4002}" type="presOf" srcId="{5DB336A8-62B9-4FD8-964F-C4AB4FA3E4D4}" destId="{72B5E50C-D5C3-493B-827E-CD267D73540A}" srcOrd="0" destOrd="0" presId="urn:microsoft.com/office/officeart/2005/8/layout/vProcess5"/>
    <dgm:cxn modelId="{F191CB30-9FE4-4496-B904-71A6AC2415F7}" srcId="{E0ED66C8-8F43-48CD-BA83-C9B835D81D98}" destId="{EC3E7E10-7865-47DA-BB3A-75CC0981580E}" srcOrd="2" destOrd="0" parTransId="{72D1F16F-8BBC-4BA3-B369-54CEC742CC76}" sibTransId="{4B47ED5C-AC28-4A2F-8119-F8EDBC183FEF}"/>
    <dgm:cxn modelId="{B102463B-4D94-4994-8577-95A398EBF962}" srcId="{E0ED66C8-8F43-48CD-BA83-C9B835D81D98}" destId="{5DB336A8-62B9-4FD8-964F-C4AB4FA3E4D4}" srcOrd="0" destOrd="0" parTransId="{CEEBCA31-8561-4073-9F1A-46E74D9A42F9}" sibTransId="{4918D4A4-D5A5-406A-96AC-F2B6265D38AB}"/>
    <dgm:cxn modelId="{E3779C42-48C6-4C2F-9B2A-3627D9AA5DBB}" type="presOf" srcId="{2B65EB03-60F8-4816-A551-8A23ECCFAFC1}" destId="{AF768EC4-F699-4E75-B066-9FF29C84A0BF}" srcOrd="0" destOrd="0" presId="urn:microsoft.com/office/officeart/2005/8/layout/vProcess5"/>
    <dgm:cxn modelId="{D394AD64-F666-4F23-AA38-E2F8F3AB0D43}" type="presOf" srcId="{2B65EB03-60F8-4816-A551-8A23ECCFAFC1}" destId="{FE81E94D-0165-4CF7-8D33-E0778C1505DF}" srcOrd="1" destOrd="0" presId="urn:microsoft.com/office/officeart/2005/8/layout/vProcess5"/>
    <dgm:cxn modelId="{722C1F77-D0A5-4ABF-BB89-42E53C3A92A3}" type="presOf" srcId="{391FCE50-F22E-4774-9259-B3E2639493FE}" destId="{F6787568-7E56-4A5C-B4BA-15A0D19DF50D}" srcOrd="0" destOrd="0" presId="urn:microsoft.com/office/officeart/2005/8/layout/vProcess5"/>
    <dgm:cxn modelId="{4658DA78-2B43-4BAA-82D5-1D8A7BA850C9}" type="presOf" srcId="{E0ED66C8-8F43-48CD-BA83-C9B835D81D98}" destId="{E70AC2A1-B6D1-4586-8448-A8B3398B98CE}" srcOrd="0" destOrd="0" presId="urn:microsoft.com/office/officeart/2005/8/layout/vProcess5"/>
    <dgm:cxn modelId="{1581C27C-24C8-4669-ACEE-32839178EE44}" type="presOf" srcId="{EC3E7E10-7865-47DA-BB3A-75CC0981580E}" destId="{9EC950F2-1D63-4722-933A-FA9E04BE287B}" srcOrd="1" destOrd="0" presId="urn:microsoft.com/office/officeart/2005/8/layout/vProcess5"/>
    <dgm:cxn modelId="{E778589D-1878-49DD-BEB8-64C71D890CA2}" type="presOf" srcId="{EC3E7E10-7865-47DA-BB3A-75CC0981580E}" destId="{35A293C0-02EB-42B8-ACD9-89F1B0E78601}" srcOrd="0" destOrd="0" presId="urn:microsoft.com/office/officeart/2005/8/layout/vProcess5"/>
    <dgm:cxn modelId="{07B94CA7-E56F-4BE4-B3F8-A8446B6A7AF4}" srcId="{E0ED66C8-8F43-48CD-BA83-C9B835D81D98}" destId="{2B65EB03-60F8-4816-A551-8A23ECCFAFC1}" srcOrd="1" destOrd="0" parTransId="{92AF1DF8-90CC-42B8-BBCF-6651746F5699}" sibTransId="{391FCE50-F22E-4774-9259-B3E2639493FE}"/>
    <dgm:cxn modelId="{3D09FBA7-9E12-4BDC-A106-628EDB708928}" srcId="{E0ED66C8-8F43-48CD-BA83-C9B835D81D98}" destId="{DCB009B0-4CCF-4F7F-8246-122F800F434D}" srcOrd="3" destOrd="0" parTransId="{BB1784F5-F788-4864-B7D2-9A632AD03D46}" sibTransId="{44DD6B9F-9E9B-4B6A-9025-DFE0301E36C1}"/>
    <dgm:cxn modelId="{D11472B9-F04E-4177-A62B-7A98C78BCFF6}" type="presOf" srcId="{4918D4A4-D5A5-406A-96AC-F2B6265D38AB}" destId="{951CFF59-06AD-42C5-A6AB-55C7B2AE5421}" srcOrd="0" destOrd="0" presId="urn:microsoft.com/office/officeart/2005/8/layout/vProcess5"/>
    <dgm:cxn modelId="{3520BEBF-A379-4656-B0FE-3DE24BD3DA38}" type="presOf" srcId="{5DB336A8-62B9-4FD8-964F-C4AB4FA3E4D4}" destId="{3C1F671F-56CC-4E19-BE9F-32464D3EC5D7}" srcOrd="1" destOrd="0" presId="urn:microsoft.com/office/officeart/2005/8/layout/vProcess5"/>
    <dgm:cxn modelId="{8D2D15C6-FC19-4044-82B8-B201965130BD}" type="presOf" srcId="{DCB009B0-4CCF-4F7F-8246-122F800F434D}" destId="{10C07CE6-143D-40ED-BC00-2B6B752C5E29}" srcOrd="1" destOrd="0" presId="urn:microsoft.com/office/officeart/2005/8/layout/vProcess5"/>
    <dgm:cxn modelId="{9D1F84DB-4DF1-4D45-8810-0ADA38254728}" type="presOf" srcId="{DCB009B0-4CCF-4F7F-8246-122F800F434D}" destId="{09E418BE-DCAA-46C2-BD6F-98B7F99B7087}" srcOrd="0" destOrd="0" presId="urn:microsoft.com/office/officeart/2005/8/layout/vProcess5"/>
    <dgm:cxn modelId="{E0148851-0D9A-4842-93C4-D8CD5F3AF152}" type="presParOf" srcId="{E70AC2A1-B6D1-4586-8448-A8B3398B98CE}" destId="{BC133E5A-497D-4437-88A6-E66BFA09A8DF}" srcOrd="0" destOrd="0" presId="urn:microsoft.com/office/officeart/2005/8/layout/vProcess5"/>
    <dgm:cxn modelId="{65CD9473-F2E6-44B7-9396-9A6DCC27E675}" type="presParOf" srcId="{E70AC2A1-B6D1-4586-8448-A8B3398B98CE}" destId="{72B5E50C-D5C3-493B-827E-CD267D73540A}" srcOrd="1" destOrd="0" presId="urn:microsoft.com/office/officeart/2005/8/layout/vProcess5"/>
    <dgm:cxn modelId="{25D0CB40-CA20-452D-8414-D05566008756}" type="presParOf" srcId="{E70AC2A1-B6D1-4586-8448-A8B3398B98CE}" destId="{AF768EC4-F699-4E75-B066-9FF29C84A0BF}" srcOrd="2" destOrd="0" presId="urn:microsoft.com/office/officeart/2005/8/layout/vProcess5"/>
    <dgm:cxn modelId="{F1C4FA00-639B-4558-8F0B-F21EC1C543AF}" type="presParOf" srcId="{E70AC2A1-B6D1-4586-8448-A8B3398B98CE}" destId="{35A293C0-02EB-42B8-ACD9-89F1B0E78601}" srcOrd="3" destOrd="0" presId="urn:microsoft.com/office/officeart/2005/8/layout/vProcess5"/>
    <dgm:cxn modelId="{D12CF427-D3A8-4084-9B7F-287C4C545AA9}" type="presParOf" srcId="{E70AC2A1-B6D1-4586-8448-A8B3398B98CE}" destId="{09E418BE-DCAA-46C2-BD6F-98B7F99B7087}" srcOrd="4" destOrd="0" presId="urn:microsoft.com/office/officeart/2005/8/layout/vProcess5"/>
    <dgm:cxn modelId="{02E51892-32FA-4F9E-B3B4-0CEA86DD19CC}" type="presParOf" srcId="{E70AC2A1-B6D1-4586-8448-A8B3398B98CE}" destId="{951CFF59-06AD-42C5-A6AB-55C7B2AE5421}" srcOrd="5" destOrd="0" presId="urn:microsoft.com/office/officeart/2005/8/layout/vProcess5"/>
    <dgm:cxn modelId="{9CA02439-1572-4F1F-8F54-F7CF5A14FEBA}" type="presParOf" srcId="{E70AC2A1-B6D1-4586-8448-A8B3398B98CE}" destId="{F6787568-7E56-4A5C-B4BA-15A0D19DF50D}" srcOrd="6" destOrd="0" presId="urn:microsoft.com/office/officeart/2005/8/layout/vProcess5"/>
    <dgm:cxn modelId="{B873BC03-F891-4C9C-B666-893A02E26FF8}" type="presParOf" srcId="{E70AC2A1-B6D1-4586-8448-A8B3398B98CE}" destId="{67E0819F-43E7-44F2-9B25-0268B61F9DA2}" srcOrd="7" destOrd="0" presId="urn:microsoft.com/office/officeart/2005/8/layout/vProcess5"/>
    <dgm:cxn modelId="{299AEAB1-106F-440F-A46B-0CA2B038D037}" type="presParOf" srcId="{E70AC2A1-B6D1-4586-8448-A8B3398B98CE}" destId="{3C1F671F-56CC-4E19-BE9F-32464D3EC5D7}" srcOrd="8" destOrd="0" presId="urn:microsoft.com/office/officeart/2005/8/layout/vProcess5"/>
    <dgm:cxn modelId="{E568C831-8D10-4480-8F5C-5850DC1A0541}" type="presParOf" srcId="{E70AC2A1-B6D1-4586-8448-A8B3398B98CE}" destId="{FE81E94D-0165-4CF7-8D33-E0778C1505DF}" srcOrd="9" destOrd="0" presId="urn:microsoft.com/office/officeart/2005/8/layout/vProcess5"/>
    <dgm:cxn modelId="{08D11590-397E-4E62-BE82-A62F4FB829F0}" type="presParOf" srcId="{E70AC2A1-B6D1-4586-8448-A8B3398B98CE}" destId="{9EC950F2-1D63-4722-933A-FA9E04BE287B}" srcOrd="10" destOrd="0" presId="urn:microsoft.com/office/officeart/2005/8/layout/vProcess5"/>
    <dgm:cxn modelId="{78C933A8-16A2-4FA6-B23A-E7D67F6D7765}" type="presParOf" srcId="{E70AC2A1-B6D1-4586-8448-A8B3398B98CE}" destId="{10C07CE6-143D-40ED-BC00-2B6B752C5E2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2FAE8-0917-48CE-9ED6-951F4BFF38A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89C7B-4071-4ED6-A24E-97FF72CCFE5D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Introduction</a:t>
          </a:r>
          <a:endParaRPr lang="en-US" sz="3600" kern="1200" dirty="0"/>
        </a:p>
      </dsp:txBody>
      <dsp:txXfrm>
        <a:off x="0" y="623"/>
        <a:ext cx="6492875" cy="1020830"/>
      </dsp:txXfrm>
    </dsp:sp>
    <dsp:sp modelId="{4FD77D36-D4EE-4698-8C51-138B9C88340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EAD12-0F56-4D0D-92FB-06E8CF444C5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 Analysis</a:t>
          </a:r>
        </a:p>
      </dsp:txBody>
      <dsp:txXfrm>
        <a:off x="0" y="1021453"/>
        <a:ext cx="6492875" cy="1020830"/>
      </dsp:txXfrm>
    </dsp:sp>
    <dsp:sp modelId="{D0D22071-4DAB-491E-B26C-036C8C16A3F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D2766-7659-4C6A-B4D7-0C7C056E648B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ER Diagram</a:t>
          </a:r>
          <a:endParaRPr lang="en-US" sz="3600" kern="1200" dirty="0"/>
        </a:p>
      </dsp:txBody>
      <dsp:txXfrm>
        <a:off x="0" y="2042284"/>
        <a:ext cx="6492875" cy="1020830"/>
      </dsp:txXfrm>
    </dsp:sp>
    <dsp:sp modelId="{FBAF00F2-A869-4AD5-81F3-A93F7862EE9A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3895-15D1-43A0-AC5D-00DD0122EDD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Architecture/Data Flow Diagram</a:t>
          </a:r>
        </a:p>
      </dsp:txBody>
      <dsp:txXfrm>
        <a:off x="0" y="3063115"/>
        <a:ext cx="6492875" cy="1020830"/>
      </dsp:txXfrm>
    </dsp:sp>
    <dsp:sp modelId="{0713ACA6-1788-4C3B-A82D-DFE64D1AFFA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E3F3-9227-41DA-9A6E-2C5A097BCDC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 Review</a:t>
          </a:r>
          <a:endParaRPr lang="en-US" sz="36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E50C-D5C3-493B-827E-CD267D73540A}">
      <dsp:nvSpPr>
        <dsp:cNvPr id="0" name=""/>
        <dsp:cNvSpPr/>
      </dsp:nvSpPr>
      <dsp:spPr>
        <a:xfrm>
          <a:off x="0" y="0"/>
          <a:ext cx="4989887" cy="1004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User Authentication</a:t>
          </a:r>
          <a:endParaRPr lang="en-IN" sz="3200" kern="1200" dirty="0"/>
        </a:p>
      </dsp:txBody>
      <dsp:txXfrm>
        <a:off x="29423" y="29423"/>
        <a:ext cx="3820975" cy="945738"/>
      </dsp:txXfrm>
    </dsp:sp>
    <dsp:sp modelId="{AF768EC4-F699-4E75-B066-9FF29C84A0BF}">
      <dsp:nvSpPr>
        <dsp:cNvPr id="0" name=""/>
        <dsp:cNvSpPr/>
      </dsp:nvSpPr>
      <dsp:spPr>
        <a:xfrm>
          <a:off x="417903" y="1187235"/>
          <a:ext cx="4989887" cy="10045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View All Deposits</a:t>
          </a:r>
          <a:endParaRPr lang="en-IN" sz="3200" kern="1200" dirty="0"/>
        </a:p>
      </dsp:txBody>
      <dsp:txXfrm>
        <a:off x="447326" y="1216658"/>
        <a:ext cx="3860158" cy="945738"/>
      </dsp:txXfrm>
    </dsp:sp>
    <dsp:sp modelId="{35A293C0-02EB-42B8-ACD9-89F1B0E78601}">
      <dsp:nvSpPr>
        <dsp:cNvPr id="0" name=""/>
        <dsp:cNvSpPr/>
      </dsp:nvSpPr>
      <dsp:spPr>
        <a:xfrm>
          <a:off x="829568" y="2374471"/>
          <a:ext cx="4989887" cy="1004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Avail/ Apply Deposits</a:t>
          </a:r>
          <a:endParaRPr lang="en-IN" sz="3200" kern="1200" dirty="0"/>
        </a:p>
      </dsp:txBody>
      <dsp:txXfrm>
        <a:off x="858991" y="2403894"/>
        <a:ext cx="3866395" cy="945738"/>
      </dsp:txXfrm>
    </dsp:sp>
    <dsp:sp modelId="{09E418BE-DCAA-46C2-BD6F-98B7F99B7087}">
      <dsp:nvSpPr>
        <dsp:cNvPr id="0" name=""/>
        <dsp:cNvSpPr/>
      </dsp:nvSpPr>
      <dsp:spPr>
        <a:xfrm>
          <a:off x="1247471" y="3561706"/>
          <a:ext cx="4989887" cy="1004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Calculate Maturity</a:t>
          </a:r>
          <a:endParaRPr lang="en-IN" sz="3200" kern="1200" dirty="0"/>
        </a:p>
      </dsp:txBody>
      <dsp:txXfrm>
        <a:off x="1276894" y="3591129"/>
        <a:ext cx="3860158" cy="945738"/>
      </dsp:txXfrm>
    </dsp:sp>
    <dsp:sp modelId="{951CFF59-06AD-42C5-A6AB-55C7B2AE5421}">
      <dsp:nvSpPr>
        <dsp:cNvPr id="0" name=""/>
        <dsp:cNvSpPr/>
      </dsp:nvSpPr>
      <dsp:spPr>
        <a:xfrm>
          <a:off x="4336907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4483827" y="769420"/>
        <a:ext cx="359139" cy="491367"/>
      </dsp:txXfrm>
    </dsp:sp>
    <dsp:sp modelId="{F6787568-7E56-4A5C-B4BA-15A0D19DF50D}">
      <dsp:nvSpPr>
        <dsp:cNvPr id="0" name=""/>
        <dsp:cNvSpPr/>
      </dsp:nvSpPr>
      <dsp:spPr>
        <a:xfrm>
          <a:off x="4754810" y="1956655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4901730" y="1956655"/>
        <a:ext cx="359139" cy="491367"/>
      </dsp:txXfrm>
    </dsp:sp>
    <dsp:sp modelId="{67E0819F-43E7-44F2-9B25-0268B61F9DA2}">
      <dsp:nvSpPr>
        <dsp:cNvPr id="0" name=""/>
        <dsp:cNvSpPr/>
      </dsp:nvSpPr>
      <dsp:spPr>
        <a:xfrm>
          <a:off x="5166476" y="3143891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5313396" y="3143891"/>
        <a:ext cx="359139" cy="49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2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5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9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5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5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sshettyb/DLTE-JavaFullStack-ShreyasShettyB2024/tree/main/DLTE-Project/DLTE-MyBank-BackE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CA31-8DD0-BCBF-D82D-E25733D4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My Bank Application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A5AA-B6B3-750D-478D-B9165B37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279" y="3996267"/>
            <a:ext cx="3594809" cy="113915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Module – 4 Deposits </a:t>
            </a:r>
          </a:p>
          <a:p>
            <a:pPr algn="l"/>
            <a:r>
              <a:rPr lang="en-GB" dirty="0"/>
              <a:t>Team: Revenue Rulers</a:t>
            </a:r>
            <a:endParaRPr lang="en-IN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47287E09-7FB8-24E6-C636-6B768E49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759A-8C3B-ED18-6EC7-9F317933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Contents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18E6DE2-8EC1-B07F-04A1-1040E6722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782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7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4ADE-ECC5-6781-09FA-B1214BC8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B325-5635-3C18-81AE-1AF9C358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My Bank Application is a part of a whole Internet Banking Ecosystem.</a:t>
            </a:r>
          </a:p>
          <a:p>
            <a:r>
              <a:rPr lang="en-GB" dirty="0"/>
              <a:t>We Would be showcasing our contribution with respect to Deposits. </a:t>
            </a:r>
          </a:p>
          <a:p>
            <a:r>
              <a:rPr lang="en-GB" dirty="0"/>
              <a:t>Each Member is assigned with a common task of displaying Deposits.</a:t>
            </a:r>
          </a:p>
          <a:p>
            <a:r>
              <a:rPr lang="en-GB" dirty="0"/>
              <a:t>We also have functionality like apply, search and </a:t>
            </a:r>
            <a:r>
              <a:rPr lang="en-GB"/>
              <a:t>a Returns </a:t>
            </a:r>
            <a:r>
              <a:rPr lang="en-GB" dirty="0"/>
              <a:t>Calculator developed by Individual members of the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62B9A-AD62-0C61-72B5-E4DF8863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12" y="1284051"/>
            <a:ext cx="3028285" cy="3723836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3600" dirty="0"/>
              <a:t>Requirement Analysis</a:t>
            </a:r>
          </a:p>
        </p:txBody>
      </p:sp>
      <p:sp useBgFill="1">
        <p:nvSpPr>
          <p:cNvPr id="40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FF481F4-6CB3-36CA-9238-B60422A2A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73924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6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DE82B-B517-727E-0252-83D5C13B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 application&#10;&#10;Description automatically generated">
            <a:extLst>
              <a:ext uri="{FF2B5EF4-FFF2-40B4-BE49-F238E27FC236}">
                <a16:creationId xmlns:a16="http://schemas.microsoft.com/office/drawing/2014/main" id="{A74D872B-3D27-F4BB-A55B-874CE792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307984"/>
            <a:ext cx="6202778" cy="39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D7EF-ED67-0F44-4FAA-8D6CC950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Architecture</a:t>
            </a:r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D7A925EA-0DFD-9517-365C-1514B6B9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31" y="1013895"/>
            <a:ext cx="7175863" cy="28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2B99C-65D8-215A-275E-8847EDDE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GB" dirty="0"/>
              <a:t>Code Review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8ED5-8AA0-D06F-FC6E-55BA6535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n-GB" sz="2000"/>
              <a:t>GitHub Link:</a:t>
            </a:r>
            <a:r>
              <a:rPr lang="en-IN" sz="2000">
                <a:hlinkClick r:id="rId3"/>
              </a:rPr>
              <a:t>DLTE-JavaFullStack-ShreyasShettyB2024/DLTE-Project/DLTE-MyBank-BackEnd at main · shreyasshettyb/DLTE-JavaFullStack-ShreyasShettyB2024 (github.com)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62690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780CB-C03D-6240-F738-A9A39B85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C4A1E17-51E5-0960-AAEE-6E09A635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3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5C5F7F-A4F2-4AA6-8387-FC1D1C2E6A5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</TotalTime>
  <Words>121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Corbel</vt:lpstr>
      <vt:lpstr>Parallax</vt:lpstr>
      <vt:lpstr>My Bank Application Review</vt:lpstr>
      <vt:lpstr>Contents</vt:lpstr>
      <vt:lpstr>Introduction</vt:lpstr>
      <vt:lpstr>Requirement Analysis</vt:lpstr>
      <vt:lpstr>ER Diagram</vt:lpstr>
      <vt:lpstr>Architecture</vt:lpstr>
      <vt:lpstr>Code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DLTE Backend Review</dc:title>
  <dc:creator>Shreyas Shetty B (Ext)</dc:creator>
  <cp:lastModifiedBy>Shreyas Shetty B (Ext)</cp:lastModifiedBy>
  <cp:revision>2</cp:revision>
  <dcterms:created xsi:type="dcterms:W3CDTF">2024-04-07T11:09:17Z</dcterms:created>
  <dcterms:modified xsi:type="dcterms:W3CDTF">2024-05-08T04:08:57Z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2024-04-15T03:49:10Z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770dd890-3fbe-44e9-bfa8-5a75e0ce1f4d</vt:lpwstr>
  </property>
  <property fmtid="{D5CDD505-2E9C-101B-9397-08002B2CF9AE}" pid="8" name="MSIP_Label_3b623b29-abd1-4de3-a20c-27566d79b7c7_ContentBits">
    <vt:lpwstr>0</vt:lpwstr>
  </property>
</Properties>
</file>