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bc235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0bc235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0bc235f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0bc235f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0bc235f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0bc235f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0bc235f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0bc235f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0bc235f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0bc235f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AAIPL - Team ACB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Tejas Tanksale &amp; Shreyas 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focussed on 2 main things: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teach the model to reason, we needed to train it with correct question and answer 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get precise answers, we needed the model to think in a coherent manner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finetuning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decided to use the supervised finetuning </a:t>
            </a:r>
            <a:r>
              <a:rPr lang="en-GB"/>
              <a:t>approach to teach the model to reason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Focus on providing training set with maximum explanations for answers in order to help model understand reasoning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set - 450 + 100 sets of questions and answers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 set generated by QWEN3 4B model, validated by a GPT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Trained for 15 epochs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Checkpoint 800 considered ~approximately 6-7 iterations to prevent overfitting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 Same model used for questions agent as well as answer agent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Finetuning - Question agent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was modified to include the following: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</a:t>
            </a:r>
            <a:r>
              <a:rPr lang="en-GB"/>
              <a:t> of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Level of </a:t>
            </a:r>
            <a:r>
              <a:rPr lang="en-GB"/>
              <a:t>difficulty</a:t>
            </a:r>
            <a:r>
              <a:rPr lang="en-GB"/>
              <a:t> to allow for fine control over precision in valid question set generation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difficult = more </a:t>
            </a:r>
            <a:r>
              <a:rPr lang="en-GB"/>
              <a:t>errors in question set, less difficult = less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finetuning - Answers agent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Prompt was modified to include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Precise Instructions for focus on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Instructions to enforce logical thinking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Instructions to think in a stepwise manner, cross validate responses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Github link:</a:t>
            </a:r>
            <a:r>
              <a:rPr lang="en-GB"/>
              <a:t> </a:t>
            </a:r>
            <a:r>
              <a:rPr lang="en-GB"/>
              <a:t>https://github.com/shreyassks/AAIPL_134_199_204_179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Huggingface link: </a:t>
            </a:r>
            <a:r>
              <a:rPr lang="en-GB"/>
              <a:t>https://huggingface.co/skshreyas714/AAPL_Team_ACB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