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5.jpg" ContentType="image/png"/>
  <Override PartName="/ppt/media/image6.jpg" ContentType="image/png"/>
  <Override PartName="/ppt/media/image7.jpg" ContentType="image/png"/>
  <Override PartName="/ppt/media/image8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71" r:id="rId2"/>
    <p:sldId id="272" r:id="rId3"/>
    <p:sldId id="258" r:id="rId4"/>
    <p:sldId id="260" r:id="rId5"/>
    <p:sldId id="268" r:id="rId6"/>
    <p:sldId id="270" r:id="rId7"/>
    <p:sldId id="261" r:id="rId8"/>
    <p:sldId id="263" r:id="rId9"/>
    <p:sldId id="262" r:id="rId10"/>
    <p:sldId id="264" r:id="rId11"/>
    <p:sldId id="267" r:id="rId12"/>
    <p:sldId id="259" r:id="rId13"/>
    <p:sldId id="265" r:id="rId14"/>
    <p:sldId id="266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7A879-61FF-4C67-85CD-8643E28B69EF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84D76E-DB19-4ADA-B9CF-036176E5A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683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8CF2-C3F8-4B33-B6F0-43CFF37AEC06}" type="datetime1">
              <a:rPr lang="en-IN" smtClean="0"/>
              <a:t>04-05-2022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CE75E-576C-44A6-9AC4-A2FB801F6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38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06ECF-910A-47BD-BA6E-C3E023047A09}" type="datetime1">
              <a:rPr lang="en-IN" smtClean="0"/>
              <a:t>04-05-2022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CE75E-576C-44A6-9AC4-A2FB801F6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78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0E320-76DD-4176-85C1-D34F92A99F41}" type="datetime1">
              <a:rPr lang="en-IN" smtClean="0"/>
              <a:t>04-05-2022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CE75E-576C-44A6-9AC4-A2FB801F6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748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A70CE-C581-4FDB-93A5-4206C297C1C5}" type="datetime1">
              <a:rPr lang="en-IN" smtClean="0"/>
              <a:t>04-05-2022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CE75E-576C-44A6-9AC4-A2FB801F6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950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78E7-FF40-45F6-A8D5-7D092F884E1A}" type="datetime1">
              <a:rPr lang="en-IN" smtClean="0"/>
              <a:t>04-05-2022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CE75E-576C-44A6-9AC4-A2FB801F6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30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11ACF-9855-4D0A-8D86-B9E9C6177D04}" type="datetime1">
              <a:rPr lang="en-IN" smtClean="0"/>
              <a:t>04-05-2022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CE75E-576C-44A6-9AC4-A2FB801F6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784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ABBEA-D8AE-4A96-94D6-6C6C98410773}" type="datetime1">
              <a:rPr lang="en-IN" smtClean="0"/>
              <a:t>04-05-2022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CE75E-576C-44A6-9AC4-A2FB801F6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169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A983-9567-499A-9A81-7851070592D1}" type="datetime1">
              <a:rPr lang="en-IN" smtClean="0"/>
              <a:t>04-05-2022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CE75E-576C-44A6-9AC4-A2FB801F6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272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02F3-B8D1-41CA-9B22-D990F545C924}" type="datetime1">
              <a:rPr lang="en-IN" smtClean="0"/>
              <a:t>04-05-2022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CE75E-576C-44A6-9AC4-A2FB801F6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266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4E528-D2CE-4FE8-A6EC-D0766E394F29}" type="datetime1">
              <a:rPr lang="en-IN" smtClean="0"/>
              <a:t>04-05-2022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CE75E-576C-44A6-9AC4-A2FB801F6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6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E5877-EDF2-4BFA-9573-687BF2A663B6}" type="datetime1">
              <a:rPr lang="en-IN" smtClean="0"/>
              <a:t>04-05-2022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CE75E-576C-44A6-9AC4-A2FB801F6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629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DC1D8EA-27E7-4F6B-A13B-5BCAC25393D7}" type="datetime1">
              <a:rPr lang="en-IN" smtClean="0"/>
              <a:t>04-05-2022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8A5CE75E-576C-44A6-9AC4-A2FB801F6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204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servicenow.com/dev.do#!/" TargetMode="External"/><Relationship Id="rId2" Type="http://schemas.openxmlformats.org/officeDocument/2006/relationships/hyperlink" Target="https://createl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lutter.dev/development.com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ri-siddhartha-institute-of-technology-ssit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1"/>
            <a:ext cx="2025267" cy="1864167"/>
          </a:xfrm>
          <a:prstGeom prst="rect">
            <a:avLst/>
          </a:prstGeom>
        </p:spPr>
      </p:pic>
      <p:pic>
        <p:nvPicPr>
          <p:cNvPr id="6" name="Picture 5" descr="Sri_Siddhartha_Academy_of_Higher_Education_Universtiy_SSAHE_SSU_Logo_Tumkur-300x30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43888" y="-8876"/>
            <a:ext cx="2048112" cy="17280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54216" y="231299"/>
            <a:ext cx="76073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200" b="1" dirty="0">
                <a:latin typeface="Arial" pitchFamily="34" charset="0"/>
                <a:cs typeface="Arial" pitchFamily="34" charset="0"/>
              </a:rPr>
              <a:t>	            SRI SIDDHARTHA INSTITUTE OF TECHNOLOGY</a:t>
            </a:r>
            <a:endParaRPr lang="en-US" sz="2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88253" y="571480"/>
            <a:ext cx="7668766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850" dirty="0">
                <a:latin typeface="Franklin Gothic Book" pitchFamily="34" charset="0"/>
                <a:cs typeface="Arial" pitchFamily="34" charset="0"/>
              </a:rPr>
              <a:t>        (A Constituent College of Sri Siddhartha Academy of Higher Education)</a:t>
            </a:r>
          </a:p>
          <a:p>
            <a:pPr algn="ctr"/>
            <a:r>
              <a:rPr lang="en-IN" sz="1850" dirty="0">
                <a:latin typeface="Franklin Gothic Book" pitchFamily="34" charset="0"/>
                <a:cs typeface="Arial" pitchFamily="34" charset="0"/>
              </a:rPr>
              <a:t>   MARALUR, TUMAKURU-572105</a:t>
            </a:r>
            <a:endParaRPr lang="en-US" sz="1850" dirty="0">
              <a:latin typeface="Franklin Gothic Book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89090" y="1379100"/>
            <a:ext cx="5865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>
                <a:latin typeface="Franklin Gothic Medium" pitchFamily="34" charset="0"/>
              </a:rPr>
              <a:t>            Department of Computer Science And Engineering</a:t>
            </a:r>
            <a:endParaRPr lang="en-US" dirty="0">
              <a:latin typeface="Franklin Gothic Medium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28748" y="1788412"/>
            <a:ext cx="4262996" cy="1003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100" dirty="0">
                <a:latin typeface="Times New Roman" pitchFamily="18" charset="0"/>
                <a:cs typeface="Times New Roman" pitchFamily="18" charset="0"/>
              </a:rPr>
              <a:t> PHASE 1 </a:t>
            </a:r>
          </a:p>
          <a:p>
            <a:pPr algn="ctr">
              <a:lnSpc>
                <a:spcPct val="150000"/>
              </a:lnSpc>
            </a:pPr>
            <a:r>
              <a:rPr lang="en-IN" sz="2100" dirty="0">
                <a:latin typeface="Times New Roman" pitchFamily="18" charset="0"/>
                <a:cs typeface="Times New Roman" pitchFamily="18" charset="0"/>
              </a:rPr>
              <a:t>PROJECT  PRESENTATION  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0808" y="2867776"/>
            <a:ext cx="10915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b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“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 APP</a:t>
            </a:r>
            <a:r>
              <a:rPr lang="en-IN" sz="2200" b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endParaRPr lang="en-US" sz="2200" b="1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5495" y="3506732"/>
            <a:ext cx="31470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Submitted by:-</a:t>
            </a: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Shreyas T M              -18CS088</a:t>
            </a: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Rakesh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Honnamore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  -18CS071</a:t>
            </a: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Vinod S C                  -18CS114</a:t>
            </a: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Sahana B D                -18CS079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81590" y="3849082"/>
            <a:ext cx="32238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Under the guidance of :- </a:t>
            </a:r>
          </a:p>
          <a:p>
            <a:pPr algn="r"/>
            <a:r>
              <a:rPr lang="en-IN" b="1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MADHUMALA G             </a:t>
            </a:r>
          </a:p>
          <a:p>
            <a:pPr algn="r"/>
            <a:r>
              <a:rPr lang="en-IN" dirty="0">
                <a:latin typeface="Times New Roman" pitchFamily="18" charset="0"/>
                <a:cs typeface="Times New Roman" pitchFamily="18" charset="0"/>
              </a:rPr>
              <a:t>Assistant Professor, CSE Dept.</a:t>
            </a:r>
          </a:p>
          <a:p>
            <a:pPr algn="r"/>
            <a:r>
              <a:rPr lang="en-IN" dirty="0" err="1">
                <a:latin typeface="Times New Roman" pitchFamily="18" charset="0"/>
                <a:cs typeface="Times New Roman" pitchFamily="18" charset="0"/>
              </a:rPr>
              <a:t>SSIT,Tumakuru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.     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4059" y="5693637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Date :- 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05</a:t>
            </a:r>
            <a:r>
              <a:rPr lang="en-IN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/01/2022</a:t>
            </a:r>
            <a:endParaRPr lang="en-US" sz="1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8AD4E2-3541-42BE-9B13-3851A69AF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CE75E-576C-44A6-9AC4-A2FB801F65B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077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88849-7689-482B-8581-457FB0338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907" y="2540155"/>
            <a:ext cx="10338786" cy="1037547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B1FF92-A0C7-44DA-9B18-6D3DDEA0DD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723" y="365125"/>
            <a:ext cx="8114190" cy="5597371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68FF73-7585-4579-BB9E-037C38B88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CE75E-576C-44A6-9AC4-A2FB801F65B0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509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C5746-4434-4A8F-9ADF-5A35506CA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76" y="247991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B357A64-4D9E-46A2-825F-B3F883523A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694" y="1369380"/>
            <a:ext cx="7676045" cy="4119239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3DB52E-052B-4511-844C-F2981FFD8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CE75E-576C-44A6-9AC4-A2FB801F65B0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572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EB726-27C2-4944-A1D3-3A6203371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47" y="1398506"/>
            <a:ext cx="4471398" cy="3910339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2F6ED-3D94-4E94-A984-509D690A7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Inc. was founded in palo Alto , California in October 2003 by Andy Rubin , Rich Miner , Nick sears , Chris White.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July 2005, Google acquired Android Inc. for at least $50 million.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/>
          </a:p>
          <a:p>
            <a:pPr algn="just"/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ED9B8-7529-4688-9FA5-E42C9638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CE75E-576C-44A6-9AC4-A2FB801F65B0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960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1D413-BFEF-48C4-9993-CA9FA05B3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5556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CC83B-024F-482A-AFB0-149530E2C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868" y="3512058"/>
            <a:ext cx="7315200" cy="31170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the end of this project ,the project management can be done virtually. Through this the faculty , project coordinator and student connect virtually and discuss about the project.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93C8A-0422-460F-8D02-B7C45A16D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CE75E-576C-44A6-9AC4-A2FB801F65B0}" type="slidenum">
              <a:rPr lang="en-IN" smtClean="0"/>
              <a:t>13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CC3233-EE5B-4D36-B25A-34DEF0759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068" y="952501"/>
            <a:ext cx="5316008" cy="302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447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6858C-3FCD-42F3-ABE8-A574EC957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22036"/>
            <a:ext cx="3616349" cy="2604784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212BB-C824-4EC6-81E2-AF366F70F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https://creately.com/</a:t>
            </a:r>
            <a:endParaRPr lang="en-IN" dirty="0"/>
          </a:p>
          <a:p>
            <a:r>
              <a:rPr lang="en-IN" dirty="0">
                <a:hlinkClick r:id="rId3"/>
              </a:rPr>
              <a:t>https://developer.servicenow.com/dev.do#!/</a:t>
            </a:r>
            <a:endParaRPr lang="en-IN" dirty="0"/>
          </a:p>
          <a:p>
            <a:r>
              <a:rPr lang="en-IN" dirty="0">
                <a:hlinkClick r:id="rId4"/>
              </a:rPr>
              <a:t>https://flutter.dev/development.com/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20B33B-EFA0-433C-B80A-AD17AB6D5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CE75E-576C-44A6-9AC4-A2FB801F65B0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025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000"/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1B6B7-495B-45C9-A19F-39909345A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 YOU</a:t>
            </a:r>
            <a:endParaRPr lang="en-IN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E7F2C-9285-43DA-9136-6EF64D903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CE75E-576C-44A6-9AC4-A2FB801F65B0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981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B3521-1514-4419-BA9C-0E0EEA67C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D68D6-BA07-4ABA-8A86-CFDDD9657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REQUIREMENTS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753AB-F332-46A6-BB87-F2BD631FC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CE75E-576C-44A6-9AC4-A2FB801F65B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435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9E30F-1500-42CF-AFB4-E2C19D50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8C7CE-7C8B-4780-BA85-B8AAB9456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Mobile Technology.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methods to Apps.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Thus we are proposing the 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 App.</a:t>
            </a:r>
          </a:p>
          <a:p>
            <a:pPr mar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E3281C-ED96-42E9-B92B-B6643C9DD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CE75E-576C-44A6-9AC4-A2FB801F65B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909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F65F6-465E-4924-B709-DC8115601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238" y="233362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PROJECT 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8C659-BF2E-4663-9E79-435E6089B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9638" y="104776"/>
            <a:ext cx="6655294" cy="5940918"/>
          </a:xfrm>
        </p:spPr>
        <p:txBody>
          <a:bodyPr>
            <a:normAutofit/>
          </a:bodyPr>
          <a:lstStyle/>
          <a:p>
            <a:pPr algn="just"/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 of the project ?</a:t>
            </a:r>
          </a:p>
          <a:p>
            <a:pPr algn="just"/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of the project ?</a:t>
            </a:r>
          </a:p>
          <a:p>
            <a:pPr algn="just"/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of the project ?</a:t>
            </a:r>
          </a:p>
          <a:p>
            <a:pPr algn="just"/>
            <a:endParaRPr lang="en-US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04BADB-0622-4C01-B18A-180BE98A7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619" y="2858062"/>
            <a:ext cx="4607511" cy="379038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7CCF8-0E10-4DFE-8BC4-555674C5A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CE75E-576C-44A6-9AC4-A2FB801F65B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978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D6F69FA-E096-4A8F-8B7A-A173E068B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235" y="1076419"/>
            <a:ext cx="7315200" cy="520009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B4C35-0F42-48AB-AE18-393F842ED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CE75E-576C-44A6-9AC4-A2FB801F65B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452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4A968-5D26-4586-BA71-5E28A1623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Sources 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E7720-954F-4590-A587-4143801AB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stories and plans are collected from respective Guide, Project coordinator, HOD ,and other faculties.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helped us to open up for a new view of the working of App.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6EDF10-7C3D-48D4-8F09-F880818D6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CE75E-576C-44A6-9AC4-A2FB801F65B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75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56104-E63C-4130-B109-246C038F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6099" y="2717708"/>
            <a:ext cx="7835283" cy="922137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PROJECT 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COORDINATOR 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MODULE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554D73-DC16-4D8E-9F75-D3CE096F87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417" y="866204"/>
            <a:ext cx="6466765" cy="5125591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62DF0F-9CA5-47BC-8AFA-8390F5275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CE75E-576C-44A6-9AC4-A2FB801F65B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40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6FFA6-1FF1-43D7-8105-112F73CC6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1" y="2914665"/>
            <a:ext cx="10028068" cy="1028669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 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1B0B73C9-C9B9-4E12-866A-986A9344E4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621" y="559292"/>
            <a:ext cx="6844683" cy="5544105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FD6E42-3C2F-4A26-AF76-FB74BA00E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CE75E-576C-44A6-9AC4-A2FB801F65B0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900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B565D-8A34-4D3F-B31E-8DAB82C84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HOD MODULE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A4B16DD-0917-43E2-8DEB-50C7CE934C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481" y="805515"/>
            <a:ext cx="7324076" cy="5237826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44A294-FCBE-454F-9862-53AC646E8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CE75E-576C-44A6-9AC4-A2FB801F65B0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88873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1085</TotalTime>
  <Words>316</Words>
  <Application>Microsoft Office PowerPoint</Application>
  <PresentationFormat>Widescreen</PresentationFormat>
  <Paragraphs>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Corbel</vt:lpstr>
      <vt:lpstr>Franklin Gothic Book</vt:lpstr>
      <vt:lpstr>Franklin Gothic Medium</vt:lpstr>
      <vt:lpstr>Times New Roman</vt:lpstr>
      <vt:lpstr>Wingdings 2</vt:lpstr>
      <vt:lpstr>Frame</vt:lpstr>
      <vt:lpstr>PowerPoint Presentation</vt:lpstr>
      <vt:lpstr>CONTENTS</vt:lpstr>
      <vt:lpstr>ABSTRACT</vt:lpstr>
      <vt:lpstr>  PROJECT  OVERVIEW</vt:lpstr>
      <vt:lpstr>PowerPoint Presentation</vt:lpstr>
      <vt:lpstr>Sources </vt:lpstr>
      <vt:lpstr>        PROJECT    COORDINATOR          MODULE</vt:lpstr>
      <vt:lpstr>FACULTY  MODULE</vt:lpstr>
      <vt:lpstr>     HOD MODULE</vt:lpstr>
      <vt:lpstr>STUDENT  MODULE</vt:lpstr>
      <vt:lpstr>WORKFLOW</vt:lpstr>
      <vt:lpstr>REQUIREMENTS</vt:lpstr>
      <vt:lpstr>CONCLUSION</vt:lpstr>
      <vt:lpstr>BIBLIOGRAPHY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Shreyas Tm</dc:creator>
  <cp:lastModifiedBy>Shreyas Tm</cp:lastModifiedBy>
  <cp:revision>67</cp:revision>
  <dcterms:created xsi:type="dcterms:W3CDTF">2022-01-02T13:41:09Z</dcterms:created>
  <dcterms:modified xsi:type="dcterms:W3CDTF">2022-05-04T09:34:43Z</dcterms:modified>
</cp:coreProperties>
</file>