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>
        <p:scale>
          <a:sx n="90" d="100"/>
          <a:sy n="90" d="100"/>
        </p:scale>
        <p:origin x="8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2391508"/>
            <a:ext cx="8574622" cy="1604759"/>
          </a:xfrm>
        </p:spPr>
        <p:txBody>
          <a:bodyPr/>
          <a:lstStyle/>
          <a:p>
            <a:pPr algn="l"/>
            <a:r>
              <a:rPr lang="en-US" dirty="0" smtClean="0">
                <a:latin typeface="+mn-lt"/>
              </a:rPr>
              <a:t>Milestone 3 Progress 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Sheryas</a:t>
            </a:r>
            <a:r>
              <a:rPr lang="en-US" dirty="0" smtClean="0"/>
              <a:t> </a:t>
            </a:r>
            <a:r>
              <a:rPr lang="en-US" dirty="0" err="1" smtClean="0"/>
              <a:t>Ugemuge</a:t>
            </a:r>
            <a:r>
              <a:rPr lang="en-US" dirty="0" smtClean="0"/>
              <a:t>, Mohammed </a:t>
            </a:r>
            <a:r>
              <a:rPr lang="en-US" dirty="0" err="1" smtClean="0"/>
              <a:t>Alhabsi</a:t>
            </a:r>
            <a:r>
              <a:rPr lang="en-US" dirty="0" smtClean="0"/>
              <a:t>, Yaqeen Alkathiri, </a:t>
            </a:r>
            <a:r>
              <a:rPr lang="en-US" dirty="0" err="1" smtClean="0"/>
              <a:t>Shiru</a:t>
            </a:r>
            <a:r>
              <a:rPr lang="en-US" dirty="0" smtClean="0"/>
              <a:t> </a:t>
            </a:r>
            <a:r>
              <a:rPr lang="en-US" dirty="0" err="1" smtClean="0"/>
              <a:t>Hou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4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for current 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extracting behaviors.</a:t>
            </a:r>
          </a:p>
          <a:p>
            <a:r>
              <a:rPr lang="en-US" dirty="0" smtClean="0"/>
              <a:t>Program to merge and format data.</a:t>
            </a:r>
          </a:p>
          <a:p>
            <a:r>
              <a:rPr lang="en-US" dirty="0" smtClean="0"/>
              <a:t>Compile Information.</a:t>
            </a:r>
          </a:p>
          <a:p>
            <a:r>
              <a:rPr lang="en-US" dirty="0" smtClean="0"/>
              <a:t>Change behaviors extracting with the number of weeks as parameter.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4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extracted by </a:t>
            </a:r>
            <a:r>
              <a:rPr lang="en-US" dirty="0" err="1" smtClean="0"/>
              <a:t>Shiru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between when unit was available and ASR </a:t>
            </a:r>
            <a:r>
              <a:rPr lang="en-US" dirty="0" smtClean="0"/>
              <a:t>submission</a:t>
            </a:r>
          </a:p>
          <a:p>
            <a:r>
              <a:rPr lang="en-US" dirty="0"/>
              <a:t>Study guide video or podcast and guide </a:t>
            </a:r>
            <a:r>
              <a:rPr lang="en-US" dirty="0" smtClean="0"/>
              <a:t>materials</a:t>
            </a:r>
          </a:p>
          <a:p>
            <a:r>
              <a:rPr lang="en-US" dirty="0"/>
              <a:t>Total number of each students reviewed </a:t>
            </a:r>
            <a:r>
              <a:rPr lang="en-US" dirty="0" smtClean="0"/>
              <a:t>activities</a:t>
            </a:r>
          </a:p>
          <a:p>
            <a:r>
              <a:rPr lang="en-US" dirty="0"/>
              <a:t>Total number of each students study supplemental materials activities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28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by Yaqeen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Number of ASRs </a:t>
            </a:r>
            <a:r>
              <a:rPr lang="en-US" dirty="0" smtClean="0"/>
              <a:t>submitted</a:t>
            </a:r>
          </a:p>
          <a:p>
            <a:r>
              <a:rPr lang="en-US" dirty="0"/>
              <a:t>Number of tests B submitted </a:t>
            </a:r>
            <a:endParaRPr lang="en-US" dirty="0" smtClean="0"/>
          </a:p>
          <a:p>
            <a:r>
              <a:rPr lang="en-US" dirty="0"/>
              <a:t>Number of optional assignments </a:t>
            </a:r>
            <a:r>
              <a:rPr lang="en-US" dirty="0" smtClean="0"/>
              <a:t>submitted</a:t>
            </a:r>
          </a:p>
          <a:p>
            <a:r>
              <a:rPr lang="en-US" dirty="0" smtClean="0"/>
              <a:t>Number </a:t>
            </a:r>
            <a:r>
              <a:rPr lang="en-US" dirty="0"/>
              <a:t>of late ASRs </a:t>
            </a:r>
            <a:r>
              <a:rPr lang="en-US" dirty="0" smtClean="0"/>
              <a:t>submitted</a:t>
            </a:r>
          </a:p>
          <a:p>
            <a:r>
              <a:rPr lang="en-US" dirty="0"/>
              <a:t>Time between when unit was available and Tests B submission in </a:t>
            </a:r>
            <a:r>
              <a:rPr lang="en-US" dirty="0" smtClean="0"/>
              <a:t>days</a:t>
            </a:r>
          </a:p>
          <a:p>
            <a:r>
              <a:rPr lang="en-US" dirty="0"/>
              <a:t>Time between when unit was available and </a:t>
            </a:r>
            <a:r>
              <a:rPr lang="en-US" dirty="0" smtClean="0"/>
              <a:t>Surveys </a:t>
            </a:r>
            <a:r>
              <a:rPr lang="en-US" dirty="0"/>
              <a:t>submission in </a:t>
            </a:r>
            <a:r>
              <a:rPr lang="en-US" dirty="0" smtClean="0"/>
              <a:t>days</a:t>
            </a:r>
          </a:p>
          <a:p>
            <a:r>
              <a:rPr lang="en-US" dirty="0" smtClean="0"/>
              <a:t>Duration time for Final A</a:t>
            </a:r>
            <a:endParaRPr lang="en-US" dirty="0" smtClean="0"/>
          </a:p>
          <a:p>
            <a:r>
              <a:rPr lang="en-US" dirty="0" smtClean="0"/>
              <a:t>Duration time for ASR Units</a:t>
            </a:r>
          </a:p>
          <a:p>
            <a:r>
              <a:rPr lang="en-US" dirty="0" smtClean="0"/>
              <a:t>Duration time for Surveys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by </a:t>
            </a:r>
            <a:r>
              <a:rPr lang="en-US" dirty="0" err="1" smtClean="0"/>
              <a:t>Sheryas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</a:t>
            </a:r>
            <a:r>
              <a:rPr lang="en-US" dirty="0" smtClean="0"/>
              <a:t>logins</a:t>
            </a:r>
          </a:p>
          <a:p>
            <a:r>
              <a:rPr lang="en-US" dirty="0" smtClean="0"/>
              <a:t>Average activity per session </a:t>
            </a:r>
          </a:p>
          <a:p>
            <a:r>
              <a:rPr lang="en-US" dirty="0" smtClean="0"/>
              <a:t>Time taken for each test</a:t>
            </a:r>
          </a:p>
          <a:p>
            <a:r>
              <a:rPr lang="en-US" dirty="0" smtClean="0"/>
              <a:t>Number of days where the student did not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by Mohammed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meetings </a:t>
            </a:r>
            <a:r>
              <a:rPr lang="en-US" dirty="0" smtClean="0"/>
              <a:t>attended</a:t>
            </a:r>
          </a:p>
          <a:p>
            <a:r>
              <a:rPr lang="en-US" dirty="0" smtClean="0"/>
              <a:t>Number of procedure quizzes</a:t>
            </a:r>
          </a:p>
          <a:p>
            <a:r>
              <a:rPr lang="en-US" dirty="0" smtClean="0"/>
              <a:t>Number of surveys</a:t>
            </a:r>
          </a:p>
          <a:p>
            <a:r>
              <a:rPr lang="en-US" dirty="0" smtClean="0"/>
              <a:t>Number of </a:t>
            </a:r>
            <a:r>
              <a:rPr lang="en-US" dirty="0" err="1" smtClean="0"/>
              <a:t>CyberRat</a:t>
            </a:r>
            <a:r>
              <a:rPr lang="en-US" dirty="0" smtClean="0"/>
              <a:t> assignments</a:t>
            </a:r>
          </a:p>
          <a:p>
            <a:r>
              <a:rPr lang="en-US" dirty="0" smtClean="0"/>
              <a:t>Average activity for each test </a:t>
            </a:r>
          </a:p>
          <a:p>
            <a:r>
              <a:rPr lang="en-US" dirty="0"/>
              <a:t>How early does the student take Tests </a:t>
            </a:r>
            <a:r>
              <a:rPr lang="en-US" dirty="0" smtClean="0"/>
              <a:t>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56" y="2247314"/>
            <a:ext cx="10018713" cy="1752599"/>
          </a:xfrm>
        </p:spPr>
        <p:txBody>
          <a:bodyPr/>
          <a:lstStyle/>
          <a:p>
            <a:r>
              <a:rPr lang="en-US" sz="6600" dirty="0" smtClean="0"/>
              <a:t>Questions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37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</TotalTime>
  <Words>197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Arial</vt:lpstr>
      <vt:lpstr>Parallax</vt:lpstr>
      <vt:lpstr>Milestone 3 Progress </vt:lpstr>
      <vt:lpstr>Progress for current milestone</vt:lpstr>
      <vt:lpstr>Behaviors extracted by Shiru </vt:lpstr>
      <vt:lpstr>Behaviors by Yaqeen</vt:lpstr>
      <vt:lpstr>Behaviors by Sheryas</vt:lpstr>
      <vt:lpstr>Behaviors by Mohammed</vt:lpstr>
      <vt:lpstr>Questions 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 Progress </dc:title>
  <dc:creator>Yaqeen Alkathiri</dc:creator>
  <cp:lastModifiedBy>Yaqeen Alkathiri</cp:lastModifiedBy>
  <cp:revision>6</cp:revision>
  <dcterms:created xsi:type="dcterms:W3CDTF">2017-04-23T01:16:02Z</dcterms:created>
  <dcterms:modified xsi:type="dcterms:W3CDTF">2017-04-24T02:50:20Z</dcterms:modified>
</cp:coreProperties>
</file>