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4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950925" y="2663775"/>
            <a:ext cx="3456300" cy="117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Shiru Hou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Mohammed AlHabsi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Yaqeen AlKathiri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Shreyas Ugemuge</a:t>
            </a:r>
          </a:p>
          <a:p>
            <a:pPr lvl="0" algn="ctr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Teacher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1719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50" y="1460250"/>
            <a:ext cx="41719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2" y="1440175"/>
            <a:ext cx="41814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1719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50" y="1460250"/>
            <a:ext cx="41814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2" y="1440175"/>
            <a:ext cx="41814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for next milestone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Finish correlating and narrow down on data to be used for recommender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Reduce number of weeks for train and test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020703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Added new behaviors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Decide on data mining tools to use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Modify merge program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Readable Output models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Split data for training and testing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Complete GUI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Behaviors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9579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Total number of unit discussions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fluency drill activities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crosswords attended (terminology)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game shows attended (terminology)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final exam reviews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Pre-course assessment duration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Duration of practice exam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Duration of time between  practice exam and final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Duration of time between  final review and starting the final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Mining Tools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1- Weka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2- RapidMiner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3- Python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numpy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sklearn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Modify Merge Program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output according to the DM tools’ input requirement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Readable Output models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967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76" y="1447899"/>
            <a:ext cx="4804821" cy="315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Training and testing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Resemble Current and past semester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GUI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100" y="1460250"/>
            <a:ext cx="41719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171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2" y="1307850"/>
            <a:ext cx="4181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Montserrat</vt:lpstr>
      <vt:lpstr>Arial</vt:lpstr>
      <vt:lpstr>Lato</vt:lpstr>
      <vt:lpstr>Focus</vt:lpstr>
      <vt:lpstr>Milestone 4</vt:lpstr>
      <vt:lpstr>Progress</vt:lpstr>
      <vt:lpstr>Behaviors </vt:lpstr>
      <vt:lpstr>Data Mining Tools</vt:lpstr>
      <vt:lpstr>Modify Merge Program</vt:lpstr>
      <vt:lpstr>Readable Output models </vt:lpstr>
      <vt:lpstr>Split data</vt:lpstr>
      <vt:lpstr>Complete GUI</vt:lpstr>
      <vt:lpstr>GUI</vt:lpstr>
      <vt:lpstr>Teacher </vt:lpstr>
      <vt:lpstr>Teacher </vt:lpstr>
      <vt:lpstr>Student</vt:lpstr>
      <vt:lpstr>Student </vt:lpstr>
      <vt:lpstr>Plan for next milestone 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</dc:title>
  <cp:lastModifiedBy>Shreyas Ugemuge</cp:lastModifiedBy>
  <cp:revision>2</cp:revision>
  <dcterms:modified xsi:type="dcterms:W3CDTF">2017-09-20T16:18:21Z</dcterms:modified>
</cp:coreProperties>
</file>