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8" r:id="rId5"/>
    <p:sldId id="261" r:id="rId6"/>
    <p:sldId id="262" r:id="rId7"/>
    <p:sldId id="269" r:id="rId8"/>
    <p:sldId id="263" r:id="rId9"/>
    <p:sldId id="273" r:id="rId10"/>
    <p:sldId id="270" r:id="rId11"/>
    <p:sldId id="271" r:id="rId12"/>
    <p:sldId id="272" r:id="rId13"/>
    <p:sldId id="274" r:id="rId14"/>
    <p:sldId id="264" r:id="rId15"/>
    <p:sldId id="266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574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2F3AE-250C-4C0B-95CB-86A90830AE9F}" type="doc">
      <dgm:prSet loTypeId="urn:microsoft.com/office/officeart/2005/8/layout/list1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91D3C880-9244-434E-A814-719B8F7CBE98}">
      <dgm:prSet phldrT="[Text]"/>
      <dgm:spPr/>
      <dgm:t>
        <a:bodyPr/>
        <a:lstStyle/>
        <a:p>
          <a:r>
            <a:rPr lang="en-US" dirty="0"/>
            <a:t>Reading Data</a:t>
          </a:r>
          <a:endParaRPr lang="en-IN" dirty="0"/>
        </a:p>
      </dgm:t>
    </dgm:pt>
    <dgm:pt modelId="{F664826B-B590-4329-9A74-BA08F2A4DCB4}" type="parTrans" cxnId="{FF618B46-40ED-4804-82D1-2810212D9EB7}">
      <dgm:prSet/>
      <dgm:spPr/>
      <dgm:t>
        <a:bodyPr/>
        <a:lstStyle/>
        <a:p>
          <a:endParaRPr lang="en-IN"/>
        </a:p>
      </dgm:t>
    </dgm:pt>
    <dgm:pt modelId="{7DBF058F-6632-4546-A7F5-CABD44C3159C}" type="sibTrans" cxnId="{FF618B46-40ED-4804-82D1-2810212D9EB7}">
      <dgm:prSet/>
      <dgm:spPr/>
      <dgm:t>
        <a:bodyPr/>
        <a:lstStyle/>
        <a:p>
          <a:endParaRPr lang="en-IN"/>
        </a:p>
      </dgm:t>
    </dgm:pt>
    <dgm:pt modelId="{62F6D818-3867-4D0E-8664-2B3FA24508E1}">
      <dgm:prSet phldrT="[Text]"/>
      <dgm:spPr/>
      <dgm:t>
        <a:bodyPr/>
        <a:lstStyle/>
        <a:p>
          <a:r>
            <a:rPr lang="en-US" dirty="0"/>
            <a:t>Exploratory Data Analysis</a:t>
          </a:r>
          <a:endParaRPr lang="en-IN" dirty="0"/>
        </a:p>
      </dgm:t>
    </dgm:pt>
    <dgm:pt modelId="{C030D318-240E-499B-898B-7E7EEF7B37D9}" type="parTrans" cxnId="{C5EFCCA9-E642-47BD-8FC3-7A80E39AEAA5}">
      <dgm:prSet/>
      <dgm:spPr/>
      <dgm:t>
        <a:bodyPr/>
        <a:lstStyle/>
        <a:p>
          <a:endParaRPr lang="en-IN"/>
        </a:p>
      </dgm:t>
    </dgm:pt>
    <dgm:pt modelId="{54229DA8-6C3F-457D-9503-D0BB584885B6}" type="sibTrans" cxnId="{C5EFCCA9-E642-47BD-8FC3-7A80E39AEAA5}">
      <dgm:prSet/>
      <dgm:spPr/>
      <dgm:t>
        <a:bodyPr/>
        <a:lstStyle/>
        <a:p>
          <a:endParaRPr lang="en-IN"/>
        </a:p>
      </dgm:t>
    </dgm:pt>
    <dgm:pt modelId="{6C89F127-11D5-4B45-BD6B-FDA10EF1C0F3}">
      <dgm:prSet phldrT="[Text]"/>
      <dgm:spPr/>
      <dgm:t>
        <a:bodyPr/>
        <a:lstStyle/>
        <a:p>
          <a:r>
            <a:rPr lang="en-US" dirty="0"/>
            <a:t>Feature Engineering and Feature Selection</a:t>
          </a:r>
          <a:endParaRPr lang="en-IN" dirty="0"/>
        </a:p>
      </dgm:t>
    </dgm:pt>
    <dgm:pt modelId="{4328D3BF-CA27-4300-95C5-C52D6E08C855}" type="parTrans" cxnId="{60760527-428E-471D-B554-7339907A8487}">
      <dgm:prSet/>
      <dgm:spPr/>
      <dgm:t>
        <a:bodyPr/>
        <a:lstStyle/>
        <a:p>
          <a:endParaRPr lang="en-IN"/>
        </a:p>
      </dgm:t>
    </dgm:pt>
    <dgm:pt modelId="{066E9CFD-5022-4DF6-BBB0-640465869F46}" type="sibTrans" cxnId="{60760527-428E-471D-B554-7339907A8487}">
      <dgm:prSet/>
      <dgm:spPr/>
      <dgm:t>
        <a:bodyPr/>
        <a:lstStyle/>
        <a:p>
          <a:endParaRPr lang="en-IN"/>
        </a:p>
      </dgm:t>
    </dgm:pt>
    <dgm:pt modelId="{7A6F4E16-FB79-48ED-B8CB-37F05A0057C2}">
      <dgm:prSet phldrT="[Text]"/>
      <dgm:spPr/>
      <dgm:t>
        <a:bodyPr/>
        <a:lstStyle/>
        <a:p>
          <a:r>
            <a:rPr lang="en-US" dirty="0"/>
            <a:t>Model Training</a:t>
          </a:r>
          <a:endParaRPr lang="en-IN" dirty="0"/>
        </a:p>
      </dgm:t>
    </dgm:pt>
    <dgm:pt modelId="{7866634C-EEF5-4235-B8B9-0AF158C68224}" type="parTrans" cxnId="{80EC48C1-9F73-46B8-87AC-C14D4A5C27FA}">
      <dgm:prSet/>
      <dgm:spPr/>
      <dgm:t>
        <a:bodyPr/>
        <a:lstStyle/>
        <a:p>
          <a:endParaRPr lang="en-IN"/>
        </a:p>
      </dgm:t>
    </dgm:pt>
    <dgm:pt modelId="{EB494AEF-C5B8-45CB-B4F4-0570699A25E7}" type="sibTrans" cxnId="{80EC48C1-9F73-46B8-87AC-C14D4A5C27FA}">
      <dgm:prSet/>
      <dgm:spPr/>
      <dgm:t>
        <a:bodyPr/>
        <a:lstStyle/>
        <a:p>
          <a:endParaRPr lang="en-IN"/>
        </a:p>
      </dgm:t>
    </dgm:pt>
    <dgm:pt modelId="{50215D1D-D6BF-440E-89B6-6B5C4FC6D5F3}">
      <dgm:prSet phldrT="[Text]"/>
      <dgm:spPr/>
      <dgm:t>
        <a:bodyPr/>
        <a:lstStyle/>
        <a:p>
          <a:r>
            <a:rPr lang="en-US" dirty="0"/>
            <a:t>Model Evaluation </a:t>
          </a:r>
          <a:endParaRPr lang="en-IN" dirty="0"/>
        </a:p>
      </dgm:t>
    </dgm:pt>
    <dgm:pt modelId="{4C4CB4D1-7E13-4846-867F-29021D066C03}" type="parTrans" cxnId="{53F7A80D-B401-4FE3-B8E5-A9DA79260FC9}">
      <dgm:prSet/>
      <dgm:spPr/>
      <dgm:t>
        <a:bodyPr/>
        <a:lstStyle/>
        <a:p>
          <a:endParaRPr lang="en-IN"/>
        </a:p>
      </dgm:t>
    </dgm:pt>
    <dgm:pt modelId="{7E726879-C4A3-401B-83D8-E588F137AB43}" type="sibTrans" cxnId="{53F7A80D-B401-4FE3-B8E5-A9DA79260FC9}">
      <dgm:prSet/>
      <dgm:spPr/>
      <dgm:t>
        <a:bodyPr/>
        <a:lstStyle/>
        <a:p>
          <a:endParaRPr lang="en-IN"/>
        </a:p>
      </dgm:t>
    </dgm:pt>
    <dgm:pt modelId="{7684F996-DE87-4280-83BE-44911CAE973E}">
      <dgm:prSet phldrT="[Text]"/>
      <dgm:spPr/>
      <dgm:t>
        <a:bodyPr/>
        <a:lstStyle/>
        <a:p>
          <a:r>
            <a:rPr lang="en-US" dirty="0"/>
            <a:t>Model Deployment (if applicable)</a:t>
          </a:r>
          <a:endParaRPr lang="en-IN" dirty="0"/>
        </a:p>
      </dgm:t>
    </dgm:pt>
    <dgm:pt modelId="{C5985FA9-5F37-43BB-9917-C5C0A251B55D}" type="parTrans" cxnId="{F7D4516F-C60C-4B69-B661-55C758F52D54}">
      <dgm:prSet/>
      <dgm:spPr/>
      <dgm:t>
        <a:bodyPr/>
        <a:lstStyle/>
        <a:p>
          <a:endParaRPr lang="en-IN"/>
        </a:p>
      </dgm:t>
    </dgm:pt>
    <dgm:pt modelId="{37E03687-8219-434C-9BA7-61F1F501B7F7}" type="sibTrans" cxnId="{F7D4516F-C60C-4B69-B661-55C758F52D54}">
      <dgm:prSet/>
      <dgm:spPr/>
      <dgm:t>
        <a:bodyPr/>
        <a:lstStyle/>
        <a:p>
          <a:endParaRPr lang="en-IN"/>
        </a:p>
      </dgm:t>
    </dgm:pt>
    <dgm:pt modelId="{363A80D7-9246-4F85-8E0E-CC20822AB054}" type="pres">
      <dgm:prSet presAssocID="{08C2F3AE-250C-4C0B-95CB-86A90830AE9F}" presName="linear" presStyleCnt="0">
        <dgm:presLayoutVars>
          <dgm:dir/>
          <dgm:animLvl val="lvl"/>
          <dgm:resizeHandles val="exact"/>
        </dgm:presLayoutVars>
      </dgm:prSet>
      <dgm:spPr/>
    </dgm:pt>
    <dgm:pt modelId="{D0FE5364-F261-4D55-87D4-0B4B8564C135}" type="pres">
      <dgm:prSet presAssocID="{91D3C880-9244-434E-A814-719B8F7CBE98}" presName="parentLin" presStyleCnt="0"/>
      <dgm:spPr/>
    </dgm:pt>
    <dgm:pt modelId="{CD143D93-0376-4886-89EF-F89BECCBEB39}" type="pres">
      <dgm:prSet presAssocID="{91D3C880-9244-434E-A814-719B8F7CBE98}" presName="parentLeftMargin" presStyleLbl="node1" presStyleIdx="0" presStyleCnt="6"/>
      <dgm:spPr/>
    </dgm:pt>
    <dgm:pt modelId="{2704CD9E-1B16-4108-8E35-799C1421DD84}" type="pres">
      <dgm:prSet presAssocID="{91D3C880-9244-434E-A814-719B8F7CBE9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112D9B-9AF5-487D-A717-854CEC4BFA22}" type="pres">
      <dgm:prSet presAssocID="{91D3C880-9244-434E-A814-719B8F7CBE98}" presName="negativeSpace" presStyleCnt="0"/>
      <dgm:spPr/>
    </dgm:pt>
    <dgm:pt modelId="{338079C8-C720-4725-A5D9-CEF56EA2982A}" type="pres">
      <dgm:prSet presAssocID="{91D3C880-9244-434E-A814-719B8F7CBE98}" presName="childText" presStyleLbl="conFgAcc1" presStyleIdx="0" presStyleCnt="6">
        <dgm:presLayoutVars>
          <dgm:bulletEnabled val="1"/>
        </dgm:presLayoutVars>
      </dgm:prSet>
      <dgm:spPr/>
    </dgm:pt>
    <dgm:pt modelId="{7540BDFD-ECBC-4938-95FD-C8524ECDC3FA}" type="pres">
      <dgm:prSet presAssocID="{7DBF058F-6632-4546-A7F5-CABD44C3159C}" presName="spaceBetweenRectangles" presStyleCnt="0"/>
      <dgm:spPr/>
    </dgm:pt>
    <dgm:pt modelId="{4DE7B83E-F10A-4A70-B4D8-2C990AABF986}" type="pres">
      <dgm:prSet presAssocID="{62F6D818-3867-4D0E-8664-2B3FA24508E1}" presName="parentLin" presStyleCnt="0"/>
      <dgm:spPr/>
    </dgm:pt>
    <dgm:pt modelId="{CB4E5CF2-605D-4C30-9309-2AA08165874F}" type="pres">
      <dgm:prSet presAssocID="{62F6D818-3867-4D0E-8664-2B3FA24508E1}" presName="parentLeftMargin" presStyleLbl="node1" presStyleIdx="0" presStyleCnt="6"/>
      <dgm:spPr/>
    </dgm:pt>
    <dgm:pt modelId="{D8B36E61-0E04-4E29-BCB3-6D11E5C318F7}" type="pres">
      <dgm:prSet presAssocID="{62F6D818-3867-4D0E-8664-2B3FA24508E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B3BAF85-FCD1-4CD7-9618-3D9900171C26}" type="pres">
      <dgm:prSet presAssocID="{62F6D818-3867-4D0E-8664-2B3FA24508E1}" presName="negativeSpace" presStyleCnt="0"/>
      <dgm:spPr/>
    </dgm:pt>
    <dgm:pt modelId="{AB23ABAF-3D8F-4887-AD79-80597A1570CC}" type="pres">
      <dgm:prSet presAssocID="{62F6D818-3867-4D0E-8664-2B3FA24508E1}" presName="childText" presStyleLbl="conFgAcc1" presStyleIdx="1" presStyleCnt="6">
        <dgm:presLayoutVars>
          <dgm:bulletEnabled val="1"/>
        </dgm:presLayoutVars>
      </dgm:prSet>
      <dgm:spPr/>
    </dgm:pt>
    <dgm:pt modelId="{505E101C-2845-479A-AEDB-79253F699CFF}" type="pres">
      <dgm:prSet presAssocID="{54229DA8-6C3F-457D-9503-D0BB584885B6}" presName="spaceBetweenRectangles" presStyleCnt="0"/>
      <dgm:spPr/>
    </dgm:pt>
    <dgm:pt modelId="{2EB9EE23-8AD1-4461-9D07-F345066F3919}" type="pres">
      <dgm:prSet presAssocID="{6C89F127-11D5-4B45-BD6B-FDA10EF1C0F3}" presName="parentLin" presStyleCnt="0"/>
      <dgm:spPr/>
    </dgm:pt>
    <dgm:pt modelId="{F048ABF9-9A5F-4FF8-948B-B32283831E73}" type="pres">
      <dgm:prSet presAssocID="{6C89F127-11D5-4B45-BD6B-FDA10EF1C0F3}" presName="parentLeftMargin" presStyleLbl="node1" presStyleIdx="1" presStyleCnt="6"/>
      <dgm:spPr/>
    </dgm:pt>
    <dgm:pt modelId="{033368D6-5DA1-47D8-9011-3D3E3EE7D256}" type="pres">
      <dgm:prSet presAssocID="{6C89F127-11D5-4B45-BD6B-FDA10EF1C0F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6283050-975A-43B2-BDE0-5580C3777475}" type="pres">
      <dgm:prSet presAssocID="{6C89F127-11D5-4B45-BD6B-FDA10EF1C0F3}" presName="negativeSpace" presStyleCnt="0"/>
      <dgm:spPr/>
    </dgm:pt>
    <dgm:pt modelId="{63700EE2-B25E-4FBF-AD94-4F2D5F3F4E74}" type="pres">
      <dgm:prSet presAssocID="{6C89F127-11D5-4B45-BD6B-FDA10EF1C0F3}" presName="childText" presStyleLbl="conFgAcc1" presStyleIdx="2" presStyleCnt="6">
        <dgm:presLayoutVars>
          <dgm:bulletEnabled val="1"/>
        </dgm:presLayoutVars>
      </dgm:prSet>
      <dgm:spPr/>
    </dgm:pt>
    <dgm:pt modelId="{C30F749F-7FDD-4D6B-8B19-84FDEA794EC6}" type="pres">
      <dgm:prSet presAssocID="{066E9CFD-5022-4DF6-BBB0-640465869F46}" presName="spaceBetweenRectangles" presStyleCnt="0"/>
      <dgm:spPr/>
    </dgm:pt>
    <dgm:pt modelId="{9BFEC714-D158-4A2F-8283-B89F497FE231}" type="pres">
      <dgm:prSet presAssocID="{7A6F4E16-FB79-48ED-B8CB-37F05A0057C2}" presName="parentLin" presStyleCnt="0"/>
      <dgm:spPr/>
    </dgm:pt>
    <dgm:pt modelId="{165402F0-4B8D-454B-BF8F-F5B7586B0517}" type="pres">
      <dgm:prSet presAssocID="{7A6F4E16-FB79-48ED-B8CB-37F05A0057C2}" presName="parentLeftMargin" presStyleLbl="node1" presStyleIdx="2" presStyleCnt="6"/>
      <dgm:spPr/>
    </dgm:pt>
    <dgm:pt modelId="{DB8C5B13-CD0A-4879-85F3-C808C4FBC936}" type="pres">
      <dgm:prSet presAssocID="{7A6F4E16-FB79-48ED-B8CB-37F05A0057C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32DB9F3-FE24-4055-A44B-9D4197BCBC16}" type="pres">
      <dgm:prSet presAssocID="{7A6F4E16-FB79-48ED-B8CB-37F05A0057C2}" presName="negativeSpace" presStyleCnt="0"/>
      <dgm:spPr/>
    </dgm:pt>
    <dgm:pt modelId="{EFC4F2F4-C479-4952-8D2A-B758FF31674C}" type="pres">
      <dgm:prSet presAssocID="{7A6F4E16-FB79-48ED-B8CB-37F05A0057C2}" presName="childText" presStyleLbl="conFgAcc1" presStyleIdx="3" presStyleCnt="6">
        <dgm:presLayoutVars>
          <dgm:bulletEnabled val="1"/>
        </dgm:presLayoutVars>
      </dgm:prSet>
      <dgm:spPr/>
    </dgm:pt>
    <dgm:pt modelId="{63E7C9B3-E35E-4A04-9EBD-D5580641700E}" type="pres">
      <dgm:prSet presAssocID="{EB494AEF-C5B8-45CB-B4F4-0570699A25E7}" presName="spaceBetweenRectangles" presStyleCnt="0"/>
      <dgm:spPr/>
    </dgm:pt>
    <dgm:pt modelId="{6FF335C5-4AD7-4AAA-AD0B-82B096BF0D9D}" type="pres">
      <dgm:prSet presAssocID="{50215D1D-D6BF-440E-89B6-6B5C4FC6D5F3}" presName="parentLin" presStyleCnt="0"/>
      <dgm:spPr/>
    </dgm:pt>
    <dgm:pt modelId="{9A2E61AD-ECF2-4E58-8745-3D983374F2E6}" type="pres">
      <dgm:prSet presAssocID="{50215D1D-D6BF-440E-89B6-6B5C4FC6D5F3}" presName="parentLeftMargin" presStyleLbl="node1" presStyleIdx="3" presStyleCnt="6"/>
      <dgm:spPr/>
    </dgm:pt>
    <dgm:pt modelId="{4313EC93-3F81-4591-9276-7BA8A293D4B3}" type="pres">
      <dgm:prSet presAssocID="{50215D1D-D6BF-440E-89B6-6B5C4FC6D5F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41877CB-F207-4B80-B66A-30E330428B26}" type="pres">
      <dgm:prSet presAssocID="{50215D1D-D6BF-440E-89B6-6B5C4FC6D5F3}" presName="negativeSpace" presStyleCnt="0"/>
      <dgm:spPr/>
    </dgm:pt>
    <dgm:pt modelId="{0CFD679B-7292-49A2-A344-5141EDDB4D13}" type="pres">
      <dgm:prSet presAssocID="{50215D1D-D6BF-440E-89B6-6B5C4FC6D5F3}" presName="childText" presStyleLbl="conFgAcc1" presStyleIdx="4" presStyleCnt="6">
        <dgm:presLayoutVars>
          <dgm:bulletEnabled val="1"/>
        </dgm:presLayoutVars>
      </dgm:prSet>
      <dgm:spPr/>
    </dgm:pt>
    <dgm:pt modelId="{C4712C4D-AC0B-44AD-A5C8-DCD4F5422149}" type="pres">
      <dgm:prSet presAssocID="{7E726879-C4A3-401B-83D8-E588F137AB43}" presName="spaceBetweenRectangles" presStyleCnt="0"/>
      <dgm:spPr/>
    </dgm:pt>
    <dgm:pt modelId="{889CC24D-D9B2-48FF-88D2-26373AB6E64F}" type="pres">
      <dgm:prSet presAssocID="{7684F996-DE87-4280-83BE-44911CAE973E}" presName="parentLin" presStyleCnt="0"/>
      <dgm:spPr/>
    </dgm:pt>
    <dgm:pt modelId="{AA2B4ABD-F67F-40AE-94BF-A14E6B9560E8}" type="pres">
      <dgm:prSet presAssocID="{7684F996-DE87-4280-83BE-44911CAE973E}" presName="parentLeftMargin" presStyleLbl="node1" presStyleIdx="4" presStyleCnt="6"/>
      <dgm:spPr/>
    </dgm:pt>
    <dgm:pt modelId="{2F267231-9DC4-4984-8FC1-48B98D4264AA}" type="pres">
      <dgm:prSet presAssocID="{7684F996-DE87-4280-83BE-44911CAE973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C4E0629-EBBE-433E-ACFF-20B80F45A938}" type="pres">
      <dgm:prSet presAssocID="{7684F996-DE87-4280-83BE-44911CAE973E}" presName="negativeSpace" presStyleCnt="0"/>
      <dgm:spPr/>
    </dgm:pt>
    <dgm:pt modelId="{95AD60F7-05BD-45B6-AD25-0D1B19AD60A0}" type="pres">
      <dgm:prSet presAssocID="{7684F996-DE87-4280-83BE-44911CAE973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3F7A80D-B401-4FE3-B8E5-A9DA79260FC9}" srcId="{08C2F3AE-250C-4C0B-95CB-86A90830AE9F}" destId="{50215D1D-D6BF-440E-89B6-6B5C4FC6D5F3}" srcOrd="4" destOrd="0" parTransId="{4C4CB4D1-7E13-4846-867F-29021D066C03}" sibTransId="{7E726879-C4A3-401B-83D8-E588F137AB43}"/>
    <dgm:cxn modelId="{38C5B60D-46FE-46FA-BFDD-4520327A6137}" type="presOf" srcId="{62F6D818-3867-4D0E-8664-2B3FA24508E1}" destId="{D8B36E61-0E04-4E29-BCB3-6D11E5C318F7}" srcOrd="1" destOrd="0" presId="urn:microsoft.com/office/officeart/2005/8/layout/list1"/>
    <dgm:cxn modelId="{D3C84112-D69D-4DFF-AA4A-AF33C143714F}" type="presOf" srcId="{50215D1D-D6BF-440E-89B6-6B5C4FC6D5F3}" destId="{9A2E61AD-ECF2-4E58-8745-3D983374F2E6}" srcOrd="0" destOrd="0" presId="urn:microsoft.com/office/officeart/2005/8/layout/list1"/>
    <dgm:cxn modelId="{E4013321-85F0-4DEA-8202-0AD8BAB033A6}" type="presOf" srcId="{91D3C880-9244-434E-A814-719B8F7CBE98}" destId="{CD143D93-0376-4886-89EF-F89BECCBEB39}" srcOrd="0" destOrd="0" presId="urn:microsoft.com/office/officeart/2005/8/layout/list1"/>
    <dgm:cxn modelId="{60760527-428E-471D-B554-7339907A8487}" srcId="{08C2F3AE-250C-4C0B-95CB-86A90830AE9F}" destId="{6C89F127-11D5-4B45-BD6B-FDA10EF1C0F3}" srcOrd="2" destOrd="0" parTransId="{4328D3BF-CA27-4300-95C5-C52D6E08C855}" sibTransId="{066E9CFD-5022-4DF6-BBB0-640465869F46}"/>
    <dgm:cxn modelId="{562C5561-FD59-4754-A4F4-47CAF9241A11}" type="presOf" srcId="{91D3C880-9244-434E-A814-719B8F7CBE98}" destId="{2704CD9E-1B16-4108-8E35-799C1421DD84}" srcOrd="1" destOrd="0" presId="urn:microsoft.com/office/officeart/2005/8/layout/list1"/>
    <dgm:cxn modelId="{AC7BB863-2CD9-45E2-A685-8F8340824C31}" type="presOf" srcId="{6C89F127-11D5-4B45-BD6B-FDA10EF1C0F3}" destId="{F048ABF9-9A5F-4FF8-948B-B32283831E73}" srcOrd="0" destOrd="0" presId="urn:microsoft.com/office/officeart/2005/8/layout/list1"/>
    <dgm:cxn modelId="{FF618B46-40ED-4804-82D1-2810212D9EB7}" srcId="{08C2F3AE-250C-4C0B-95CB-86A90830AE9F}" destId="{91D3C880-9244-434E-A814-719B8F7CBE98}" srcOrd="0" destOrd="0" parTransId="{F664826B-B590-4329-9A74-BA08F2A4DCB4}" sibTransId="{7DBF058F-6632-4546-A7F5-CABD44C3159C}"/>
    <dgm:cxn modelId="{07F18469-3CD5-47FB-9823-A44DAB91DC31}" type="presOf" srcId="{7A6F4E16-FB79-48ED-B8CB-37F05A0057C2}" destId="{DB8C5B13-CD0A-4879-85F3-C808C4FBC936}" srcOrd="1" destOrd="0" presId="urn:microsoft.com/office/officeart/2005/8/layout/list1"/>
    <dgm:cxn modelId="{F7D4516F-C60C-4B69-B661-55C758F52D54}" srcId="{08C2F3AE-250C-4C0B-95CB-86A90830AE9F}" destId="{7684F996-DE87-4280-83BE-44911CAE973E}" srcOrd="5" destOrd="0" parTransId="{C5985FA9-5F37-43BB-9917-C5C0A251B55D}" sibTransId="{37E03687-8219-434C-9BA7-61F1F501B7F7}"/>
    <dgm:cxn modelId="{9E70A974-2140-47C0-89B0-BBBEDCB93E2D}" type="presOf" srcId="{08C2F3AE-250C-4C0B-95CB-86A90830AE9F}" destId="{363A80D7-9246-4F85-8E0E-CC20822AB054}" srcOrd="0" destOrd="0" presId="urn:microsoft.com/office/officeart/2005/8/layout/list1"/>
    <dgm:cxn modelId="{5649107F-6A83-4959-98CF-20DC4E6AC405}" type="presOf" srcId="{7684F996-DE87-4280-83BE-44911CAE973E}" destId="{2F267231-9DC4-4984-8FC1-48B98D4264AA}" srcOrd="1" destOrd="0" presId="urn:microsoft.com/office/officeart/2005/8/layout/list1"/>
    <dgm:cxn modelId="{A9AD5EA8-3B13-4F53-B081-6CE02960FFC7}" type="presOf" srcId="{7684F996-DE87-4280-83BE-44911CAE973E}" destId="{AA2B4ABD-F67F-40AE-94BF-A14E6B9560E8}" srcOrd="0" destOrd="0" presId="urn:microsoft.com/office/officeart/2005/8/layout/list1"/>
    <dgm:cxn modelId="{C5EFCCA9-E642-47BD-8FC3-7A80E39AEAA5}" srcId="{08C2F3AE-250C-4C0B-95CB-86A90830AE9F}" destId="{62F6D818-3867-4D0E-8664-2B3FA24508E1}" srcOrd="1" destOrd="0" parTransId="{C030D318-240E-499B-898B-7E7EEF7B37D9}" sibTransId="{54229DA8-6C3F-457D-9503-D0BB584885B6}"/>
    <dgm:cxn modelId="{08F4E4AC-9B90-4581-9632-39BF4971598A}" type="presOf" srcId="{62F6D818-3867-4D0E-8664-2B3FA24508E1}" destId="{CB4E5CF2-605D-4C30-9309-2AA08165874F}" srcOrd="0" destOrd="0" presId="urn:microsoft.com/office/officeart/2005/8/layout/list1"/>
    <dgm:cxn modelId="{C3C14AB5-4DC9-4149-A7E2-E15D8893A8E2}" type="presOf" srcId="{7A6F4E16-FB79-48ED-B8CB-37F05A0057C2}" destId="{165402F0-4B8D-454B-BF8F-F5B7586B0517}" srcOrd="0" destOrd="0" presId="urn:microsoft.com/office/officeart/2005/8/layout/list1"/>
    <dgm:cxn modelId="{80EC48C1-9F73-46B8-87AC-C14D4A5C27FA}" srcId="{08C2F3AE-250C-4C0B-95CB-86A90830AE9F}" destId="{7A6F4E16-FB79-48ED-B8CB-37F05A0057C2}" srcOrd="3" destOrd="0" parTransId="{7866634C-EEF5-4235-B8B9-0AF158C68224}" sibTransId="{EB494AEF-C5B8-45CB-B4F4-0570699A25E7}"/>
    <dgm:cxn modelId="{9748CDCB-F4B3-447F-8CCE-F17384698C76}" type="presOf" srcId="{50215D1D-D6BF-440E-89B6-6B5C4FC6D5F3}" destId="{4313EC93-3F81-4591-9276-7BA8A293D4B3}" srcOrd="1" destOrd="0" presId="urn:microsoft.com/office/officeart/2005/8/layout/list1"/>
    <dgm:cxn modelId="{9808AFD2-95F9-4EA7-929E-152B22D61B14}" type="presOf" srcId="{6C89F127-11D5-4B45-BD6B-FDA10EF1C0F3}" destId="{033368D6-5DA1-47D8-9011-3D3E3EE7D256}" srcOrd="1" destOrd="0" presId="urn:microsoft.com/office/officeart/2005/8/layout/list1"/>
    <dgm:cxn modelId="{CFD44C70-9126-4019-9D4C-F040F24A99A3}" type="presParOf" srcId="{363A80D7-9246-4F85-8E0E-CC20822AB054}" destId="{D0FE5364-F261-4D55-87D4-0B4B8564C135}" srcOrd="0" destOrd="0" presId="urn:microsoft.com/office/officeart/2005/8/layout/list1"/>
    <dgm:cxn modelId="{5EC70A00-6A7B-4AE6-A05E-ECFDD40202DF}" type="presParOf" srcId="{D0FE5364-F261-4D55-87D4-0B4B8564C135}" destId="{CD143D93-0376-4886-89EF-F89BECCBEB39}" srcOrd="0" destOrd="0" presId="urn:microsoft.com/office/officeart/2005/8/layout/list1"/>
    <dgm:cxn modelId="{6181697C-8630-4F4B-8AB1-17E48312CBBA}" type="presParOf" srcId="{D0FE5364-F261-4D55-87D4-0B4B8564C135}" destId="{2704CD9E-1B16-4108-8E35-799C1421DD84}" srcOrd="1" destOrd="0" presId="urn:microsoft.com/office/officeart/2005/8/layout/list1"/>
    <dgm:cxn modelId="{022D879B-FA97-46D6-8097-766A3F106010}" type="presParOf" srcId="{363A80D7-9246-4F85-8E0E-CC20822AB054}" destId="{CD112D9B-9AF5-487D-A717-854CEC4BFA22}" srcOrd="1" destOrd="0" presId="urn:microsoft.com/office/officeart/2005/8/layout/list1"/>
    <dgm:cxn modelId="{F7914780-2644-43AA-BF4D-B984FD875AC1}" type="presParOf" srcId="{363A80D7-9246-4F85-8E0E-CC20822AB054}" destId="{338079C8-C720-4725-A5D9-CEF56EA2982A}" srcOrd="2" destOrd="0" presId="urn:microsoft.com/office/officeart/2005/8/layout/list1"/>
    <dgm:cxn modelId="{6DCDD7F3-194A-4194-BA4D-49D92E7FFDAB}" type="presParOf" srcId="{363A80D7-9246-4F85-8E0E-CC20822AB054}" destId="{7540BDFD-ECBC-4938-95FD-C8524ECDC3FA}" srcOrd="3" destOrd="0" presId="urn:microsoft.com/office/officeart/2005/8/layout/list1"/>
    <dgm:cxn modelId="{666D0289-EF95-4C13-BD02-A24D46E65202}" type="presParOf" srcId="{363A80D7-9246-4F85-8E0E-CC20822AB054}" destId="{4DE7B83E-F10A-4A70-B4D8-2C990AABF986}" srcOrd="4" destOrd="0" presId="urn:microsoft.com/office/officeart/2005/8/layout/list1"/>
    <dgm:cxn modelId="{6FE76AE1-4E06-42E0-9D38-5E222DEBD134}" type="presParOf" srcId="{4DE7B83E-F10A-4A70-B4D8-2C990AABF986}" destId="{CB4E5CF2-605D-4C30-9309-2AA08165874F}" srcOrd="0" destOrd="0" presId="urn:microsoft.com/office/officeart/2005/8/layout/list1"/>
    <dgm:cxn modelId="{ED493A0C-B543-4293-B21A-8F289121BB22}" type="presParOf" srcId="{4DE7B83E-F10A-4A70-B4D8-2C990AABF986}" destId="{D8B36E61-0E04-4E29-BCB3-6D11E5C318F7}" srcOrd="1" destOrd="0" presId="urn:microsoft.com/office/officeart/2005/8/layout/list1"/>
    <dgm:cxn modelId="{5E170005-9CF5-4F61-A743-F79184C35273}" type="presParOf" srcId="{363A80D7-9246-4F85-8E0E-CC20822AB054}" destId="{3B3BAF85-FCD1-4CD7-9618-3D9900171C26}" srcOrd="5" destOrd="0" presId="urn:microsoft.com/office/officeart/2005/8/layout/list1"/>
    <dgm:cxn modelId="{0F5B3BAE-30EE-49C5-A248-7A6A3DAE5084}" type="presParOf" srcId="{363A80D7-9246-4F85-8E0E-CC20822AB054}" destId="{AB23ABAF-3D8F-4887-AD79-80597A1570CC}" srcOrd="6" destOrd="0" presId="urn:microsoft.com/office/officeart/2005/8/layout/list1"/>
    <dgm:cxn modelId="{3CA48687-FE15-46A2-9B98-91D3B9C4460C}" type="presParOf" srcId="{363A80D7-9246-4F85-8E0E-CC20822AB054}" destId="{505E101C-2845-479A-AEDB-79253F699CFF}" srcOrd="7" destOrd="0" presId="urn:microsoft.com/office/officeart/2005/8/layout/list1"/>
    <dgm:cxn modelId="{DC9C8891-87F6-480C-BA18-82D33874EC9A}" type="presParOf" srcId="{363A80D7-9246-4F85-8E0E-CC20822AB054}" destId="{2EB9EE23-8AD1-4461-9D07-F345066F3919}" srcOrd="8" destOrd="0" presId="urn:microsoft.com/office/officeart/2005/8/layout/list1"/>
    <dgm:cxn modelId="{BD5FB7EB-210D-4DD4-8C08-9F9AD9057B6B}" type="presParOf" srcId="{2EB9EE23-8AD1-4461-9D07-F345066F3919}" destId="{F048ABF9-9A5F-4FF8-948B-B32283831E73}" srcOrd="0" destOrd="0" presId="urn:microsoft.com/office/officeart/2005/8/layout/list1"/>
    <dgm:cxn modelId="{911F2FC6-D881-4F66-AD68-F0681C02A30F}" type="presParOf" srcId="{2EB9EE23-8AD1-4461-9D07-F345066F3919}" destId="{033368D6-5DA1-47D8-9011-3D3E3EE7D256}" srcOrd="1" destOrd="0" presId="urn:microsoft.com/office/officeart/2005/8/layout/list1"/>
    <dgm:cxn modelId="{C3F70EC2-C1E9-463F-A36C-016BF7FF3FD7}" type="presParOf" srcId="{363A80D7-9246-4F85-8E0E-CC20822AB054}" destId="{86283050-975A-43B2-BDE0-5580C3777475}" srcOrd="9" destOrd="0" presId="urn:microsoft.com/office/officeart/2005/8/layout/list1"/>
    <dgm:cxn modelId="{20632D68-05A5-43B0-BDFC-C2BC6B1AB724}" type="presParOf" srcId="{363A80D7-9246-4F85-8E0E-CC20822AB054}" destId="{63700EE2-B25E-4FBF-AD94-4F2D5F3F4E74}" srcOrd="10" destOrd="0" presId="urn:microsoft.com/office/officeart/2005/8/layout/list1"/>
    <dgm:cxn modelId="{A87D8FC7-9829-4E4A-825F-38D3DEC2C610}" type="presParOf" srcId="{363A80D7-9246-4F85-8E0E-CC20822AB054}" destId="{C30F749F-7FDD-4D6B-8B19-84FDEA794EC6}" srcOrd="11" destOrd="0" presId="urn:microsoft.com/office/officeart/2005/8/layout/list1"/>
    <dgm:cxn modelId="{B697BDFA-F88B-41CC-8DC1-AD1BCFD56E10}" type="presParOf" srcId="{363A80D7-9246-4F85-8E0E-CC20822AB054}" destId="{9BFEC714-D158-4A2F-8283-B89F497FE231}" srcOrd="12" destOrd="0" presId="urn:microsoft.com/office/officeart/2005/8/layout/list1"/>
    <dgm:cxn modelId="{011E8E63-11C2-4A73-A844-F5F831D0CA40}" type="presParOf" srcId="{9BFEC714-D158-4A2F-8283-B89F497FE231}" destId="{165402F0-4B8D-454B-BF8F-F5B7586B0517}" srcOrd="0" destOrd="0" presId="urn:microsoft.com/office/officeart/2005/8/layout/list1"/>
    <dgm:cxn modelId="{05C655C6-3FFF-4933-91A8-3AC15C602AAB}" type="presParOf" srcId="{9BFEC714-D158-4A2F-8283-B89F497FE231}" destId="{DB8C5B13-CD0A-4879-85F3-C808C4FBC936}" srcOrd="1" destOrd="0" presId="urn:microsoft.com/office/officeart/2005/8/layout/list1"/>
    <dgm:cxn modelId="{C6EDC6E4-E8DA-4006-B813-6FB906AE074F}" type="presParOf" srcId="{363A80D7-9246-4F85-8E0E-CC20822AB054}" destId="{132DB9F3-FE24-4055-A44B-9D4197BCBC16}" srcOrd="13" destOrd="0" presId="urn:microsoft.com/office/officeart/2005/8/layout/list1"/>
    <dgm:cxn modelId="{0A1173CE-8853-436D-9C56-6F27AB22A3C5}" type="presParOf" srcId="{363A80D7-9246-4F85-8E0E-CC20822AB054}" destId="{EFC4F2F4-C479-4952-8D2A-B758FF31674C}" srcOrd="14" destOrd="0" presId="urn:microsoft.com/office/officeart/2005/8/layout/list1"/>
    <dgm:cxn modelId="{A3AA7F09-378C-4B9C-BE02-797ABA88EBDE}" type="presParOf" srcId="{363A80D7-9246-4F85-8E0E-CC20822AB054}" destId="{63E7C9B3-E35E-4A04-9EBD-D5580641700E}" srcOrd="15" destOrd="0" presId="urn:microsoft.com/office/officeart/2005/8/layout/list1"/>
    <dgm:cxn modelId="{7FAFF11A-C4E4-4EC1-996B-C2969F9853C6}" type="presParOf" srcId="{363A80D7-9246-4F85-8E0E-CC20822AB054}" destId="{6FF335C5-4AD7-4AAA-AD0B-82B096BF0D9D}" srcOrd="16" destOrd="0" presId="urn:microsoft.com/office/officeart/2005/8/layout/list1"/>
    <dgm:cxn modelId="{076466C0-F141-403A-8DF5-0145A06D18D7}" type="presParOf" srcId="{6FF335C5-4AD7-4AAA-AD0B-82B096BF0D9D}" destId="{9A2E61AD-ECF2-4E58-8745-3D983374F2E6}" srcOrd="0" destOrd="0" presId="urn:microsoft.com/office/officeart/2005/8/layout/list1"/>
    <dgm:cxn modelId="{2ED36117-FD5D-4310-8233-DA632C2B1A73}" type="presParOf" srcId="{6FF335C5-4AD7-4AAA-AD0B-82B096BF0D9D}" destId="{4313EC93-3F81-4591-9276-7BA8A293D4B3}" srcOrd="1" destOrd="0" presId="urn:microsoft.com/office/officeart/2005/8/layout/list1"/>
    <dgm:cxn modelId="{8146AF15-B318-45FD-92DD-442D7BE444C6}" type="presParOf" srcId="{363A80D7-9246-4F85-8E0E-CC20822AB054}" destId="{841877CB-F207-4B80-B66A-30E330428B26}" srcOrd="17" destOrd="0" presId="urn:microsoft.com/office/officeart/2005/8/layout/list1"/>
    <dgm:cxn modelId="{062BBAD1-C3E4-4F71-8598-767D2AE95C30}" type="presParOf" srcId="{363A80D7-9246-4F85-8E0E-CC20822AB054}" destId="{0CFD679B-7292-49A2-A344-5141EDDB4D13}" srcOrd="18" destOrd="0" presId="urn:microsoft.com/office/officeart/2005/8/layout/list1"/>
    <dgm:cxn modelId="{D4BA5BC2-87AA-4871-886F-59255C91F243}" type="presParOf" srcId="{363A80D7-9246-4F85-8E0E-CC20822AB054}" destId="{C4712C4D-AC0B-44AD-A5C8-DCD4F5422149}" srcOrd="19" destOrd="0" presId="urn:microsoft.com/office/officeart/2005/8/layout/list1"/>
    <dgm:cxn modelId="{32A7438A-8816-4D03-BCAB-D4E43BAC7F3C}" type="presParOf" srcId="{363A80D7-9246-4F85-8E0E-CC20822AB054}" destId="{889CC24D-D9B2-48FF-88D2-26373AB6E64F}" srcOrd="20" destOrd="0" presId="urn:microsoft.com/office/officeart/2005/8/layout/list1"/>
    <dgm:cxn modelId="{EE2512E3-D746-4AB1-8460-2CB88AC91AB1}" type="presParOf" srcId="{889CC24D-D9B2-48FF-88D2-26373AB6E64F}" destId="{AA2B4ABD-F67F-40AE-94BF-A14E6B9560E8}" srcOrd="0" destOrd="0" presId="urn:microsoft.com/office/officeart/2005/8/layout/list1"/>
    <dgm:cxn modelId="{7A7B921D-4C14-4DFD-AC66-95DBD7E3B62A}" type="presParOf" srcId="{889CC24D-D9B2-48FF-88D2-26373AB6E64F}" destId="{2F267231-9DC4-4984-8FC1-48B98D4264AA}" srcOrd="1" destOrd="0" presId="urn:microsoft.com/office/officeart/2005/8/layout/list1"/>
    <dgm:cxn modelId="{F741CB7A-E351-45C8-9FE2-4B996A2AB1B9}" type="presParOf" srcId="{363A80D7-9246-4F85-8E0E-CC20822AB054}" destId="{BC4E0629-EBBE-433E-ACFF-20B80F45A938}" srcOrd="21" destOrd="0" presId="urn:microsoft.com/office/officeart/2005/8/layout/list1"/>
    <dgm:cxn modelId="{96DC0C0A-8545-43C3-930D-16CB9F902596}" type="presParOf" srcId="{363A80D7-9246-4F85-8E0E-CC20822AB054}" destId="{95AD60F7-05BD-45B6-AD25-0D1B19AD60A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079C8-C720-4725-A5D9-CEF56EA2982A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4CD9E-1B16-4108-8E35-799C1421DD84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Reading Data</a:t>
          </a:r>
          <a:endParaRPr lang="en-IN" sz="1500" kern="1200" dirty="0"/>
        </a:p>
      </dsp:txBody>
      <dsp:txXfrm>
        <a:off x="326416" y="52915"/>
        <a:ext cx="4223968" cy="399568"/>
      </dsp:txXfrm>
    </dsp:sp>
    <dsp:sp modelId="{AB23ABAF-3D8F-4887-AD79-80597A1570CC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36E61-0E04-4E29-BCB3-6D11E5C318F7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Exploratory Data Analysis</a:t>
          </a:r>
          <a:endParaRPr lang="en-IN" sz="1500" kern="1200" dirty="0"/>
        </a:p>
      </dsp:txBody>
      <dsp:txXfrm>
        <a:off x="326416" y="733315"/>
        <a:ext cx="4223968" cy="399568"/>
      </dsp:txXfrm>
    </dsp:sp>
    <dsp:sp modelId="{63700EE2-B25E-4FBF-AD94-4F2D5F3F4E74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368D6-5DA1-47D8-9011-3D3E3EE7D256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Engineering and Feature Selection</a:t>
          </a:r>
          <a:endParaRPr lang="en-IN" sz="1500" kern="1200" dirty="0"/>
        </a:p>
      </dsp:txBody>
      <dsp:txXfrm>
        <a:off x="326416" y="1413716"/>
        <a:ext cx="4223968" cy="399568"/>
      </dsp:txXfrm>
    </dsp:sp>
    <dsp:sp modelId="{EFC4F2F4-C479-4952-8D2A-B758FF31674C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C5B13-CD0A-4879-85F3-C808C4FBC936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Training</a:t>
          </a:r>
          <a:endParaRPr lang="en-IN" sz="1500" kern="1200" dirty="0"/>
        </a:p>
      </dsp:txBody>
      <dsp:txXfrm>
        <a:off x="326416" y="2094116"/>
        <a:ext cx="4223968" cy="399568"/>
      </dsp:txXfrm>
    </dsp:sp>
    <dsp:sp modelId="{0CFD679B-7292-49A2-A344-5141EDDB4D13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3EC93-3F81-4591-9276-7BA8A293D4B3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Evaluation </a:t>
          </a:r>
          <a:endParaRPr lang="en-IN" sz="1500" kern="1200" dirty="0"/>
        </a:p>
      </dsp:txBody>
      <dsp:txXfrm>
        <a:off x="326416" y="2774516"/>
        <a:ext cx="4223968" cy="399568"/>
      </dsp:txXfrm>
    </dsp:sp>
    <dsp:sp modelId="{95AD60F7-05BD-45B6-AD25-0D1B19AD60A0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67231-9DC4-4984-8FC1-48B98D4264AA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Deployment (if applicable)</a:t>
          </a:r>
          <a:endParaRPr lang="en-IN" sz="1500" kern="1200" dirty="0"/>
        </a:p>
      </dsp:txBody>
      <dsp:txXfrm>
        <a:off x="326416" y="3454916"/>
        <a:ext cx="42239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5720-5484-4146-9E69-AFB00F9490B8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7280-CD22-4646-B03D-9410DC587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1628800"/>
            <a:ext cx="6858048" cy="1000132"/>
          </a:xfrm>
        </p:spPr>
        <p:txBody>
          <a:bodyPr>
            <a:normAutofit fontScale="85000" lnSpcReduction="20000"/>
          </a:bodyPr>
          <a:lstStyle/>
          <a:p>
            <a:endParaRPr lang="en-US" sz="3600" b="1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en-IN" sz="3600" b="1" dirty="0">
                <a:solidFill>
                  <a:schemeClr val="tx1"/>
                </a:solidFill>
              </a:rPr>
              <a:t>Machine Learning Hackathon CG 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5916" y="3586296"/>
            <a:ext cx="617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Team Name- </a:t>
            </a:r>
            <a:r>
              <a:rPr lang="en-IN" dirty="0" err="1"/>
              <a:t>Dogs&amp;Cats</a:t>
            </a:r>
            <a:endParaRPr lang="en-IN" dirty="0"/>
          </a:p>
          <a:p>
            <a:r>
              <a:rPr lang="en-IN" dirty="0"/>
              <a:t>Team Leader Name- Shreyas </a:t>
            </a:r>
            <a:r>
              <a:rPr lang="en-IN" dirty="0" err="1"/>
              <a:t>Vedpathak</a:t>
            </a:r>
            <a:endParaRPr lang="en-IN" dirty="0"/>
          </a:p>
          <a:p>
            <a:r>
              <a:rPr lang="en-IN" dirty="0"/>
              <a:t>Team Leader Email Address- </a:t>
            </a:r>
            <a:r>
              <a:rPr lang="en-IN" dirty="0" err="1"/>
              <a:t>shreyasvedpathak@gmail.com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97" y="260648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293410"/>
            <a:ext cx="8520600" cy="1119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1B192-84E3-184E-8D7D-830822C0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00" y="1235632"/>
            <a:ext cx="8520600" cy="4386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DCB8EE-226D-306B-E984-C68C2AE73772}"/>
              </a:ext>
            </a:extLst>
          </p:cNvPr>
          <p:cNvSpPr txBox="1"/>
          <p:nvPr/>
        </p:nvSpPr>
        <p:spPr>
          <a:xfrm>
            <a:off x="285152" y="5855890"/>
            <a:ext cx="854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Accuracy vs Epochs </a:t>
            </a:r>
            <a:r>
              <a:rPr lang="en-IN" sz="2800" i="1" dirty="0"/>
              <a:t>(orange – train; blue – validation) </a:t>
            </a:r>
          </a:p>
        </p:txBody>
      </p:sp>
    </p:spTree>
    <p:extLst>
      <p:ext uri="{BB962C8B-B14F-4D97-AF65-F5344CB8AC3E}">
        <p14:creationId xmlns:p14="http://schemas.microsoft.com/office/powerpoint/2010/main" val="89555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293410"/>
            <a:ext cx="8520600" cy="1119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1B192-84E3-184E-8D7D-830822C0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00" y="1412776"/>
            <a:ext cx="8520600" cy="4248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BBBA3E-AC44-C24C-1E55-C1644219300C}"/>
              </a:ext>
            </a:extLst>
          </p:cNvPr>
          <p:cNvSpPr txBox="1"/>
          <p:nvPr/>
        </p:nvSpPr>
        <p:spPr>
          <a:xfrm>
            <a:off x="285152" y="5855890"/>
            <a:ext cx="854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Precision vs Epochs </a:t>
            </a:r>
            <a:r>
              <a:rPr lang="en-IN" sz="2800" i="1" dirty="0"/>
              <a:t>(orange – train; blue – validation) </a:t>
            </a:r>
          </a:p>
        </p:txBody>
      </p:sp>
    </p:spTree>
    <p:extLst>
      <p:ext uri="{BB962C8B-B14F-4D97-AF65-F5344CB8AC3E}">
        <p14:creationId xmlns:p14="http://schemas.microsoft.com/office/powerpoint/2010/main" val="371322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293410"/>
            <a:ext cx="8520600" cy="1119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1B192-84E3-184E-8D7D-830822C0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097" y="1405595"/>
            <a:ext cx="8553383" cy="4171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10126-8064-BCF5-7B3F-6C4CEAD2BDAD}"/>
              </a:ext>
            </a:extLst>
          </p:cNvPr>
          <p:cNvSpPr txBox="1"/>
          <p:nvPr/>
        </p:nvSpPr>
        <p:spPr>
          <a:xfrm>
            <a:off x="285152" y="5855890"/>
            <a:ext cx="854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Recall vs Epochs </a:t>
            </a:r>
            <a:r>
              <a:rPr lang="en-IN" sz="2800" i="1" dirty="0"/>
              <a:t>(orange – train; blue – validation) </a:t>
            </a:r>
          </a:p>
        </p:txBody>
      </p:sp>
    </p:spTree>
    <p:extLst>
      <p:ext uri="{BB962C8B-B14F-4D97-AF65-F5344CB8AC3E}">
        <p14:creationId xmlns:p14="http://schemas.microsoft.com/office/powerpoint/2010/main" val="333659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293410"/>
            <a:ext cx="8520600" cy="1119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1B192-84E3-184E-8D7D-830822C0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278" y="1144493"/>
            <a:ext cx="8457444" cy="2151600"/>
          </a:xfrm>
          <a:prstGeom prst="rect">
            <a:avLst/>
          </a:prstGeom>
        </p:spPr>
      </p:pic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F6F29E52-05BF-F57A-F47E-767744DBA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61199"/>
              </p:ext>
            </p:extLst>
          </p:nvPr>
        </p:nvGraphicFramePr>
        <p:xfrm>
          <a:off x="443039" y="5176547"/>
          <a:ext cx="8333180" cy="1388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636">
                  <a:extLst>
                    <a:ext uri="{9D8B030D-6E8A-4147-A177-3AD203B41FA5}">
                      <a16:colId xmlns:a16="http://schemas.microsoft.com/office/drawing/2014/main" val="1555407133"/>
                    </a:ext>
                  </a:extLst>
                </a:gridCol>
                <a:gridCol w="1666636">
                  <a:extLst>
                    <a:ext uri="{9D8B030D-6E8A-4147-A177-3AD203B41FA5}">
                      <a16:colId xmlns:a16="http://schemas.microsoft.com/office/drawing/2014/main" val="3803278129"/>
                    </a:ext>
                  </a:extLst>
                </a:gridCol>
                <a:gridCol w="1666636">
                  <a:extLst>
                    <a:ext uri="{9D8B030D-6E8A-4147-A177-3AD203B41FA5}">
                      <a16:colId xmlns:a16="http://schemas.microsoft.com/office/drawing/2014/main" val="1573968966"/>
                    </a:ext>
                  </a:extLst>
                </a:gridCol>
                <a:gridCol w="1666636">
                  <a:extLst>
                    <a:ext uri="{9D8B030D-6E8A-4147-A177-3AD203B41FA5}">
                      <a16:colId xmlns:a16="http://schemas.microsoft.com/office/drawing/2014/main" val="2232102976"/>
                    </a:ext>
                  </a:extLst>
                </a:gridCol>
                <a:gridCol w="1666636">
                  <a:extLst>
                    <a:ext uri="{9D8B030D-6E8A-4147-A177-3AD203B41FA5}">
                      <a16:colId xmlns:a16="http://schemas.microsoft.com/office/drawing/2014/main" val="1032097134"/>
                    </a:ext>
                  </a:extLst>
                </a:gridCol>
              </a:tblGrid>
              <a:tr h="462681">
                <a:tc>
                  <a:txBody>
                    <a:bodyPr/>
                    <a:lstStyle/>
                    <a:p>
                      <a:r>
                        <a:rPr lang="en-IN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54249"/>
                  </a:ext>
                </a:extLst>
              </a:tr>
              <a:tr h="462681">
                <a:tc>
                  <a:txBody>
                    <a:bodyPr/>
                    <a:lstStyle/>
                    <a:p>
                      <a:r>
                        <a:rPr lang="en-IN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16126"/>
                  </a:ext>
                </a:extLst>
              </a:tr>
              <a:tr h="462681">
                <a:tc>
                  <a:txBody>
                    <a:bodyPr/>
                    <a:lstStyle/>
                    <a:p>
                      <a:r>
                        <a:rPr lang="en-IN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90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2FDA70-2119-A9DF-BEB3-3857C3266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63482"/>
              </p:ext>
            </p:extLst>
          </p:nvPr>
        </p:nvGraphicFramePr>
        <p:xfrm>
          <a:off x="1573040" y="3453154"/>
          <a:ext cx="6073178" cy="1388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6589">
                  <a:extLst>
                    <a:ext uri="{9D8B030D-6E8A-4147-A177-3AD203B41FA5}">
                      <a16:colId xmlns:a16="http://schemas.microsoft.com/office/drawing/2014/main" val="1555407133"/>
                    </a:ext>
                  </a:extLst>
                </a:gridCol>
                <a:gridCol w="3036589">
                  <a:extLst>
                    <a:ext uri="{9D8B030D-6E8A-4147-A177-3AD203B41FA5}">
                      <a16:colId xmlns:a16="http://schemas.microsoft.com/office/drawing/2014/main" val="3803278129"/>
                    </a:ext>
                  </a:extLst>
                </a:gridCol>
              </a:tblGrid>
              <a:tr h="462681">
                <a:tc>
                  <a:txBody>
                    <a:bodyPr/>
                    <a:lstStyle/>
                    <a:p>
                      <a:r>
                        <a:rPr lang="en-IN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Num</a:t>
                      </a:r>
                      <a:r>
                        <a:rPr lang="en-IN" dirty="0"/>
                        <a:t> of Samples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54249"/>
                  </a:ext>
                </a:extLst>
              </a:tr>
              <a:tr h="462681">
                <a:tc>
                  <a:txBody>
                    <a:bodyPr/>
                    <a:lstStyle/>
                    <a:p>
                      <a:r>
                        <a:rPr lang="en-IN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16126"/>
                  </a:ext>
                </a:extLst>
              </a:tr>
              <a:tr h="462681">
                <a:tc>
                  <a:txBody>
                    <a:bodyPr/>
                    <a:lstStyle/>
                    <a:p>
                      <a:r>
                        <a:rPr lang="en-IN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9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71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57158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Source code as ZIP or </a:t>
            </a:r>
            <a:r>
              <a:rPr lang="en-IN" sz="2400" b="1" dirty="0" err="1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Github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URL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57158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Additional 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comments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(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optional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6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25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  <a:p>
            <a:pPr marL="0" indent="0">
              <a:buNone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;p14"/>
          <p:cNvSpPr txBox="1">
            <a:spLocks/>
          </p:cNvSpPr>
          <p:nvPr/>
        </p:nvSpPr>
        <p:spPr>
          <a:xfrm>
            <a:off x="285720" y="1276170"/>
            <a:ext cx="8520600" cy="9286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lvl="0"/>
            <a:r>
              <a:rPr lang="en-US" sz="2400" b="1" dirty="0">
                <a:latin typeface="Verdana" pitchFamily="34" charset="0"/>
                <a:ea typeface="Verdana" pitchFamily="34" charset="0"/>
              </a:rPr>
              <a:t>Brief description of the problem at hand: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797" y="260648"/>
            <a:ext cx="828675" cy="819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928282-ADCC-E767-F579-4C09FEB21FB1}"/>
              </a:ext>
            </a:extLst>
          </p:cNvPr>
          <p:cNvSpPr txBox="1"/>
          <p:nvPr/>
        </p:nvSpPr>
        <p:spPr>
          <a:xfrm>
            <a:off x="395536" y="1916832"/>
            <a:ext cx="8410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Phishing is a sort of social engineering attack that is frequently used to acquire user information such as login passwords and credit card details. It happens when an attacker poses as a trustworthy entity and tricks the victim into opening an email, website, instant message, or text message. </a:t>
            </a:r>
          </a:p>
          <a:p>
            <a:endParaRPr lang="en-US" dirty="0"/>
          </a:p>
          <a:p>
            <a:r>
              <a:rPr lang="en-US" dirty="0"/>
              <a:t>The receiver is subsequently duped into clicking a malicious link, which can result in malware installation, system freeze as part of a ransomware assault, or the disclosure of sensitive information.</a:t>
            </a:r>
          </a:p>
          <a:p>
            <a:endParaRPr lang="en-US" dirty="0"/>
          </a:p>
          <a:p>
            <a:r>
              <a:rPr lang="en-US" dirty="0"/>
              <a:t>An attack can have disastrous consequences. Individuals are affected by illicit purchases, loss of cash, or identity theft.</a:t>
            </a:r>
          </a:p>
          <a:p>
            <a:endParaRPr lang="en-US" dirty="0"/>
          </a:p>
          <a:p>
            <a:r>
              <a:rPr lang="en-US" b="1" dirty="0"/>
              <a:t>Problem Statement:</a:t>
            </a:r>
          </a:p>
          <a:p>
            <a:r>
              <a:rPr lang="en-US" dirty="0"/>
              <a:t>To identify whether the website is legitimate or </a:t>
            </a:r>
            <a:r>
              <a:rPr lang="en-US" dirty="0" err="1"/>
              <a:t>phishy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357158" y="85723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233586"/>
            <a:ext cx="828675" cy="81915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DC5067-816F-EC32-CF59-F0E13332B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067371"/>
              </p:ext>
            </p:extLst>
          </p:nvPr>
        </p:nvGraphicFramePr>
        <p:xfrm>
          <a:off x="1569458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357158" y="85723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233586"/>
            <a:ext cx="828675" cy="8191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1841ED-454F-803D-E8F7-B03A551346B9}"/>
              </a:ext>
            </a:extLst>
          </p:cNvPr>
          <p:cNvSpPr txBox="1">
            <a:spLocks/>
          </p:cNvSpPr>
          <p:nvPr/>
        </p:nvSpPr>
        <p:spPr>
          <a:xfrm>
            <a:off x="539552" y="1676382"/>
            <a:ext cx="8245499" cy="4704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66968-D8C2-81B9-883E-6E40983B1793}"/>
              </a:ext>
            </a:extLst>
          </p:cNvPr>
          <p:cNvSpPr txBox="1"/>
          <p:nvPr/>
        </p:nvSpPr>
        <p:spPr>
          <a:xfrm>
            <a:off x="539552" y="1676382"/>
            <a:ext cx="79208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INPUT LAYERS: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layer that reads all the features individually along with their data type.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sz="2000" b="1" dirty="0"/>
              <a:t>INTERMEDIATE LAYERS: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layers that takes input from each input layer and Normalizes by using Normalization layer.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single fully connected dense layer having 64 neurons with leaky </a:t>
            </a:r>
            <a:r>
              <a:rPr lang="en-IN" dirty="0" err="1"/>
              <a:t>relu</a:t>
            </a:r>
            <a:r>
              <a:rPr lang="en-IN" dirty="0"/>
              <a:t> activation function.</a:t>
            </a:r>
          </a:p>
          <a:p>
            <a:endParaRPr lang="en-IN" dirty="0"/>
          </a:p>
          <a:p>
            <a:r>
              <a:rPr lang="en-IN" sz="2000" b="1" dirty="0"/>
              <a:t>OUTPUT LAYER: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single dense layer with 1 neuron, sigmoid as activation function.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9540E-C2EF-D3BC-C2F8-F2D27DAE6E0E}"/>
              </a:ext>
            </a:extLst>
          </p:cNvPr>
          <p:cNvSpPr txBox="1"/>
          <p:nvPr/>
        </p:nvSpPr>
        <p:spPr>
          <a:xfrm>
            <a:off x="357158" y="5631436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(As no feature were categorical, encoding features was not required.)</a:t>
            </a:r>
          </a:p>
        </p:txBody>
      </p:sp>
    </p:spTree>
    <p:extLst>
      <p:ext uri="{BB962C8B-B14F-4D97-AF65-F5344CB8AC3E}">
        <p14:creationId xmlns:p14="http://schemas.microsoft.com/office/powerpoint/2010/main" val="367559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;p16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F8561C-048B-4ABD-EF0F-BE50FC4FA744}"/>
              </a:ext>
            </a:extLst>
          </p:cNvPr>
          <p:cNvSpPr txBox="1">
            <a:spLocks/>
          </p:cNvSpPr>
          <p:nvPr/>
        </p:nvSpPr>
        <p:spPr>
          <a:xfrm>
            <a:off x="865239" y="1814053"/>
            <a:ext cx="3456385" cy="418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1891E-D7E4-D606-7C22-408D5AC5CE2A}"/>
              </a:ext>
            </a:extLst>
          </p:cNvPr>
          <p:cNvSpPr txBox="1"/>
          <p:nvPr/>
        </p:nvSpPr>
        <p:spPr>
          <a:xfrm>
            <a:off x="4822376" y="1916832"/>
            <a:ext cx="36380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4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Hardware/Software used for 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Colab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6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8"/>
          <p:cNvSpPr txBox="1">
            <a:spLocks/>
          </p:cNvSpPr>
          <p:nvPr/>
        </p:nvSpPr>
        <p:spPr>
          <a:xfrm>
            <a:off x="285720" y="92867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Approach: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Google Shape;84;p18"/>
          <p:cNvSpPr txBox="1">
            <a:spLocks/>
          </p:cNvSpPr>
          <p:nvPr/>
        </p:nvSpPr>
        <p:spPr>
          <a:xfrm>
            <a:off x="251520" y="472850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D15C2B-932F-E811-5C20-E09E2C471871}"/>
              </a:ext>
            </a:extLst>
          </p:cNvPr>
          <p:cNvSpPr txBox="1">
            <a:spLocks/>
          </p:cNvSpPr>
          <p:nvPr/>
        </p:nvSpPr>
        <p:spPr>
          <a:xfrm>
            <a:off x="539552" y="1676383"/>
            <a:ext cx="8245499" cy="432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C165D-D13A-9872-8B7E-AC311D068DEF}"/>
              </a:ext>
            </a:extLst>
          </p:cNvPr>
          <p:cNvSpPr txBox="1"/>
          <p:nvPr/>
        </p:nvSpPr>
        <p:spPr>
          <a:xfrm>
            <a:off x="285720" y="1676383"/>
            <a:ext cx="8318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Separate Features and Label columns.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Replace -1 in labels column with 0 (so labels are now 0-phishy, 1-legitimate)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Drop ‘key’ column as it is unnecessary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Check for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Study correlation matrix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Split and Create TensorFlow dataset using csv, followed by batching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Define model (normalization included in model only)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Train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Analyse Tensorboard for overfitting/underfitting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Retrain (if required given above conditions)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Draw inference on test set (for submission)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Replace 0 with -1 to keep labels consistent with dataset given.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Create a csv of submission with key and Result as columns.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/>
          <p:cNvSpPr txBox="1">
            <a:spLocks/>
          </p:cNvSpPr>
          <p:nvPr/>
        </p:nvSpPr>
        <p:spPr>
          <a:xfrm>
            <a:off x="357158" y="85723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Approach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 Model Training Details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233586"/>
            <a:ext cx="828675" cy="8191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1841ED-454F-803D-E8F7-B03A551346B9}"/>
              </a:ext>
            </a:extLst>
          </p:cNvPr>
          <p:cNvSpPr txBox="1">
            <a:spLocks/>
          </p:cNvSpPr>
          <p:nvPr/>
        </p:nvSpPr>
        <p:spPr>
          <a:xfrm>
            <a:off x="539552" y="1676382"/>
            <a:ext cx="8245499" cy="4704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1400" dirty="0">
              <a:solidFill>
                <a:schemeClr val="tx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66968-D8C2-81B9-883E-6E40983B1793}"/>
              </a:ext>
            </a:extLst>
          </p:cNvPr>
          <p:cNvSpPr txBox="1"/>
          <p:nvPr/>
        </p:nvSpPr>
        <p:spPr>
          <a:xfrm>
            <a:off x="539552" y="1676382"/>
            <a:ext cx="7920880" cy="323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OPIMIZER: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Adam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LOSS FUNCTION: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Binary Cross </a:t>
            </a:r>
            <a:r>
              <a:rPr lang="en-IN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entrophy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METRICS: 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Precision, Recall, and Binary accuracy</a:t>
            </a: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CALLBACKS: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Tensor</a:t>
            </a:r>
            <a:r>
              <a:rPr lang="en-IN" i="1" dirty="0">
                <a:solidFill>
                  <a:srgbClr val="000000"/>
                </a:solidFill>
                <a:latin typeface="Calibri" panose="020F0502020204030204" pitchFamily="34" charset="0"/>
              </a:rPr>
              <a:t>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EarlyStopping</a:t>
            </a:r>
            <a:r>
              <a:rPr lang="en-IN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IN" i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n-IN" i="1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Patience = 10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Monitor = ‘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val_loss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</a:rPr>
              <a:t>‘</a:t>
            </a:r>
            <a:endParaRPr lang="en-IN" sz="16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EPOCHS: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200 (stopped early using callbacks)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578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293410"/>
            <a:ext cx="8520600" cy="1119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1B192-84E3-184E-8D7D-830822C0C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1677" y="1318918"/>
            <a:ext cx="3720646" cy="4220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73C89-8578-5707-3BC4-5F775AA43DDF}"/>
              </a:ext>
            </a:extLst>
          </p:cNvPr>
          <p:cNvSpPr txBox="1"/>
          <p:nvPr/>
        </p:nvSpPr>
        <p:spPr>
          <a:xfrm>
            <a:off x="179512" y="585589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Model Architecture (zoom in to see clearly)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19"/>
          <p:cNvSpPr txBox="1">
            <a:spLocks/>
          </p:cNvSpPr>
          <p:nvPr/>
        </p:nvSpPr>
        <p:spPr>
          <a:xfrm>
            <a:off x="311700" y="293410"/>
            <a:ext cx="8520600" cy="11193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Execution Demo(Video/Screenshots) </a:t>
            </a:r>
            <a:r>
              <a:rPr lang="en-US" sz="2400" b="1" dirty="0">
                <a:latin typeface="Verdana"/>
                <a:ea typeface="Verdana"/>
                <a:cs typeface="Verdana"/>
                <a:sym typeface="Verdana"/>
              </a:rPr>
              <a:t>of the 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05" y="188640"/>
            <a:ext cx="828675" cy="819150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D31B192-84E3-184E-8D7D-830822C0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2" y="1318918"/>
            <a:ext cx="8573696" cy="4220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73C89-8578-5707-3BC4-5F775AA43DDF}"/>
              </a:ext>
            </a:extLst>
          </p:cNvPr>
          <p:cNvSpPr txBox="1"/>
          <p:nvPr/>
        </p:nvSpPr>
        <p:spPr>
          <a:xfrm>
            <a:off x="285152" y="5855890"/>
            <a:ext cx="854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Loss vs Epochs </a:t>
            </a:r>
            <a:r>
              <a:rPr lang="en-IN" sz="2800" i="1" dirty="0"/>
              <a:t>(orange – train; blue – validation) </a:t>
            </a:r>
          </a:p>
        </p:txBody>
      </p:sp>
    </p:spTree>
    <p:extLst>
      <p:ext uri="{BB962C8B-B14F-4D97-AF65-F5344CB8AC3E}">
        <p14:creationId xmlns:p14="http://schemas.microsoft.com/office/powerpoint/2010/main" val="168880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616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Cambria</vt:lpstr>
      <vt:lpstr>Courier New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 Tijage</dc:creator>
  <cp:lastModifiedBy>Shreyas Vedpathak</cp:lastModifiedBy>
  <cp:revision>44</cp:revision>
  <dcterms:created xsi:type="dcterms:W3CDTF">2022-04-28T06:07:44Z</dcterms:created>
  <dcterms:modified xsi:type="dcterms:W3CDTF">2022-06-06T09:05:31Z</dcterms:modified>
</cp:coreProperties>
</file>