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2" r:id="rId4"/>
    <p:sldId id="276" r:id="rId5"/>
    <p:sldId id="258" r:id="rId6"/>
    <p:sldId id="259" r:id="rId7"/>
    <p:sldId id="269" r:id="rId8"/>
    <p:sldId id="260" r:id="rId9"/>
    <p:sldId id="268" r:id="rId10"/>
    <p:sldId id="261" r:id="rId11"/>
    <p:sldId id="274" r:id="rId12"/>
    <p:sldId id="262" r:id="rId13"/>
    <p:sldId id="275" r:id="rId14"/>
    <p:sldId id="263" r:id="rId15"/>
    <p:sldId id="270" r:id="rId16"/>
    <p:sldId id="264" r:id="rId17"/>
    <p:sldId id="271" r:id="rId18"/>
    <p:sldId id="265" r:id="rId19"/>
    <p:sldId id="273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1144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B0150F-68C9-48D8-AD93-3CD1DC589366}" type="datetimeFigureOut">
              <a:rPr lang="en-US" smtClean="0"/>
              <a:t>3/10/15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F0A317-9227-4FF9-B4BD-9F09B1729D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B0150F-68C9-48D8-AD93-3CD1DC589366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0A317-9227-4FF9-B4BD-9F09B1729D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B0150F-68C9-48D8-AD93-3CD1DC589366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0A317-9227-4FF9-B4BD-9F09B1729D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B0150F-68C9-48D8-AD93-3CD1DC589366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0A317-9227-4FF9-B4BD-9F09B1729D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B0150F-68C9-48D8-AD93-3CD1DC589366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0A317-9227-4FF9-B4BD-9F09B1729D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B0150F-68C9-48D8-AD93-3CD1DC589366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0A317-9227-4FF9-B4BD-9F09B1729D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B0150F-68C9-48D8-AD93-3CD1DC589366}" type="datetimeFigureOut">
              <a:rPr lang="en-US" smtClean="0"/>
              <a:t>3/10/15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0A317-9227-4FF9-B4BD-9F09B1729D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B0150F-68C9-48D8-AD93-3CD1DC589366}" type="datetimeFigureOut">
              <a:rPr lang="en-US" smtClean="0"/>
              <a:t>3/10/15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0A317-9227-4FF9-B4BD-9F09B1729D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B0150F-68C9-48D8-AD93-3CD1DC589366}" type="datetimeFigureOut">
              <a:rPr lang="en-US" smtClean="0"/>
              <a:t>3/10/15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0A317-9227-4FF9-B4BD-9F09B1729D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A2B0150F-68C9-48D8-AD93-3CD1DC589366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F0A317-9227-4FF9-B4BD-9F09B1729D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B0150F-68C9-48D8-AD93-3CD1DC589366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F0A317-9227-4FF9-B4BD-9F09B1729DE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B0150F-68C9-48D8-AD93-3CD1DC589366}" type="datetimeFigureOut">
              <a:rPr lang="en-US" smtClean="0"/>
              <a:t>3/10/15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F0A317-9227-4FF9-B4BD-9F09B1729D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92" y="404449"/>
            <a:ext cx="10363200" cy="1647089"/>
          </a:xfrm>
        </p:spPr>
        <p:txBody>
          <a:bodyPr/>
          <a:lstStyle/>
          <a:p>
            <a:pPr algn="l"/>
            <a:r>
              <a:rPr lang="en-US" dirty="0" smtClean="0"/>
              <a:t>Group 4-Recipe Project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66184" y="3212123"/>
            <a:ext cx="22733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Members:</a:t>
            </a: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Areej Alhazmi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Jason Lill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Rajashree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aiya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Shreya Thacker</a:t>
            </a: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051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A mixed complex type element can contain attributes, elements and </a:t>
            </a:r>
            <a:r>
              <a:rPr lang="en-US" dirty="0" smtClean="0"/>
              <a:t>text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5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J:\Masters student material\KRT\ppt screenshots\steps d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77" y="4794738"/>
            <a:ext cx="6797458" cy="206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4339" y="415699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Calamari.xml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37939" y="4154434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Steps.dtd</a:t>
            </a:r>
            <a:endParaRPr lang="en-US" sz="2400" b="1" dirty="0"/>
          </a:p>
        </p:txBody>
      </p:sp>
      <p:pic>
        <p:nvPicPr>
          <p:cNvPr id="5124" name="Picture 4" descr="J:\Masters student material\KRT\ppt screenshots\mixed cont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2" y="877364"/>
            <a:ext cx="6549537" cy="415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34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ID represents a unique ID name for the </a:t>
            </a:r>
            <a:r>
              <a:rPr lang="en-US" dirty="0" smtClean="0"/>
              <a:t>element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IDREF is a ID of another </a:t>
            </a:r>
            <a:r>
              <a:rPr lang="en-US" dirty="0" smtClean="0"/>
              <a:t>element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Used to show hierarchical structure of elements within a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7715"/>
            <a:ext cx="10972800" cy="1143000"/>
          </a:xfrm>
        </p:spPr>
        <p:txBody>
          <a:bodyPr/>
          <a:lstStyle/>
          <a:p>
            <a:r>
              <a:rPr lang="en-US" dirty="0" smtClean="0"/>
              <a:t>ID/IDREF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7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385" y="468923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Items.dtd</a:t>
            </a:r>
            <a:endParaRPr lang="en-US" sz="2400" b="1" dirty="0"/>
          </a:p>
        </p:txBody>
      </p:sp>
      <p:pic>
        <p:nvPicPr>
          <p:cNvPr id="2051" name="Picture 3" descr="J:\Masters student material\KRT\ppt screenshots\items d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68" y="930588"/>
            <a:ext cx="8164004" cy="33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:\Masters student material\KRT\ppt screenshots\Id 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46" y="3302357"/>
            <a:ext cx="5920154" cy="341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54461" y="2840692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Calamari.xml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986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Definition is similar to those </a:t>
            </a:r>
            <a:r>
              <a:rPr lang="en-US" dirty="0" smtClean="0"/>
              <a:t>of general entities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these can </a:t>
            </a:r>
            <a:r>
              <a:rPr lang="en-US" dirty="0" smtClean="0"/>
              <a:t>be </a:t>
            </a:r>
            <a:r>
              <a:rPr lang="en-US" dirty="0" smtClean="0"/>
              <a:t>used </a:t>
            </a:r>
            <a:r>
              <a:rPr lang="en-US" dirty="0"/>
              <a:t>only within </a:t>
            </a:r>
            <a:r>
              <a:rPr lang="en-US" dirty="0" smtClean="0"/>
              <a:t>an XML </a:t>
            </a:r>
            <a:r>
              <a:rPr lang="en-US" dirty="0" smtClean="0"/>
              <a:t>context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have declared 2 parameter entities:</a:t>
            </a:r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2700" dirty="0" smtClean="0"/>
              <a:t>Items</a:t>
            </a:r>
          </a:p>
          <a:p>
            <a:pPr lvl="1">
              <a:buFont typeface="Arial" pitchFamily="34" charset="0"/>
              <a:buChar char="•"/>
            </a:pPr>
            <a:endParaRPr lang="en-US" sz="2700" dirty="0" smtClean="0"/>
          </a:p>
          <a:p>
            <a:pPr lvl="1">
              <a:buFont typeface="Arial" pitchFamily="34" charset="0"/>
              <a:buChar char="•"/>
            </a:pPr>
            <a:r>
              <a:rPr lang="en-US" sz="2700" dirty="0" smtClean="0"/>
              <a:t>Steps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14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:\Masters student material\KRT\ppt screenshots\general n para entity d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76" y="862743"/>
            <a:ext cx="9191781" cy="277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J:\Masters student material\KRT\ppt screenshots\items dt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6774"/>
            <a:ext cx="5385288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:\Masters student material\KRT\ppt screenshots\steps dt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30" y="4676774"/>
            <a:ext cx="6213301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70889" y="392258"/>
            <a:ext cx="645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Recipe.dtd including </a:t>
            </a:r>
            <a:r>
              <a:rPr lang="en-US" sz="2400" b="1" dirty="0"/>
              <a:t>P</a:t>
            </a:r>
            <a:r>
              <a:rPr lang="en-US" sz="2400" b="1" dirty="0" smtClean="0"/>
              <a:t>arameterized </a:t>
            </a:r>
            <a:r>
              <a:rPr lang="en-US" sz="2400" b="1" dirty="0"/>
              <a:t>E</a:t>
            </a:r>
            <a:r>
              <a:rPr lang="en-US" sz="2400" b="1" dirty="0" smtClean="0"/>
              <a:t>ntity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17785" y="4188042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Items.dtd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795846" y="4188042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Steps.dtd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115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Used when you want the attribute value to be one of a fixed set of legal </a:t>
            </a:r>
            <a:r>
              <a:rPr lang="en-US" dirty="0" smtClean="0"/>
              <a:t>values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Declared enumerated attributes for ATTLIST Quantity listing:</a:t>
            </a:r>
          </a:p>
          <a:p>
            <a:pPr marL="109728" indent="0">
              <a:buNone/>
            </a:pPr>
            <a:r>
              <a:rPr lang="en-US" dirty="0" smtClean="0"/>
              <a:t>	C, </a:t>
            </a:r>
            <a:r>
              <a:rPr lang="en-US" dirty="0" err="1" smtClean="0"/>
              <a:t>tsp</a:t>
            </a:r>
            <a:r>
              <a:rPr lang="en-US" dirty="0" smtClean="0"/>
              <a:t>, </a:t>
            </a:r>
            <a:r>
              <a:rPr lang="en-US" dirty="0" err="1" smtClean="0"/>
              <a:t>tbsp</a:t>
            </a:r>
            <a:r>
              <a:rPr lang="en-US" dirty="0" smtClean="0"/>
              <a:t> and </a:t>
            </a:r>
            <a:r>
              <a:rPr lang="en-US" dirty="0" err="1" smtClean="0"/>
              <a:t>lb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2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562" y="167025"/>
            <a:ext cx="649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UOM as enumerated attribute in Items.dtd</a:t>
            </a:r>
            <a:endParaRPr lang="en-US" sz="2400" b="1" dirty="0"/>
          </a:p>
        </p:txBody>
      </p:sp>
      <p:pic>
        <p:nvPicPr>
          <p:cNvPr id="5124" name="Picture 4" descr="J:\Masters student material\KRT\ppt screenshots\UOM exmaple x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78" y="3962357"/>
            <a:ext cx="5205046" cy="245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6492" y="3429775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Items.dtd</a:t>
            </a:r>
            <a:endParaRPr lang="en-US" sz="2400" b="1" dirty="0"/>
          </a:p>
        </p:txBody>
      </p:sp>
      <p:pic>
        <p:nvPicPr>
          <p:cNvPr id="7170" name="Picture 2" descr="J:\Masters student material\KRT\ppt screenshots\items dt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71" y="953274"/>
            <a:ext cx="7028480" cy="322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5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element with no content is said to be empty</a:t>
            </a:r>
          </a:p>
          <a:p>
            <a:endParaRPr lang="en-US" dirty="0"/>
          </a:p>
          <a:p>
            <a:r>
              <a:rPr lang="en-US" dirty="0" smtClean="0"/>
              <a:t>We have declared Author as EMPTY </a:t>
            </a:r>
            <a:r>
              <a:rPr lang="en-US" dirty="0" smtClean="0"/>
              <a:t>Element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An empty element can have attributes in them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2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:\Masters student material\KRT\ppt screenshots\empty element d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181" y="1024373"/>
            <a:ext cx="6868819" cy="221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41660" y="468922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Recipe.dtd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3067" y="3243279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Calamari.xml</a:t>
            </a:r>
            <a:endParaRPr lang="en-US" sz="2400" b="1" dirty="0"/>
          </a:p>
        </p:txBody>
      </p:sp>
      <p:pic>
        <p:nvPicPr>
          <p:cNvPr id="6147" name="Picture 3" descr="J:\Masters student material\KRT\ppt screenshots\author 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0" y="3860184"/>
            <a:ext cx="7174523" cy="209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72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DTD defines structure , elements and attributes of an XML document</a:t>
            </a:r>
          </a:p>
          <a:p>
            <a:endParaRPr lang="en-US" dirty="0" smtClean="0"/>
          </a:p>
          <a:p>
            <a:r>
              <a:rPr lang="en-US" dirty="0" smtClean="0"/>
              <a:t>Declared two parameter entities and an internal general entity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1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285371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Quick 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986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Masters student material\KRT\ppt screenshots\Recipe d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3384"/>
            <a:ext cx="12192000" cy="615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0773" y="241719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Recipe.dtd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741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J:\Masters student material\KRT\ppt screenshots\homepage d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47" y="1224078"/>
            <a:ext cx="5095875" cy="299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540" y="472552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Items.dtd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66892" y="472552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Homepage.dtd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27928" y="4232031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Steps.dtd </a:t>
            </a:r>
            <a:endParaRPr lang="en-US" sz="2400" b="1" dirty="0"/>
          </a:p>
        </p:txBody>
      </p:sp>
      <p:pic>
        <p:nvPicPr>
          <p:cNvPr id="3077" name="Picture 5" descr="J:\Masters student material\KRT\ppt screenshots\items dt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0" y="1224078"/>
            <a:ext cx="6059487" cy="282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:\Masters student material\KRT\ppt screenshots\steps dt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103" y="4952647"/>
            <a:ext cx="6089465" cy="141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3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36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Recipes:</a:t>
            </a:r>
          </a:p>
          <a:p>
            <a:pPr marL="109728" indent="0">
              <a:buNone/>
            </a:pPr>
            <a:endParaRPr 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Banana Bread</a:t>
            </a:r>
          </a:p>
          <a:p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Calamari</a:t>
            </a:r>
          </a:p>
          <a:p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Chicken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Chimichangas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Home Page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6817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 are used to define shortcuts to special </a:t>
            </a:r>
            <a:r>
              <a:rPr lang="en-US" dirty="0" smtClean="0"/>
              <a:t>characters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can be declared as internal or external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It cannot be used in XML context</a:t>
            </a:r>
          </a:p>
          <a:p>
            <a:endParaRPr lang="en-US" dirty="0"/>
          </a:p>
          <a:p>
            <a:r>
              <a:rPr lang="en-US" dirty="0" smtClean="0"/>
              <a:t>We have declared </a:t>
            </a:r>
            <a:r>
              <a:rPr lang="en-US" dirty="0" smtClean="0"/>
              <a:t>an Internal </a:t>
            </a:r>
            <a:r>
              <a:rPr lang="en-US" dirty="0" smtClean="0"/>
              <a:t>General Entity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6361"/>
            <a:ext cx="10972800" cy="1143000"/>
          </a:xfrm>
        </p:spPr>
        <p:txBody>
          <a:bodyPr/>
          <a:lstStyle/>
          <a:p>
            <a:r>
              <a:rPr lang="en-US" dirty="0" smtClean="0"/>
              <a:t>General Entity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6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108" y="256774"/>
            <a:ext cx="666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Recipe.dtd including </a:t>
            </a:r>
            <a:r>
              <a:rPr lang="en-US" sz="2400" b="1" dirty="0" smtClean="0"/>
              <a:t>Internal General </a:t>
            </a:r>
            <a:r>
              <a:rPr lang="en-US" sz="2400" b="1" dirty="0" smtClean="0"/>
              <a:t>Entity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78381" y="3098047"/>
            <a:ext cx="537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Referencing Internal General Entity</a:t>
            </a:r>
            <a:endParaRPr lang="en-US" sz="2400" b="1" dirty="0"/>
          </a:p>
        </p:txBody>
      </p:sp>
      <p:pic>
        <p:nvPicPr>
          <p:cNvPr id="3" name="Picture 2" descr="InternalGen Ent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6" y="1127531"/>
            <a:ext cx="7643961" cy="1506694"/>
          </a:xfrm>
          <a:prstGeom prst="rect">
            <a:avLst/>
          </a:prstGeom>
        </p:spPr>
      </p:pic>
      <p:pic>
        <p:nvPicPr>
          <p:cNvPr id="6" name="Picture 5" descr="InGenEnt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57" y="4014056"/>
            <a:ext cx="5882266" cy="149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0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image element can refer to raster image files such as PNG, JPG, JPEG and SVG format </a:t>
            </a:r>
            <a:r>
              <a:rPr lang="en-US" dirty="0" smtClean="0"/>
              <a:t>files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Various attributes can be chosen like width, </a:t>
            </a:r>
            <a:r>
              <a:rPr lang="en-US" dirty="0" smtClean="0"/>
              <a:t>height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have included JPG image file </a:t>
            </a:r>
            <a:r>
              <a:rPr lang="en-US" dirty="0" smtClean="0"/>
              <a:t>formats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Image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Masters student material\KRT\ppt screenshots\image file d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3" y="776676"/>
            <a:ext cx="8418250" cy="363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J:\Masters student material\KRT\ppt screenshots\image file xml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729" y="692532"/>
            <a:ext cx="6424202" cy="505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21326" y="216599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Recipe.dtd 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60070" y="236415"/>
            <a:ext cx="4237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Chicken Chimichangas.xml</a:t>
            </a:r>
            <a:endParaRPr lang="en-US" sz="2400" b="1" dirty="0"/>
          </a:p>
        </p:txBody>
      </p:sp>
      <p:pic>
        <p:nvPicPr>
          <p:cNvPr id="4098" name="Picture 2" descr="J:\Masters student material\KRT\ppt screenshots\image 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91605"/>
            <a:ext cx="11113477" cy="207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74277" y="4410097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Recipe.xml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31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814</TotalTime>
  <Words>285</Words>
  <Application>Microsoft Macintosh PowerPoint</Application>
  <PresentationFormat>Custom</PresentationFormat>
  <Paragraphs>94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Group 4-Recipe Project </vt:lpstr>
      <vt:lpstr>DTD Overview</vt:lpstr>
      <vt:lpstr>PowerPoint Presentation</vt:lpstr>
      <vt:lpstr>PowerPoint Presentation</vt:lpstr>
      <vt:lpstr>Home Page </vt:lpstr>
      <vt:lpstr>General Entity </vt:lpstr>
      <vt:lpstr>PowerPoint Presentation</vt:lpstr>
      <vt:lpstr>Adding an Image file </vt:lpstr>
      <vt:lpstr>PowerPoint Presentation</vt:lpstr>
      <vt:lpstr>Mixed Content</vt:lpstr>
      <vt:lpstr>PowerPoint Presentation</vt:lpstr>
      <vt:lpstr>ID/IDREF Attributes</vt:lpstr>
      <vt:lpstr>PowerPoint Presentation</vt:lpstr>
      <vt:lpstr>Parameter Entities</vt:lpstr>
      <vt:lpstr>PowerPoint Presentation</vt:lpstr>
      <vt:lpstr>Enumerated Attributes</vt:lpstr>
      <vt:lpstr>PowerPoint Presentation</vt:lpstr>
      <vt:lpstr>Empty Element</vt:lpstr>
      <vt:lpstr>PowerPoint Presentation</vt:lpstr>
      <vt:lpstr>Quick Demo</vt:lpstr>
    </vt:vector>
  </TitlesOfParts>
  <Company>HARRIS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Lill, Jason (jlill01)</dc:creator>
  <cp:lastModifiedBy>Rajashree Maiya</cp:lastModifiedBy>
  <cp:revision>63</cp:revision>
  <dcterms:created xsi:type="dcterms:W3CDTF">2015-03-08T15:23:03Z</dcterms:created>
  <dcterms:modified xsi:type="dcterms:W3CDTF">2015-03-10T16:09:04Z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752b529b-b252-4cd0-a33f-3460ec01e1c9</vt:lpwstr>
  </property>
  <property fmtid="{D5CDD505-2E9C-101B-9397-08002B2CF9AE}" pid="3" name="HARRISClassification">
    <vt:lpwstr>General</vt:lpwstr>
  </property>
</Properties>
</file>