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1ce9a7d3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1ce9a7d3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1ce9a7d3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1ce9a7d3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1ce9a7d3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1ce9a7d3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1ce9a7d3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1ce9a7d3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289125"/>
            <a:ext cx="8183700" cy="19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System Architecture Evolution (SAE) in 5G: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60650" y="2619950"/>
            <a:ext cx="8849400" cy="24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68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Merriweather"/>
              <a:buChar char="●"/>
            </a:pPr>
            <a:r>
              <a:rPr b="1" lang="en" sz="20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SAE is core network architecture of 3GPP’s LTE wireless communication standard.</a:t>
            </a:r>
            <a:endParaRPr b="1" sz="208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8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068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Merriweather"/>
              <a:buChar char="●"/>
            </a:pPr>
            <a:r>
              <a:rPr b="1" lang="en" sz="20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System Architecture Evolution (SAE) is a key aspect of the 5th generation of mobile networks, commonly known as 5G.</a:t>
            </a:r>
            <a:endParaRPr b="1" sz="208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8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068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Merriweather"/>
              <a:buChar char="●"/>
            </a:pPr>
            <a:r>
              <a:rPr b="1" lang="en" sz="208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It represents a significant evolution from the architecture used in previous generations (3G and 4G).</a:t>
            </a:r>
            <a:endParaRPr b="1" sz="208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75" y="320525"/>
            <a:ext cx="8085625" cy="44375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key points about SAE in the context of 5G: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517750"/>
            <a:ext cx="85206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i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Core Network Transformation</a:t>
            </a:r>
            <a:endParaRPr b="1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i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Service-Based Architecture (SBA)</a:t>
            </a:r>
            <a:endParaRPr b="1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i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Function Virtualization (NFV)</a:t>
            </a:r>
            <a:endParaRPr b="1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i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Software-Defined Networking (SDN)</a:t>
            </a:r>
            <a:endParaRPr b="1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i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Ultra-Reliable Low Latency Communications (URLLC)</a:t>
            </a:r>
            <a:endParaRPr b="1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i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Enhanced Mobile Broadband (eMBB)</a:t>
            </a:r>
            <a:endParaRPr b="1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i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Slicing</a:t>
            </a:r>
            <a:endParaRPr b="1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137"/>
              <a:buFont typeface="Arial"/>
              <a:buNone/>
            </a:pPr>
            <a:r>
              <a:rPr i="1" lang="en" sz="322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It’s important to note that the evolution of system architecture is an ongoing process, and developments may have occurred since my last update. It introduces a service-based architecture.</a:t>
            </a:r>
            <a:endParaRPr i="1" sz="322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72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