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zzFeedNews/2017-09-science-fo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2192-A3EB-4EE0-82E9-3DFB7FCF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926161"/>
            <a:ext cx="10993549" cy="1475013"/>
          </a:xfrm>
        </p:spPr>
        <p:txBody>
          <a:bodyPr>
            <a:normAutofit/>
          </a:bodyPr>
          <a:lstStyle/>
          <a:p>
            <a:r>
              <a:rPr lang="en-IN" sz="4000" dirty="0"/>
              <a:t>In- class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3920A-C06F-4401-8A13-1E44CDF2F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Shreya Vaidyanathan (SV2525)</a:t>
            </a:r>
          </a:p>
        </p:txBody>
      </p:sp>
    </p:spTree>
    <p:extLst>
      <p:ext uri="{BB962C8B-B14F-4D97-AF65-F5344CB8AC3E}">
        <p14:creationId xmlns:p14="http://schemas.microsoft.com/office/powerpoint/2010/main" val="27852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782F-9496-458E-99F4-25FF34F3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ARTICLE - BUZZFEED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B547-A74A-447C-91B7-3A31481D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5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These Scientists Got To See Their Competitors’ Research Through Public Records Requests</a:t>
            </a:r>
          </a:p>
          <a:p>
            <a:pPr lvl="1"/>
            <a:r>
              <a:rPr lang="en-IN" dirty="0"/>
              <a:t>Over the past decade, scientists or universities have used the Freedom of Information Act to get thousands of competitors' grants proposals. And many of the targeted scientists are upset. </a:t>
            </a:r>
          </a:p>
          <a:p>
            <a:pPr marL="1008000" lvl="3" indent="0">
              <a:buNone/>
            </a:pPr>
            <a:r>
              <a:rPr lang="en-IN" dirty="0"/>
              <a:t>- September 2, 2017, at 10:41 a.m.</a:t>
            </a:r>
          </a:p>
          <a:p>
            <a:endParaRPr lang="en-IN" dirty="0"/>
          </a:p>
          <a:p>
            <a:r>
              <a:rPr lang="en-IN" dirty="0"/>
              <a:t>Primary source – FOIA logs of all FOIA requests given to NSF and NIH</a:t>
            </a:r>
          </a:p>
          <a:p>
            <a:r>
              <a:rPr lang="en-IN" dirty="0"/>
              <a:t>GitHub Repo with logs – </a:t>
            </a:r>
            <a:r>
              <a:rPr lang="en-IN" dirty="0">
                <a:hlinkClick r:id="rId2"/>
              </a:rPr>
              <a:t>https://github.com/BuzzFeedNews/2017-09-science-foia</a:t>
            </a:r>
            <a:r>
              <a:rPr lang="en-IN" dirty="0"/>
              <a:t>  </a:t>
            </a:r>
          </a:p>
          <a:p>
            <a:r>
              <a:rPr lang="en-IN" dirty="0"/>
              <a:t>Portrays absurd/interesting manner in which FOIA is used in the scientific research community</a:t>
            </a:r>
          </a:p>
          <a:p>
            <a:pPr lvl="1"/>
            <a:r>
              <a:rPr lang="en-IN" dirty="0"/>
              <a:t>Better scientific grant proposals help gain</a:t>
            </a:r>
          </a:p>
          <a:p>
            <a:pPr lvl="2"/>
            <a:r>
              <a:rPr lang="en-IN" dirty="0"/>
              <a:t>Intellectual leg-up</a:t>
            </a:r>
          </a:p>
          <a:p>
            <a:pPr lvl="2"/>
            <a:r>
              <a:rPr lang="en-IN" dirty="0"/>
              <a:t>Better R&amp;D</a:t>
            </a:r>
          </a:p>
          <a:p>
            <a:pPr lvl="2"/>
            <a:r>
              <a:rPr lang="en-IN" dirty="0"/>
              <a:t>More money for research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95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11BAD4-635C-4B34-BEE0-BCC136AF1D48}"/>
              </a:ext>
            </a:extLst>
          </p:cNvPr>
          <p:cNvSpPr txBox="1"/>
          <p:nvPr/>
        </p:nvSpPr>
        <p:spPr>
          <a:xfrm>
            <a:off x="816989" y="1640265"/>
            <a:ext cx="105580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Teresa L. Carey  and  Aylin Woodard</a:t>
            </a:r>
          </a:p>
          <a:p>
            <a:pPr marL="3943350" lvl="8" indent="-285750">
              <a:buFontTx/>
              <a:buChar char="-"/>
            </a:pPr>
            <a:r>
              <a:rPr lang="en-IN" dirty="0"/>
              <a:t>Graduate students at UCSC Science Journalism program 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This story came out of an assignment on FOIA in their ‘Investigative Reporting’ Spring class of 2017.</a:t>
            </a:r>
          </a:p>
          <a:p>
            <a:pPr marL="742950" lvl="1" indent="-285750">
              <a:buFontTx/>
              <a:buChar char="-"/>
            </a:pPr>
            <a:r>
              <a:rPr lang="en-IN" dirty="0"/>
              <a:t>Peter </a:t>
            </a:r>
            <a:r>
              <a:rPr lang="en-IN" dirty="0" err="1"/>
              <a:t>Aldhous</a:t>
            </a:r>
            <a:r>
              <a:rPr lang="en-IN" dirty="0"/>
              <a:t> had sent all the FOIA requests</a:t>
            </a:r>
          </a:p>
          <a:p>
            <a:pPr marL="742950" lvl="1" indent="-285750">
              <a:buFontTx/>
              <a:buChar char="-"/>
            </a:pPr>
            <a:r>
              <a:rPr lang="en-IN" dirty="0"/>
              <a:t>Received all the FOIA logs within a month.  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They began going through each of the spreadsheets and narrowed their focus to ‘Scientific research institutions’ and Scientists.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Derived their own annotations from the spreadsheets. </a:t>
            </a:r>
          </a:p>
          <a:p>
            <a:pPr marL="742950" lvl="1" indent="-285750">
              <a:buFontTx/>
              <a:buChar char="-"/>
            </a:pPr>
            <a:r>
              <a:rPr lang="en-IN" dirty="0"/>
              <a:t>Had to go through each field and see which names matched which institution and who requested which file previously.</a:t>
            </a:r>
          </a:p>
          <a:p>
            <a:pPr marL="742950" lvl="1" indent="-285750">
              <a:buFontTx/>
              <a:buChar char="-"/>
            </a:pPr>
            <a:r>
              <a:rPr lang="en-IN" dirty="0"/>
              <a:t>Categorised data by requester type. </a:t>
            </a:r>
          </a:p>
          <a:p>
            <a:pPr marL="1200150" lvl="2" indent="-285750">
              <a:buFontTx/>
              <a:buChar char="-"/>
            </a:pPr>
            <a:r>
              <a:rPr lang="en-IN" dirty="0"/>
              <a:t>Used Excel for most of it + little bit of CARTO, R</a:t>
            </a:r>
          </a:p>
          <a:p>
            <a:pPr marL="742950" lvl="1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3F495-2825-4E59-A194-C2DA4950EEFE}"/>
              </a:ext>
            </a:extLst>
          </p:cNvPr>
          <p:cNvSpPr txBox="1"/>
          <p:nvPr/>
        </p:nvSpPr>
        <p:spPr>
          <a:xfrm>
            <a:off x="1500432" y="707010"/>
            <a:ext cx="919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+mj-lt"/>
              </a:rPr>
              <a:t>FROM THE REPORTERS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92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11BAD4-635C-4B34-BEE0-BCC136AF1D48}"/>
              </a:ext>
            </a:extLst>
          </p:cNvPr>
          <p:cNvSpPr txBox="1"/>
          <p:nvPr/>
        </p:nvSpPr>
        <p:spPr>
          <a:xfrm>
            <a:off x="816989" y="1640265"/>
            <a:ext cx="1055802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Teresa L. Carey  and  Aylin Woodard</a:t>
            </a:r>
          </a:p>
          <a:p>
            <a:pPr marL="3943350" lvl="8" indent="-285750">
              <a:buFontTx/>
              <a:buChar char="-"/>
            </a:pPr>
            <a:r>
              <a:rPr lang="en-IN" dirty="0"/>
              <a:t>Graduate students at UCSC Science Journalism program </a:t>
            </a:r>
          </a:p>
          <a:p>
            <a:endParaRPr lang="en-IN" dirty="0"/>
          </a:p>
          <a:p>
            <a:r>
              <a:rPr lang="en-IN" dirty="0"/>
              <a:t>- Contacted everyone on the logs they had annotated. All the reporting was done over the phone. </a:t>
            </a:r>
          </a:p>
          <a:p>
            <a:pPr marL="1200150" lvl="2" indent="-285750">
              <a:buFontTx/>
              <a:buChar char="-"/>
            </a:pPr>
            <a:r>
              <a:rPr lang="en-IN" dirty="0"/>
              <a:t>Teresa said, “We spoke to five times the number of people we mentioned in the article.” 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Took 10 weeks from start to completion of this story.  A month to pitch it to Buzzfeed and publish.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sz="2200" i="1" dirty="0"/>
              <a:t>Obstacles faced:</a:t>
            </a:r>
          </a:p>
          <a:p>
            <a:pPr marL="742950" lvl="1" indent="-285750">
              <a:buFontTx/>
              <a:buChar char="-"/>
            </a:pPr>
            <a:r>
              <a:rPr lang="en-IN" dirty="0"/>
              <a:t>Major amount of time was spent on deriving some meaning or story from the dataset.</a:t>
            </a:r>
          </a:p>
          <a:p>
            <a:pPr marL="742950" lvl="1" indent="-285750">
              <a:buFontTx/>
              <a:buChar char="-"/>
            </a:pPr>
            <a:r>
              <a:rPr lang="en-IN" dirty="0"/>
              <a:t>Talking to Lawyers, PR person or Institute who was filing FOIA for a scientist or researcher.</a:t>
            </a:r>
          </a:p>
          <a:p>
            <a:pPr marL="742950" lvl="1" indent="-285750">
              <a:buFontTx/>
              <a:buChar char="-"/>
            </a:pPr>
            <a:r>
              <a:rPr lang="en-IN" dirty="0"/>
              <a:t>Mixed reaction from scientific community before and after publishing.</a:t>
            </a:r>
          </a:p>
          <a:p>
            <a:pPr marL="1200150" lvl="2" indent="-285750">
              <a:buFontTx/>
              <a:buChar char="-"/>
            </a:pPr>
            <a:r>
              <a:rPr lang="en-IN" dirty="0"/>
              <a:t>Scientist Terry McGlynn, ecologist at </a:t>
            </a:r>
            <a:r>
              <a:rPr lang="en-IN" dirty="0" err="1"/>
              <a:t>CalState</a:t>
            </a:r>
            <a:r>
              <a:rPr lang="en-IN" dirty="0"/>
              <a:t> complained that the article misrepresented him.</a:t>
            </a:r>
          </a:p>
          <a:p>
            <a:pPr marL="1200150" lvl="2" indent="-285750">
              <a:buFontTx/>
              <a:buChar char="-"/>
            </a:pPr>
            <a:r>
              <a:rPr lang="en-IN" dirty="0"/>
              <a:t>But no redactions were made as Buzzfeed and the reporter (Aylin) went over recordings and found that they </a:t>
            </a:r>
            <a:r>
              <a:rPr lang="en-IN" dirty="0" err="1"/>
              <a:t>infact</a:t>
            </a:r>
            <a:r>
              <a:rPr lang="en-IN" dirty="0"/>
              <a:t> had not changed anything.</a:t>
            </a:r>
          </a:p>
          <a:p>
            <a:pPr marL="742950" lvl="1" indent="-285750">
              <a:buFontTx/>
              <a:buChar char="-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3F495-2825-4E59-A194-C2DA4950EEFE}"/>
              </a:ext>
            </a:extLst>
          </p:cNvPr>
          <p:cNvSpPr txBox="1"/>
          <p:nvPr/>
        </p:nvSpPr>
        <p:spPr>
          <a:xfrm>
            <a:off x="1500432" y="707010"/>
            <a:ext cx="919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+mj-lt"/>
              </a:rPr>
              <a:t>FROM THE REPORTERS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813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1502-08EC-4F4D-A9D0-F5C7CEA6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E05D-4B7C-44FE-99C8-B756EB4C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6" y="2250892"/>
            <a:ext cx="5087075" cy="536005"/>
          </a:xfrm>
        </p:spPr>
        <p:txBody>
          <a:bodyPr/>
          <a:lstStyle/>
          <a:p>
            <a:r>
              <a:rPr lang="en-IN" dirty="0"/>
              <a:t>What I really liked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678FC-09D3-4449-9B2A-60EBBD21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2786897"/>
            <a:ext cx="5393100" cy="2934999"/>
          </a:xfrm>
        </p:spPr>
        <p:txBody>
          <a:bodyPr/>
          <a:lstStyle/>
          <a:p>
            <a:r>
              <a:rPr lang="en-IN" dirty="0"/>
              <a:t>How you can use just FOIA to craft a neat story from it. </a:t>
            </a:r>
          </a:p>
          <a:p>
            <a:pPr lvl="1"/>
            <a:r>
              <a:rPr lang="en-IN" dirty="0"/>
              <a:t>(This was a FOIA-caption almost.)</a:t>
            </a:r>
          </a:p>
          <a:p>
            <a:endParaRPr lang="en-IN" dirty="0"/>
          </a:p>
          <a:p>
            <a:r>
              <a:rPr lang="en-IN" dirty="0"/>
              <a:t>Article represented different view points and quoted 15 sources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50EA7-CF19-4DB7-9141-B42828F5C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40837"/>
            <a:ext cx="5087073" cy="553373"/>
          </a:xfrm>
        </p:spPr>
        <p:txBody>
          <a:bodyPr/>
          <a:lstStyle/>
          <a:p>
            <a:r>
              <a:rPr lang="en-IN" dirty="0"/>
              <a:t>What else could have been done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E644F-9336-4C47-883E-711B183F1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8" y="2786897"/>
            <a:ext cx="5393100" cy="2934999"/>
          </a:xfrm>
        </p:spPr>
        <p:txBody>
          <a:bodyPr/>
          <a:lstStyle/>
          <a:p>
            <a:r>
              <a:rPr lang="en-IN" dirty="0"/>
              <a:t>More data analysis on which domain or type of research attracts more FOIA requests ?</a:t>
            </a:r>
          </a:p>
          <a:p>
            <a:pPr lvl="1"/>
            <a:r>
              <a:rPr lang="en-IN" dirty="0"/>
              <a:t>Does that have any correlation with amount of grants available in the field?</a:t>
            </a:r>
          </a:p>
          <a:p>
            <a:r>
              <a:rPr lang="en-IN" dirty="0"/>
              <a:t>Some data visualization or Interactive</a:t>
            </a:r>
          </a:p>
          <a:p>
            <a:r>
              <a:rPr lang="en-IN" dirty="0"/>
              <a:t>Focus on one source and in-depth storytelling from their side. </a:t>
            </a:r>
            <a:r>
              <a:rPr lang="en-IN" dirty="0" err="1"/>
              <a:t>Eg.</a:t>
            </a:r>
            <a:r>
              <a:rPr lang="en-IN" dirty="0"/>
              <a:t>  A scientist who faced such a situation and lost their grant to another person perhaps?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27BDC-D63A-4EA0-8562-CA81DDF6957C}"/>
              </a:ext>
            </a:extLst>
          </p:cNvPr>
          <p:cNvSpPr txBox="1"/>
          <p:nvPr/>
        </p:nvSpPr>
        <p:spPr>
          <a:xfrm>
            <a:off x="3007881" y="5928287"/>
            <a:ext cx="64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WHAT ARE YOUR THOUGHTS AND/OR SUGGESTIONS?</a:t>
            </a:r>
          </a:p>
        </p:txBody>
      </p:sp>
    </p:spTree>
    <p:extLst>
      <p:ext uri="{BB962C8B-B14F-4D97-AF65-F5344CB8AC3E}">
        <p14:creationId xmlns:p14="http://schemas.microsoft.com/office/powerpoint/2010/main" val="410656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3556-52A4-4CF0-8DB6-93389BC4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Shreya </a:t>
            </a:r>
            <a:r>
              <a:rPr lang="en-IN" dirty="0" err="1"/>
              <a:t>vaidyanathan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771E-6B3C-4608-BA38-8717DE9E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5829F-928B-4257-9874-712534607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Investigative Techniques (Spring 2018)</a:t>
            </a:r>
          </a:p>
        </p:txBody>
      </p:sp>
    </p:spTree>
    <p:extLst>
      <p:ext uri="{BB962C8B-B14F-4D97-AF65-F5344CB8AC3E}">
        <p14:creationId xmlns:p14="http://schemas.microsoft.com/office/powerpoint/2010/main" val="20576516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531</TotalTime>
  <Words>466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In- class presentation</vt:lpstr>
      <vt:lpstr>ARTICLE - BUZZFEED</vt:lpstr>
      <vt:lpstr>PowerPoint Presentation</vt:lpstr>
      <vt:lpstr>PowerPoint Presentation</vt:lpstr>
      <vt:lpstr>ANALYSIS</vt:lpstr>
      <vt:lpstr>Shreya vaidyanathan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 class presentation</dc:title>
  <dc:creator>Shreya Vaidyanathan</dc:creator>
  <cp:lastModifiedBy>Shreya Vaidyanathan</cp:lastModifiedBy>
  <cp:revision>9</cp:revision>
  <dcterms:created xsi:type="dcterms:W3CDTF">2018-02-06T05:04:22Z</dcterms:created>
  <dcterms:modified xsi:type="dcterms:W3CDTF">2018-02-08T14:10:02Z</dcterms:modified>
</cp:coreProperties>
</file>