
<file path=[Content_Types].xml><?xml version="1.0" encoding="utf-8"?>
<Types xmlns="http://schemas.openxmlformats.org/package/2006/content-types">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
  </p:notesMasterIdLst>
  <p:handoutMasterIdLst>
    <p:handoutMasterId r:id="rId4"/>
  </p:handoutMasterIdLst>
  <p:sldIdLst>
    <p:sldId id="256" r:id="rId2"/>
  </p:sldIdLst>
  <p:sldSz cx="31272163" cy="41697275"/>
  <p:notesSz cx="6858000" cy="9144000"/>
  <p:defaultTextStyle>
    <a:defPPr>
      <a:defRPr lang="en-US"/>
    </a:defPPr>
    <a:lvl1pPr algn="l" rtl="0" fontAlgn="base">
      <a:spcBef>
        <a:spcPct val="0"/>
      </a:spcBef>
      <a:spcAft>
        <a:spcPct val="0"/>
      </a:spcAft>
      <a:defRPr sz="228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1pPr>
    <a:lvl2pPr marL="403963" indent="1408" algn="l" rtl="0" fontAlgn="base">
      <a:spcBef>
        <a:spcPct val="0"/>
      </a:spcBef>
      <a:spcAft>
        <a:spcPct val="0"/>
      </a:spcAft>
      <a:defRPr sz="228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2pPr>
    <a:lvl3pPr marL="809332" indent="1408" algn="l" rtl="0" fontAlgn="base">
      <a:spcBef>
        <a:spcPct val="0"/>
      </a:spcBef>
      <a:spcAft>
        <a:spcPct val="0"/>
      </a:spcAft>
      <a:defRPr sz="228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3pPr>
    <a:lvl4pPr marL="1214701" indent="1408" algn="l" rtl="0" fontAlgn="base">
      <a:spcBef>
        <a:spcPct val="0"/>
      </a:spcBef>
      <a:spcAft>
        <a:spcPct val="0"/>
      </a:spcAft>
      <a:defRPr sz="228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4pPr>
    <a:lvl5pPr marL="1620071" indent="1408" algn="l" rtl="0" fontAlgn="base">
      <a:spcBef>
        <a:spcPct val="0"/>
      </a:spcBef>
      <a:spcAft>
        <a:spcPct val="0"/>
      </a:spcAft>
      <a:defRPr sz="228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5pPr>
    <a:lvl6pPr marL="2026848" algn="l" defTabSz="405370" rtl="0" eaLnBrk="1" latinLnBrk="0" hangingPunct="1">
      <a:defRPr sz="228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6pPr>
    <a:lvl7pPr marL="2432218" algn="l" defTabSz="405370" rtl="0" eaLnBrk="1" latinLnBrk="0" hangingPunct="1">
      <a:defRPr sz="228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7pPr>
    <a:lvl8pPr marL="2837586" algn="l" defTabSz="405370" rtl="0" eaLnBrk="1" latinLnBrk="0" hangingPunct="1">
      <a:defRPr sz="228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8pPr>
    <a:lvl9pPr marL="3242956" algn="l" defTabSz="405370" rtl="0" eaLnBrk="1" latinLnBrk="0" hangingPunct="1">
      <a:defRPr sz="228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9pPr>
  </p:defaultTextStyle>
  <p:extLst>
    <p:ext uri="{EFAFB233-063F-42B5-8137-9DF3F51BA10A}">
      <p15:sldGuideLst xmlns:p15="http://schemas.microsoft.com/office/powerpoint/2012/main">
        <p15:guide id="1" orient="horz" pos="13133" userDrawn="1">
          <p15:clr>
            <a:srgbClr val="A4A3A4"/>
          </p15:clr>
        </p15:guide>
        <p15:guide id="2" pos="985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999"/>
    <a:srgbClr val="FDFF18"/>
    <a:srgbClr val="FC97C7"/>
    <a:srgbClr val="1FFF0E"/>
    <a:srgbClr val="FC98C8"/>
    <a:srgbClr val="84DDFD"/>
    <a:srgbClr val="00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6067"/>
    <p:restoredTop sz="93820"/>
  </p:normalViewPr>
  <p:slideViewPr>
    <p:cSldViewPr>
      <p:cViewPr>
        <p:scale>
          <a:sx n="30" d="100"/>
          <a:sy n="30" d="100"/>
        </p:scale>
        <p:origin x="1296" y="-4459"/>
      </p:cViewPr>
      <p:guideLst>
        <p:guide orient="horz" pos="13133"/>
        <p:guide pos="985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26C84DB-BEA9-417B-BA7E-030281CADE0D}" type="doc">
      <dgm:prSet loTypeId="urn:microsoft.com/office/officeart/2008/layout/AlternatingHexagons" loCatId="list" qsTypeId="urn:microsoft.com/office/officeart/2005/8/quickstyle/simple1" qsCatId="simple" csTypeId="urn:microsoft.com/office/officeart/2005/8/colors/accent1_2" csCatId="accent1" phldr="1"/>
      <dgm:spPr/>
      <dgm:t>
        <a:bodyPr/>
        <a:lstStyle/>
        <a:p>
          <a:endParaRPr lang="en-IN"/>
        </a:p>
      </dgm:t>
    </dgm:pt>
    <dgm:pt modelId="{0B512EA8-A276-49F4-87D5-B8EA46982BE0}">
      <dgm:prSet phldrT="[Text]" custT="1"/>
      <dgm:spPr>
        <a:solidFill>
          <a:srgbClr val="009999"/>
        </a:solidFill>
        <a:ln>
          <a:solidFill>
            <a:srgbClr val="009999"/>
          </a:solidFill>
        </a:ln>
      </dgm:spPr>
      <dgm:t>
        <a:bodyPr/>
        <a:lstStyle/>
        <a:p>
          <a:pPr>
            <a:buFont typeface="+mj-lt"/>
            <a:buAutoNum type="arabicPeriod"/>
          </a:pPr>
          <a:r>
            <a:rPr lang="en-IN" sz="2400" dirty="0"/>
            <a:t>Quality Assessment</a:t>
          </a:r>
        </a:p>
      </dgm:t>
    </dgm:pt>
    <dgm:pt modelId="{5EA20ED8-CA46-4459-BC6A-DE09B4BD54DB}" type="parTrans" cxnId="{B3AC923B-5A7D-4E5B-8018-DDD3B74E4D63}">
      <dgm:prSet/>
      <dgm:spPr/>
      <dgm:t>
        <a:bodyPr/>
        <a:lstStyle/>
        <a:p>
          <a:endParaRPr lang="en-IN"/>
        </a:p>
      </dgm:t>
    </dgm:pt>
    <dgm:pt modelId="{DF071F41-867A-4200-8D95-939EE11C44A7}" type="sibTrans" cxnId="{B3AC923B-5A7D-4E5B-8018-DDD3B74E4D63}">
      <dgm:prSet/>
      <dgm:spPr/>
      <dgm:t>
        <a:bodyPr/>
        <a:lstStyle/>
        <a:p>
          <a:endParaRPr lang="en-IN"/>
        </a:p>
      </dgm:t>
    </dgm:pt>
    <dgm:pt modelId="{761CA9E6-B6F6-472D-808A-88FFDD3E19A7}">
      <dgm:prSet phldrT="[Text]" custT="1"/>
      <dgm:spPr>
        <a:solidFill>
          <a:srgbClr val="009999"/>
        </a:solidFill>
        <a:ln>
          <a:solidFill>
            <a:srgbClr val="009999"/>
          </a:solidFill>
        </a:ln>
      </dgm:spPr>
      <dgm:t>
        <a:bodyPr/>
        <a:lstStyle/>
        <a:p>
          <a:pPr>
            <a:buFont typeface="+mj-lt"/>
            <a:buAutoNum type="arabicPeriod"/>
          </a:pPr>
          <a:r>
            <a:rPr lang="en-IN" sz="2400" dirty="0"/>
            <a:t>Data Cleaning</a:t>
          </a:r>
        </a:p>
      </dgm:t>
    </dgm:pt>
    <dgm:pt modelId="{FEE2D463-BD5F-4B2E-9A63-BA9CA53E7E01}" type="parTrans" cxnId="{CBB34D00-E168-48C6-9797-0B6011776AAF}">
      <dgm:prSet/>
      <dgm:spPr/>
      <dgm:t>
        <a:bodyPr/>
        <a:lstStyle/>
        <a:p>
          <a:endParaRPr lang="en-IN"/>
        </a:p>
      </dgm:t>
    </dgm:pt>
    <dgm:pt modelId="{6B954D7E-F472-4B57-BAD6-5D96BB8ED87E}" type="sibTrans" cxnId="{CBB34D00-E168-48C6-9797-0B6011776AAF}">
      <dgm:prSet/>
      <dgm:spPr/>
      <dgm:t>
        <a:bodyPr/>
        <a:lstStyle/>
        <a:p>
          <a:endParaRPr lang="en-IN"/>
        </a:p>
      </dgm:t>
    </dgm:pt>
    <dgm:pt modelId="{132BB047-6472-43BB-AD56-3990575F21B9}">
      <dgm:prSet phldrT="[Text]" custT="1"/>
      <dgm:spPr>
        <a:solidFill>
          <a:srgbClr val="009999"/>
        </a:solidFill>
        <a:ln>
          <a:solidFill>
            <a:srgbClr val="009999"/>
          </a:solidFill>
        </a:ln>
      </dgm:spPr>
      <dgm:t>
        <a:bodyPr/>
        <a:lstStyle/>
        <a:p>
          <a:pPr>
            <a:buFont typeface="+mj-lt"/>
            <a:buAutoNum type="arabicPeriod"/>
          </a:pPr>
          <a:r>
            <a:rPr lang="en-IN" sz="2400" dirty="0"/>
            <a:t>Data Munging</a:t>
          </a:r>
        </a:p>
      </dgm:t>
    </dgm:pt>
    <dgm:pt modelId="{B8BD9FE3-620E-46F6-BE70-1CBF7FF70742}" type="parTrans" cxnId="{5977EAAE-2AD9-46B5-904B-6ED754ACAF48}">
      <dgm:prSet/>
      <dgm:spPr/>
      <dgm:t>
        <a:bodyPr/>
        <a:lstStyle/>
        <a:p>
          <a:endParaRPr lang="en-IN"/>
        </a:p>
      </dgm:t>
    </dgm:pt>
    <dgm:pt modelId="{A5BC0DB0-2B9F-4922-A3BC-54E35BB8DD01}" type="sibTrans" cxnId="{5977EAAE-2AD9-46B5-904B-6ED754ACAF48}">
      <dgm:prSet/>
      <dgm:spPr/>
      <dgm:t>
        <a:bodyPr/>
        <a:lstStyle/>
        <a:p>
          <a:endParaRPr lang="en-IN"/>
        </a:p>
      </dgm:t>
    </dgm:pt>
    <dgm:pt modelId="{974E22C4-D21F-4909-A8C3-711243AF1AA5}">
      <dgm:prSet phldrT="[Text]" custT="1"/>
      <dgm:spPr>
        <a:solidFill>
          <a:srgbClr val="009999"/>
        </a:solidFill>
        <a:ln>
          <a:solidFill>
            <a:srgbClr val="009999"/>
          </a:solidFill>
        </a:ln>
      </dgm:spPr>
      <dgm:t>
        <a:bodyPr/>
        <a:lstStyle/>
        <a:p>
          <a:pPr>
            <a:buFont typeface="+mj-lt"/>
            <a:buAutoNum type="arabicPeriod"/>
          </a:pPr>
          <a:r>
            <a:rPr lang="en-IN" sz="2400" dirty="0"/>
            <a:t>EDA</a:t>
          </a:r>
        </a:p>
      </dgm:t>
    </dgm:pt>
    <dgm:pt modelId="{B85C3CBD-664E-40B9-BB51-967AAD1C3857}" type="parTrans" cxnId="{6EC652F2-B488-4A4D-B36F-AC57868E1093}">
      <dgm:prSet/>
      <dgm:spPr/>
      <dgm:t>
        <a:bodyPr/>
        <a:lstStyle/>
        <a:p>
          <a:endParaRPr lang="en-IN"/>
        </a:p>
      </dgm:t>
    </dgm:pt>
    <dgm:pt modelId="{5599B347-9D94-4EB8-9A7B-17FAF3290044}" type="sibTrans" cxnId="{6EC652F2-B488-4A4D-B36F-AC57868E1093}">
      <dgm:prSet/>
      <dgm:spPr/>
      <dgm:t>
        <a:bodyPr/>
        <a:lstStyle/>
        <a:p>
          <a:endParaRPr lang="en-IN"/>
        </a:p>
      </dgm:t>
    </dgm:pt>
    <dgm:pt modelId="{D1A9FDE6-A58D-412A-9DA6-A5F911EB9633}">
      <dgm:prSet phldrT="[Text]" custT="1"/>
      <dgm:spPr>
        <a:solidFill>
          <a:srgbClr val="009999"/>
        </a:solidFill>
        <a:ln>
          <a:solidFill>
            <a:srgbClr val="009999"/>
          </a:solidFill>
        </a:ln>
      </dgm:spPr>
      <dgm:t>
        <a:bodyPr/>
        <a:lstStyle/>
        <a:p>
          <a:pPr>
            <a:buFont typeface="+mj-lt"/>
            <a:buAutoNum type="arabicPeriod"/>
          </a:pPr>
          <a:r>
            <a:rPr lang="en-IN" sz="2400" dirty="0"/>
            <a:t>Model Prep</a:t>
          </a:r>
        </a:p>
      </dgm:t>
    </dgm:pt>
    <dgm:pt modelId="{6DE7E215-8965-441F-9AEE-7A001F00A108}" type="parTrans" cxnId="{25D5EE52-F059-479C-98C1-2D859FECD4CE}">
      <dgm:prSet/>
      <dgm:spPr/>
      <dgm:t>
        <a:bodyPr/>
        <a:lstStyle/>
        <a:p>
          <a:endParaRPr lang="en-IN"/>
        </a:p>
      </dgm:t>
    </dgm:pt>
    <dgm:pt modelId="{B8F444F0-A401-485F-9F37-607D08F321E7}" type="sibTrans" cxnId="{25D5EE52-F059-479C-98C1-2D859FECD4CE}">
      <dgm:prSet/>
      <dgm:spPr/>
      <dgm:t>
        <a:bodyPr/>
        <a:lstStyle/>
        <a:p>
          <a:endParaRPr lang="en-IN"/>
        </a:p>
      </dgm:t>
    </dgm:pt>
    <dgm:pt modelId="{47527DF4-D2D2-4E12-AF80-7E34EB5BA965}" type="pres">
      <dgm:prSet presAssocID="{826C84DB-BEA9-417B-BA7E-030281CADE0D}" presName="Name0" presStyleCnt="0">
        <dgm:presLayoutVars>
          <dgm:chMax/>
          <dgm:chPref/>
          <dgm:dir/>
          <dgm:animLvl val="lvl"/>
        </dgm:presLayoutVars>
      </dgm:prSet>
      <dgm:spPr/>
    </dgm:pt>
    <dgm:pt modelId="{A77B66B5-9191-4F74-B116-2FDFA5649653}" type="pres">
      <dgm:prSet presAssocID="{0B512EA8-A276-49F4-87D5-B8EA46982BE0}" presName="composite" presStyleCnt="0"/>
      <dgm:spPr/>
    </dgm:pt>
    <dgm:pt modelId="{73703847-25E3-4CDF-924F-D7E8F5DF46F7}" type="pres">
      <dgm:prSet presAssocID="{0B512EA8-A276-49F4-87D5-B8EA46982BE0}" presName="Parent1" presStyleLbl="node1" presStyleIdx="0" presStyleCnt="10">
        <dgm:presLayoutVars>
          <dgm:chMax val="1"/>
          <dgm:chPref val="1"/>
          <dgm:bulletEnabled val="1"/>
        </dgm:presLayoutVars>
      </dgm:prSet>
      <dgm:spPr/>
    </dgm:pt>
    <dgm:pt modelId="{C08944D5-BA97-438E-831B-257852560347}" type="pres">
      <dgm:prSet presAssocID="{0B512EA8-A276-49F4-87D5-B8EA46982BE0}" presName="Childtext1" presStyleLbl="revTx" presStyleIdx="0" presStyleCnt="5">
        <dgm:presLayoutVars>
          <dgm:chMax val="0"/>
          <dgm:chPref val="0"/>
          <dgm:bulletEnabled val="1"/>
        </dgm:presLayoutVars>
      </dgm:prSet>
      <dgm:spPr/>
    </dgm:pt>
    <dgm:pt modelId="{88C86CAA-FA63-4403-8DDB-0C969BC64A97}" type="pres">
      <dgm:prSet presAssocID="{0B512EA8-A276-49F4-87D5-B8EA46982BE0}" presName="BalanceSpacing" presStyleCnt="0"/>
      <dgm:spPr/>
    </dgm:pt>
    <dgm:pt modelId="{FA92015F-8139-4B0A-8455-F8431D3169B7}" type="pres">
      <dgm:prSet presAssocID="{0B512EA8-A276-49F4-87D5-B8EA46982BE0}" presName="BalanceSpacing1" presStyleCnt="0"/>
      <dgm:spPr/>
    </dgm:pt>
    <dgm:pt modelId="{3512A237-D39A-4F9F-9029-CB7E1ADD54B2}" type="pres">
      <dgm:prSet presAssocID="{DF071F41-867A-4200-8D95-939EE11C44A7}" presName="Accent1Text" presStyleLbl="node1" presStyleIdx="1" presStyleCnt="10"/>
      <dgm:spPr/>
    </dgm:pt>
    <dgm:pt modelId="{9F5B56A9-AFEB-4614-B459-C23DE3B4CB44}" type="pres">
      <dgm:prSet presAssocID="{DF071F41-867A-4200-8D95-939EE11C44A7}" presName="spaceBetweenRectangles" presStyleCnt="0"/>
      <dgm:spPr/>
    </dgm:pt>
    <dgm:pt modelId="{ABE87E98-41FD-456C-B19D-903E8FCC86A9}" type="pres">
      <dgm:prSet presAssocID="{761CA9E6-B6F6-472D-808A-88FFDD3E19A7}" presName="composite" presStyleCnt="0"/>
      <dgm:spPr/>
    </dgm:pt>
    <dgm:pt modelId="{8B84E526-CA04-42F8-9093-90AF77816774}" type="pres">
      <dgm:prSet presAssocID="{761CA9E6-B6F6-472D-808A-88FFDD3E19A7}" presName="Parent1" presStyleLbl="node1" presStyleIdx="2" presStyleCnt="10">
        <dgm:presLayoutVars>
          <dgm:chMax val="1"/>
          <dgm:chPref val="1"/>
          <dgm:bulletEnabled val="1"/>
        </dgm:presLayoutVars>
      </dgm:prSet>
      <dgm:spPr/>
    </dgm:pt>
    <dgm:pt modelId="{D37FCE8F-45AC-43FB-8B6A-184ACFAC0761}" type="pres">
      <dgm:prSet presAssocID="{761CA9E6-B6F6-472D-808A-88FFDD3E19A7}" presName="Childtext1" presStyleLbl="revTx" presStyleIdx="1" presStyleCnt="5">
        <dgm:presLayoutVars>
          <dgm:chMax val="0"/>
          <dgm:chPref val="0"/>
          <dgm:bulletEnabled val="1"/>
        </dgm:presLayoutVars>
      </dgm:prSet>
      <dgm:spPr/>
    </dgm:pt>
    <dgm:pt modelId="{B9DDD0BD-2029-4E3E-A5D4-19CDD836744D}" type="pres">
      <dgm:prSet presAssocID="{761CA9E6-B6F6-472D-808A-88FFDD3E19A7}" presName="BalanceSpacing" presStyleCnt="0"/>
      <dgm:spPr/>
    </dgm:pt>
    <dgm:pt modelId="{A332F297-C77E-485B-A524-CB85609E410F}" type="pres">
      <dgm:prSet presAssocID="{761CA9E6-B6F6-472D-808A-88FFDD3E19A7}" presName="BalanceSpacing1" presStyleCnt="0"/>
      <dgm:spPr/>
    </dgm:pt>
    <dgm:pt modelId="{1E3D383B-095E-4A08-8239-F6341C001B28}" type="pres">
      <dgm:prSet presAssocID="{6B954D7E-F472-4B57-BAD6-5D96BB8ED87E}" presName="Accent1Text" presStyleLbl="node1" presStyleIdx="3" presStyleCnt="10"/>
      <dgm:spPr/>
    </dgm:pt>
    <dgm:pt modelId="{3AC196C1-B6D8-4A5A-9FAD-793757A8EFD7}" type="pres">
      <dgm:prSet presAssocID="{6B954D7E-F472-4B57-BAD6-5D96BB8ED87E}" presName="spaceBetweenRectangles" presStyleCnt="0"/>
      <dgm:spPr/>
    </dgm:pt>
    <dgm:pt modelId="{73DB72DC-492A-4B61-A8B4-202299D6D3B3}" type="pres">
      <dgm:prSet presAssocID="{132BB047-6472-43BB-AD56-3990575F21B9}" presName="composite" presStyleCnt="0"/>
      <dgm:spPr/>
    </dgm:pt>
    <dgm:pt modelId="{3C3790B5-6B3E-4242-98D6-E5494BB10909}" type="pres">
      <dgm:prSet presAssocID="{132BB047-6472-43BB-AD56-3990575F21B9}" presName="Parent1" presStyleLbl="node1" presStyleIdx="4" presStyleCnt="10">
        <dgm:presLayoutVars>
          <dgm:chMax val="1"/>
          <dgm:chPref val="1"/>
          <dgm:bulletEnabled val="1"/>
        </dgm:presLayoutVars>
      </dgm:prSet>
      <dgm:spPr/>
    </dgm:pt>
    <dgm:pt modelId="{EE670112-1048-4BBF-9F52-A18A7DFEECB2}" type="pres">
      <dgm:prSet presAssocID="{132BB047-6472-43BB-AD56-3990575F21B9}" presName="Childtext1" presStyleLbl="revTx" presStyleIdx="2" presStyleCnt="5">
        <dgm:presLayoutVars>
          <dgm:chMax val="0"/>
          <dgm:chPref val="0"/>
          <dgm:bulletEnabled val="1"/>
        </dgm:presLayoutVars>
      </dgm:prSet>
      <dgm:spPr/>
    </dgm:pt>
    <dgm:pt modelId="{A21E8226-B67B-4408-82AA-0E07229D37D3}" type="pres">
      <dgm:prSet presAssocID="{132BB047-6472-43BB-AD56-3990575F21B9}" presName="BalanceSpacing" presStyleCnt="0"/>
      <dgm:spPr/>
    </dgm:pt>
    <dgm:pt modelId="{931F1CF0-70A1-4681-924B-A47B60322837}" type="pres">
      <dgm:prSet presAssocID="{132BB047-6472-43BB-AD56-3990575F21B9}" presName="BalanceSpacing1" presStyleCnt="0"/>
      <dgm:spPr/>
    </dgm:pt>
    <dgm:pt modelId="{DB657B3A-4CF1-40B0-84AE-E32B8F6604F0}" type="pres">
      <dgm:prSet presAssocID="{A5BC0DB0-2B9F-4922-A3BC-54E35BB8DD01}" presName="Accent1Text" presStyleLbl="node1" presStyleIdx="5" presStyleCnt="10"/>
      <dgm:spPr/>
    </dgm:pt>
    <dgm:pt modelId="{C1BD5F2D-A8B2-4B91-8420-6396C173A55E}" type="pres">
      <dgm:prSet presAssocID="{A5BC0DB0-2B9F-4922-A3BC-54E35BB8DD01}" presName="spaceBetweenRectangles" presStyleCnt="0"/>
      <dgm:spPr/>
    </dgm:pt>
    <dgm:pt modelId="{FBFFEC6B-3A35-4F21-A0AB-195A5055CBDB}" type="pres">
      <dgm:prSet presAssocID="{974E22C4-D21F-4909-A8C3-711243AF1AA5}" presName="composite" presStyleCnt="0"/>
      <dgm:spPr/>
    </dgm:pt>
    <dgm:pt modelId="{C96540BD-9B58-452F-AF6D-BB264E927B56}" type="pres">
      <dgm:prSet presAssocID="{974E22C4-D21F-4909-A8C3-711243AF1AA5}" presName="Parent1" presStyleLbl="node1" presStyleIdx="6" presStyleCnt="10">
        <dgm:presLayoutVars>
          <dgm:chMax val="1"/>
          <dgm:chPref val="1"/>
          <dgm:bulletEnabled val="1"/>
        </dgm:presLayoutVars>
      </dgm:prSet>
      <dgm:spPr/>
    </dgm:pt>
    <dgm:pt modelId="{CD3BD494-066D-42DA-8515-3717180CFFCF}" type="pres">
      <dgm:prSet presAssocID="{974E22C4-D21F-4909-A8C3-711243AF1AA5}" presName="Childtext1" presStyleLbl="revTx" presStyleIdx="3" presStyleCnt="5">
        <dgm:presLayoutVars>
          <dgm:chMax val="0"/>
          <dgm:chPref val="0"/>
          <dgm:bulletEnabled val="1"/>
        </dgm:presLayoutVars>
      </dgm:prSet>
      <dgm:spPr/>
    </dgm:pt>
    <dgm:pt modelId="{1837A348-275B-405F-BDFC-5B4CF7B9D3FD}" type="pres">
      <dgm:prSet presAssocID="{974E22C4-D21F-4909-A8C3-711243AF1AA5}" presName="BalanceSpacing" presStyleCnt="0"/>
      <dgm:spPr/>
    </dgm:pt>
    <dgm:pt modelId="{FE6197D4-DADC-4FDD-A09D-D22B5D444712}" type="pres">
      <dgm:prSet presAssocID="{974E22C4-D21F-4909-A8C3-711243AF1AA5}" presName="BalanceSpacing1" presStyleCnt="0"/>
      <dgm:spPr/>
    </dgm:pt>
    <dgm:pt modelId="{3B8EDB7A-BF29-47BF-86EF-E97D483285D1}" type="pres">
      <dgm:prSet presAssocID="{5599B347-9D94-4EB8-9A7B-17FAF3290044}" presName="Accent1Text" presStyleLbl="node1" presStyleIdx="7" presStyleCnt="10"/>
      <dgm:spPr/>
    </dgm:pt>
    <dgm:pt modelId="{754F0387-C134-4A55-BD23-3133EDB55178}" type="pres">
      <dgm:prSet presAssocID="{5599B347-9D94-4EB8-9A7B-17FAF3290044}" presName="spaceBetweenRectangles" presStyleCnt="0"/>
      <dgm:spPr/>
    </dgm:pt>
    <dgm:pt modelId="{227AED79-367A-4A15-8BDA-C0B3E0E91C9A}" type="pres">
      <dgm:prSet presAssocID="{D1A9FDE6-A58D-412A-9DA6-A5F911EB9633}" presName="composite" presStyleCnt="0"/>
      <dgm:spPr/>
    </dgm:pt>
    <dgm:pt modelId="{CB1EE1EA-5503-4CDA-8949-0E50A8F5A6E5}" type="pres">
      <dgm:prSet presAssocID="{D1A9FDE6-A58D-412A-9DA6-A5F911EB9633}" presName="Parent1" presStyleLbl="node1" presStyleIdx="8" presStyleCnt="10">
        <dgm:presLayoutVars>
          <dgm:chMax val="1"/>
          <dgm:chPref val="1"/>
          <dgm:bulletEnabled val="1"/>
        </dgm:presLayoutVars>
      </dgm:prSet>
      <dgm:spPr/>
    </dgm:pt>
    <dgm:pt modelId="{605CA970-9921-4798-9197-5CEC5970350B}" type="pres">
      <dgm:prSet presAssocID="{D1A9FDE6-A58D-412A-9DA6-A5F911EB9633}" presName="Childtext1" presStyleLbl="revTx" presStyleIdx="4" presStyleCnt="5">
        <dgm:presLayoutVars>
          <dgm:chMax val="0"/>
          <dgm:chPref val="0"/>
          <dgm:bulletEnabled val="1"/>
        </dgm:presLayoutVars>
      </dgm:prSet>
      <dgm:spPr/>
    </dgm:pt>
    <dgm:pt modelId="{82D00F6B-EB8C-4B5D-A544-CE9D0601E97A}" type="pres">
      <dgm:prSet presAssocID="{D1A9FDE6-A58D-412A-9DA6-A5F911EB9633}" presName="BalanceSpacing" presStyleCnt="0"/>
      <dgm:spPr/>
    </dgm:pt>
    <dgm:pt modelId="{88ADC256-F949-45BD-A6F6-1A445AB2D0F2}" type="pres">
      <dgm:prSet presAssocID="{D1A9FDE6-A58D-412A-9DA6-A5F911EB9633}" presName="BalanceSpacing1" presStyleCnt="0"/>
      <dgm:spPr/>
    </dgm:pt>
    <dgm:pt modelId="{7A1B3687-57D0-494E-81D4-8D6D3D92445B}" type="pres">
      <dgm:prSet presAssocID="{B8F444F0-A401-485F-9F37-607D08F321E7}" presName="Accent1Text" presStyleLbl="node1" presStyleIdx="9" presStyleCnt="10"/>
      <dgm:spPr/>
    </dgm:pt>
  </dgm:ptLst>
  <dgm:cxnLst>
    <dgm:cxn modelId="{CBB34D00-E168-48C6-9797-0B6011776AAF}" srcId="{826C84DB-BEA9-417B-BA7E-030281CADE0D}" destId="{761CA9E6-B6F6-472D-808A-88FFDD3E19A7}" srcOrd="1" destOrd="0" parTransId="{FEE2D463-BD5F-4B2E-9A63-BA9CA53E7E01}" sibTransId="{6B954D7E-F472-4B57-BAD6-5D96BB8ED87E}"/>
    <dgm:cxn modelId="{7B4D8607-5C51-4F93-994B-3F9977DAB478}" type="presOf" srcId="{0B512EA8-A276-49F4-87D5-B8EA46982BE0}" destId="{73703847-25E3-4CDF-924F-D7E8F5DF46F7}" srcOrd="0" destOrd="0" presId="urn:microsoft.com/office/officeart/2008/layout/AlternatingHexagons"/>
    <dgm:cxn modelId="{E1421809-0F18-409D-9C19-ADFB0598B98A}" type="presOf" srcId="{B8F444F0-A401-485F-9F37-607D08F321E7}" destId="{7A1B3687-57D0-494E-81D4-8D6D3D92445B}" srcOrd="0" destOrd="0" presId="urn:microsoft.com/office/officeart/2008/layout/AlternatingHexagons"/>
    <dgm:cxn modelId="{B5B7311C-86DB-4BAC-8E6B-688E2207C399}" type="presOf" srcId="{132BB047-6472-43BB-AD56-3990575F21B9}" destId="{3C3790B5-6B3E-4242-98D6-E5494BB10909}" srcOrd="0" destOrd="0" presId="urn:microsoft.com/office/officeart/2008/layout/AlternatingHexagons"/>
    <dgm:cxn modelId="{B3AC923B-5A7D-4E5B-8018-DDD3B74E4D63}" srcId="{826C84DB-BEA9-417B-BA7E-030281CADE0D}" destId="{0B512EA8-A276-49F4-87D5-B8EA46982BE0}" srcOrd="0" destOrd="0" parTransId="{5EA20ED8-CA46-4459-BC6A-DE09B4BD54DB}" sibTransId="{DF071F41-867A-4200-8D95-939EE11C44A7}"/>
    <dgm:cxn modelId="{B248F640-33BB-4A80-9EE3-46CF9919467F}" type="presOf" srcId="{DF071F41-867A-4200-8D95-939EE11C44A7}" destId="{3512A237-D39A-4F9F-9029-CB7E1ADD54B2}" srcOrd="0" destOrd="0" presId="urn:microsoft.com/office/officeart/2008/layout/AlternatingHexagons"/>
    <dgm:cxn modelId="{6290266F-3B7F-4F7D-A3CF-5AD7ED8BF1A0}" type="presOf" srcId="{761CA9E6-B6F6-472D-808A-88FFDD3E19A7}" destId="{8B84E526-CA04-42F8-9093-90AF77816774}" srcOrd="0" destOrd="0" presId="urn:microsoft.com/office/officeart/2008/layout/AlternatingHexagons"/>
    <dgm:cxn modelId="{714E4252-6AFE-4E68-8551-6FB0CDE720DF}" type="presOf" srcId="{974E22C4-D21F-4909-A8C3-711243AF1AA5}" destId="{C96540BD-9B58-452F-AF6D-BB264E927B56}" srcOrd="0" destOrd="0" presId="urn:microsoft.com/office/officeart/2008/layout/AlternatingHexagons"/>
    <dgm:cxn modelId="{D0235352-34E9-4E21-998A-50AE2A5F6485}" type="presOf" srcId="{5599B347-9D94-4EB8-9A7B-17FAF3290044}" destId="{3B8EDB7A-BF29-47BF-86EF-E97D483285D1}" srcOrd="0" destOrd="0" presId="urn:microsoft.com/office/officeart/2008/layout/AlternatingHexagons"/>
    <dgm:cxn modelId="{25D5EE52-F059-479C-98C1-2D859FECD4CE}" srcId="{826C84DB-BEA9-417B-BA7E-030281CADE0D}" destId="{D1A9FDE6-A58D-412A-9DA6-A5F911EB9633}" srcOrd="4" destOrd="0" parTransId="{6DE7E215-8965-441F-9AEE-7A001F00A108}" sibTransId="{B8F444F0-A401-485F-9F37-607D08F321E7}"/>
    <dgm:cxn modelId="{C8EC2B7F-249A-460F-A134-B733531F7490}" type="presOf" srcId="{826C84DB-BEA9-417B-BA7E-030281CADE0D}" destId="{47527DF4-D2D2-4E12-AF80-7E34EB5BA965}" srcOrd="0" destOrd="0" presId="urn:microsoft.com/office/officeart/2008/layout/AlternatingHexagons"/>
    <dgm:cxn modelId="{91207E9D-3989-4366-AE87-BFDFEA2137E4}" type="presOf" srcId="{6B954D7E-F472-4B57-BAD6-5D96BB8ED87E}" destId="{1E3D383B-095E-4A08-8239-F6341C001B28}" srcOrd="0" destOrd="0" presId="urn:microsoft.com/office/officeart/2008/layout/AlternatingHexagons"/>
    <dgm:cxn modelId="{5977EAAE-2AD9-46B5-904B-6ED754ACAF48}" srcId="{826C84DB-BEA9-417B-BA7E-030281CADE0D}" destId="{132BB047-6472-43BB-AD56-3990575F21B9}" srcOrd="2" destOrd="0" parTransId="{B8BD9FE3-620E-46F6-BE70-1CBF7FF70742}" sibTransId="{A5BC0DB0-2B9F-4922-A3BC-54E35BB8DD01}"/>
    <dgm:cxn modelId="{7FE638D8-E1F2-436A-A05D-F6E351F4BBBB}" type="presOf" srcId="{A5BC0DB0-2B9F-4922-A3BC-54E35BB8DD01}" destId="{DB657B3A-4CF1-40B0-84AE-E32B8F6604F0}" srcOrd="0" destOrd="0" presId="urn:microsoft.com/office/officeart/2008/layout/AlternatingHexagons"/>
    <dgm:cxn modelId="{6EC652F2-B488-4A4D-B36F-AC57868E1093}" srcId="{826C84DB-BEA9-417B-BA7E-030281CADE0D}" destId="{974E22C4-D21F-4909-A8C3-711243AF1AA5}" srcOrd="3" destOrd="0" parTransId="{B85C3CBD-664E-40B9-BB51-967AAD1C3857}" sibTransId="{5599B347-9D94-4EB8-9A7B-17FAF3290044}"/>
    <dgm:cxn modelId="{4AA114F6-F370-4F0F-892A-6FB97067B539}" type="presOf" srcId="{D1A9FDE6-A58D-412A-9DA6-A5F911EB9633}" destId="{CB1EE1EA-5503-4CDA-8949-0E50A8F5A6E5}" srcOrd="0" destOrd="0" presId="urn:microsoft.com/office/officeart/2008/layout/AlternatingHexagons"/>
    <dgm:cxn modelId="{4EEEC5BF-B373-473D-8F0B-D73B340D0042}" type="presParOf" srcId="{47527DF4-D2D2-4E12-AF80-7E34EB5BA965}" destId="{A77B66B5-9191-4F74-B116-2FDFA5649653}" srcOrd="0" destOrd="0" presId="urn:microsoft.com/office/officeart/2008/layout/AlternatingHexagons"/>
    <dgm:cxn modelId="{8971CFBE-2344-4971-9A63-9C55E6719DE4}" type="presParOf" srcId="{A77B66B5-9191-4F74-B116-2FDFA5649653}" destId="{73703847-25E3-4CDF-924F-D7E8F5DF46F7}" srcOrd="0" destOrd="0" presId="urn:microsoft.com/office/officeart/2008/layout/AlternatingHexagons"/>
    <dgm:cxn modelId="{51724BFA-D8A9-46CE-86A5-34959B3CE3E8}" type="presParOf" srcId="{A77B66B5-9191-4F74-B116-2FDFA5649653}" destId="{C08944D5-BA97-438E-831B-257852560347}" srcOrd="1" destOrd="0" presId="urn:microsoft.com/office/officeart/2008/layout/AlternatingHexagons"/>
    <dgm:cxn modelId="{3544A3B3-76DC-4F8E-97A6-BBC385CEE9C1}" type="presParOf" srcId="{A77B66B5-9191-4F74-B116-2FDFA5649653}" destId="{88C86CAA-FA63-4403-8DDB-0C969BC64A97}" srcOrd="2" destOrd="0" presId="urn:microsoft.com/office/officeart/2008/layout/AlternatingHexagons"/>
    <dgm:cxn modelId="{C838FF65-1740-45D5-9874-A4F4B583DFA4}" type="presParOf" srcId="{A77B66B5-9191-4F74-B116-2FDFA5649653}" destId="{FA92015F-8139-4B0A-8455-F8431D3169B7}" srcOrd="3" destOrd="0" presId="urn:microsoft.com/office/officeart/2008/layout/AlternatingHexagons"/>
    <dgm:cxn modelId="{8A1AEA29-7ECE-4C06-A9FB-5B34DA055ABE}" type="presParOf" srcId="{A77B66B5-9191-4F74-B116-2FDFA5649653}" destId="{3512A237-D39A-4F9F-9029-CB7E1ADD54B2}" srcOrd="4" destOrd="0" presId="urn:microsoft.com/office/officeart/2008/layout/AlternatingHexagons"/>
    <dgm:cxn modelId="{604613D7-D0D7-4C7A-A6C3-2F47677B9121}" type="presParOf" srcId="{47527DF4-D2D2-4E12-AF80-7E34EB5BA965}" destId="{9F5B56A9-AFEB-4614-B459-C23DE3B4CB44}" srcOrd="1" destOrd="0" presId="urn:microsoft.com/office/officeart/2008/layout/AlternatingHexagons"/>
    <dgm:cxn modelId="{69A09112-C365-4C90-B5BF-9D506DD0C637}" type="presParOf" srcId="{47527DF4-D2D2-4E12-AF80-7E34EB5BA965}" destId="{ABE87E98-41FD-456C-B19D-903E8FCC86A9}" srcOrd="2" destOrd="0" presId="urn:microsoft.com/office/officeart/2008/layout/AlternatingHexagons"/>
    <dgm:cxn modelId="{FDC6861B-D4D5-4EFA-A984-4F7426169070}" type="presParOf" srcId="{ABE87E98-41FD-456C-B19D-903E8FCC86A9}" destId="{8B84E526-CA04-42F8-9093-90AF77816774}" srcOrd="0" destOrd="0" presId="urn:microsoft.com/office/officeart/2008/layout/AlternatingHexagons"/>
    <dgm:cxn modelId="{601C7B5B-CB86-4E4D-A4D5-228E333BDEAC}" type="presParOf" srcId="{ABE87E98-41FD-456C-B19D-903E8FCC86A9}" destId="{D37FCE8F-45AC-43FB-8B6A-184ACFAC0761}" srcOrd="1" destOrd="0" presId="urn:microsoft.com/office/officeart/2008/layout/AlternatingHexagons"/>
    <dgm:cxn modelId="{C2CB4F11-6D55-4487-91EB-25A289B8764A}" type="presParOf" srcId="{ABE87E98-41FD-456C-B19D-903E8FCC86A9}" destId="{B9DDD0BD-2029-4E3E-A5D4-19CDD836744D}" srcOrd="2" destOrd="0" presId="urn:microsoft.com/office/officeart/2008/layout/AlternatingHexagons"/>
    <dgm:cxn modelId="{CE38BAF1-1870-4030-9877-7BEA34468B03}" type="presParOf" srcId="{ABE87E98-41FD-456C-B19D-903E8FCC86A9}" destId="{A332F297-C77E-485B-A524-CB85609E410F}" srcOrd="3" destOrd="0" presId="urn:microsoft.com/office/officeart/2008/layout/AlternatingHexagons"/>
    <dgm:cxn modelId="{1B69B70A-0E8B-4F89-AC54-027668469BBF}" type="presParOf" srcId="{ABE87E98-41FD-456C-B19D-903E8FCC86A9}" destId="{1E3D383B-095E-4A08-8239-F6341C001B28}" srcOrd="4" destOrd="0" presId="urn:microsoft.com/office/officeart/2008/layout/AlternatingHexagons"/>
    <dgm:cxn modelId="{C71EC23B-528D-47E5-90D1-240AF610BA02}" type="presParOf" srcId="{47527DF4-D2D2-4E12-AF80-7E34EB5BA965}" destId="{3AC196C1-B6D8-4A5A-9FAD-793757A8EFD7}" srcOrd="3" destOrd="0" presId="urn:microsoft.com/office/officeart/2008/layout/AlternatingHexagons"/>
    <dgm:cxn modelId="{A3F2B61F-656E-497E-AA5A-43182E116630}" type="presParOf" srcId="{47527DF4-D2D2-4E12-AF80-7E34EB5BA965}" destId="{73DB72DC-492A-4B61-A8B4-202299D6D3B3}" srcOrd="4" destOrd="0" presId="urn:microsoft.com/office/officeart/2008/layout/AlternatingHexagons"/>
    <dgm:cxn modelId="{A24A3EB9-08F8-4019-ACBD-FFF9DD9920B8}" type="presParOf" srcId="{73DB72DC-492A-4B61-A8B4-202299D6D3B3}" destId="{3C3790B5-6B3E-4242-98D6-E5494BB10909}" srcOrd="0" destOrd="0" presId="urn:microsoft.com/office/officeart/2008/layout/AlternatingHexagons"/>
    <dgm:cxn modelId="{A9CA0611-94D0-4229-A588-8BA305CDC35C}" type="presParOf" srcId="{73DB72DC-492A-4B61-A8B4-202299D6D3B3}" destId="{EE670112-1048-4BBF-9F52-A18A7DFEECB2}" srcOrd="1" destOrd="0" presId="urn:microsoft.com/office/officeart/2008/layout/AlternatingHexagons"/>
    <dgm:cxn modelId="{F4229573-438F-4529-A8C9-B79CAB7E6E26}" type="presParOf" srcId="{73DB72DC-492A-4B61-A8B4-202299D6D3B3}" destId="{A21E8226-B67B-4408-82AA-0E07229D37D3}" srcOrd="2" destOrd="0" presId="urn:microsoft.com/office/officeart/2008/layout/AlternatingHexagons"/>
    <dgm:cxn modelId="{5280E213-5AD2-43EE-8552-EDEE31008017}" type="presParOf" srcId="{73DB72DC-492A-4B61-A8B4-202299D6D3B3}" destId="{931F1CF0-70A1-4681-924B-A47B60322837}" srcOrd="3" destOrd="0" presId="urn:microsoft.com/office/officeart/2008/layout/AlternatingHexagons"/>
    <dgm:cxn modelId="{BD691DDC-2D91-4AB2-A67A-E306A132DEDF}" type="presParOf" srcId="{73DB72DC-492A-4B61-A8B4-202299D6D3B3}" destId="{DB657B3A-4CF1-40B0-84AE-E32B8F6604F0}" srcOrd="4" destOrd="0" presId="urn:microsoft.com/office/officeart/2008/layout/AlternatingHexagons"/>
    <dgm:cxn modelId="{F404AE7B-D0FB-4E24-B1F6-A52B4D6B15BD}" type="presParOf" srcId="{47527DF4-D2D2-4E12-AF80-7E34EB5BA965}" destId="{C1BD5F2D-A8B2-4B91-8420-6396C173A55E}" srcOrd="5" destOrd="0" presId="urn:microsoft.com/office/officeart/2008/layout/AlternatingHexagons"/>
    <dgm:cxn modelId="{B6D38B0D-3341-46A2-83E8-942354BB75C5}" type="presParOf" srcId="{47527DF4-D2D2-4E12-AF80-7E34EB5BA965}" destId="{FBFFEC6B-3A35-4F21-A0AB-195A5055CBDB}" srcOrd="6" destOrd="0" presId="urn:microsoft.com/office/officeart/2008/layout/AlternatingHexagons"/>
    <dgm:cxn modelId="{3CED8D2E-83F8-4BA0-A6FC-2F7240E8156B}" type="presParOf" srcId="{FBFFEC6B-3A35-4F21-A0AB-195A5055CBDB}" destId="{C96540BD-9B58-452F-AF6D-BB264E927B56}" srcOrd="0" destOrd="0" presId="urn:microsoft.com/office/officeart/2008/layout/AlternatingHexagons"/>
    <dgm:cxn modelId="{01321B3E-122F-4400-9000-7DD93839285C}" type="presParOf" srcId="{FBFFEC6B-3A35-4F21-A0AB-195A5055CBDB}" destId="{CD3BD494-066D-42DA-8515-3717180CFFCF}" srcOrd="1" destOrd="0" presId="urn:microsoft.com/office/officeart/2008/layout/AlternatingHexagons"/>
    <dgm:cxn modelId="{5E2CDEF7-173F-4CA9-B70F-65BAD9DC2923}" type="presParOf" srcId="{FBFFEC6B-3A35-4F21-A0AB-195A5055CBDB}" destId="{1837A348-275B-405F-BDFC-5B4CF7B9D3FD}" srcOrd="2" destOrd="0" presId="urn:microsoft.com/office/officeart/2008/layout/AlternatingHexagons"/>
    <dgm:cxn modelId="{8C5900A7-6893-4FFD-BFFF-1A4057129680}" type="presParOf" srcId="{FBFFEC6B-3A35-4F21-A0AB-195A5055CBDB}" destId="{FE6197D4-DADC-4FDD-A09D-D22B5D444712}" srcOrd="3" destOrd="0" presId="urn:microsoft.com/office/officeart/2008/layout/AlternatingHexagons"/>
    <dgm:cxn modelId="{76577B65-3963-48AC-B533-FD88D60944F7}" type="presParOf" srcId="{FBFFEC6B-3A35-4F21-A0AB-195A5055CBDB}" destId="{3B8EDB7A-BF29-47BF-86EF-E97D483285D1}" srcOrd="4" destOrd="0" presId="urn:microsoft.com/office/officeart/2008/layout/AlternatingHexagons"/>
    <dgm:cxn modelId="{06C0A918-8ECE-40AE-B3EE-20675577CF52}" type="presParOf" srcId="{47527DF4-D2D2-4E12-AF80-7E34EB5BA965}" destId="{754F0387-C134-4A55-BD23-3133EDB55178}" srcOrd="7" destOrd="0" presId="urn:microsoft.com/office/officeart/2008/layout/AlternatingHexagons"/>
    <dgm:cxn modelId="{EFAE0D28-B3C7-446E-91F7-7115A10DC191}" type="presParOf" srcId="{47527DF4-D2D2-4E12-AF80-7E34EB5BA965}" destId="{227AED79-367A-4A15-8BDA-C0B3E0E91C9A}" srcOrd="8" destOrd="0" presId="urn:microsoft.com/office/officeart/2008/layout/AlternatingHexagons"/>
    <dgm:cxn modelId="{0DF93345-79E8-4360-94D6-5A13B45895B1}" type="presParOf" srcId="{227AED79-367A-4A15-8BDA-C0B3E0E91C9A}" destId="{CB1EE1EA-5503-4CDA-8949-0E50A8F5A6E5}" srcOrd="0" destOrd="0" presId="urn:microsoft.com/office/officeart/2008/layout/AlternatingHexagons"/>
    <dgm:cxn modelId="{BD9E73E5-D5BF-49AF-82EB-09CB086A76D0}" type="presParOf" srcId="{227AED79-367A-4A15-8BDA-C0B3E0E91C9A}" destId="{605CA970-9921-4798-9197-5CEC5970350B}" srcOrd="1" destOrd="0" presId="urn:microsoft.com/office/officeart/2008/layout/AlternatingHexagons"/>
    <dgm:cxn modelId="{4FA7E0E4-7751-47D8-8316-A5575528C48B}" type="presParOf" srcId="{227AED79-367A-4A15-8BDA-C0B3E0E91C9A}" destId="{82D00F6B-EB8C-4B5D-A544-CE9D0601E97A}" srcOrd="2" destOrd="0" presId="urn:microsoft.com/office/officeart/2008/layout/AlternatingHexagons"/>
    <dgm:cxn modelId="{99613652-794D-475F-A085-EDC65794F4CD}" type="presParOf" srcId="{227AED79-367A-4A15-8BDA-C0B3E0E91C9A}" destId="{88ADC256-F949-45BD-A6F6-1A445AB2D0F2}" srcOrd="3" destOrd="0" presId="urn:microsoft.com/office/officeart/2008/layout/AlternatingHexagons"/>
    <dgm:cxn modelId="{B44EFBB6-C74D-4345-99C4-1874F49B9C00}" type="presParOf" srcId="{227AED79-367A-4A15-8BDA-C0B3E0E91C9A}" destId="{7A1B3687-57D0-494E-81D4-8D6D3D92445B}" srcOrd="4" destOrd="0" presId="urn:microsoft.com/office/officeart/2008/layout/AlternatingHexagons"/>
  </dgm:cxnLst>
  <dgm:bg/>
  <dgm:whole/>
  <dgm:extLst>
    <a:ext uri="http://schemas.microsoft.com/office/drawing/2008/diagram">
      <dsp:dataModelExt xmlns:dsp="http://schemas.microsoft.com/office/drawing/2008/diagram" relId="rId19"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703847-25E3-4CDF-924F-D7E8F5DF46F7}">
      <dsp:nvSpPr>
        <dsp:cNvPr id="0" name=""/>
        <dsp:cNvSpPr/>
      </dsp:nvSpPr>
      <dsp:spPr>
        <a:xfrm rot="5400000">
          <a:off x="3381901" y="144267"/>
          <a:ext cx="2180224" cy="1896794"/>
        </a:xfrm>
        <a:prstGeom prst="hexagon">
          <a:avLst>
            <a:gd name="adj" fmla="val 25000"/>
            <a:gd name="vf" fmla="val 115470"/>
          </a:avLst>
        </a:prstGeom>
        <a:solidFill>
          <a:srgbClr val="009999"/>
        </a:solidFill>
        <a:ln w="25400" cap="flat" cmpd="sng" algn="ctr">
          <a:solidFill>
            <a:srgbClr val="009999"/>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Font typeface="+mj-lt"/>
            <a:buNone/>
          </a:pPr>
          <a:r>
            <a:rPr lang="en-IN" sz="2400" kern="1200" dirty="0"/>
            <a:t>Quality Assessment</a:t>
          </a:r>
        </a:p>
      </dsp:txBody>
      <dsp:txXfrm rot="-5400000">
        <a:off x="3819200" y="342303"/>
        <a:ext cx="1305626" cy="1500722"/>
      </dsp:txXfrm>
    </dsp:sp>
    <dsp:sp modelId="{C08944D5-BA97-438E-831B-257852560347}">
      <dsp:nvSpPr>
        <dsp:cNvPr id="0" name=""/>
        <dsp:cNvSpPr/>
      </dsp:nvSpPr>
      <dsp:spPr>
        <a:xfrm>
          <a:off x="5477968" y="438597"/>
          <a:ext cx="2433130" cy="1308134"/>
        </a:xfrm>
        <a:prstGeom prst="rect">
          <a:avLst/>
        </a:prstGeom>
        <a:noFill/>
        <a:ln>
          <a:noFill/>
        </a:ln>
        <a:effectLst/>
      </dsp:spPr>
      <dsp:style>
        <a:lnRef idx="0">
          <a:scrgbClr r="0" g="0" b="0"/>
        </a:lnRef>
        <a:fillRef idx="0">
          <a:scrgbClr r="0" g="0" b="0"/>
        </a:fillRef>
        <a:effectRef idx="0">
          <a:scrgbClr r="0" g="0" b="0"/>
        </a:effectRef>
        <a:fontRef idx="minor"/>
      </dsp:style>
    </dsp:sp>
    <dsp:sp modelId="{3512A237-D39A-4F9F-9029-CB7E1ADD54B2}">
      <dsp:nvSpPr>
        <dsp:cNvPr id="0" name=""/>
        <dsp:cNvSpPr/>
      </dsp:nvSpPr>
      <dsp:spPr>
        <a:xfrm rot="5400000">
          <a:off x="1333362" y="144267"/>
          <a:ext cx="2180224" cy="1896794"/>
        </a:xfrm>
        <a:prstGeom prst="hexagon">
          <a:avLst>
            <a:gd name="adj" fmla="val 25000"/>
            <a:gd name="vf" fmla="val 11547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IN" sz="3600" kern="1200"/>
        </a:p>
      </dsp:txBody>
      <dsp:txXfrm rot="-5400000">
        <a:off x="1770661" y="342303"/>
        <a:ext cx="1305626" cy="1500722"/>
      </dsp:txXfrm>
    </dsp:sp>
    <dsp:sp modelId="{8B84E526-CA04-42F8-9093-90AF77816774}">
      <dsp:nvSpPr>
        <dsp:cNvPr id="0" name=""/>
        <dsp:cNvSpPr/>
      </dsp:nvSpPr>
      <dsp:spPr>
        <a:xfrm rot="5400000">
          <a:off x="2353707" y="1994841"/>
          <a:ext cx="2180224" cy="1896794"/>
        </a:xfrm>
        <a:prstGeom prst="hexagon">
          <a:avLst>
            <a:gd name="adj" fmla="val 25000"/>
            <a:gd name="vf" fmla="val 115470"/>
          </a:avLst>
        </a:prstGeom>
        <a:solidFill>
          <a:srgbClr val="009999"/>
        </a:solidFill>
        <a:ln w="25400" cap="flat" cmpd="sng" algn="ctr">
          <a:solidFill>
            <a:srgbClr val="009999"/>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Font typeface="+mj-lt"/>
            <a:buNone/>
          </a:pPr>
          <a:r>
            <a:rPr lang="en-IN" sz="2400" kern="1200" dirty="0"/>
            <a:t>Data Cleaning</a:t>
          </a:r>
        </a:p>
      </dsp:txBody>
      <dsp:txXfrm rot="-5400000">
        <a:off x="2791006" y="2192877"/>
        <a:ext cx="1305626" cy="1500722"/>
      </dsp:txXfrm>
    </dsp:sp>
    <dsp:sp modelId="{D37FCE8F-45AC-43FB-8B6A-184ACFAC0761}">
      <dsp:nvSpPr>
        <dsp:cNvPr id="0" name=""/>
        <dsp:cNvSpPr/>
      </dsp:nvSpPr>
      <dsp:spPr>
        <a:xfrm>
          <a:off x="62292" y="2289171"/>
          <a:ext cx="2354642" cy="1308134"/>
        </a:xfrm>
        <a:prstGeom prst="rect">
          <a:avLst/>
        </a:prstGeom>
        <a:noFill/>
        <a:ln>
          <a:noFill/>
        </a:ln>
        <a:effectLst/>
      </dsp:spPr>
      <dsp:style>
        <a:lnRef idx="0">
          <a:scrgbClr r="0" g="0" b="0"/>
        </a:lnRef>
        <a:fillRef idx="0">
          <a:scrgbClr r="0" g="0" b="0"/>
        </a:fillRef>
        <a:effectRef idx="0">
          <a:scrgbClr r="0" g="0" b="0"/>
        </a:effectRef>
        <a:fontRef idx="minor"/>
      </dsp:style>
    </dsp:sp>
    <dsp:sp modelId="{1E3D383B-095E-4A08-8239-F6341C001B28}">
      <dsp:nvSpPr>
        <dsp:cNvPr id="0" name=""/>
        <dsp:cNvSpPr/>
      </dsp:nvSpPr>
      <dsp:spPr>
        <a:xfrm rot="5400000">
          <a:off x="4402246" y="1994841"/>
          <a:ext cx="2180224" cy="1896794"/>
        </a:xfrm>
        <a:prstGeom prst="hexagon">
          <a:avLst>
            <a:gd name="adj" fmla="val 25000"/>
            <a:gd name="vf" fmla="val 11547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IN" sz="3600" kern="1200"/>
        </a:p>
      </dsp:txBody>
      <dsp:txXfrm rot="-5400000">
        <a:off x="4839545" y="2192877"/>
        <a:ext cx="1305626" cy="1500722"/>
      </dsp:txXfrm>
    </dsp:sp>
    <dsp:sp modelId="{3C3790B5-6B3E-4242-98D6-E5494BB10909}">
      <dsp:nvSpPr>
        <dsp:cNvPr id="0" name=""/>
        <dsp:cNvSpPr/>
      </dsp:nvSpPr>
      <dsp:spPr>
        <a:xfrm rot="5400000">
          <a:off x="3381901" y="3845415"/>
          <a:ext cx="2180224" cy="1896794"/>
        </a:xfrm>
        <a:prstGeom prst="hexagon">
          <a:avLst>
            <a:gd name="adj" fmla="val 25000"/>
            <a:gd name="vf" fmla="val 115470"/>
          </a:avLst>
        </a:prstGeom>
        <a:solidFill>
          <a:srgbClr val="009999"/>
        </a:solidFill>
        <a:ln w="25400" cap="flat" cmpd="sng" algn="ctr">
          <a:solidFill>
            <a:srgbClr val="009999"/>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Font typeface="+mj-lt"/>
            <a:buNone/>
          </a:pPr>
          <a:r>
            <a:rPr lang="en-IN" sz="2400" kern="1200" dirty="0"/>
            <a:t>Data Munging</a:t>
          </a:r>
        </a:p>
      </dsp:txBody>
      <dsp:txXfrm rot="-5400000">
        <a:off x="3819200" y="4043451"/>
        <a:ext cx="1305626" cy="1500722"/>
      </dsp:txXfrm>
    </dsp:sp>
    <dsp:sp modelId="{EE670112-1048-4BBF-9F52-A18A7DFEECB2}">
      <dsp:nvSpPr>
        <dsp:cNvPr id="0" name=""/>
        <dsp:cNvSpPr/>
      </dsp:nvSpPr>
      <dsp:spPr>
        <a:xfrm>
          <a:off x="5477968" y="4139745"/>
          <a:ext cx="2433130" cy="1308134"/>
        </a:xfrm>
        <a:prstGeom prst="rect">
          <a:avLst/>
        </a:prstGeom>
        <a:noFill/>
        <a:ln>
          <a:noFill/>
        </a:ln>
        <a:effectLst/>
      </dsp:spPr>
      <dsp:style>
        <a:lnRef idx="0">
          <a:scrgbClr r="0" g="0" b="0"/>
        </a:lnRef>
        <a:fillRef idx="0">
          <a:scrgbClr r="0" g="0" b="0"/>
        </a:fillRef>
        <a:effectRef idx="0">
          <a:scrgbClr r="0" g="0" b="0"/>
        </a:effectRef>
        <a:fontRef idx="minor"/>
      </dsp:style>
    </dsp:sp>
    <dsp:sp modelId="{DB657B3A-4CF1-40B0-84AE-E32B8F6604F0}">
      <dsp:nvSpPr>
        <dsp:cNvPr id="0" name=""/>
        <dsp:cNvSpPr/>
      </dsp:nvSpPr>
      <dsp:spPr>
        <a:xfrm rot="5400000">
          <a:off x="1333362" y="3845415"/>
          <a:ext cx="2180224" cy="1896794"/>
        </a:xfrm>
        <a:prstGeom prst="hexagon">
          <a:avLst>
            <a:gd name="adj" fmla="val 25000"/>
            <a:gd name="vf" fmla="val 11547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IN" sz="3600" kern="1200"/>
        </a:p>
      </dsp:txBody>
      <dsp:txXfrm rot="-5400000">
        <a:off x="1770661" y="4043451"/>
        <a:ext cx="1305626" cy="1500722"/>
      </dsp:txXfrm>
    </dsp:sp>
    <dsp:sp modelId="{C96540BD-9B58-452F-AF6D-BB264E927B56}">
      <dsp:nvSpPr>
        <dsp:cNvPr id="0" name=""/>
        <dsp:cNvSpPr/>
      </dsp:nvSpPr>
      <dsp:spPr>
        <a:xfrm rot="5400000">
          <a:off x="2353707" y="5695989"/>
          <a:ext cx="2180224" cy="1896794"/>
        </a:xfrm>
        <a:prstGeom prst="hexagon">
          <a:avLst>
            <a:gd name="adj" fmla="val 25000"/>
            <a:gd name="vf" fmla="val 115470"/>
          </a:avLst>
        </a:prstGeom>
        <a:solidFill>
          <a:srgbClr val="009999"/>
        </a:solidFill>
        <a:ln w="25400" cap="flat" cmpd="sng" algn="ctr">
          <a:solidFill>
            <a:srgbClr val="009999"/>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Font typeface="+mj-lt"/>
            <a:buNone/>
          </a:pPr>
          <a:r>
            <a:rPr lang="en-IN" sz="2400" kern="1200" dirty="0"/>
            <a:t>EDA</a:t>
          </a:r>
        </a:p>
      </dsp:txBody>
      <dsp:txXfrm rot="-5400000">
        <a:off x="2791006" y="5894025"/>
        <a:ext cx="1305626" cy="1500722"/>
      </dsp:txXfrm>
    </dsp:sp>
    <dsp:sp modelId="{CD3BD494-066D-42DA-8515-3717180CFFCF}">
      <dsp:nvSpPr>
        <dsp:cNvPr id="0" name=""/>
        <dsp:cNvSpPr/>
      </dsp:nvSpPr>
      <dsp:spPr>
        <a:xfrm>
          <a:off x="62292" y="5990319"/>
          <a:ext cx="2354642" cy="1308134"/>
        </a:xfrm>
        <a:prstGeom prst="rect">
          <a:avLst/>
        </a:prstGeom>
        <a:noFill/>
        <a:ln>
          <a:noFill/>
        </a:ln>
        <a:effectLst/>
      </dsp:spPr>
      <dsp:style>
        <a:lnRef idx="0">
          <a:scrgbClr r="0" g="0" b="0"/>
        </a:lnRef>
        <a:fillRef idx="0">
          <a:scrgbClr r="0" g="0" b="0"/>
        </a:fillRef>
        <a:effectRef idx="0">
          <a:scrgbClr r="0" g="0" b="0"/>
        </a:effectRef>
        <a:fontRef idx="minor"/>
      </dsp:style>
    </dsp:sp>
    <dsp:sp modelId="{3B8EDB7A-BF29-47BF-86EF-E97D483285D1}">
      <dsp:nvSpPr>
        <dsp:cNvPr id="0" name=""/>
        <dsp:cNvSpPr/>
      </dsp:nvSpPr>
      <dsp:spPr>
        <a:xfrm rot="5400000">
          <a:off x="4402246" y="5695989"/>
          <a:ext cx="2180224" cy="1896794"/>
        </a:xfrm>
        <a:prstGeom prst="hexagon">
          <a:avLst>
            <a:gd name="adj" fmla="val 25000"/>
            <a:gd name="vf" fmla="val 11547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IN" sz="3600" kern="1200"/>
        </a:p>
      </dsp:txBody>
      <dsp:txXfrm rot="-5400000">
        <a:off x="4839545" y="5894025"/>
        <a:ext cx="1305626" cy="1500722"/>
      </dsp:txXfrm>
    </dsp:sp>
    <dsp:sp modelId="{CB1EE1EA-5503-4CDA-8949-0E50A8F5A6E5}">
      <dsp:nvSpPr>
        <dsp:cNvPr id="0" name=""/>
        <dsp:cNvSpPr/>
      </dsp:nvSpPr>
      <dsp:spPr>
        <a:xfrm rot="5400000">
          <a:off x="3381901" y="7546563"/>
          <a:ext cx="2180224" cy="1896794"/>
        </a:xfrm>
        <a:prstGeom prst="hexagon">
          <a:avLst>
            <a:gd name="adj" fmla="val 25000"/>
            <a:gd name="vf" fmla="val 115470"/>
          </a:avLst>
        </a:prstGeom>
        <a:solidFill>
          <a:srgbClr val="009999"/>
        </a:solidFill>
        <a:ln w="25400" cap="flat" cmpd="sng" algn="ctr">
          <a:solidFill>
            <a:srgbClr val="009999"/>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Font typeface="+mj-lt"/>
            <a:buNone/>
          </a:pPr>
          <a:r>
            <a:rPr lang="en-IN" sz="2400" kern="1200" dirty="0"/>
            <a:t>Model Prep</a:t>
          </a:r>
        </a:p>
      </dsp:txBody>
      <dsp:txXfrm rot="-5400000">
        <a:off x="3819200" y="7744599"/>
        <a:ext cx="1305626" cy="1500722"/>
      </dsp:txXfrm>
    </dsp:sp>
    <dsp:sp modelId="{605CA970-9921-4798-9197-5CEC5970350B}">
      <dsp:nvSpPr>
        <dsp:cNvPr id="0" name=""/>
        <dsp:cNvSpPr/>
      </dsp:nvSpPr>
      <dsp:spPr>
        <a:xfrm>
          <a:off x="5477968" y="7840894"/>
          <a:ext cx="2433130" cy="1308134"/>
        </a:xfrm>
        <a:prstGeom prst="rect">
          <a:avLst/>
        </a:prstGeom>
        <a:noFill/>
        <a:ln>
          <a:noFill/>
        </a:ln>
        <a:effectLst/>
      </dsp:spPr>
      <dsp:style>
        <a:lnRef idx="0">
          <a:scrgbClr r="0" g="0" b="0"/>
        </a:lnRef>
        <a:fillRef idx="0">
          <a:scrgbClr r="0" g="0" b="0"/>
        </a:fillRef>
        <a:effectRef idx="0">
          <a:scrgbClr r="0" g="0" b="0"/>
        </a:effectRef>
        <a:fontRef idx="minor"/>
      </dsp:style>
    </dsp:sp>
    <dsp:sp modelId="{7A1B3687-57D0-494E-81D4-8D6D3D92445B}">
      <dsp:nvSpPr>
        <dsp:cNvPr id="0" name=""/>
        <dsp:cNvSpPr/>
      </dsp:nvSpPr>
      <dsp:spPr>
        <a:xfrm rot="5400000">
          <a:off x="1333362" y="7546563"/>
          <a:ext cx="2180224" cy="1896794"/>
        </a:xfrm>
        <a:prstGeom prst="hexagon">
          <a:avLst>
            <a:gd name="adj" fmla="val 25000"/>
            <a:gd name="vf" fmla="val 11547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IN" sz="3600" kern="1200"/>
        </a:p>
      </dsp:txBody>
      <dsp:txXfrm rot="-5400000">
        <a:off x="1770661" y="7744599"/>
        <a:ext cx="1305626" cy="1500722"/>
      </dsp:txXfrm>
    </dsp:sp>
  </dsp:spTree>
</dsp:drawing>
</file>

<file path=ppt/diagrams/layout1.xml><?xml version="1.0" encoding="utf-8"?>
<dgm:layoutDef xmlns:dgm="http://schemas.openxmlformats.org/drawingml/2006/diagram" xmlns:a="http://schemas.openxmlformats.org/drawingml/2006/main" uniqueId="urn:microsoft.com/office/officeart/2008/layout/AlternatingHexagons">
  <dgm:title val=""/>
  <dgm:desc val=""/>
  <dgm:catLst>
    <dgm:cat type="list" pri="1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dir/>
      <dgm:animLvl val="lvl"/>
    </dgm:varLst>
    <dgm:alg type="lin">
      <dgm:param type="linDir" val="fromT"/>
    </dgm:alg>
    <dgm:shape xmlns:r="http://schemas.openxmlformats.org/officeDocument/2006/relationships" r:blip="">
      <dgm:adjLst/>
    </dgm:shape>
    <dgm:constrLst>
      <dgm:constr type="primFontSz" for="des" forName="Parent1" val="65"/>
      <dgm:constr type="primFontSz" for="des" forName="Childtext1" refType="primFontSz" refFor="des" refForName="Parent1" op="lte"/>
      <dgm:constr type="w" for="ch" forName="composite" refType="w"/>
      <dgm:constr type="h" for="ch" forName="composite" refType="h"/>
      <dgm:constr type="h" for="ch" forName="spaceBetweenRectangles" refType="w" refFor="ch" refForName="composite" fact="-0.042"/>
      <dgm:constr type="sp" refType="h" refFor="ch" refForName="composite" op="equ" fact="0.1"/>
    </dgm:constrLst>
    <dgm:forEach name="nodesForEach" axis="ch" ptType="node">
      <dgm:layoutNode name="composite">
        <dgm:alg type="composite">
          <dgm:param type="ar" val="3.6"/>
        </dgm:alg>
        <dgm:shape xmlns:r="http://schemas.openxmlformats.org/officeDocument/2006/relationships" r:blip="">
          <dgm:adjLst/>
        </dgm:shape>
        <dgm:choose name="Name1">
          <dgm:if name="Name2" func="var" arg="dir" op="equ" val="norm">
            <dgm:choose name="Name3">
              <dgm:if name="Name4" axis="self" ptType="node" func="posOdd" op="equ" val="1">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dgm:constr type="h" for="ch" forName="BalanceSpacing" refType="h" fact="0.1"/>
                  <dgm:constr type="l" for="ch" forName="BalanceSpacing1" refType="w" fact="0.69"/>
                  <dgm:constr type="t" for="ch" forName="BalanceSpacing1" refType="h" fact="0.2"/>
                  <dgm:constr type="w" for="ch" forName="BalanceSpacing1" refType="w" fact="0.31"/>
                  <dgm:constr type="h" for="ch" forName="BalanceSpacing1" refType="h" fact="0.6"/>
                </dgm:constrLst>
              </dgm:if>
              <dgm:else name="Name5">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 type="l" for="ch" forName="BalanceSpacing1" refType="w" fact="0"/>
                  <dgm:constr type="t" for="ch" forName="BalanceSpacing1" refType="h" fact="0.2"/>
                  <dgm:constr type="w" for="ch" forName="BalanceSpacing1" refType="w" fact="0.3"/>
                  <dgm:constr type="h" for="ch" forName="BalanceSpacing1" refType="h" fact="0.6"/>
                </dgm:constrLst>
              </dgm:else>
            </dgm:choose>
          </dgm:if>
          <dgm:else name="Name6">
            <dgm:choose name="Name7">
              <dgm:if name="Name8" axis="self" ptType="node" func="posOdd" op="equ" val="1">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Lst>
              </dgm:if>
              <dgm:else name="Name9">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fact="0.18"/>
                  <dgm:constr type="h" for="ch" forName="BalanceSpacing" refType="h"/>
                </dgm:constrLst>
              </dgm:else>
            </dgm:choose>
          </dgm:else>
        </dgm:choose>
        <dgm:layoutNode name="Parent1" styleLbl="node1">
          <dgm:varLst>
            <dgm:chMax val="1"/>
            <dgm:chPref val="1"/>
            <dgm:bulletEnabled val="1"/>
          </dgm:varLst>
          <dgm:alg type="tx"/>
          <dgm:shape xmlns:r="http://schemas.openxmlformats.org/officeDocument/2006/relationships" rot="90" type="hexagon" r:blip="">
            <dgm:adjLst>
              <dgm:adj idx="1" val="0.25"/>
              <dgm:adj idx="2" val="1.154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hildtext1" styleLbl="revTx">
          <dgm:varLst>
            <dgm:chMax val="0"/>
            <dgm:chPref val="0"/>
            <dgm:bulletEnabled val="1"/>
          </dgm:varLst>
          <dgm:choose name="Name10">
            <dgm:if name="Name11" func="var" arg="dir" op="equ" val="norm">
              <dgm:choose name="Name12">
                <dgm:if name="Name13" axis="self" ptType="node" func="posOdd" op="equ" val="1">
                  <dgm:alg type="tx">
                    <dgm:param type="parTxLTRAlign" val="l"/>
                  </dgm:alg>
                </dgm:if>
                <dgm:else name="Name14">
                  <dgm:alg type="tx">
                    <dgm:param type="parTxLTRAlign" val="r"/>
                  </dgm:alg>
                </dgm:else>
              </dgm:choose>
            </dgm:if>
            <dgm:else name="Name15">
              <dgm:choose name="Name16">
                <dgm:if name="Name17" axis="self" ptType="node" func="posOdd" op="equ" val="1">
                  <dgm:alg type="tx">
                    <dgm:param type="parTxLTRAlign" val="r"/>
                  </dgm:alg>
                </dgm:if>
                <dgm:else name="Name18">
                  <dgm:alg type="tx">
                    <dgm:param type="parTxLTRAlign" val="l"/>
                  </dgm:alg>
                </dgm:else>
              </dgm:choose>
            </dgm:else>
          </dgm:choose>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BalanceSpacing">
          <dgm:alg type="sp"/>
          <dgm:shape xmlns:r="http://schemas.openxmlformats.org/officeDocument/2006/relationships" r:blip="">
            <dgm:adjLst/>
          </dgm:shape>
        </dgm:layoutNode>
        <dgm:layoutNode name="BalanceSpacing1">
          <dgm:alg type="sp"/>
          <dgm:shape xmlns:r="http://schemas.openxmlformats.org/officeDocument/2006/relationships" r:blip="">
            <dgm:adjLst/>
          </dgm:shape>
        </dgm:layoutNode>
        <dgm:forEach name="Name19" axis="followSib" ptType="sibTrans" hideLastTrans="0" cnt="1">
          <dgm:layoutNode name="Accent1Text" styleLbl="node1">
            <dgm:alg type="tx"/>
            <dgm:shape xmlns:r="http://schemas.openxmlformats.org/officeDocument/2006/relationships" rot="90" type="hexagon" r:blip="">
              <dgm:adjLst>
                <dgm:adj idx="1" val="0.25"/>
                <dgm:adj idx="2" val="1.1547"/>
              </dgm:adjLst>
            </dgm:shape>
            <dgm:presOf axis="self" ptType="sibTrans"/>
            <dgm:constrLst>
              <dgm:constr type="lMarg"/>
              <dgm:constr type="rMarg"/>
              <dgm:constr type="tMarg"/>
              <dgm:constr type="bMarg"/>
            </dgm:constrLst>
            <dgm:ruleLst>
              <dgm:rule type="primFontSz" val="5" fact="NaN" max="NaN"/>
            </dgm:ruleLst>
          </dgm:layoutNode>
        </dgm:forEach>
      </dgm:layoutNode>
      <dgm:forEach name="Name2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p:cNvSpPr>
          <p:nvPr>
            <p:ph type="hdr" sz="quarter"/>
          </p:nvPr>
        </p:nvSpPr>
        <p:spPr bwMode="auto">
          <a:xfrm>
            <a:off x="0" y="0"/>
            <a:ext cx="2971800" cy="457200"/>
          </a:xfrm>
          <a:prstGeom prst="rect">
            <a:avLst/>
          </a:prstGeom>
          <a:noFill/>
          <a:ln w="12700">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imes" pitchFamily="-109" charset="0"/>
                <a:ea typeface="ヒラギノ明朝 ProN W3" pitchFamily="-109" charset="-128"/>
                <a:cs typeface="ヒラギノ明朝 ProN W3" pitchFamily="-109" charset="-128"/>
                <a:sym typeface="Times" pitchFamily="-109" charset="0"/>
              </a:defRPr>
            </a:lvl1pPr>
          </a:lstStyle>
          <a:p>
            <a:pPr>
              <a:defRPr/>
            </a:pPr>
            <a:endParaRPr lang="en-US"/>
          </a:p>
        </p:txBody>
      </p:sp>
      <p:sp>
        <p:nvSpPr>
          <p:cNvPr id="5123" name="Rectangle 3"/>
          <p:cNvSpPr>
            <a:spLocks noGrp="1"/>
          </p:cNvSpPr>
          <p:nvPr>
            <p:ph type="dt" sz="quarter" idx="1"/>
          </p:nvPr>
        </p:nvSpPr>
        <p:spPr bwMode="auto">
          <a:xfrm>
            <a:off x="3886200" y="0"/>
            <a:ext cx="2971800" cy="457200"/>
          </a:xfrm>
          <a:prstGeom prst="rect">
            <a:avLst/>
          </a:prstGeom>
          <a:noFill/>
          <a:ln w="12700">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imes" pitchFamily="-109" charset="0"/>
                <a:ea typeface="ヒラギノ明朝 ProN W3" pitchFamily="-109" charset="-128"/>
                <a:cs typeface="ヒラギノ明朝 ProN W3" pitchFamily="-109" charset="-128"/>
                <a:sym typeface="Times" pitchFamily="-109" charset="0"/>
              </a:defRPr>
            </a:lvl1pPr>
          </a:lstStyle>
          <a:p>
            <a:pPr>
              <a:defRPr/>
            </a:pPr>
            <a:endParaRPr lang="en-US"/>
          </a:p>
        </p:txBody>
      </p:sp>
      <p:sp>
        <p:nvSpPr>
          <p:cNvPr id="5124" name="Rectangle 4"/>
          <p:cNvSpPr>
            <a:spLocks noGrp="1"/>
          </p:cNvSpPr>
          <p:nvPr>
            <p:ph type="ftr" sz="quarter" idx="2"/>
          </p:nvPr>
        </p:nvSpPr>
        <p:spPr bwMode="auto">
          <a:xfrm>
            <a:off x="0" y="8686800"/>
            <a:ext cx="2971800" cy="457200"/>
          </a:xfrm>
          <a:prstGeom prst="rect">
            <a:avLst/>
          </a:prstGeom>
          <a:noFill/>
          <a:ln w="12700">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imes" pitchFamily="-109" charset="0"/>
                <a:ea typeface="ヒラギノ明朝 ProN W3" pitchFamily="-109" charset="-128"/>
                <a:cs typeface="ヒラギノ明朝 ProN W3" pitchFamily="-109" charset="-128"/>
                <a:sym typeface="Times" pitchFamily="-109" charset="0"/>
              </a:defRPr>
            </a:lvl1pPr>
          </a:lstStyle>
          <a:p>
            <a:pPr>
              <a:defRPr/>
            </a:pPr>
            <a:endParaRPr lang="en-US"/>
          </a:p>
        </p:txBody>
      </p:sp>
      <p:sp>
        <p:nvSpPr>
          <p:cNvPr id="5125" name="Rectangle 5"/>
          <p:cNvSpPr>
            <a:spLocks noGrp="1"/>
          </p:cNvSpPr>
          <p:nvPr>
            <p:ph type="sldNum" sz="quarter" idx="3"/>
          </p:nvPr>
        </p:nvSpPr>
        <p:spPr bwMode="auto">
          <a:xfrm>
            <a:off x="3886200" y="8686800"/>
            <a:ext cx="2971800" cy="457200"/>
          </a:xfrm>
          <a:prstGeom prst="rect">
            <a:avLst/>
          </a:prstGeom>
          <a:noFill/>
          <a:ln w="12700">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imes" pitchFamily="-109" charset="0"/>
                <a:ea typeface="ヒラギノ明朝 ProN W3" pitchFamily="-109" charset="-128"/>
                <a:cs typeface="ヒラギノ明朝 ProN W3" pitchFamily="-109" charset="-128"/>
                <a:sym typeface="Times" pitchFamily="-109" charset="0"/>
              </a:defRPr>
            </a:lvl1pPr>
          </a:lstStyle>
          <a:p>
            <a:pPr>
              <a:defRPr/>
            </a:pPr>
            <a:fld id="{59C928A8-94A8-2A48-A95B-59FC5A7B49CA}" type="slidenum">
              <a:rPr lang="en-US"/>
              <a:pPr>
                <a:defRPr/>
              </a:pPr>
              <a:t>‹#›</a:t>
            </a:fld>
            <a:endParaRPr lang="en-US"/>
          </a:p>
        </p:txBody>
      </p:sp>
    </p:spTree>
    <p:extLst>
      <p:ext uri="{BB962C8B-B14F-4D97-AF65-F5344CB8AC3E}">
        <p14:creationId xmlns:p14="http://schemas.microsoft.com/office/powerpoint/2010/main" val="7166714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p:cNvSpPr>
          <p:nvPr>
            <p:ph type="hdr" sz="quarter"/>
          </p:nvPr>
        </p:nvSpPr>
        <p:spPr bwMode="auto">
          <a:xfrm>
            <a:off x="0" y="0"/>
            <a:ext cx="2971800" cy="457200"/>
          </a:xfrm>
          <a:prstGeom prst="rect">
            <a:avLst/>
          </a:prstGeom>
          <a:noFill/>
          <a:ln w="12700">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imes" pitchFamily="-109" charset="0"/>
                <a:ea typeface="ヒラギノ明朝 ProN W3" pitchFamily="-109" charset="-128"/>
                <a:cs typeface="ヒラギノ明朝 ProN W3" pitchFamily="-109" charset="-128"/>
                <a:sym typeface="Times" pitchFamily="-109" charset="0"/>
              </a:defRPr>
            </a:lvl1pPr>
          </a:lstStyle>
          <a:p>
            <a:pPr>
              <a:defRPr/>
            </a:pPr>
            <a:endParaRPr lang="en-US"/>
          </a:p>
        </p:txBody>
      </p:sp>
      <p:sp>
        <p:nvSpPr>
          <p:cNvPr id="3075" name="Rectangle 3"/>
          <p:cNvSpPr>
            <a:spLocks noGrp="1"/>
          </p:cNvSpPr>
          <p:nvPr>
            <p:ph type="dt" idx="1"/>
          </p:nvPr>
        </p:nvSpPr>
        <p:spPr bwMode="auto">
          <a:xfrm>
            <a:off x="3886200" y="0"/>
            <a:ext cx="2971800" cy="457200"/>
          </a:xfrm>
          <a:prstGeom prst="rect">
            <a:avLst/>
          </a:prstGeom>
          <a:noFill/>
          <a:ln w="12700">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imes" pitchFamily="-109" charset="0"/>
                <a:ea typeface="ヒラギノ明朝 ProN W3" pitchFamily="-109" charset="-128"/>
                <a:cs typeface="ヒラギノ明朝 ProN W3" pitchFamily="-109" charset="-128"/>
                <a:sym typeface="Times" pitchFamily="-109" charset="0"/>
              </a:defRPr>
            </a:lvl1pPr>
          </a:lstStyle>
          <a:p>
            <a:pPr>
              <a:defRPr/>
            </a:pPr>
            <a:endParaRPr lang="en-US"/>
          </a:p>
        </p:txBody>
      </p:sp>
      <p:sp>
        <p:nvSpPr>
          <p:cNvPr id="14340" name="Rectangle 4"/>
          <p:cNvSpPr>
            <a:spLocks noGrp="1" noRot="1" noChangeAspect="1" noChangeArrowheads="1" noTextEdit="1"/>
          </p:cNvSpPr>
          <p:nvPr>
            <p:ph type="sldImg" idx="2"/>
          </p:nvPr>
        </p:nvSpPr>
        <p:spPr bwMode="auto">
          <a:xfrm>
            <a:off x="2143125" y="685800"/>
            <a:ext cx="2571750" cy="3429000"/>
          </a:xfrm>
          <a:prstGeom prst="rect">
            <a:avLst/>
          </a:prstGeom>
          <a:noFill/>
          <a:ln w="9525">
            <a:solidFill>
              <a:srgbClr val="000000"/>
            </a:solidFill>
            <a:miter lim="800000"/>
            <a:headEnd/>
            <a:tailEnd/>
          </a:ln>
        </p:spPr>
      </p:sp>
      <p:sp>
        <p:nvSpPr>
          <p:cNvPr id="3077" name="Rectangle 5"/>
          <p:cNvSpPr>
            <a:spLocks noGrp="1"/>
          </p:cNvSpPr>
          <p:nvPr>
            <p:ph type="body" sz="quarter" idx="3"/>
          </p:nvPr>
        </p:nvSpPr>
        <p:spPr bwMode="auto">
          <a:xfrm>
            <a:off x="914400" y="4343400"/>
            <a:ext cx="5029200" cy="4114800"/>
          </a:xfrm>
          <a:prstGeom prst="rect">
            <a:avLst/>
          </a:prstGeom>
          <a:noFill/>
          <a:ln w="12700">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8" name="Rectangle 6"/>
          <p:cNvSpPr>
            <a:spLocks noGrp="1"/>
          </p:cNvSpPr>
          <p:nvPr>
            <p:ph type="ftr" sz="quarter" idx="4"/>
          </p:nvPr>
        </p:nvSpPr>
        <p:spPr bwMode="auto">
          <a:xfrm>
            <a:off x="0" y="8686800"/>
            <a:ext cx="2971800" cy="457200"/>
          </a:xfrm>
          <a:prstGeom prst="rect">
            <a:avLst/>
          </a:prstGeom>
          <a:noFill/>
          <a:ln w="12700">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imes" pitchFamily="-109" charset="0"/>
                <a:ea typeface="ヒラギノ明朝 ProN W3" pitchFamily="-109" charset="-128"/>
                <a:cs typeface="ヒラギノ明朝 ProN W3" pitchFamily="-109" charset="-128"/>
                <a:sym typeface="Times" pitchFamily="-109" charset="0"/>
              </a:defRPr>
            </a:lvl1pPr>
          </a:lstStyle>
          <a:p>
            <a:pPr>
              <a:defRPr/>
            </a:pPr>
            <a:endParaRPr lang="en-US"/>
          </a:p>
        </p:txBody>
      </p:sp>
      <p:sp>
        <p:nvSpPr>
          <p:cNvPr id="3079" name="Rectangle 7"/>
          <p:cNvSpPr>
            <a:spLocks noGrp="1"/>
          </p:cNvSpPr>
          <p:nvPr>
            <p:ph type="sldNum" sz="quarter" idx="5"/>
          </p:nvPr>
        </p:nvSpPr>
        <p:spPr bwMode="auto">
          <a:xfrm>
            <a:off x="3886200" y="8686800"/>
            <a:ext cx="2971800" cy="457200"/>
          </a:xfrm>
          <a:prstGeom prst="rect">
            <a:avLst/>
          </a:prstGeom>
          <a:noFill/>
          <a:ln w="12700">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imes" pitchFamily="-109" charset="0"/>
                <a:ea typeface="ヒラギノ明朝 ProN W3" pitchFamily="-109" charset="-128"/>
                <a:cs typeface="ヒラギノ明朝 ProN W3" pitchFamily="-109" charset="-128"/>
                <a:sym typeface="Times" pitchFamily="-109" charset="0"/>
              </a:defRPr>
            </a:lvl1pPr>
          </a:lstStyle>
          <a:p>
            <a:pPr>
              <a:defRPr/>
            </a:pPr>
            <a:fld id="{D3678BC9-219F-414B-BB8F-04065DA079CD}" type="slidenum">
              <a:rPr lang="en-US"/>
              <a:pPr>
                <a:defRPr/>
              </a:pPr>
              <a:t>‹#›</a:t>
            </a:fld>
            <a:endParaRPr lang="en-US"/>
          </a:p>
        </p:txBody>
      </p:sp>
    </p:spTree>
    <p:extLst>
      <p:ext uri="{BB962C8B-B14F-4D97-AF65-F5344CB8AC3E}">
        <p14:creationId xmlns:p14="http://schemas.microsoft.com/office/powerpoint/2010/main" val="632651624"/>
      </p:ext>
    </p:extLst>
  </p:cSld>
  <p:clrMap bg1="lt1" tx1="dk1" bg2="lt2" tx2="dk2" accent1="accent1" accent2="accent2" accent3="accent3" accent4="accent4" accent5="accent5" accent6="accent6" hlink="hlink" folHlink="folHlink"/>
  <p:notesStyle>
    <a:lvl1pPr algn="l" rtl="0" eaLnBrk="0" fontAlgn="base" hangingPunct="0">
      <a:spcBef>
        <a:spcPct val="0"/>
      </a:spcBef>
      <a:spcAft>
        <a:spcPct val="0"/>
      </a:spcAft>
      <a:defRPr sz="855" kern="1200">
        <a:solidFill>
          <a:schemeClr val="tx1"/>
        </a:solidFill>
        <a:latin typeface="Times" pitchFamily="-109" charset="0"/>
        <a:ea typeface="ＭＳ Ｐゴシック" pitchFamily="-106" charset="-128"/>
        <a:cs typeface="ＭＳ Ｐゴシック" pitchFamily="-106" charset="-128"/>
      </a:defRPr>
    </a:lvl1pPr>
    <a:lvl2pPr marL="403963" algn="l" rtl="0" eaLnBrk="0" fontAlgn="base" hangingPunct="0">
      <a:spcBef>
        <a:spcPct val="0"/>
      </a:spcBef>
      <a:spcAft>
        <a:spcPct val="0"/>
      </a:spcAft>
      <a:defRPr sz="855" kern="1200">
        <a:solidFill>
          <a:schemeClr val="tx1"/>
        </a:solidFill>
        <a:latin typeface="Times" pitchFamily="-109" charset="0"/>
        <a:ea typeface="ＭＳ Ｐゴシック" pitchFamily="-109" charset="-128"/>
        <a:cs typeface="+mn-cs"/>
      </a:defRPr>
    </a:lvl2pPr>
    <a:lvl3pPr marL="809332" algn="l" rtl="0" eaLnBrk="0" fontAlgn="base" hangingPunct="0">
      <a:spcBef>
        <a:spcPct val="0"/>
      </a:spcBef>
      <a:spcAft>
        <a:spcPct val="0"/>
      </a:spcAft>
      <a:defRPr sz="855" kern="1200">
        <a:solidFill>
          <a:schemeClr val="tx1"/>
        </a:solidFill>
        <a:latin typeface="Times" pitchFamily="-109" charset="0"/>
        <a:ea typeface="ＭＳ Ｐゴシック" pitchFamily="-109" charset="-128"/>
        <a:cs typeface="+mn-cs"/>
      </a:defRPr>
    </a:lvl3pPr>
    <a:lvl4pPr marL="1214701" algn="l" rtl="0" eaLnBrk="0" fontAlgn="base" hangingPunct="0">
      <a:spcBef>
        <a:spcPct val="0"/>
      </a:spcBef>
      <a:spcAft>
        <a:spcPct val="0"/>
      </a:spcAft>
      <a:defRPr sz="855" kern="1200">
        <a:solidFill>
          <a:schemeClr val="tx1"/>
        </a:solidFill>
        <a:latin typeface="Times" pitchFamily="-109" charset="0"/>
        <a:ea typeface="ＭＳ Ｐゴシック" pitchFamily="-109" charset="-128"/>
        <a:cs typeface="+mn-cs"/>
      </a:defRPr>
    </a:lvl4pPr>
    <a:lvl5pPr marL="1620071" algn="l" rtl="0" eaLnBrk="0" fontAlgn="base" hangingPunct="0">
      <a:spcBef>
        <a:spcPct val="0"/>
      </a:spcBef>
      <a:spcAft>
        <a:spcPct val="0"/>
      </a:spcAft>
      <a:defRPr sz="855" kern="1200">
        <a:solidFill>
          <a:schemeClr val="tx1"/>
        </a:solidFill>
        <a:latin typeface="Times" pitchFamily="-109" charset="0"/>
        <a:ea typeface="ＭＳ Ｐゴシック" pitchFamily="-109" charset="-128"/>
        <a:cs typeface="+mn-cs"/>
      </a:defRPr>
    </a:lvl5pPr>
    <a:lvl6pPr marL="2026360" algn="l" defTabSz="405274" rtl="0" eaLnBrk="1" latinLnBrk="0" hangingPunct="1">
      <a:defRPr sz="855" kern="1200">
        <a:solidFill>
          <a:schemeClr val="tx1"/>
        </a:solidFill>
        <a:latin typeface="+mn-lt"/>
        <a:ea typeface="+mn-ea"/>
        <a:cs typeface="+mn-cs"/>
      </a:defRPr>
    </a:lvl6pPr>
    <a:lvl7pPr marL="2431633" algn="l" defTabSz="405274" rtl="0" eaLnBrk="1" latinLnBrk="0" hangingPunct="1">
      <a:defRPr sz="855" kern="1200">
        <a:solidFill>
          <a:schemeClr val="tx1"/>
        </a:solidFill>
        <a:latin typeface="+mn-lt"/>
        <a:ea typeface="+mn-ea"/>
        <a:cs typeface="+mn-cs"/>
      </a:defRPr>
    </a:lvl7pPr>
    <a:lvl8pPr marL="2836907" algn="l" defTabSz="405274" rtl="0" eaLnBrk="1" latinLnBrk="0" hangingPunct="1">
      <a:defRPr sz="855" kern="1200">
        <a:solidFill>
          <a:schemeClr val="tx1"/>
        </a:solidFill>
        <a:latin typeface="+mn-lt"/>
        <a:ea typeface="+mn-ea"/>
        <a:cs typeface="+mn-cs"/>
      </a:defRPr>
    </a:lvl8pPr>
    <a:lvl9pPr marL="3242177" algn="l" defTabSz="405274" rtl="0" eaLnBrk="1" latinLnBrk="0" hangingPunct="1">
      <a:defRPr sz="855"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p:cNvSpPr>
          <p:nvPr>
            <p:ph type="sldNum" sz="quarter" idx="5"/>
          </p:nvPr>
        </p:nvSpPr>
        <p:spPr>
          <a:noFill/>
        </p:spPr>
        <p:txBody>
          <a:bodyPr/>
          <a:lstStyle/>
          <a:p>
            <a:fld id="{66CA9B51-183E-EC40-A453-55496E4F77E4}" type="slidenum">
              <a:rPr lang="en-US">
                <a:latin typeface="Times" pitchFamily="-108" charset="0"/>
                <a:ea typeface="ヒラギノ明朝 ProN W3" pitchFamily="-108" charset="-128"/>
                <a:cs typeface="ヒラギノ明朝 ProN W3" pitchFamily="-108" charset="-128"/>
                <a:sym typeface="Times" pitchFamily="-108" charset="0"/>
              </a:rPr>
              <a:pPr/>
              <a:t>1</a:t>
            </a:fld>
            <a:endParaRPr lang="en-US">
              <a:latin typeface="Times" pitchFamily="-108" charset="0"/>
              <a:ea typeface="ヒラギノ明朝 ProN W3" pitchFamily="-108" charset="-128"/>
              <a:cs typeface="ヒラギノ明朝 ProN W3" pitchFamily="-108" charset="-128"/>
              <a:sym typeface="Times" pitchFamily="-108" charset="0"/>
            </a:endParaRPr>
          </a:p>
        </p:txBody>
      </p:sp>
      <p:sp>
        <p:nvSpPr>
          <p:cNvPr id="16387" name="Rectangle 2"/>
          <p:cNvSpPr>
            <a:spLocks noGrp="1" noRot="1" noChangeAspect="1" noChangeArrowheads="1" noTextEdit="1"/>
          </p:cNvSpPr>
          <p:nvPr>
            <p:ph type="sldImg"/>
          </p:nvPr>
        </p:nvSpPr>
        <p:spPr>
          <a:xfrm>
            <a:off x="2143125" y="685800"/>
            <a:ext cx="2571750" cy="3429000"/>
          </a:xfrm>
          <a:ln/>
        </p:spPr>
      </p:sp>
      <p:sp>
        <p:nvSpPr>
          <p:cNvPr id="16388" name="Rectangle 3"/>
          <p:cNvSpPr>
            <a:spLocks noGrp="1"/>
          </p:cNvSpPr>
          <p:nvPr>
            <p:ph type="body" idx="1"/>
          </p:nvPr>
        </p:nvSpPr>
        <p:spPr>
          <a:noFill/>
          <a:ln w="9525"/>
        </p:spPr>
        <p:txBody>
          <a:bodyPr/>
          <a:lstStyle/>
          <a:p>
            <a:pPr eaLnBrk="1" hangingPunct="1"/>
            <a:endParaRPr lang="en-US" dirty="0">
              <a:latin typeface="Times" pitchFamily="-108" charset="0"/>
              <a:ea typeface="ＭＳ Ｐゴシック" pitchFamily="-108" charset="-128"/>
              <a:cs typeface="ＭＳ Ｐゴシック" pitchFamily="-108" charset="-128"/>
            </a:endParaRPr>
          </a:p>
        </p:txBody>
      </p:sp>
    </p:spTree>
    <p:extLst>
      <p:ext uri="{BB962C8B-B14F-4D97-AF65-F5344CB8AC3E}">
        <p14:creationId xmlns:p14="http://schemas.microsoft.com/office/powerpoint/2010/main" val="30465428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345871" y="12952842"/>
            <a:ext cx="26580432" cy="8938576"/>
          </a:xfrm>
        </p:spPr>
        <p:txBody>
          <a:bodyPr/>
          <a:lstStyle/>
          <a:p>
            <a:r>
              <a:rPr lang="en-US"/>
              <a:t>Click to edit Master title style</a:t>
            </a:r>
          </a:p>
        </p:txBody>
      </p:sp>
      <p:sp>
        <p:nvSpPr>
          <p:cNvPr id="3" name="Subtitle 2"/>
          <p:cNvSpPr>
            <a:spLocks noGrp="1"/>
          </p:cNvSpPr>
          <p:nvPr>
            <p:ph type="subTitle" idx="1"/>
          </p:nvPr>
        </p:nvSpPr>
        <p:spPr>
          <a:xfrm>
            <a:off x="4690605" y="23628807"/>
            <a:ext cx="21890964" cy="10655283"/>
          </a:xfrm>
        </p:spPr>
        <p:txBody>
          <a:bodyPr/>
          <a:lstStyle>
            <a:lvl1pPr marL="0" indent="0" algn="ctr">
              <a:buNone/>
              <a:defRPr/>
            </a:lvl1pPr>
            <a:lvl2pPr marL="210828" indent="0" algn="ctr">
              <a:buNone/>
              <a:defRPr/>
            </a:lvl2pPr>
            <a:lvl3pPr marL="421650" indent="0" algn="ctr">
              <a:buNone/>
              <a:defRPr/>
            </a:lvl3pPr>
            <a:lvl4pPr marL="632472" indent="0" algn="ctr">
              <a:buNone/>
              <a:defRPr/>
            </a:lvl4pPr>
            <a:lvl5pPr marL="843300" indent="0" algn="ctr">
              <a:buNone/>
              <a:defRPr/>
            </a:lvl5pPr>
            <a:lvl6pPr marL="1054122" indent="0" algn="ctr">
              <a:buNone/>
              <a:defRPr/>
            </a:lvl6pPr>
            <a:lvl7pPr marL="1264944" indent="0" algn="ctr">
              <a:buNone/>
              <a:defRPr/>
            </a:lvl7pPr>
            <a:lvl8pPr marL="1475772" indent="0" algn="ctr">
              <a:buNone/>
              <a:defRPr/>
            </a:lvl8pPr>
            <a:lvl9pPr marL="1686594" indent="0" algn="ctr">
              <a:buNone/>
              <a:defRPr/>
            </a:lvl9pPr>
          </a:lstStyle>
          <a:p>
            <a:r>
              <a:rPr lang="en-US"/>
              <a:t>Click to edit Master subtitle style</a:t>
            </a:r>
          </a:p>
        </p:txBody>
      </p:sp>
      <p:sp>
        <p:nvSpPr>
          <p:cNvPr id="4" name="Text Box 3"/>
          <p:cNvSpPr txBox="1">
            <a:spLocks noGrp="1" noChangeArrowheads="1"/>
          </p:cNvSpPr>
          <p:nvPr>
            <p:ph type="sldNum" sz="quarter" idx="10"/>
          </p:nvPr>
        </p:nvSpPr>
        <p:spPr>
          <a:ln/>
        </p:spPr>
        <p:txBody>
          <a:bodyPr/>
          <a:lstStyle>
            <a:lvl1pPr>
              <a:defRPr/>
            </a:lvl1pPr>
          </a:lstStyle>
          <a:p>
            <a:pPr>
              <a:defRPr/>
            </a:pPr>
            <a:fld id="{C847D7F8-CF16-524C-B19E-A1C462196890}" type="slidenum">
              <a:rPr lang="en-US"/>
              <a:pPr>
                <a:defRPr/>
              </a:pPr>
              <a:t>‹#›</a:t>
            </a:fld>
            <a:endParaRPr 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Box 3"/>
          <p:cNvSpPr txBox="1">
            <a:spLocks noGrp="1" noChangeArrowheads="1"/>
          </p:cNvSpPr>
          <p:nvPr>
            <p:ph type="sldNum" sz="quarter" idx="10"/>
          </p:nvPr>
        </p:nvSpPr>
        <p:spPr>
          <a:ln/>
        </p:spPr>
        <p:txBody>
          <a:bodyPr/>
          <a:lstStyle>
            <a:lvl1pPr>
              <a:defRPr/>
            </a:lvl1pPr>
          </a:lstStyle>
          <a:p>
            <a:pPr>
              <a:defRPr/>
            </a:pPr>
            <a:fld id="{76AF9771-F4CB-2E4A-9304-F683B3CEADAA}" type="slidenum">
              <a:rPr lang="en-US"/>
              <a:pPr>
                <a:defRPr/>
              </a:pPr>
              <a:t>‹#›</a:t>
            </a:fld>
            <a:endParaRPr 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2282328" y="2318246"/>
            <a:ext cx="6645107" cy="3937903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344734" y="2318246"/>
            <a:ext cx="19829005" cy="393790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Box 3"/>
          <p:cNvSpPr txBox="1">
            <a:spLocks noGrp="1" noChangeArrowheads="1"/>
          </p:cNvSpPr>
          <p:nvPr>
            <p:ph type="sldNum" sz="quarter" idx="10"/>
          </p:nvPr>
        </p:nvSpPr>
        <p:spPr>
          <a:ln/>
        </p:spPr>
        <p:txBody>
          <a:bodyPr/>
          <a:lstStyle>
            <a:lvl1pPr>
              <a:defRPr/>
            </a:lvl1pPr>
          </a:lstStyle>
          <a:p>
            <a:pPr>
              <a:defRPr/>
            </a:pPr>
            <a:fld id="{46EAA9F4-E053-F742-B9BE-49F859069ACC}" type="slidenum">
              <a:rPr lang="en-US"/>
              <a:pPr>
                <a:defRPr/>
              </a:pPr>
              <a:t>‹#›</a:t>
            </a:fld>
            <a:endParaRPr 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Box 3"/>
          <p:cNvSpPr txBox="1">
            <a:spLocks noGrp="1" noChangeArrowheads="1"/>
          </p:cNvSpPr>
          <p:nvPr>
            <p:ph type="sldNum" sz="quarter" idx="10"/>
          </p:nvPr>
        </p:nvSpPr>
        <p:spPr>
          <a:ln/>
        </p:spPr>
        <p:txBody>
          <a:bodyPr/>
          <a:lstStyle>
            <a:lvl1pPr>
              <a:defRPr/>
            </a:lvl1pPr>
          </a:lstStyle>
          <a:p>
            <a:pPr>
              <a:defRPr/>
            </a:pPr>
            <a:fld id="{366A9D65-B9FD-DC44-8EDC-1126D92566FF}" type="slidenum">
              <a:rPr lang="en-US"/>
              <a:pPr>
                <a:defRPr/>
              </a:pPr>
              <a:t>‹#›</a:t>
            </a:fld>
            <a:endParaRPr lang="en-US"/>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470286" y="26795061"/>
            <a:ext cx="26581567" cy="8280162"/>
          </a:xfrm>
        </p:spPr>
        <p:txBody>
          <a:bodyPr anchor="t"/>
          <a:lstStyle>
            <a:lvl1pPr algn="l">
              <a:defRPr sz="1875" b="1" cap="all"/>
            </a:lvl1pPr>
          </a:lstStyle>
          <a:p>
            <a:r>
              <a:rPr lang="en-US"/>
              <a:t>Click to edit Master title style</a:t>
            </a:r>
          </a:p>
        </p:txBody>
      </p:sp>
      <p:sp>
        <p:nvSpPr>
          <p:cNvPr id="3" name="Text Placeholder 2"/>
          <p:cNvSpPr>
            <a:spLocks noGrp="1"/>
          </p:cNvSpPr>
          <p:nvPr>
            <p:ph type="body" idx="1"/>
          </p:nvPr>
        </p:nvSpPr>
        <p:spPr>
          <a:xfrm>
            <a:off x="2470286" y="17673772"/>
            <a:ext cx="26581567" cy="9121282"/>
          </a:xfrm>
        </p:spPr>
        <p:txBody>
          <a:bodyPr anchor="b"/>
          <a:lstStyle>
            <a:lvl1pPr marL="0" indent="0">
              <a:buNone/>
              <a:defRPr sz="986"/>
            </a:lvl1pPr>
            <a:lvl2pPr marL="210828" indent="0">
              <a:buNone/>
              <a:defRPr sz="690"/>
            </a:lvl2pPr>
            <a:lvl3pPr marL="421650" indent="0">
              <a:buNone/>
              <a:defRPr sz="690"/>
            </a:lvl3pPr>
            <a:lvl4pPr marL="632472" indent="0">
              <a:buNone/>
              <a:defRPr sz="690"/>
            </a:lvl4pPr>
            <a:lvl5pPr marL="843300" indent="0">
              <a:buNone/>
              <a:defRPr sz="690"/>
            </a:lvl5pPr>
            <a:lvl6pPr marL="1054122" indent="0">
              <a:buNone/>
              <a:defRPr sz="690"/>
            </a:lvl6pPr>
            <a:lvl7pPr marL="1264944" indent="0">
              <a:buNone/>
              <a:defRPr sz="690"/>
            </a:lvl7pPr>
            <a:lvl8pPr marL="1475772" indent="0">
              <a:buNone/>
              <a:defRPr sz="690"/>
            </a:lvl8pPr>
            <a:lvl9pPr marL="1686594" indent="0">
              <a:buNone/>
              <a:defRPr sz="690"/>
            </a:lvl9pPr>
          </a:lstStyle>
          <a:p>
            <a:pPr lvl="0"/>
            <a:r>
              <a:rPr lang="en-US"/>
              <a:t>Click to edit Master text styles</a:t>
            </a:r>
          </a:p>
        </p:txBody>
      </p:sp>
      <p:sp>
        <p:nvSpPr>
          <p:cNvPr id="4" name="Text Box 3"/>
          <p:cNvSpPr txBox="1">
            <a:spLocks noGrp="1" noChangeArrowheads="1"/>
          </p:cNvSpPr>
          <p:nvPr>
            <p:ph type="sldNum" sz="quarter" idx="10"/>
          </p:nvPr>
        </p:nvSpPr>
        <p:spPr>
          <a:ln/>
        </p:spPr>
        <p:txBody>
          <a:bodyPr/>
          <a:lstStyle>
            <a:lvl1pPr>
              <a:defRPr/>
            </a:lvl1pPr>
          </a:lstStyle>
          <a:p>
            <a:pPr>
              <a:defRPr/>
            </a:pPr>
            <a:fld id="{13F42C09-D331-5447-99D9-FC52884E53C5}" type="slidenum">
              <a:rPr lang="en-US"/>
              <a:pPr>
                <a:defRPr/>
              </a:pPr>
              <a:t>‹#›</a:t>
            </a:fld>
            <a:endParaRPr lang="en-US"/>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344734" y="12046232"/>
            <a:ext cx="13237056" cy="29651050"/>
          </a:xfrm>
        </p:spPr>
        <p:txBody>
          <a:bodyPr/>
          <a:lstStyle>
            <a:lvl1pPr>
              <a:defRPr sz="1186"/>
            </a:lvl1pPr>
            <a:lvl2pPr>
              <a:defRPr sz="1186"/>
            </a:lvl2pPr>
            <a:lvl3pPr>
              <a:defRPr sz="986"/>
            </a:lvl3pPr>
            <a:lvl4pPr>
              <a:defRPr sz="690"/>
            </a:lvl4pPr>
            <a:lvl5pPr>
              <a:defRPr sz="690"/>
            </a:lvl5pPr>
            <a:lvl6pPr>
              <a:defRPr sz="690"/>
            </a:lvl6pPr>
            <a:lvl7pPr>
              <a:defRPr sz="690"/>
            </a:lvl7pPr>
            <a:lvl8pPr>
              <a:defRPr sz="690"/>
            </a:lvl8pPr>
            <a:lvl9pPr>
              <a:defRPr sz="69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5690379" y="12046232"/>
            <a:ext cx="13237056" cy="29651050"/>
          </a:xfrm>
        </p:spPr>
        <p:txBody>
          <a:bodyPr/>
          <a:lstStyle>
            <a:lvl1pPr>
              <a:defRPr sz="1186"/>
            </a:lvl1pPr>
            <a:lvl2pPr>
              <a:defRPr sz="1186"/>
            </a:lvl2pPr>
            <a:lvl3pPr>
              <a:defRPr sz="986"/>
            </a:lvl3pPr>
            <a:lvl4pPr>
              <a:defRPr sz="690"/>
            </a:lvl4pPr>
            <a:lvl5pPr>
              <a:defRPr sz="690"/>
            </a:lvl5pPr>
            <a:lvl6pPr>
              <a:defRPr sz="690"/>
            </a:lvl6pPr>
            <a:lvl7pPr>
              <a:defRPr sz="690"/>
            </a:lvl7pPr>
            <a:lvl8pPr>
              <a:defRPr sz="690"/>
            </a:lvl8pPr>
            <a:lvl9pPr>
              <a:defRPr sz="69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Box 3"/>
          <p:cNvSpPr txBox="1">
            <a:spLocks noGrp="1" noChangeArrowheads="1"/>
          </p:cNvSpPr>
          <p:nvPr>
            <p:ph type="sldNum" sz="quarter" idx="10"/>
          </p:nvPr>
        </p:nvSpPr>
        <p:spPr>
          <a:ln/>
        </p:spPr>
        <p:txBody>
          <a:bodyPr/>
          <a:lstStyle>
            <a:lvl1pPr>
              <a:defRPr/>
            </a:lvl1pPr>
          </a:lstStyle>
          <a:p>
            <a:pPr>
              <a:defRPr/>
            </a:pPr>
            <a:fld id="{F655B4E9-5A3D-2C42-89D7-43595D785650}" type="slidenum">
              <a:rPr lang="en-US"/>
              <a:pPr>
                <a:defRPr/>
              </a:pPr>
              <a:t>‹#›</a:t>
            </a:fld>
            <a:endParaRPr 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63161" y="1670164"/>
            <a:ext cx="28145853" cy="6949546"/>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563155" y="9333289"/>
            <a:ext cx="13817304" cy="3890157"/>
          </a:xfrm>
        </p:spPr>
        <p:txBody>
          <a:bodyPr anchor="b"/>
          <a:lstStyle>
            <a:lvl1pPr marL="0" indent="0">
              <a:buNone/>
              <a:defRPr sz="1186" b="1"/>
            </a:lvl1pPr>
            <a:lvl2pPr marL="210828" indent="0">
              <a:buNone/>
              <a:defRPr sz="986" b="1"/>
            </a:lvl2pPr>
            <a:lvl3pPr marL="421650" indent="0">
              <a:buNone/>
              <a:defRPr sz="690" b="1"/>
            </a:lvl3pPr>
            <a:lvl4pPr marL="632472" indent="0">
              <a:buNone/>
              <a:defRPr sz="690" b="1"/>
            </a:lvl4pPr>
            <a:lvl5pPr marL="843300" indent="0">
              <a:buNone/>
              <a:defRPr sz="690" b="1"/>
            </a:lvl5pPr>
            <a:lvl6pPr marL="1054122" indent="0">
              <a:buNone/>
              <a:defRPr sz="690" b="1"/>
            </a:lvl6pPr>
            <a:lvl7pPr marL="1264944" indent="0">
              <a:buNone/>
              <a:defRPr sz="690" b="1"/>
            </a:lvl7pPr>
            <a:lvl8pPr marL="1475772" indent="0">
              <a:buNone/>
              <a:defRPr sz="690" b="1"/>
            </a:lvl8pPr>
            <a:lvl9pPr marL="1686594" indent="0">
              <a:buNone/>
              <a:defRPr sz="690" b="1"/>
            </a:lvl9pPr>
          </a:lstStyle>
          <a:p>
            <a:pPr lvl="0"/>
            <a:r>
              <a:rPr lang="en-US"/>
              <a:t>Click to edit Master text styles</a:t>
            </a:r>
          </a:p>
        </p:txBody>
      </p:sp>
      <p:sp>
        <p:nvSpPr>
          <p:cNvPr id="4" name="Content Placeholder 3"/>
          <p:cNvSpPr>
            <a:spLocks noGrp="1"/>
          </p:cNvSpPr>
          <p:nvPr>
            <p:ph sz="half" idx="2"/>
          </p:nvPr>
        </p:nvSpPr>
        <p:spPr>
          <a:xfrm>
            <a:off x="1563155" y="13223444"/>
            <a:ext cx="13817304" cy="24023502"/>
          </a:xfrm>
        </p:spPr>
        <p:txBody>
          <a:bodyPr/>
          <a:lstStyle>
            <a:lvl1pPr>
              <a:defRPr sz="1186"/>
            </a:lvl1pPr>
            <a:lvl2pPr>
              <a:defRPr sz="986"/>
            </a:lvl2pPr>
            <a:lvl3pPr>
              <a:defRPr sz="690"/>
            </a:lvl3pPr>
            <a:lvl4pPr>
              <a:defRPr sz="690"/>
            </a:lvl4pPr>
            <a:lvl5pPr>
              <a:defRPr sz="690"/>
            </a:lvl5pPr>
            <a:lvl6pPr>
              <a:defRPr sz="690"/>
            </a:lvl6pPr>
            <a:lvl7pPr>
              <a:defRPr sz="690"/>
            </a:lvl7pPr>
            <a:lvl8pPr>
              <a:defRPr sz="690"/>
            </a:lvl8pPr>
            <a:lvl9pPr>
              <a:defRPr sz="69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5886056" y="9333289"/>
            <a:ext cx="13822958" cy="3890157"/>
          </a:xfrm>
        </p:spPr>
        <p:txBody>
          <a:bodyPr anchor="b"/>
          <a:lstStyle>
            <a:lvl1pPr marL="0" indent="0">
              <a:buNone/>
              <a:defRPr sz="1186" b="1"/>
            </a:lvl1pPr>
            <a:lvl2pPr marL="210828" indent="0">
              <a:buNone/>
              <a:defRPr sz="986" b="1"/>
            </a:lvl2pPr>
            <a:lvl3pPr marL="421650" indent="0">
              <a:buNone/>
              <a:defRPr sz="690" b="1"/>
            </a:lvl3pPr>
            <a:lvl4pPr marL="632472" indent="0">
              <a:buNone/>
              <a:defRPr sz="690" b="1"/>
            </a:lvl4pPr>
            <a:lvl5pPr marL="843300" indent="0">
              <a:buNone/>
              <a:defRPr sz="690" b="1"/>
            </a:lvl5pPr>
            <a:lvl6pPr marL="1054122" indent="0">
              <a:buNone/>
              <a:defRPr sz="690" b="1"/>
            </a:lvl6pPr>
            <a:lvl7pPr marL="1264944" indent="0">
              <a:buNone/>
              <a:defRPr sz="690" b="1"/>
            </a:lvl7pPr>
            <a:lvl8pPr marL="1475772" indent="0">
              <a:buNone/>
              <a:defRPr sz="690" b="1"/>
            </a:lvl8pPr>
            <a:lvl9pPr marL="1686594" indent="0">
              <a:buNone/>
              <a:defRPr sz="690" b="1"/>
            </a:lvl9pPr>
          </a:lstStyle>
          <a:p>
            <a:pPr lvl="0"/>
            <a:r>
              <a:rPr lang="en-US"/>
              <a:t>Click to edit Master text styles</a:t>
            </a:r>
          </a:p>
        </p:txBody>
      </p:sp>
      <p:sp>
        <p:nvSpPr>
          <p:cNvPr id="6" name="Content Placeholder 5"/>
          <p:cNvSpPr>
            <a:spLocks noGrp="1"/>
          </p:cNvSpPr>
          <p:nvPr>
            <p:ph sz="quarter" idx="4"/>
          </p:nvPr>
        </p:nvSpPr>
        <p:spPr>
          <a:xfrm>
            <a:off x="15886056" y="13223444"/>
            <a:ext cx="13822958" cy="24023502"/>
          </a:xfrm>
        </p:spPr>
        <p:txBody>
          <a:bodyPr/>
          <a:lstStyle>
            <a:lvl1pPr>
              <a:defRPr sz="1186"/>
            </a:lvl1pPr>
            <a:lvl2pPr>
              <a:defRPr sz="986"/>
            </a:lvl2pPr>
            <a:lvl3pPr>
              <a:defRPr sz="690"/>
            </a:lvl3pPr>
            <a:lvl4pPr>
              <a:defRPr sz="690"/>
            </a:lvl4pPr>
            <a:lvl5pPr>
              <a:defRPr sz="690"/>
            </a:lvl5pPr>
            <a:lvl6pPr>
              <a:defRPr sz="690"/>
            </a:lvl6pPr>
            <a:lvl7pPr>
              <a:defRPr sz="690"/>
            </a:lvl7pPr>
            <a:lvl8pPr>
              <a:defRPr sz="690"/>
            </a:lvl8pPr>
            <a:lvl9pPr>
              <a:defRPr sz="69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 Box 3"/>
          <p:cNvSpPr txBox="1">
            <a:spLocks noGrp="1" noChangeArrowheads="1"/>
          </p:cNvSpPr>
          <p:nvPr>
            <p:ph type="sldNum" sz="quarter" idx="10"/>
          </p:nvPr>
        </p:nvSpPr>
        <p:spPr>
          <a:ln/>
        </p:spPr>
        <p:txBody>
          <a:bodyPr/>
          <a:lstStyle>
            <a:lvl1pPr>
              <a:defRPr/>
            </a:lvl1pPr>
          </a:lstStyle>
          <a:p>
            <a:pPr>
              <a:defRPr/>
            </a:pPr>
            <a:fld id="{A543432A-DB59-9948-8BD7-E47EB9063E30}" type="slidenum">
              <a:rPr lang="en-US"/>
              <a:pPr>
                <a:defRPr/>
              </a:pPr>
              <a:t>‹#›</a:t>
            </a:fld>
            <a:endParaRPr 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Box 3"/>
          <p:cNvSpPr txBox="1">
            <a:spLocks noGrp="1" noChangeArrowheads="1"/>
          </p:cNvSpPr>
          <p:nvPr>
            <p:ph type="sldNum" sz="quarter" idx="10"/>
          </p:nvPr>
        </p:nvSpPr>
        <p:spPr>
          <a:ln/>
        </p:spPr>
        <p:txBody>
          <a:bodyPr/>
          <a:lstStyle>
            <a:lvl1pPr>
              <a:defRPr/>
            </a:lvl1pPr>
          </a:lstStyle>
          <a:p>
            <a:pPr>
              <a:defRPr/>
            </a:pPr>
            <a:fld id="{6ED06890-576C-8A41-94E5-916EB52C5BF6}" type="slidenum">
              <a:rPr lang="en-US"/>
              <a:pPr>
                <a:defRPr/>
              </a:pPr>
              <a:t>‹#›</a:t>
            </a:fld>
            <a:endParaRPr 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Text Box 3"/>
          <p:cNvSpPr txBox="1">
            <a:spLocks noGrp="1" noChangeArrowheads="1"/>
          </p:cNvSpPr>
          <p:nvPr>
            <p:ph type="sldNum" sz="quarter" idx="10"/>
          </p:nvPr>
        </p:nvSpPr>
        <p:spPr>
          <a:ln/>
        </p:spPr>
        <p:txBody>
          <a:bodyPr/>
          <a:lstStyle>
            <a:lvl1pPr>
              <a:defRPr/>
            </a:lvl1pPr>
          </a:lstStyle>
          <a:p>
            <a:pPr>
              <a:defRPr/>
            </a:pPr>
            <a:fld id="{F2F3BA44-EC06-8048-8614-F1DB729CD287}" type="slidenum">
              <a:rPr lang="en-US"/>
              <a:pPr>
                <a:defRPr/>
              </a:pPr>
              <a:t>‹#›</a:t>
            </a:fld>
            <a:endParaRPr 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63152" y="1659833"/>
            <a:ext cx="10288327" cy="7065026"/>
          </a:xfrm>
        </p:spPr>
        <p:txBody>
          <a:bodyPr anchor="b"/>
          <a:lstStyle>
            <a:lvl1pPr algn="l">
              <a:defRPr sz="986" b="1"/>
            </a:lvl1pPr>
          </a:lstStyle>
          <a:p>
            <a:r>
              <a:rPr lang="en-US"/>
              <a:t>Click to edit Master title style</a:t>
            </a:r>
          </a:p>
        </p:txBody>
      </p:sp>
      <p:sp>
        <p:nvSpPr>
          <p:cNvPr id="3" name="Content Placeholder 2"/>
          <p:cNvSpPr>
            <a:spLocks noGrp="1"/>
          </p:cNvSpPr>
          <p:nvPr>
            <p:ph idx="1"/>
          </p:nvPr>
        </p:nvSpPr>
        <p:spPr>
          <a:xfrm>
            <a:off x="12226997" y="1659824"/>
            <a:ext cx="17482008" cy="35587123"/>
          </a:xfrm>
        </p:spPr>
        <p:txBody>
          <a:bodyPr/>
          <a:lstStyle>
            <a:lvl1pPr>
              <a:defRPr sz="1431"/>
            </a:lvl1pPr>
            <a:lvl2pPr>
              <a:defRPr sz="1186"/>
            </a:lvl2pPr>
            <a:lvl3pPr>
              <a:defRPr sz="1186"/>
            </a:lvl3pPr>
            <a:lvl4pPr>
              <a:defRPr sz="986"/>
            </a:lvl4pPr>
            <a:lvl5pPr>
              <a:defRPr sz="986"/>
            </a:lvl5pPr>
            <a:lvl6pPr>
              <a:defRPr sz="986"/>
            </a:lvl6pPr>
            <a:lvl7pPr>
              <a:defRPr sz="986"/>
            </a:lvl7pPr>
            <a:lvl8pPr>
              <a:defRPr sz="986"/>
            </a:lvl8pPr>
            <a:lvl9pPr>
              <a:defRPr sz="986"/>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563152" y="8724851"/>
            <a:ext cx="10288327" cy="28522097"/>
          </a:xfrm>
        </p:spPr>
        <p:txBody>
          <a:bodyPr/>
          <a:lstStyle>
            <a:lvl1pPr marL="0" indent="0">
              <a:buNone/>
              <a:defRPr sz="690"/>
            </a:lvl1pPr>
            <a:lvl2pPr marL="210828" indent="0">
              <a:buNone/>
              <a:defRPr sz="570"/>
            </a:lvl2pPr>
            <a:lvl3pPr marL="421650" indent="0">
              <a:buNone/>
              <a:defRPr sz="570"/>
            </a:lvl3pPr>
            <a:lvl4pPr marL="632472" indent="0">
              <a:buNone/>
              <a:defRPr sz="570"/>
            </a:lvl4pPr>
            <a:lvl5pPr marL="843300" indent="0">
              <a:buNone/>
              <a:defRPr sz="570"/>
            </a:lvl5pPr>
            <a:lvl6pPr marL="1054122" indent="0">
              <a:buNone/>
              <a:defRPr sz="570"/>
            </a:lvl6pPr>
            <a:lvl7pPr marL="1264944" indent="0">
              <a:buNone/>
              <a:defRPr sz="570"/>
            </a:lvl7pPr>
            <a:lvl8pPr marL="1475772" indent="0">
              <a:buNone/>
              <a:defRPr sz="570"/>
            </a:lvl8pPr>
            <a:lvl9pPr marL="1686594" indent="0">
              <a:buNone/>
              <a:defRPr sz="570"/>
            </a:lvl9pPr>
          </a:lstStyle>
          <a:p>
            <a:pPr lvl="0"/>
            <a:r>
              <a:rPr lang="en-US"/>
              <a:t>Click to edit Master text styles</a:t>
            </a:r>
          </a:p>
        </p:txBody>
      </p:sp>
      <p:sp>
        <p:nvSpPr>
          <p:cNvPr id="5" name="Text Box 3"/>
          <p:cNvSpPr txBox="1">
            <a:spLocks noGrp="1" noChangeArrowheads="1"/>
          </p:cNvSpPr>
          <p:nvPr>
            <p:ph type="sldNum" sz="quarter" idx="10"/>
          </p:nvPr>
        </p:nvSpPr>
        <p:spPr>
          <a:ln/>
        </p:spPr>
        <p:txBody>
          <a:bodyPr/>
          <a:lstStyle>
            <a:lvl1pPr>
              <a:defRPr/>
            </a:lvl1pPr>
          </a:lstStyle>
          <a:p>
            <a:pPr>
              <a:defRPr/>
            </a:pPr>
            <a:fld id="{684A0DD3-71D6-CC44-A4A3-8BB92551262E}" type="slidenum">
              <a:rPr lang="en-US"/>
              <a:pPr>
                <a:defRPr/>
              </a:pPr>
              <a:t>‹#›</a:t>
            </a:fld>
            <a:endParaRPr 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129342" y="29187408"/>
            <a:ext cx="18763526" cy="3447192"/>
          </a:xfrm>
        </p:spPr>
        <p:txBody>
          <a:bodyPr anchor="b"/>
          <a:lstStyle>
            <a:lvl1pPr algn="l">
              <a:defRPr sz="986" b="1"/>
            </a:lvl1pPr>
          </a:lstStyle>
          <a:p>
            <a:r>
              <a:rPr lang="en-US"/>
              <a:t>Click to edit Master title style</a:t>
            </a:r>
          </a:p>
        </p:txBody>
      </p:sp>
      <p:sp>
        <p:nvSpPr>
          <p:cNvPr id="3" name="Picture Placeholder 2"/>
          <p:cNvSpPr>
            <a:spLocks noGrp="1"/>
          </p:cNvSpPr>
          <p:nvPr>
            <p:ph type="pic" idx="1"/>
          </p:nvPr>
        </p:nvSpPr>
        <p:spPr>
          <a:xfrm>
            <a:off x="6129342" y="3726427"/>
            <a:ext cx="18763526" cy="25018019"/>
          </a:xfrm>
        </p:spPr>
        <p:txBody>
          <a:bodyPr/>
          <a:lstStyle>
            <a:lvl1pPr marL="0" indent="0">
              <a:buNone/>
              <a:defRPr sz="1431"/>
            </a:lvl1pPr>
            <a:lvl2pPr marL="210828" indent="0">
              <a:buNone/>
              <a:defRPr sz="1186"/>
            </a:lvl2pPr>
            <a:lvl3pPr marL="421650" indent="0">
              <a:buNone/>
              <a:defRPr sz="1186"/>
            </a:lvl3pPr>
            <a:lvl4pPr marL="632472" indent="0">
              <a:buNone/>
              <a:defRPr sz="986"/>
            </a:lvl4pPr>
            <a:lvl5pPr marL="843300" indent="0">
              <a:buNone/>
              <a:defRPr sz="986"/>
            </a:lvl5pPr>
            <a:lvl6pPr marL="1054122" indent="0">
              <a:buNone/>
              <a:defRPr sz="986"/>
            </a:lvl6pPr>
            <a:lvl7pPr marL="1264944" indent="0">
              <a:buNone/>
              <a:defRPr sz="986"/>
            </a:lvl7pPr>
            <a:lvl8pPr marL="1475772" indent="0">
              <a:buNone/>
              <a:defRPr sz="986"/>
            </a:lvl8pPr>
            <a:lvl9pPr marL="1686594" indent="0">
              <a:buNone/>
              <a:defRPr sz="986"/>
            </a:lvl9pPr>
          </a:lstStyle>
          <a:p>
            <a:pPr lvl="0"/>
            <a:endParaRPr lang="en-US" noProof="0">
              <a:sym typeface="Times" pitchFamily="-109" charset="0"/>
            </a:endParaRPr>
          </a:p>
        </p:txBody>
      </p:sp>
      <p:sp>
        <p:nvSpPr>
          <p:cNvPr id="4" name="Text Placeholder 3"/>
          <p:cNvSpPr>
            <a:spLocks noGrp="1"/>
          </p:cNvSpPr>
          <p:nvPr>
            <p:ph type="body" sz="half" idx="2"/>
          </p:nvPr>
        </p:nvSpPr>
        <p:spPr>
          <a:xfrm>
            <a:off x="6129342" y="32634598"/>
            <a:ext cx="18763526" cy="4893296"/>
          </a:xfrm>
        </p:spPr>
        <p:txBody>
          <a:bodyPr/>
          <a:lstStyle>
            <a:lvl1pPr marL="0" indent="0">
              <a:buNone/>
              <a:defRPr sz="690"/>
            </a:lvl1pPr>
            <a:lvl2pPr marL="210828" indent="0">
              <a:buNone/>
              <a:defRPr sz="570"/>
            </a:lvl2pPr>
            <a:lvl3pPr marL="421650" indent="0">
              <a:buNone/>
              <a:defRPr sz="570"/>
            </a:lvl3pPr>
            <a:lvl4pPr marL="632472" indent="0">
              <a:buNone/>
              <a:defRPr sz="570"/>
            </a:lvl4pPr>
            <a:lvl5pPr marL="843300" indent="0">
              <a:buNone/>
              <a:defRPr sz="570"/>
            </a:lvl5pPr>
            <a:lvl6pPr marL="1054122" indent="0">
              <a:buNone/>
              <a:defRPr sz="570"/>
            </a:lvl6pPr>
            <a:lvl7pPr marL="1264944" indent="0">
              <a:buNone/>
              <a:defRPr sz="570"/>
            </a:lvl7pPr>
            <a:lvl8pPr marL="1475772" indent="0">
              <a:buNone/>
              <a:defRPr sz="570"/>
            </a:lvl8pPr>
            <a:lvl9pPr marL="1686594" indent="0">
              <a:buNone/>
              <a:defRPr sz="570"/>
            </a:lvl9pPr>
          </a:lstStyle>
          <a:p>
            <a:pPr lvl="0"/>
            <a:r>
              <a:rPr lang="en-US"/>
              <a:t>Click to edit Master text styles</a:t>
            </a:r>
          </a:p>
        </p:txBody>
      </p:sp>
      <p:sp>
        <p:nvSpPr>
          <p:cNvPr id="5" name="Text Box 3"/>
          <p:cNvSpPr txBox="1">
            <a:spLocks noGrp="1" noChangeArrowheads="1"/>
          </p:cNvSpPr>
          <p:nvPr>
            <p:ph type="sldNum" sz="quarter" idx="10"/>
          </p:nvPr>
        </p:nvSpPr>
        <p:spPr>
          <a:ln/>
        </p:spPr>
        <p:txBody>
          <a:bodyPr/>
          <a:lstStyle>
            <a:lvl1pPr>
              <a:defRPr/>
            </a:lvl1pPr>
          </a:lstStyle>
          <a:p>
            <a:pPr>
              <a:defRPr/>
            </a:pPr>
            <a:fld id="{930B4838-23A2-5F4F-B718-A2293B7A9DF6}" type="slidenum">
              <a:rPr lang="en-US"/>
              <a:pPr>
                <a:defRPr/>
              </a:pPr>
              <a:t>‹#›</a:t>
            </a:fld>
            <a:endParaRPr 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1"/>
          <p:cNvSpPr>
            <a:spLocks noGrp="1" noChangeArrowheads="1"/>
          </p:cNvSpPr>
          <p:nvPr>
            <p:ph type="title"/>
          </p:nvPr>
        </p:nvSpPr>
        <p:spPr bwMode="auto">
          <a:xfrm>
            <a:off x="2344212" y="2318125"/>
            <a:ext cx="26583750" cy="9727755"/>
          </a:xfrm>
          <a:prstGeom prst="rect">
            <a:avLst/>
          </a:prstGeom>
          <a:noFill/>
          <a:ln w="12700">
            <a:noFill/>
            <a:miter lim="800000"/>
            <a:headEnd/>
            <a:tailEnd/>
          </a:ln>
        </p:spPr>
        <p:txBody>
          <a:bodyPr vert="horz" wrap="square" lIns="248850" tIns="248850" rIns="507043" bIns="248850" numCol="1" anchor="ctr" anchorCtr="0" compatLnSpc="1">
            <a:prstTxWarp prst="textNoShape">
              <a:avLst/>
            </a:prstTxWarp>
          </a:bodyPr>
          <a:lstStyle/>
          <a:p>
            <a:pPr lvl="0"/>
            <a:r>
              <a:rPr lang="en-US">
                <a:sym typeface="Times" pitchFamily="-108" charset="0"/>
              </a:rPr>
              <a:t>Click to edit Master title style</a:t>
            </a:r>
          </a:p>
        </p:txBody>
      </p:sp>
      <p:sp>
        <p:nvSpPr>
          <p:cNvPr id="1027" name="Rectangle 2"/>
          <p:cNvSpPr>
            <a:spLocks noGrp="1" noChangeArrowheads="1"/>
          </p:cNvSpPr>
          <p:nvPr>
            <p:ph type="body" idx="1"/>
          </p:nvPr>
        </p:nvSpPr>
        <p:spPr bwMode="auto">
          <a:xfrm>
            <a:off x="2344212" y="12045879"/>
            <a:ext cx="26583750" cy="29651396"/>
          </a:xfrm>
          <a:prstGeom prst="rect">
            <a:avLst/>
          </a:prstGeom>
          <a:noFill/>
          <a:ln w="12700">
            <a:noFill/>
            <a:miter lim="800000"/>
            <a:headEnd/>
            <a:tailEnd/>
          </a:ln>
        </p:spPr>
        <p:txBody>
          <a:bodyPr vert="horz" wrap="square" lIns="248850" tIns="248850" rIns="507043" bIns="248850" numCol="1" anchor="t" anchorCtr="0" compatLnSpc="1">
            <a:prstTxWarp prst="textNoShape">
              <a:avLst/>
            </a:prstTxWarp>
          </a:bodyPr>
          <a:lstStyle/>
          <a:p>
            <a:pPr lvl="0"/>
            <a:r>
              <a:rPr lang="en-US">
                <a:sym typeface="Times" pitchFamily="-108" charset="0"/>
              </a:rPr>
              <a:t>Click to edit Master text styles</a:t>
            </a:r>
          </a:p>
          <a:p>
            <a:pPr lvl="1"/>
            <a:r>
              <a:rPr lang="en-US">
                <a:sym typeface="Times" pitchFamily="-108" charset="0"/>
              </a:rPr>
              <a:t>Second level</a:t>
            </a:r>
          </a:p>
          <a:p>
            <a:pPr lvl="2"/>
            <a:r>
              <a:rPr lang="en-US">
                <a:sym typeface="Times" pitchFamily="-108" charset="0"/>
              </a:rPr>
              <a:t>Third level</a:t>
            </a:r>
          </a:p>
          <a:p>
            <a:pPr lvl="3"/>
            <a:r>
              <a:rPr lang="en-US">
                <a:sym typeface="Times" pitchFamily="-108" charset="0"/>
              </a:rPr>
              <a:t>Fourth level</a:t>
            </a:r>
          </a:p>
          <a:p>
            <a:pPr lvl="4"/>
            <a:r>
              <a:rPr lang="en-US">
                <a:sym typeface="Times" pitchFamily="-108" charset="0"/>
              </a:rPr>
              <a:t>Fifth level</a:t>
            </a:r>
          </a:p>
        </p:txBody>
      </p:sp>
      <p:sp>
        <p:nvSpPr>
          <p:cNvPr id="2" name="Text Box 3"/>
          <p:cNvSpPr txBox="1">
            <a:spLocks noGrp="1" noChangeArrowheads="1"/>
          </p:cNvSpPr>
          <p:nvPr>
            <p:ph type="sldNum" sz="quarter" idx="4"/>
          </p:nvPr>
        </p:nvSpPr>
        <p:spPr bwMode="auto">
          <a:xfrm>
            <a:off x="25099772" y="37989246"/>
            <a:ext cx="1140131" cy="1959386"/>
          </a:xfrm>
          <a:prstGeom prst="rect">
            <a:avLst/>
          </a:prstGeom>
          <a:noFill/>
          <a:ln w="12700">
            <a:noFill/>
            <a:miter lim="800000"/>
            <a:headEnd/>
            <a:tailEnd/>
          </a:ln>
          <a:effectLst/>
        </p:spPr>
        <p:txBody>
          <a:bodyPr vert="horz" wrap="none" lIns="85320" tIns="42660" rIns="85320" bIns="42660" numCol="1" anchor="t" anchorCtr="0" compatLnSpc="1">
            <a:prstTxWarp prst="textNoShape">
              <a:avLst/>
            </a:prstTxWarp>
          </a:bodyPr>
          <a:lstStyle>
            <a:lvl1pPr algn="ctr">
              <a:defRPr sz="3808">
                <a:solidFill>
                  <a:schemeClr val="tx1"/>
                </a:solidFill>
                <a:latin typeface="Times" pitchFamily="-109" charset="0"/>
                <a:ea typeface="Times" pitchFamily="-109" charset="0"/>
                <a:cs typeface="Times" pitchFamily="-109" charset="0"/>
                <a:sym typeface="Times" pitchFamily="-109" charset="0"/>
              </a:defRPr>
            </a:lvl1pPr>
          </a:lstStyle>
          <a:p>
            <a:pPr>
              <a:defRPr/>
            </a:pPr>
            <a:fld id="{01514F20-5D1B-A242-ABF0-0FE6ED7FDDEB}"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hf hdr="0" ftr="0" dt="0"/>
  <p:txStyles>
    <p:titleStyle>
      <a:lvl1pPr marL="3659" indent="-3659" algn="ctr" rtl="0" eaLnBrk="0" fontAlgn="base" hangingPunct="0">
        <a:spcBef>
          <a:spcPct val="0"/>
        </a:spcBef>
        <a:spcAft>
          <a:spcPct val="0"/>
        </a:spcAft>
        <a:defRPr sz="12108">
          <a:solidFill>
            <a:schemeClr val="tx1"/>
          </a:solidFill>
          <a:latin typeface="+mj-lt"/>
          <a:ea typeface="+mj-ea"/>
          <a:cs typeface="+mj-cs"/>
          <a:sym typeface="Times" pitchFamily="-108" charset="0"/>
        </a:defRPr>
      </a:lvl1pPr>
      <a:lvl2pPr marL="3659" indent="-3659" algn="ctr" rtl="0" eaLnBrk="0" fontAlgn="base" hangingPunct="0">
        <a:spcBef>
          <a:spcPct val="0"/>
        </a:spcBef>
        <a:spcAft>
          <a:spcPct val="0"/>
        </a:spcAft>
        <a:defRPr sz="12108">
          <a:solidFill>
            <a:schemeClr val="tx1"/>
          </a:solidFill>
          <a:latin typeface="Times" pitchFamily="-109" charset="0"/>
          <a:ea typeface="ヒラギノ明朝 ProN W3" pitchFamily="-109" charset="-128"/>
          <a:cs typeface="ヒラギノ明朝 ProN W3" pitchFamily="-109" charset="-128"/>
          <a:sym typeface="Times" pitchFamily="-108" charset="0"/>
        </a:defRPr>
      </a:lvl2pPr>
      <a:lvl3pPr marL="3659" indent="-3659" algn="ctr" rtl="0" eaLnBrk="0" fontAlgn="base" hangingPunct="0">
        <a:spcBef>
          <a:spcPct val="0"/>
        </a:spcBef>
        <a:spcAft>
          <a:spcPct val="0"/>
        </a:spcAft>
        <a:defRPr sz="12108">
          <a:solidFill>
            <a:schemeClr val="tx1"/>
          </a:solidFill>
          <a:latin typeface="Times" pitchFamily="-109" charset="0"/>
          <a:ea typeface="ヒラギノ明朝 ProN W3" pitchFamily="-109" charset="-128"/>
          <a:cs typeface="ヒラギノ明朝 ProN W3" pitchFamily="-109" charset="-128"/>
          <a:sym typeface="Times" pitchFamily="-108" charset="0"/>
        </a:defRPr>
      </a:lvl3pPr>
      <a:lvl4pPr marL="3659" indent="-3659" algn="ctr" rtl="0" eaLnBrk="0" fontAlgn="base" hangingPunct="0">
        <a:spcBef>
          <a:spcPct val="0"/>
        </a:spcBef>
        <a:spcAft>
          <a:spcPct val="0"/>
        </a:spcAft>
        <a:defRPr sz="12108">
          <a:solidFill>
            <a:schemeClr val="tx1"/>
          </a:solidFill>
          <a:latin typeface="Times" pitchFamily="-109" charset="0"/>
          <a:ea typeface="ヒラギノ明朝 ProN W3" pitchFamily="-109" charset="-128"/>
          <a:cs typeface="ヒラギノ明朝 ProN W3" pitchFamily="-109" charset="-128"/>
          <a:sym typeface="Times" pitchFamily="-108" charset="0"/>
        </a:defRPr>
      </a:lvl4pPr>
      <a:lvl5pPr marL="3659" indent="-3659" algn="ctr" rtl="0" eaLnBrk="0" fontAlgn="base" hangingPunct="0">
        <a:spcBef>
          <a:spcPct val="0"/>
        </a:spcBef>
        <a:spcAft>
          <a:spcPct val="0"/>
        </a:spcAft>
        <a:defRPr sz="12108">
          <a:solidFill>
            <a:schemeClr val="tx1"/>
          </a:solidFill>
          <a:latin typeface="Times" pitchFamily="-109" charset="0"/>
          <a:ea typeface="ヒラギノ明朝 ProN W3" pitchFamily="-109" charset="-128"/>
          <a:cs typeface="ヒラギノ明朝 ProN W3" pitchFamily="-109" charset="-128"/>
          <a:sym typeface="Times" pitchFamily="-108" charset="0"/>
        </a:defRPr>
      </a:lvl5pPr>
      <a:lvl6pPr marL="215217" algn="ctr" rtl="0" fontAlgn="base">
        <a:spcBef>
          <a:spcPct val="0"/>
        </a:spcBef>
        <a:spcAft>
          <a:spcPct val="0"/>
        </a:spcAft>
        <a:defRPr sz="12108">
          <a:solidFill>
            <a:schemeClr val="tx1"/>
          </a:solidFill>
          <a:latin typeface="Times" pitchFamily="-109" charset="0"/>
          <a:ea typeface="ヒラギノ明朝 ProN W3" pitchFamily="-109" charset="-128"/>
          <a:cs typeface="ヒラギノ明朝 ProN W3" pitchFamily="-109" charset="-128"/>
          <a:sym typeface="Times" pitchFamily="-109" charset="0"/>
        </a:defRPr>
      </a:lvl6pPr>
      <a:lvl7pPr marL="426040" algn="ctr" rtl="0" fontAlgn="base">
        <a:spcBef>
          <a:spcPct val="0"/>
        </a:spcBef>
        <a:spcAft>
          <a:spcPct val="0"/>
        </a:spcAft>
        <a:defRPr sz="12108">
          <a:solidFill>
            <a:schemeClr val="tx1"/>
          </a:solidFill>
          <a:latin typeface="Times" pitchFamily="-109" charset="0"/>
          <a:ea typeface="ヒラギノ明朝 ProN W3" pitchFamily="-109" charset="-128"/>
          <a:cs typeface="ヒラギノ明朝 ProN W3" pitchFamily="-109" charset="-128"/>
          <a:sym typeface="Times" pitchFamily="-109" charset="0"/>
        </a:defRPr>
      </a:lvl7pPr>
      <a:lvl8pPr marL="636868" algn="ctr" rtl="0" fontAlgn="base">
        <a:spcBef>
          <a:spcPct val="0"/>
        </a:spcBef>
        <a:spcAft>
          <a:spcPct val="0"/>
        </a:spcAft>
        <a:defRPr sz="12108">
          <a:solidFill>
            <a:schemeClr val="tx1"/>
          </a:solidFill>
          <a:latin typeface="Times" pitchFamily="-109" charset="0"/>
          <a:ea typeface="ヒラギノ明朝 ProN W3" pitchFamily="-109" charset="-128"/>
          <a:cs typeface="ヒラギノ明朝 ProN W3" pitchFamily="-109" charset="-128"/>
          <a:sym typeface="Times" pitchFamily="-109" charset="0"/>
        </a:defRPr>
      </a:lvl8pPr>
      <a:lvl9pPr marL="847689" algn="ctr" rtl="0" fontAlgn="base">
        <a:spcBef>
          <a:spcPct val="0"/>
        </a:spcBef>
        <a:spcAft>
          <a:spcPct val="0"/>
        </a:spcAft>
        <a:defRPr sz="12108">
          <a:solidFill>
            <a:schemeClr val="tx1"/>
          </a:solidFill>
          <a:latin typeface="Times" pitchFamily="-109" charset="0"/>
          <a:ea typeface="ヒラギノ明朝 ProN W3" pitchFamily="-109" charset="-128"/>
          <a:cs typeface="ヒラギノ明朝 ProN W3" pitchFamily="-109" charset="-128"/>
          <a:sym typeface="Times" pitchFamily="-109" charset="0"/>
        </a:defRPr>
      </a:lvl9pPr>
    </p:titleStyle>
    <p:bodyStyle>
      <a:lvl1pPr marL="943815" indent="-939419" algn="l" rtl="0" eaLnBrk="0" fontAlgn="base" hangingPunct="0">
        <a:spcBef>
          <a:spcPts val="2120"/>
        </a:spcBef>
        <a:spcAft>
          <a:spcPct val="0"/>
        </a:spcAft>
        <a:buSzPct val="100000"/>
        <a:buFont typeface="Times" pitchFamily="-108" charset="0"/>
        <a:buChar char="•"/>
        <a:defRPr sz="8744">
          <a:solidFill>
            <a:schemeClr val="tx1"/>
          </a:solidFill>
          <a:latin typeface="+mn-lt"/>
          <a:ea typeface="+mn-ea"/>
          <a:cs typeface="+mn-cs"/>
          <a:sym typeface="Times" pitchFamily="-108" charset="0"/>
        </a:defRPr>
      </a:lvl1pPr>
      <a:lvl2pPr marL="2039925" indent="-781993" algn="l" rtl="0" eaLnBrk="0" fontAlgn="base" hangingPunct="0">
        <a:spcBef>
          <a:spcPts val="1847"/>
        </a:spcBef>
        <a:spcAft>
          <a:spcPct val="0"/>
        </a:spcAft>
        <a:buSzPct val="100000"/>
        <a:buFont typeface="Times" pitchFamily="-108" charset="0"/>
        <a:buChar char="–"/>
        <a:defRPr sz="7610">
          <a:solidFill>
            <a:schemeClr val="tx1"/>
          </a:solidFill>
          <a:latin typeface="+mn-lt"/>
          <a:ea typeface="+mn-ea"/>
          <a:cs typeface="+mn-cs"/>
          <a:sym typeface="Times" pitchFamily="-108" charset="0"/>
        </a:defRPr>
      </a:lvl2pPr>
      <a:lvl3pPr marL="3136036" indent="-626036" algn="l" rtl="0" eaLnBrk="0" fontAlgn="base" hangingPunct="0">
        <a:spcBef>
          <a:spcPts val="1568"/>
        </a:spcBef>
        <a:spcAft>
          <a:spcPct val="0"/>
        </a:spcAft>
        <a:buSzPct val="100000"/>
        <a:buFont typeface="Times" pitchFamily="-108" charset="0"/>
        <a:buChar char="•"/>
        <a:defRPr sz="6623">
          <a:solidFill>
            <a:schemeClr val="tx1"/>
          </a:solidFill>
          <a:latin typeface="+mn-lt"/>
          <a:ea typeface="+mn-ea"/>
          <a:cs typeface="+mn-cs"/>
          <a:sym typeface="Times" pitchFamily="-108" charset="0"/>
        </a:defRPr>
      </a:lvl3pPr>
      <a:lvl4pPr marL="4388838" indent="-625300" algn="l" rtl="0" eaLnBrk="0" fontAlgn="base" hangingPunct="0">
        <a:spcBef>
          <a:spcPts val="1340"/>
        </a:spcBef>
        <a:spcAft>
          <a:spcPct val="0"/>
        </a:spcAft>
        <a:buSzPct val="100000"/>
        <a:buFont typeface="Times" pitchFamily="-108" charset="0"/>
        <a:buChar char="–"/>
        <a:defRPr sz="5438">
          <a:solidFill>
            <a:schemeClr val="tx1"/>
          </a:solidFill>
          <a:latin typeface="+mn-lt"/>
          <a:ea typeface="+mn-ea"/>
          <a:cs typeface="+mn-cs"/>
          <a:sym typeface="Times" pitchFamily="-108" charset="0"/>
        </a:defRPr>
      </a:lvl4pPr>
      <a:lvl5pPr marL="5642370" indent="-626036" algn="l" rtl="0" eaLnBrk="0" fontAlgn="base" hangingPunct="0">
        <a:spcBef>
          <a:spcPts val="1340"/>
        </a:spcBef>
        <a:spcAft>
          <a:spcPct val="0"/>
        </a:spcAft>
        <a:buSzPct val="100000"/>
        <a:buFont typeface="Times" pitchFamily="-108" charset="0"/>
        <a:buChar char="»"/>
        <a:defRPr sz="5438">
          <a:solidFill>
            <a:schemeClr val="tx1"/>
          </a:solidFill>
          <a:latin typeface="+mn-lt"/>
          <a:ea typeface="+mn-ea"/>
          <a:cs typeface="+mn-cs"/>
          <a:sym typeface="Times" pitchFamily="-108" charset="0"/>
        </a:defRPr>
      </a:lvl5pPr>
      <a:lvl6pPr marL="5853312" indent="-626617" algn="l" rtl="0" fontAlgn="base">
        <a:spcBef>
          <a:spcPts val="1340"/>
        </a:spcBef>
        <a:spcAft>
          <a:spcPct val="0"/>
        </a:spcAft>
        <a:buSzPct val="100000"/>
        <a:buFont typeface="Times" pitchFamily="-109" charset="0"/>
        <a:buChar char="»"/>
        <a:defRPr sz="5438">
          <a:solidFill>
            <a:schemeClr val="tx1"/>
          </a:solidFill>
          <a:latin typeface="+mn-lt"/>
          <a:ea typeface="+mn-ea"/>
          <a:cs typeface="+mn-cs"/>
          <a:sym typeface="Times" pitchFamily="-109" charset="0"/>
        </a:defRPr>
      </a:lvl6pPr>
      <a:lvl7pPr marL="6064134" indent="-626617" algn="l" rtl="0" fontAlgn="base">
        <a:spcBef>
          <a:spcPts val="1340"/>
        </a:spcBef>
        <a:spcAft>
          <a:spcPct val="0"/>
        </a:spcAft>
        <a:buSzPct val="100000"/>
        <a:buFont typeface="Times" pitchFamily="-109" charset="0"/>
        <a:buChar char="»"/>
        <a:defRPr sz="5438">
          <a:solidFill>
            <a:schemeClr val="tx1"/>
          </a:solidFill>
          <a:latin typeface="+mn-lt"/>
          <a:ea typeface="+mn-ea"/>
          <a:cs typeface="+mn-cs"/>
          <a:sym typeface="Times" pitchFamily="-109" charset="0"/>
        </a:defRPr>
      </a:lvl7pPr>
      <a:lvl8pPr marL="6274956" indent="-626617" algn="l" rtl="0" fontAlgn="base">
        <a:spcBef>
          <a:spcPts val="1340"/>
        </a:spcBef>
        <a:spcAft>
          <a:spcPct val="0"/>
        </a:spcAft>
        <a:buSzPct val="100000"/>
        <a:buFont typeface="Times" pitchFamily="-109" charset="0"/>
        <a:buChar char="»"/>
        <a:defRPr sz="5438">
          <a:solidFill>
            <a:schemeClr val="tx1"/>
          </a:solidFill>
          <a:latin typeface="+mn-lt"/>
          <a:ea typeface="+mn-ea"/>
          <a:cs typeface="+mn-cs"/>
          <a:sym typeface="Times" pitchFamily="-109" charset="0"/>
        </a:defRPr>
      </a:lvl8pPr>
      <a:lvl9pPr marL="6485784" indent="-626617" algn="l" rtl="0" fontAlgn="base">
        <a:spcBef>
          <a:spcPts val="1340"/>
        </a:spcBef>
        <a:spcAft>
          <a:spcPct val="0"/>
        </a:spcAft>
        <a:buSzPct val="100000"/>
        <a:buFont typeface="Times" pitchFamily="-109" charset="0"/>
        <a:buChar char="»"/>
        <a:defRPr sz="5438">
          <a:solidFill>
            <a:schemeClr val="tx1"/>
          </a:solidFill>
          <a:latin typeface="+mn-lt"/>
          <a:ea typeface="+mn-ea"/>
          <a:cs typeface="+mn-cs"/>
          <a:sym typeface="Times" pitchFamily="-109" charset="0"/>
        </a:defRPr>
      </a:lvl9pPr>
    </p:bodyStyle>
    <p:otherStyle>
      <a:defPPr>
        <a:defRPr lang="en-US"/>
      </a:defPPr>
      <a:lvl1pPr marL="0" algn="l" defTabSz="210828" rtl="0" eaLnBrk="1" latinLnBrk="0" hangingPunct="1">
        <a:defRPr sz="690" kern="1200">
          <a:solidFill>
            <a:schemeClr val="tx1"/>
          </a:solidFill>
          <a:latin typeface="+mn-lt"/>
          <a:ea typeface="+mn-ea"/>
          <a:cs typeface="+mn-cs"/>
        </a:defRPr>
      </a:lvl1pPr>
      <a:lvl2pPr marL="210828" algn="l" defTabSz="210828" rtl="0" eaLnBrk="1" latinLnBrk="0" hangingPunct="1">
        <a:defRPr sz="690" kern="1200">
          <a:solidFill>
            <a:schemeClr val="tx1"/>
          </a:solidFill>
          <a:latin typeface="+mn-lt"/>
          <a:ea typeface="+mn-ea"/>
          <a:cs typeface="+mn-cs"/>
        </a:defRPr>
      </a:lvl2pPr>
      <a:lvl3pPr marL="421650" algn="l" defTabSz="210828" rtl="0" eaLnBrk="1" latinLnBrk="0" hangingPunct="1">
        <a:defRPr sz="690" kern="1200">
          <a:solidFill>
            <a:schemeClr val="tx1"/>
          </a:solidFill>
          <a:latin typeface="+mn-lt"/>
          <a:ea typeface="+mn-ea"/>
          <a:cs typeface="+mn-cs"/>
        </a:defRPr>
      </a:lvl3pPr>
      <a:lvl4pPr marL="632472" algn="l" defTabSz="210828" rtl="0" eaLnBrk="1" latinLnBrk="0" hangingPunct="1">
        <a:defRPr sz="690" kern="1200">
          <a:solidFill>
            <a:schemeClr val="tx1"/>
          </a:solidFill>
          <a:latin typeface="+mn-lt"/>
          <a:ea typeface="+mn-ea"/>
          <a:cs typeface="+mn-cs"/>
        </a:defRPr>
      </a:lvl4pPr>
      <a:lvl5pPr marL="843300" algn="l" defTabSz="210828" rtl="0" eaLnBrk="1" latinLnBrk="0" hangingPunct="1">
        <a:defRPr sz="690" kern="1200">
          <a:solidFill>
            <a:schemeClr val="tx1"/>
          </a:solidFill>
          <a:latin typeface="+mn-lt"/>
          <a:ea typeface="+mn-ea"/>
          <a:cs typeface="+mn-cs"/>
        </a:defRPr>
      </a:lvl5pPr>
      <a:lvl6pPr marL="1054122" algn="l" defTabSz="210828" rtl="0" eaLnBrk="1" latinLnBrk="0" hangingPunct="1">
        <a:defRPr sz="690" kern="1200">
          <a:solidFill>
            <a:schemeClr val="tx1"/>
          </a:solidFill>
          <a:latin typeface="+mn-lt"/>
          <a:ea typeface="+mn-ea"/>
          <a:cs typeface="+mn-cs"/>
        </a:defRPr>
      </a:lvl6pPr>
      <a:lvl7pPr marL="1264944" algn="l" defTabSz="210828" rtl="0" eaLnBrk="1" latinLnBrk="0" hangingPunct="1">
        <a:defRPr sz="690" kern="1200">
          <a:solidFill>
            <a:schemeClr val="tx1"/>
          </a:solidFill>
          <a:latin typeface="+mn-lt"/>
          <a:ea typeface="+mn-ea"/>
          <a:cs typeface="+mn-cs"/>
        </a:defRPr>
      </a:lvl7pPr>
      <a:lvl8pPr marL="1475772" algn="l" defTabSz="210828" rtl="0" eaLnBrk="1" latinLnBrk="0" hangingPunct="1">
        <a:defRPr sz="690" kern="1200">
          <a:solidFill>
            <a:schemeClr val="tx1"/>
          </a:solidFill>
          <a:latin typeface="+mn-lt"/>
          <a:ea typeface="+mn-ea"/>
          <a:cs typeface="+mn-cs"/>
        </a:defRPr>
      </a:lvl8pPr>
      <a:lvl9pPr marL="1686594" algn="l" defTabSz="210828" rtl="0" eaLnBrk="1" latinLnBrk="0" hangingPunct="1">
        <a:defRPr sz="69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hyperlink" Target="https://www.analyticsvidhya.com/blog/2015/07/guide-data-visualization-r/" TargetMode="External"/><Relationship Id="rId18" Type="http://schemas.openxmlformats.org/officeDocument/2006/relationships/diagramColors" Target="../diagrams/colors1.xml"/><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hyperlink" Target="https://www.statmethods.net/input/missingdata.html" TargetMode="External"/><Relationship Id="rId17" Type="http://schemas.openxmlformats.org/officeDocument/2006/relationships/diagramQuickStyle" Target="../diagrams/quickStyle1.xml"/><Relationship Id="rId2" Type="http://schemas.openxmlformats.org/officeDocument/2006/relationships/notesSlide" Target="../notesSlides/notesSlide1.xml"/><Relationship Id="rId16" Type="http://schemas.openxmlformats.org/officeDocument/2006/relationships/diagramLayout" Target="../diagrams/layout1.xml"/><Relationship Id="rId1" Type="http://schemas.openxmlformats.org/officeDocument/2006/relationships/slideLayout" Target="../slideLayouts/slideLayout2.xml"/><Relationship Id="rId6" Type="http://schemas.openxmlformats.org/officeDocument/2006/relationships/image" Target="../media/image4.tiff"/><Relationship Id="rId11" Type="http://schemas.openxmlformats.org/officeDocument/2006/relationships/hyperlink" Target="https://www.datacamp.com/community/tutorials/r-tutorial-read-excel-into-r" TargetMode="External"/><Relationship Id="rId5" Type="http://schemas.openxmlformats.org/officeDocument/2006/relationships/image" Target="../media/image3.png"/><Relationship Id="rId15" Type="http://schemas.openxmlformats.org/officeDocument/2006/relationships/diagramData" Target="../diagrams/data1.xml"/><Relationship Id="rId10" Type="http://schemas.openxmlformats.org/officeDocument/2006/relationships/hyperlink" Target="https://cran.r-project.org/web/packages/scrapeR/scrapeR.pdf" TargetMode="External"/><Relationship Id="rId19" Type="http://schemas.microsoft.com/office/2007/relationships/diagramDrawing" Target="../diagrams/drawing1.xml"/><Relationship Id="rId4" Type="http://schemas.openxmlformats.org/officeDocument/2006/relationships/image" Target="../media/image2.png"/><Relationship Id="rId9" Type="http://schemas.openxmlformats.org/officeDocument/2006/relationships/hyperlink" Target="https://towardsdatascience.com/r-basics-everything-you-need-to-know-to-get-started-with-r-10c8e566d7b3" TargetMode="External"/><Relationship Id="rId1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p:cNvGrpSpPr/>
          <p:nvPr/>
        </p:nvGrpSpPr>
        <p:grpSpPr>
          <a:xfrm>
            <a:off x="613750" y="3961535"/>
            <a:ext cx="9601200" cy="15305178"/>
            <a:chOff x="576544" y="12808367"/>
            <a:chExt cx="12227390" cy="25061364"/>
          </a:xfrm>
        </p:grpSpPr>
        <p:sp>
          <p:nvSpPr>
            <p:cNvPr id="2" name="Rectangle 1"/>
            <p:cNvSpPr/>
            <p:nvPr/>
          </p:nvSpPr>
          <p:spPr>
            <a:xfrm>
              <a:off x="581844" y="14132898"/>
              <a:ext cx="12222090" cy="23736833"/>
            </a:xfrm>
            <a:prstGeom prst="rect">
              <a:avLst/>
            </a:prstGeom>
          </p:spPr>
          <p:txBody>
            <a:bodyPr wrap="square">
              <a:spAutoFit/>
            </a:bodyPr>
            <a:lstStyle/>
            <a:p>
              <a:pPr algn="just">
                <a:spcBef>
                  <a:spcPts val="0"/>
                </a:spcBef>
                <a:spcAft>
                  <a:spcPts val="0"/>
                </a:spcAft>
              </a:pPr>
              <a:r>
                <a:rPr lang="en-US" sz="3600" dirty="0">
                  <a:latin typeface="+mj-lt"/>
                  <a:cs typeface="Arial" panose="020B0604020202020204" pitchFamily="34" charset="0"/>
                </a:rPr>
                <a:t>Due to the development of experimental and analytic equipment, large amounts of scientific data are being produced all over the world. The rapidly increasing volume and variety of geoscience-related data give researchers opportunities to answer scientific questions that are hard to solve using traditional methods. However, most of the time, raw data are not directly usable because of their hierarchical structures, missing values, inaccuracy, duplication, and so on. Also the data format needs to be adapted to different analytic techniques. It is often said that 80% time of data analytics is spent on data cleaning and preparing. Therefore, data processing is a crucial part of the data analytics pipeline, and iterative processing is needed when new problems emerge or secondary data are generated, throughout the whole analytics procedure. This poster will mainly focus on data processing and preparation. We start by introducing the principles for cleaning datasets, followed by some quick data exploration methods. Then we demonstrate some ways of dealing with various problems, such as missing values or duplication, in the datasets. The last part of the presentation show applications in real geoscientific datasets.</a:t>
              </a:r>
            </a:p>
          </p:txBody>
        </p:sp>
        <p:sp>
          <p:nvSpPr>
            <p:cNvPr id="16" name="Rectangle 15"/>
            <p:cNvSpPr>
              <a:spLocks/>
            </p:cNvSpPr>
            <p:nvPr/>
          </p:nvSpPr>
          <p:spPr bwMode="auto">
            <a:xfrm>
              <a:off x="576544" y="12808367"/>
              <a:ext cx="12222090" cy="1272686"/>
            </a:xfrm>
            <a:prstGeom prst="rect">
              <a:avLst/>
            </a:prstGeom>
            <a:solidFill>
              <a:srgbClr val="009999"/>
            </a:solidFill>
            <a:ln w="12700">
              <a:solidFill>
                <a:srgbClr val="009999"/>
              </a:solidFill>
              <a:miter lim="800000"/>
              <a:headEnd/>
              <a:tailEnd/>
            </a:ln>
          </p:spPr>
          <p:txBody>
            <a:bodyPr lIns="0" tIns="0" rIns="0" bIns="0" anchor="ctr">
              <a:prstTxWarp prst="textNoShape">
                <a:avLst/>
              </a:prstTxWarp>
            </a:bodyPr>
            <a:lstStyle>
              <a:defPPr>
                <a:defRPr lang="en-US"/>
              </a:defPPr>
              <a:lvl1pPr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1pPr>
              <a:lvl2pPr marL="425224"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2pPr>
              <a:lvl3pPr marL="851928"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3pPr>
              <a:lvl4pPr marL="1278633"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4pPr>
              <a:lvl5pPr marL="1705338"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5pPr>
              <a:lvl6pPr marL="2133524"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6pPr>
              <a:lvl7pPr marL="2560229"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7pPr>
              <a:lvl8pPr marL="2986933"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8pPr>
              <a:lvl9pPr marL="3413638"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9pPr>
            </a:lstStyle>
            <a:p>
              <a:pPr algn="ctr">
                <a:lnSpc>
                  <a:spcPct val="110000"/>
                </a:lnSpc>
                <a:tabLst>
                  <a:tab pos="201793" algn="l"/>
                  <a:tab pos="404492" algn="l"/>
                  <a:tab pos="607190" algn="l"/>
                  <a:tab pos="809888" algn="l"/>
                  <a:tab pos="1012587" algn="l"/>
                  <a:tab pos="1215286" algn="l"/>
                  <a:tab pos="1417983" algn="l"/>
                  <a:tab pos="1620682" algn="l"/>
                  <a:tab pos="1823380" algn="l"/>
                  <a:tab pos="2026078" algn="l"/>
                  <a:tab pos="2228776" algn="l"/>
                  <a:tab pos="2431475" algn="l"/>
                </a:tabLst>
              </a:pPr>
              <a:r>
                <a:rPr lang="en-US" sz="4400" b="1" dirty="0">
                  <a:solidFill>
                    <a:schemeClr val="bg1"/>
                  </a:solidFill>
                  <a:latin typeface="+mj-lt"/>
                  <a:ea typeface="Verdana" pitchFamily="-108" charset="0"/>
                  <a:cs typeface="Verdana" pitchFamily="-108" charset="0"/>
                  <a:sym typeface="Verdana" pitchFamily="-108" charset="0"/>
                </a:rPr>
                <a:t>Introduction</a:t>
              </a:r>
            </a:p>
          </p:txBody>
        </p:sp>
      </p:grpSp>
      <p:sp>
        <p:nvSpPr>
          <p:cNvPr id="15362" name="Rectangle 2"/>
          <p:cNvSpPr>
            <a:spLocks/>
          </p:cNvSpPr>
          <p:nvPr/>
        </p:nvSpPr>
        <p:spPr bwMode="auto">
          <a:xfrm>
            <a:off x="2605881" y="849919"/>
            <a:ext cx="25374600" cy="2960273"/>
          </a:xfrm>
          <a:prstGeom prst="rect">
            <a:avLst/>
          </a:prstGeom>
          <a:noFill/>
          <a:ln w="12700">
            <a:noFill/>
            <a:miter lim="800000"/>
            <a:headEnd/>
            <a:tailEnd/>
          </a:ln>
        </p:spPr>
        <p:txBody>
          <a:bodyPr lIns="0" tIns="0" rIns="18747" bIns="0">
            <a:prstTxWarp prst="textNoShape">
              <a:avLst/>
            </a:prstTxWarp>
          </a:bodyPr>
          <a:lstStyle/>
          <a:p>
            <a:pPr marL="17574" algn="ctr">
              <a:spcBef>
                <a:spcPts val="667"/>
              </a:spcBef>
            </a:pPr>
            <a:r>
              <a:rPr lang="en-US" sz="5400" b="1" dirty="0">
                <a:solidFill>
                  <a:srgbClr val="009999"/>
                </a:solidFill>
                <a:latin typeface="+mj-lt"/>
                <a:ea typeface="Verdana" panose="020B0604030504040204" pitchFamily="34" charset="0"/>
                <a:cs typeface="Verdana" charset="0"/>
              </a:rPr>
              <a:t>Analyzing Weather Impact on Ambulance Response Time</a:t>
            </a:r>
            <a:endParaRPr lang="en-US" sz="1800" dirty="0">
              <a:solidFill>
                <a:srgbClr val="009999"/>
              </a:solidFill>
              <a:latin typeface="+mj-lt"/>
              <a:ea typeface="Verdana" panose="020B0604030504040204" pitchFamily="34" charset="0"/>
              <a:cs typeface="Arial Black" pitchFamily="-108" charset="0"/>
              <a:sym typeface="Arial Black" pitchFamily="-108" charset="0"/>
            </a:endParaRPr>
          </a:p>
          <a:p>
            <a:pPr marL="17574">
              <a:spcBef>
                <a:spcPts val="667"/>
              </a:spcBef>
            </a:pPr>
            <a:r>
              <a:rPr lang="en-US" sz="1600" b="1" baseline="30000" dirty="0">
                <a:solidFill>
                  <a:srgbClr val="009999"/>
                </a:solidFill>
                <a:latin typeface="+mj-lt"/>
                <a:ea typeface="Verdana" panose="020B0604030504040204" pitchFamily="34" charset="0"/>
                <a:cs typeface="Arial Black" charset="0"/>
                <a:sym typeface="Arial Black" pitchFamily="-108" charset="0"/>
              </a:rPr>
              <a:t> </a:t>
            </a:r>
          </a:p>
          <a:p>
            <a:pPr marL="17574">
              <a:spcBef>
                <a:spcPts val="667"/>
              </a:spcBef>
            </a:pPr>
            <a:endParaRPr lang="en-US" sz="1400" b="1" baseline="30000" dirty="0">
              <a:solidFill>
                <a:srgbClr val="009999"/>
              </a:solidFill>
              <a:latin typeface="+mj-lt"/>
              <a:ea typeface="Verdana" panose="020B0604030504040204" pitchFamily="34" charset="0"/>
              <a:cs typeface="Arial Black" charset="0"/>
              <a:sym typeface="Arial Black" pitchFamily="-108" charset="0"/>
            </a:endParaRPr>
          </a:p>
          <a:p>
            <a:pPr marL="17574" algn="ctr">
              <a:spcBef>
                <a:spcPts val="667"/>
              </a:spcBef>
            </a:pPr>
            <a:r>
              <a:rPr lang="en-US" sz="3200" b="1" baseline="30000" dirty="0">
                <a:solidFill>
                  <a:srgbClr val="009999"/>
                </a:solidFill>
                <a:latin typeface="+mj-lt"/>
                <a:ea typeface="Verdana" panose="020B0604030504040204" pitchFamily="34" charset="0"/>
                <a:cs typeface="Arial Black" charset="0"/>
                <a:sym typeface="Arial Black" pitchFamily="-108" charset="0"/>
              </a:rPr>
              <a:t>1</a:t>
            </a:r>
            <a:r>
              <a:rPr lang="en-US" sz="3200" b="1" dirty="0">
                <a:solidFill>
                  <a:srgbClr val="009999"/>
                </a:solidFill>
                <a:latin typeface="+mj-lt"/>
                <a:ea typeface="Verdana" panose="020B0604030504040204" pitchFamily="34" charset="0"/>
                <a:cs typeface="Arial Black" charset="0"/>
                <a:sym typeface="Arial Black" pitchFamily="-108" charset="0"/>
              </a:rPr>
              <a:t>Rensselaer Polytechnic Institute, Tetherless World Constellation, Troy, NY, United States</a:t>
            </a:r>
            <a:br>
              <a:rPr lang="en-US" sz="3200" b="1" dirty="0">
                <a:solidFill>
                  <a:srgbClr val="009999"/>
                </a:solidFill>
                <a:latin typeface="+mj-lt"/>
                <a:ea typeface="Verdana" panose="020B0604030504040204" pitchFamily="34" charset="0"/>
                <a:cs typeface="Arial Black" charset="0"/>
                <a:sym typeface="Arial Black" pitchFamily="-108" charset="0"/>
              </a:rPr>
            </a:br>
            <a:endParaRPr lang="en-US" sz="1600" b="1" dirty="0">
              <a:solidFill>
                <a:srgbClr val="009999"/>
              </a:solidFill>
              <a:latin typeface="+mj-lt"/>
              <a:ea typeface="Verdana" panose="020B0604030504040204" pitchFamily="34" charset="0"/>
              <a:cs typeface="Arial Black" charset="0"/>
              <a:sym typeface="Arial Black" pitchFamily="-108" charset="0"/>
            </a:endParaRPr>
          </a:p>
          <a:p>
            <a:pPr marL="17574" algn="ctr">
              <a:spcBef>
                <a:spcPts val="667"/>
              </a:spcBef>
            </a:pPr>
            <a:r>
              <a:rPr lang="en-US" sz="3200" dirty="0">
                <a:solidFill>
                  <a:srgbClr val="009999"/>
                </a:solidFill>
                <a:latin typeface="+mj-lt"/>
                <a:ea typeface="Verdana" panose="020B0604030504040204" pitchFamily="34" charset="0"/>
                <a:cs typeface="Arial Black" pitchFamily="-108" charset="0"/>
                <a:sym typeface="Arial Black" pitchFamily="-108" charset="0"/>
              </a:rPr>
              <a:t>Shrey Jain – jains6@rpi.edu</a:t>
            </a:r>
          </a:p>
          <a:p>
            <a:pPr marL="17574" algn="ctr">
              <a:spcBef>
                <a:spcPts val="667"/>
              </a:spcBef>
            </a:pPr>
            <a:endParaRPr lang="en-US" sz="3200" b="1" dirty="0">
              <a:solidFill>
                <a:srgbClr val="009999"/>
              </a:solidFill>
              <a:latin typeface="+mj-lt"/>
              <a:ea typeface="Verdana" panose="020B0604030504040204" pitchFamily="34" charset="0"/>
              <a:cs typeface="Arial Black" charset="0"/>
              <a:sym typeface="Arial Black" pitchFamily="-108" charset="0"/>
            </a:endParaRPr>
          </a:p>
        </p:txBody>
      </p:sp>
      <p:pic>
        <p:nvPicPr>
          <p:cNvPr id="15374" name="Picture 48" descr="twlogo.png"/>
          <p:cNvPicPr>
            <a:picLocks noChangeAspect="1"/>
          </p:cNvPicPr>
          <p:nvPr/>
        </p:nvPicPr>
        <p:blipFill>
          <a:blip r:embed="rId3"/>
          <a:srcRect/>
          <a:stretch>
            <a:fillRect/>
          </a:stretch>
        </p:blipFill>
        <p:spPr bwMode="auto">
          <a:xfrm>
            <a:off x="918550" y="854217"/>
            <a:ext cx="3973331" cy="1991944"/>
          </a:xfrm>
          <a:prstGeom prst="rect">
            <a:avLst/>
          </a:prstGeom>
          <a:noFill/>
          <a:ln w="9525">
            <a:noFill/>
            <a:miter lim="800000"/>
            <a:headEnd/>
            <a:tailEnd/>
          </a:ln>
        </p:spPr>
      </p:pic>
      <p:pic>
        <p:nvPicPr>
          <p:cNvPr id="18" name="Picture 17" descr="RPI_red_header.png"/>
          <p:cNvPicPr>
            <a:picLocks noChangeAspect="1"/>
          </p:cNvPicPr>
          <p:nvPr/>
        </p:nvPicPr>
        <p:blipFill>
          <a:blip r:embed="rId4"/>
          <a:stretch>
            <a:fillRect/>
          </a:stretch>
        </p:blipFill>
        <p:spPr>
          <a:xfrm>
            <a:off x="908142" y="3073807"/>
            <a:ext cx="3755139" cy="704085"/>
          </a:xfrm>
          <a:prstGeom prst="rect">
            <a:avLst/>
          </a:prstGeom>
        </p:spPr>
      </p:pic>
      <p:grpSp>
        <p:nvGrpSpPr>
          <p:cNvPr id="8" name="Group 7">
            <a:extLst>
              <a:ext uri="{FF2B5EF4-FFF2-40B4-BE49-F238E27FC236}">
                <a16:creationId xmlns:a16="http://schemas.microsoft.com/office/drawing/2014/main" id="{6D65B740-E81B-0141-AAD2-61BB49CC0F06}"/>
              </a:ext>
            </a:extLst>
          </p:cNvPr>
          <p:cNvGrpSpPr/>
          <p:nvPr/>
        </p:nvGrpSpPr>
        <p:grpSpPr>
          <a:xfrm>
            <a:off x="-317" y="0"/>
            <a:ext cx="31272480" cy="41697275"/>
            <a:chOff x="-317" y="0"/>
            <a:chExt cx="31272480" cy="41697275"/>
          </a:xfrm>
        </p:grpSpPr>
        <p:sp>
          <p:nvSpPr>
            <p:cNvPr id="15364" name="Rectangle 4"/>
            <p:cNvSpPr>
              <a:spLocks/>
            </p:cNvSpPr>
            <p:nvPr/>
          </p:nvSpPr>
          <p:spPr bwMode="auto">
            <a:xfrm>
              <a:off x="0" y="0"/>
              <a:ext cx="274320" cy="41696640"/>
            </a:xfrm>
            <a:prstGeom prst="rect">
              <a:avLst/>
            </a:prstGeom>
            <a:solidFill>
              <a:srgbClr val="009999"/>
            </a:solidFill>
            <a:ln w="12700">
              <a:solidFill>
                <a:srgbClr val="009999"/>
              </a:solidFill>
              <a:miter lim="800000"/>
              <a:headEnd/>
              <a:tailEnd/>
            </a:ln>
          </p:spPr>
          <p:txBody>
            <a:bodyPr lIns="0" tIns="0" rIns="0" bIns="0">
              <a:prstTxWarp prst="textNoShape">
                <a:avLst/>
              </a:prstTxWarp>
            </a:bodyPr>
            <a:lstStyle/>
            <a:p>
              <a:endParaRPr lang="en-US" sz="1186">
                <a:latin typeface="+mj-lt"/>
              </a:endParaRPr>
            </a:p>
          </p:txBody>
        </p:sp>
        <p:sp>
          <p:nvSpPr>
            <p:cNvPr id="15366" name="Rectangle 6"/>
            <p:cNvSpPr>
              <a:spLocks/>
            </p:cNvSpPr>
            <p:nvPr/>
          </p:nvSpPr>
          <p:spPr bwMode="auto">
            <a:xfrm>
              <a:off x="-317" y="0"/>
              <a:ext cx="31272480" cy="274320"/>
            </a:xfrm>
            <a:prstGeom prst="rect">
              <a:avLst/>
            </a:prstGeom>
            <a:solidFill>
              <a:srgbClr val="009999"/>
            </a:solidFill>
            <a:ln w="12700">
              <a:solidFill>
                <a:srgbClr val="009999"/>
              </a:solidFill>
              <a:miter lim="800000"/>
              <a:headEnd/>
              <a:tailEnd/>
            </a:ln>
          </p:spPr>
          <p:txBody>
            <a:bodyPr lIns="0" tIns="0" rIns="0" bIns="0">
              <a:prstTxWarp prst="textNoShape">
                <a:avLst/>
              </a:prstTxWarp>
            </a:bodyPr>
            <a:lstStyle/>
            <a:p>
              <a:endParaRPr lang="en-US" sz="1186">
                <a:latin typeface="+mj-lt"/>
              </a:endParaRPr>
            </a:p>
          </p:txBody>
        </p:sp>
        <p:sp>
          <p:nvSpPr>
            <p:cNvPr id="15367" name="Rectangle 7"/>
            <p:cNvSpPr>
              <a:spLocks/>
            </p:cNvSpPr>
            <p:nvPr/>
          </p:nvSpPr>
          <p:spPr bwMode="auto">
            <a:xfrm>
              <a:off x="-317" y="41422955"/>
              <a:ext cx="31272480" cy="274320"/>
            </a:xfrm>
            <a:prstGeom prst="rect">
              <a:avLst/>
            </a:prstGeom>
            <a:solidFill>
              <a:srgbClr val="009999"/>
            </a:solidFill>
            <a:ln w="12700">
              <a:solidFill>
                <a:srgbClr val="009999"/>
              </a:solidFill>
              <a:miter lim="800000"/>
              <a:headEnd/>
              <a:tailEnd/>
            </a:ln>
          </p:spPr>
          <p:txBody>
            <a:bodyPr lIns="0" tIns="0" rIns="0" bIns="0">
              <a:prstTxWarp prst="textNoShape">
                <a:avLst/>
              </a:prstTxWarp>
            </a:bodyPr>
            <a:lstStyle/>
            <a:p>
              <a:endParaRPr lang="en-US" sz="1186">
                <a:latin typeface="+mj-lt"/>
              </a:endParaRPr>
            </a:p>
          </p:txBody>
        </p:sp>
        <p:sp>
          <p:nvSpPr>
            <p:cNvPr id="70" name="Rectangle 4">
              <a:extLst>
                <a:ext uri="{FF2B5EF4-FFF2-40B4-BE49-F238E27FC236}">
                  <a16:creationId xmlns:a16="http://schemas.microsoft.com/office/drawing/2014/main" id="{520104D6-82EC-634C-9B6A-E1702C7C6133}"/>
                </a:ext>
              </a:extLst>
            </p:cNvPr>
            <p:cNvSpPr>
              <a:spLocks/>
            </p:cNvSpPr>
            <p:nvPr/>
          </p:nvSpPr>
          <p:spPr bwMode="auto">
            <a:xfrm>
              <a:off x="30997843" y="635"/>
              <a:ext cx="274320" cy="41696640"/>
            </a:xfrm>
            <a:prstGeom prst="rect">
              <a:avLst/>
            </a:prstGeom>
            <a:solidFill>
              <a:srgbClr val="009999"/>
            </a:solidFill>
            <a:ln w="12700">
              <a:solidFill>
                <a:srgbClr val="009999"/>
              </a:solidFill>
              <a:miter lim="800000"/>
              <a:headEnd/>
              <a:tailEnd/>
            </a:ln>
          </p:spPr>
          <p:txBody>
            <a:bodyPr lIns="0" tIns="0" rIns="0" bIns="0">
              <a:prstTxWarp prst="textNoShape">
                <a:avLst/>
              </a:prstTxWarp>
            </a:bodyPr>
            <a:lstStyle/>
            <a:p>
              <a:endParaRPr lang="en-US" sz="1186">
                <a:latin typeface="+mj-lt"/>
              </a:endParaRPr>
            </a:p>
          </p:txBody>
        </p:sp>
      </p:grpSp>
      <p:sp>
        <p:nvSpPr>
          <p:cNvPr id="10" name="Rectangle 1">
            <a:extLst>
              <a:ext uri="{FF2B5EF4-FFF2-40B4-BE49-F238E27FC236}">
                <a16:creationId xmlns:a16="http://schemas.microsoft.com/office/drawing/2014/main" id="{E05F92F1-E12D-D143-B0F3-C8CCB3316584}"/>
              </a:ext>
            </a:extLst>
          </p:cNvPr>
          <p:cNvSpPr>
            <a:spLocks noChangeArrowheads="1"/>
          </p:cNvSpPr>
          <p:nvPr/>
        </p:nvSpPr>
        <p:spPr bwMode="auto">
          <a:xfrm>
            <a:off x="2344738" y="26350010"/>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mj-lt"/>
              </a:rPr>
            </a:br>
            <a:endParaRPr kumimoji="0" lang="en-US" altLang="en-US" sz="1800" b="0" i="0" u="none" strike="noStrike" cap="none" normalizeH="0" baseline="0">
              <a:ln>
                <a:noFill/>
              </a:ln>
              <a:solidFill>
                <a:schemeClr val="tx1"/>
              </a:solidFill>
              <a:effectLst/>
              <a:latin typeface="+mj-lt"/>
            </a:endParaRPr>
          </a:p>
        </p:txBody>
      </p:sp>
      <p:sp>
        <p:nvSpPr>
          <p:cNvPr id="12" name="Rectangle 2">
            <a:extLst>
              <a:ext uri="{FF2B5EF4-FFF2-40B4-BE49-F238E27FC236}">
                <a16:creationId xmlns:a16="http://schemas.microsoft.com/office/drawing/2014/main" id="{A5E41B09-28E4-404C-B50E-3D155B82633A}"/>
              </a:ext>
            </a:extLst>
          </p:cNvPr>
          <p:cNvSpPr>
            <a:spLocks noChangeArrowheads="1"/>
          </p:cNvSpPr>
          <p:nvPr/>
        </p:nvSpPr>
        <p:spPr bwMode="auto">
          <a:xfrm>
            <a:off x="2344738" y="26350010"/>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mj-lt"/>
              </a:rPr>
            </a:br>
            <a:endParaRPr kumimoji="0" lang="en-US" altLang="en-US" sz="1800" b="0" i="0" u="none" strike="noStrike" cap="none" normalizeH="0" baseline="0">
              <a:ln>
                <a:noFill/>
              </a:ln>
              <a:solidFill>
                <a:schemeClr val="tx1"/>
              </a:solidFill>
              <a:effectLst/>
              <a:latin typeface="+mj-lt"/>
            </a:endParaRPr>
          </a:p>
        </p:txBody>
      </p:sp>
      <p:sp>
        <p:nvSpPr>
          <p:cNvPr id="80" name="Rectangle 79">
            <a:extLst>
              <a:ext uri="{FF2B5EF4-FFF2-40B4-BE49-F238E27FC236}">
                <a16:creationId xmlns:a16="http://schemas.microsoft.com/office/drawing/2014/main" id="{0621F09B-467C-F848-AC1F-7595AF81100E}"/>
              </a:ext>
            </a:extLst>
          </p:cNvPr>
          <p:cNvSpPr/>
          <p:nvPr/>
        </p:nvSpPr>
        <p:spPr>
          <a:xfrm>
            <a:off x="21096828" y="26063086"/>
            <a:ext cx="9597038" cy="461665"/>
          </a:xfrm>
          <a:prstGeom prst="rect">
            <a:avLst/>
          </a:prstGeom>
        </p:spPr>
        <p:txBody>
          <a:bodyPr wrap="square">
            <a:spAutoFit/>
          </a:bodyPr>
          <a:lstStyle/>
          <a:p>
            <a:pPr algn="just">
              <a:spcBef>
                <a:spcPts val="0"/>
              </a:spcBef>
              <a:spcAft>
                <a:spcPts val="0"/>
              </a:spcAft>
            </a:pPr>
            <a:endParaRPr lang="en-US" sz="2400" dirty="0">
              <a:latin typeface="+mj-lt"/>
              <a:cs typeface="Arial" panose="020B0604020202020204" pitchFamily="34" charset="0"/>
            </a:endParaRPr>
          </a:p>
        </p:txBody>
      </p:sp>
      <p:grpSp>
        <p:nvGrpSpPr>
          <p:cNvPr id="82" name="Group 81">
            <a:extLst>
              <a:ext uri="{FF2B5EF4-FFF2-40B4-BE49-F238E27FC236}">
                <a16:creationId xmlns:a16="http://schemas.microsoft.com/office/drawing/2014/main" id="{AC38D256-59DD-CF4F-8873-574D1EC34616}"/>
              </a:ext>
            </a:extLst>
          </p:cNvPr>
          <p:cNvGrpSpPr/>
          <p:nvPr/>
        </p:nvGrpSpPr>
        <p:grpSpPr>
          <a:xfrm>
            <a:off x="624681" y="19553237"/>
            <a:ext cx="9605363" cy="5943600"/>
            <a:chOff x="576544" y="12808369"/>
            <a:chExt cx="12227388" cy="9732306"/>
          </a:xfrm>
        </p:grpSpPr>
        <p:sp>
          <p:nvSpPr>
            <p:cNvPr id="83" name="Rectangle 82">
              <a:extLst>
                <a:ext uri="{FF2B5EF4-FFF2-40B4-BE49-F238E27FC236}">
                  <a16:creationId xmlns:a16="http://schemas.microsoft.com/office/drawing/2014/main" id="{A84BE991-8DD8-B149-83DD-30AFB7A8EFC2}"/>
                </a:ext>
              </a:extLst>
            </p:cNvPr>
            <p:cNvSpPr/>
            <p:nvPr/>
          </p:nvSpPr>
          <p:spPr>
            <a:xfrm>
              <a:off x="581843" y="14225227"/>
              <a:ext cx="12222089" cy="8315448"/>
            </a:xfrm>
            <a:prstGeom prst="rect">
              <a:avLst/>
            </a:prstGeom>
          </p:spPr>
          <p:txBody>
            <a:bodyPr wrap="square">
              <a:spAutoFit/>
            </a:bodyPr>
            <a:lstStyle/>
            <a:p>
              <a:pPr marL="571500" indent="-571500" algn="just">
                <a:spcBef>
                  <a:spcPts val="0"/>
                </a:spcBef>
                <a:spcAft>
                  <a:spcPts val="0"/>
                </a:spcAft>
                <a:buFont typeface="Wingdings" panose="05000000000000000000" pitchFamily="2" charset="2"/>
                <a:buChar char="Ø"/>
              </a:pPr>
              <a:r>
                <a:rPr lang="en-US" sz="3600" dirty="0">
                  <a:latin typeface="+mj-lt"/>
                  <a:cs typeface="Arial" panose="020B0604020202020204" pitchFamily="34" charset="0"/>
                </a:rPr>
                <a:t>It is crucial to know the estimated arrival time of an Ambulance in case of any emergency.</a:t>
              </a:r>
            </a:p>
            <a:p>
              <a:pPr marL="571500" indent="-571500" algn="just">
                <a:spcBef>
                  <a:spcPts val="0"/>
                </a:spcBef>
                <a:spcAft>
                  <a:spcPts val="0"/>
                </a:spcAft>
                <a:buFont typeface="Wingdings" panose="05000000000000000000" pitchFamily="2" charset="2"/>
                <a:buChar char="Ø"/>
              </a:pPr>
              <a:r>
                <a:rPr lang="en-US" sz="3600" dirty="0">
                  <a:latin typeface="+mj-lt"/>
                  <a:cs typeface="Arial" panose="020B0604020202020204" pitchFamily="34" charset="0"/>
                </a:rPr>
                <a:t>This could help provide pre-hospital care to the patient which could save many lives.</a:t>
              </a:r>
            </a:p>
            <a:p>
              <a:pPr marL="571500" indent="-571500" algn="just">
                <a:spcBef>
                  <a:spcPts val="0"/>
                </a:spcBef>
                <a:spcAft>
                  <a:spcPts val="0"/>
                </a:spcAft>
                <a:buFont typeface="Wingdings" panose="05000000000000000000" pitchFamily="2" charset="2"/>
                <a:buChar char="Ø"/>
              </a:pPr>
              <a:r>
                <a:rPr lang="en-US" sz="3600" dirty="0">
                  <a:latin typeface="+mj-lt"/>
                  <a:cs typeface="Arial" panose="020B0604020202020204" pitchFamily="34" charset="0"/>
                </a:rPr>
                <a:t>Weather can have impact on Ambulance times.</a:t>
              </a:r>
            </a:p>
            <a:p>
              <a:pPr marL="571500" indent="-571500" algn="just">
                <a:spcBef>
                  <a:spcPts val="0"/>
                </a:spcBef>
                <a:spcAft>
                  <a:spcPts val="0"/>
                </a:spcAft>
                <a:buFont typeface="Wingdings" panose="05000000000000000000" pitchFamily="2" charset="2"/>
                <a:buChar char="Ø"/>
              </a:pPr>
              <a:r>
                <a:rPr lang="en-US" sz="3600" dirty="0">
                  <a:latin typeface="+mj-lt"/>
                  <a:cs typeface="Arial" panose="020B0604020202020204" pitchFamily="34" charset="0"/>
                </a:rPr>
                <a:t>This project performs data pre-processing, identifies relation between Weather &amp; EMS data and develops model to predict future response times in any given weather condition.</a:t>
              </a:r>
            </a:p>
          </p:txBody>
        </p:sp>
        <p:sp>
          <p:nvSpPr>
            <p:cNvPr id="84" name="Rectangle 83">
              <a:extLst>
                <a:ext uri="{FF2B5EF4-FFF2-40B4-BE49-F238E27FC236}">
                  <a16:creationId xmlns:a16="http://schemas.microsoft.com/office/drawing/2014/main" id="{CD26DB74-3E13-E741-93A6-52086ABF397F}"/>
                </a:ext>
              </a:extLst>
            </p:cNvPr>
            <p:cNvSpPr>
              <a:spLocks/>
            </p:cNvSpPr>
            <p:nvPr/>
          </p:nvSpPr>
          <p:spPr bwMode="auto">
            <a:xfrm>
              <a:off x="576544" y="12808369"/>
              <a:ext cx="12222089" cy="1272686"/>
            </a:xfrm>
            <a:prstGeom prst="rect">
              <a:avLst/>
            </a:prstGeom>
            <a:solidFill>
              <a:srgbClr val="009999"/>
            </a:solidFill>
            <a:ln w="12700">
              <a:solidFill>
                <a:srgbClr val="009999"/>
              </a:solidFill>
              <a:miter lim="800000"/>
              <a:headEnd/>
              <a:tailEnd/>
            </a:ln>
          </p:spPr>
          <p:txBody>
            <a:bodyPr lIns="0" tIns="0" rIns="0" bIns="0" anchor="ctr">
              <a:prstTxWarp prst="textNoShape">
                <a:avLst/>
              </a:prstTxWarp>
            </a:bodyPr>
            <a:lstStyle>
              <a:defPPr>
                <a:defRPr lang="en-US"/>
              </a:defPPr>
              <a:lvl1pPr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1pPr>
              <a:lvl2pPr marL="425224"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2pPr>
              <a:lvl3pPr marL="851928"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3pPr>
              <a:lvl4pPr marL="1278633"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4pPr>
              <a:lvl5pPr marL="1705338"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5pPr>
              <a:lvl6pPr marL="2133524"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6pPr>
              <a:lvl7pPr marL="2560229"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7pPr>
              <a:lvl8pPr marL="2986933"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8pPr>
              <a:lvl9pPr marL="3413638"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9pPr>
            </a:lstStyle>
            <a:p>
              <a:pPr algn="ctr">
                <a:lnSpc>
                  <a:spcPct val="110000"/>
                </a:lnSpc>
                <a:tabLst>
                  <a:tab pos="201793" algn="l"/>
                  <a:tab pos="404492" algn="l"/>
                  <a:tab pos="607190" algn="l"/>
                  <a:tab pos="809888" algn="l"/>
                  <a:tab pos="1012587" algn="l"/>
                  <a:tab pos="1215286" algn="l"/>
                  <a:tab pos="1417983" algn="l"/>
                  <a:tab pos="1620682" algn="l"/>
                  <a:tab pos="1823380" algn="l"/>
                  <a:tab pos="2026078" algn="l"/>
                  <a:tab pos="2228776" algn="l"/>
                  <a:tab pos="2431475" algn="l"/>
                </a:tabLst>
              </a:pPr>
              <a:r>
                <a:rPr lang="en-US" sz="4400" b="1" dirty="0">
                  <a:solidFill>
                    <a:schemeClr val="bg1"/>
                  </a:solidFill>
                  <a:latin typeface="+mj-lt"/>
                  <a:ea typeface="Verdana" pitchFamily="-108" charset="0"/>
                  <a:cs typeface="Verdana" pitchFamily="-108" charset="0"/>
                  <a:sym typeface="Verdana" pitchFamily="-108" charset="0"/>
                </a:rPr>
                <a:t>Inspiration</a:t>
              </a:r>
            </a:p>
          </p:txBody>
        </p:sp>
      </p:grpSp>
      <p:grpSp>
        <p:nvGrpSpPr>
          <p:cNvPr id="88" name="Group 87">
            <a:extLst>
              <a:ext uri="{FF2B5EF4-FFF2-40B4-BE49-F238E27FC236}">
                <a16:creationId xmlns:a16="http://schemas.microsoft.com/office/drawing/2014/main" id="{279E32D3-94D7-A94A-A7FB-F1A483ECF911}"/>
              </a:ext>
            </a:extLst>
          </p:cNvPr>
          <p:cNvGrpSpPr/>
          <p:nvPr/>
        </p:nvGrpSpPr>
        <p:grpSpPr>
          <a:xfrm>
            <a:off x="10683904" y="3961026"/>
            <a:ext cx="19743164" cy="1876212"/>
            <a:chOff x="576544" y="12808366"/>
            <a:chExt cx="25132554" cy="3072191"/>
          </a:xfrm>
        </p:grpSpPr>
        <p:sp>
          <p:nvSpPr>
            <p:cNvPr id="89" name="Rectangle 88">
              <a:extLst>
                <a:ext uri="{FF2B5EF4-FFF2-40B4-BE49-F238E27FC236}">
                  <a16:creationId xmlns:a16="http://schemas.microsoft.com/office/drawing/2014/main" id="{934DC56B-CA12-D549-8781-B78844EE7F96}"/>
                </a:ext>
              </a:extLst>
            </p:cNvPr>
            <p:cNvSpPr/>
            <p:nvPr/>
          </p:nvSpPr>
          <p:spPr>
            <a:xfrm>
              <a:off x="576544" y="14923021"/>
              <a:ext cx="12222089" cy="957536"/>
            </a:xfrm>
            <a:prstGeom prst="rect">
              <a:avLst/>
            </a:prstGeom>
          </p:spPr>
          <p:txBody>
            <a:bodyPr wrap="square">
              <a:spAutoFit/>
            </a:bodyPr>
            <a:lstStyle/>
            <a:p>
              <a:pPr algn="ctr">
                <a:spcBef>
                  <a:spcPts val="0"/>
                </a:spcBef>
                <a:spcAft>
                  <a:spcPts val="0"/>
                </a:spcAft>
              </a:pPr>
              <a:r>
                <a:rPr lang="en-US" sz="3200" dirty="0">
                  <a:latin typeface="+mj-lt"/>
                  <a:cs typeface="Arial" panose="020B0604020202020204" pitchFamily="34" charset="0"/>
                </a:rPr>
                <a:t>Data Preparation Steps:</a:t>
              </a:r>
            </a:p>
          </p:txBody>
        </p:sp>
        <p:sp>
          <p:nvSpPr>
            <p:cNvPr id="90" name="Rectangle 89">
              <a:extLst>
                <a:ext uri="{FF2B5EF4-FFF2-40B4-BE49-F238E27FC236}">
                  <a16:creationId xmlns:a16="http://schemas.microsoft.com/office/drawing/2014/main" id="{20C19EE0-ACCE-FC4D-99F1-3686286E6A0D}"/>
                </a:ext>
              </a:extLst>
            </p:cNvPr>
            <p:cNvSpPr>
              <a:spLocks/>
            </p:cNvSpPr>
            <p:nvPr/>
          </p:nvSpPr>
          <p:spPr bwMode="auto">
            <a:xfrm>
              <a:off x="576544" y="12808366"/>
              <a:ext cx="25132554" cy="1272686"/>
            </a:xfrm>
            <a:prstGeom prst="rect">
              <a:avLst/>
            </a:prstGeom>
            <a:solidFill>
              <a:srgbClr val="009999"/>
            </a:solidFill>
            <a:ln w="12700">
              <a:solidFill>
                <a:srgbClr val="009999"/>
              </a:solidFill>
              <a:miter lim="800000"/>
              <a:headEnd/>
              <a:tailEnd/>
            </a:ln>
          </p:spPr>
          <p:txBody>
            <a:bodyPr lIns="0" tIns="0" rIns="0" bIns="0" anchor="ctr">
              <a:prstTxWarp prst="textNoShape">
                <a:avLst/>
              </a:prstTxWarp>
            </a:bodyPr>
            <a:lstStyle>
              <a:defPPr>
                <a:defRPr lang="en-US"/>
              </a:defPPr>
              <a:lvl1pPr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1pPr>
              <a:lvl2pPr marL="425224"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2pPr>
              <a:lvl3pPr marL="851928"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3pPr>
              <a:lvl4pPr marL="1278633"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4pPr>
              <a:lvl5pPr marL="1705338"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5pPr>
              <a:lvl6pPr marL="2133524"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6pPr>
              <a:lvl7pPr marL="2560229"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7pPr>
              <a:lvl8pPr marL="2986933"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8pPr>
              <a:lvl9pPr marL="3413638"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9pPr>
            </a:lstStyle>
            <a:p>
              <a:pPr algn="ctr">
                <a:lnSpc>
                  <a:spcPct val="110000"/>
                </a:lnSpc>
                <a:tabLst>
                  <a:tab pos="201793" algn="l"/>
                  <a:tab pos="404492" algn="l"/>
                  <a:tab pos="607190" algn="l"/>
                  <a:tab pos="809888" algn="l"/>
                  <a:tab pos="1012587" algn="l"/>
                  <a:tab pos="1215286" algn="l"/>
                  <a:tab pos="1417983" algn="l"/>
                  <a:tab pos="1620682" algn="l"/>
                  <a:tab pos="1823380" algn="l"/>
                  <a:tab pos="2026078" algn="l"/>
                  <a:tab pos="2228776" algn="l"/>
                  <a:tab pos="2431475" algn="l"/>
                </a:tabLst>
              </a:pPr>
              <a:r>
                <a:rPr lang="en-US" sz="4400" b="1" dirty="0">
                  <a:solidFill>
                    <a:schemeClr val="bg1"/>
                  </a:solidFill>
                  <a:latin typeface="+mj-lt"/>
                  <a:ea typeface="Verdana" pitchFamily="-108" charset="0"/>
                  <a:cs typeface="Verdana" pitchFamily="-108" charset="0"/>
                  <a:sym typeface="Verdana" pitchFamily="-108" charset="0"/>
                </a:rPr>
                <a:t>Data Analysis</a:t>
              </a:r>
            </a:p>
          </p:txBody>
        </p:sp>
      </p:grpSp>
      <p:grpSp>
        <p:nvGrpSpPr>
          <p:cNvPr id="85" name="Group 84">
            <a:extLst>
              <a:ext uri="{FF2B5EF4-FFF2-40B4-BE49-F238E27FC236}">
                <a16:creationId xmlns:a16="http://schemas.microsoft.com/office/drawing/2014/main" id="{1F7E0187-D979-E64B-A14E-192DC7776C9A}"/>
              </a:ext>
            </a:extLst>
          </p:cNvPr>
          <p:cNvGrpSpPr/>
          <p:nvPr/>
        </p:nvGrpSpPr>
        <p:grpSpPr>
          <a:xfrm>
            <a:off x="640607" y="25564999"/>
            <a:ext cx="9601200" cy="10945834"/>
            <a:chOff x="576544" y="12808368"/>
            <a:chExt cx="12222089" cy="17923186"/>
          </a:xfrm>
        </p:grpSpPr>
        <p:sp>
          <p:nvSpPr>
            <p:cNvPr id="86" name="Rectangle 85">
              <a:extLst>
                <a:ext uri="{FF2B5EF4-FFF2-40B4-BE49-F238E27FC236}">
                  <a16:creationId xmlns:a16="http://schemas.microsoft.com/office/drawing/2014/main" id="{14833AFE-0327-364A-ABFE-8728F7DEEE4F}"/>
                </a:ext>
              </a:extLst>
            </p:cNvPr>
            <p:cNvSpPr/>
            <p:nvPr/>
          </p:nvSpPr>
          <p:spPr>
            <a:xfrm>
              <a:off x="576544" y="14251840"/>
              <a:ext cx="12122028" cy="16479714"/>
            </a:xfrm>
            <a:prstGeom prst="rect">
              <a:avLst/>
            </a:prstGeom>
          </p:spPr>
          <p:txBody>
            <a:bodyPr wrap="square">
              <a:spAutoFit/>
            </a:bodyPr>
            <a:lstStyle/>
            <a:p>
              <a:pPr marL="571500" indent="-571500" algn="just">
                <a:spcBef>
                  <a:spcPts val="0"/>
                </a:spcBef>
                <a:spcAft>
                  <a:spcPts val="0"/>
                </a:spcAft>
                <a:buFont typeface="Wingdings" panose="05000000000000000000" pitchFamily="2" charset="2"/>
                <a:buChar char="Ø"/>
              </a:pPr>
              <a:r>
                <a:rPr lang="en-US" sz="3600" dirty="0">
                  <a:solidFill>
                    <a:schemeClr val="tx1"/>
                  </a:solidFill>
                  <a:latin typeface="+mj-lt"/>
                  <a:cs typeface="Arial" panose="020B0604020202020204" pitchFamily="34" charset="0"/>
                </a:rPr>
                <a:t>EMS Dataset</a:t>
              </a:r>
            </a:p>
            <a:p>
              <a:pPr marL="975463" lvl="1" indent="-571500" algn="just">
                <a:spcBef>
                  <a:spcPts val="0"/>
                </a:spcBef>
                <a:spcAft>
                  <a:spcPts val="0"/>
                </a:spcAft>
                <a:buFont typeface="Wingdings" panose="05000000000000000000" pitchFamily="2" charset="2"/>
                <a:buChar char="v"/>
              </a:pPr>
              <a:r>
                <a:rPr lang="en-US" sz="3600" dirty="0">
                  <a:solidFill>
                    <a:schemeClr val="tx1"/>
                  </a:solidFill>
                  <a:latin typeface="+mj-lt"/>
                  <a:cs typeface="Arial" panose="020B0604020202020204" pitchFamily="34" charset="0"/>
                </a:rPr>
                <a:t>Provided by Fire Department of New York City</a:t>
              </a:r>
            </a:p>
            <a:p>
              <a:pPr marL="975463" lvl="1" indent="-571500" algn="just">
                <a:spcBef>
                  <a:spcPts val="0"/>
                </a:spcBef>
                <a:spcAft>
                  <a:spcPts val="0"/>
                </a:spcAft>
                <a:buFont typeface="Wingdings" panose="05000000000000000000" pitchFamily="2" charset="2"/>
                <a:buChar char="v"/>
              </a:pPr>
              <a:r>
                <a:rPr lang="en-US" sz="3600" dirty="0">
                  <a:solidFill>
                    <a:schemeClr val="tx1"/>
                  </a:solidFill>
                  <a:latin typeface="+mj-lt"/>
                  <a:cs typeface="Arial" panose="020B0604020202020204" pitchFamily="34" charset="0"/>
                </a:rPr>
                <a:t>11863759 number of rows</a:t>
              </a:r>
            </a:p>
            <a:p>
              <a:pPr marL="975463" lvl="1" indent="-571500" algn="just">
                <a:spcBef>
                  <a:spcPts val="0"/>
                </a:spcBef>
                <a:spcAft>
                  <a:spcPts val="0"/>
                </a:spcAft>
                <a:buFont typeface="Wingdings" panose="05000000000000000000" pitchFamily="2" charset="2"/>
                <a:buChar char="v"/>
              </a:pPr>
              <a:r>
                <a:rPr lang="en-US" sz="3600" dirty="0">
                  <a:solidFill>
                    <a:schemeClr val="tx1"/>
                  </a:solidFill>
                  <a:latin typeface="+mj-lt"/>
                  <a:cs typeface="Arial" panose="020B0604020202020204" pitchFamily="34" charset="0"/>
                </a:rPr>
                <a:t>32 number of columns</a:t>
              </a:r>
            </a:p>
            <a:p>
              <a:pPr marL="975463" lvl="1" indent="-571500" algn="just">
                <a:spcBef>
                  <a:spcPts val="0"/>
                </a:spcBef>
                <a:spcAft>
                  <a:spcPts val="0"/>
                </a:spcAft>
                <a:buFont typeface="Wingdings" panose="05000000000000000000" pitchFamily="2" charset="2"/>
                <a:buChar char="v"/>
              </a:pPr>
              <a:r>
                <a:rPr lang="en-US" sz="3600" dirty="0">
                  <a:solidFill>
                    <a:schemeClr val="tx1"/>
                  </a:solidFill>
                  <a:latin typeface="+mj-lt"/>
                  <a:cs typeface="Arial" panose="020B0604020202020204" pitchFamily="34" charset="0"/>
                </a:rPr>
                <a:t>The target column to be predicted using various machine learning regression models is INCIDENT_RESPONSE_SECONDS_QY</a:t>
              </a:r>
            </a:p>
            <a:p>
              <a:pPr marL="975463" lvl="1" indent="-571500" algn="just">
                <a:spcBef>
                  <a:spcPts val="0"/>
                </a:spcBef>
                <a:spcAft>
                  <a:spcPts val="0"/>
                </a:spcAft>
                <a:buFont typeface="Wingdings" panose="05000000000000000000" pitchFamily="2" charset="2"/>
                <a:buChar char="v"/>
              </a:pPr>
              <a:endParaRPr lang="en-US" sz="3600" dirty="0">
                <a:solidFill>
                  <a:schemeClr val="tx1"/>
                </a:solidFill>
                <a:latin typeface="+mj-lt"/>
                <a:cs typeface="Arial" panose="020B0604020202020204" pitchFamily="34" charset="0"/>
              </a:endParaRPr>
            </a:p>
            <a:p>
              <a:pPr marL="571500" indent="-571500" algn="just">
                <a:spcBef>
                  <a:spcPts val="0"/>
                </a:spcBef>
                <a:spcAft>
                  <a:spcPts val="0"/>
                </a:spcAft>
                <a:buFont typeface="Wingdings" panose="05000000000000000000" pitchFamily="2" charset="2"/>
                <a:buChar char="Ø"/>
              </a:pPr>
              <a:r>
                <a:rPr lang="en-US" sz="3600" dirty="0">
                  <a:solidFill>
                    <a:schemeClr val="tx1"/>
                  </a:solidFill>
                  <a:latin typeface="+mj-lt"/>
                  <a:cs typeface="Arial" panose="020B0604020202020204" pitchFamily="34" charset="0"/>
                </a:rPr>
                <a:t>Weather Dataset</a:t>
              </a:r>
            </a:p>
            <a:p>
              <a:pPr marL="975463" lvl="1" indent="-571500" algn="just">
                <a:spcBef>
                  <a:spcPts val="0"/>
                </a:spcBef>
                <a:spcAft>
                  <a:spcPts val="0"/>
                </a:spcAft>
                <a:buFont typeface="Wingdings" panose="05000000000000000000" pitchFamily="2" charset="2"/>
                <a:buChar char="v"/>
              </a:pPr>
              <a:r>
                <a:rPr lang="en-US" sz="3600" dirty="0">
                  <a:solidFill>
                    <a:schemeClr val="tx1"/>
                  </a:solidFill>
                  <a:latin typeface="+mj-lt"/>
                  <a:cs typeface="Arial" panose="020B0604020202020204" pitchFamily="34" charset="0"/>
                </a:rPr>
                <a:t>Provided by Global Historical Climatology Network</a:t>
              </a:r>
            </a:p>
            <a:p>
              <a:pPr marL="975463" lvl="1" indent="-571500" algn="just">
                <a:spcBef>
                  <a:spcPts val="0"/>
                </a:spcBef>
                <a:spcAft>
                  <a:spcPts val="0"/>
                </a:spcAft>
                <a:buFont typeface="Wingdings" panose="05000000000000000000" pitchFamily="2" charset="2"/>
                <a:buChar char="v"/>
              </a:pPr>
              <a:r>
                <a:rPr lang="en-US" sz="3600" dirty="0">
                  <a:solidFill>
                    <a:schemeClr val="tx1"/>
                  </a:solidFill>
                  <a:latin typeface="+mj-lt"/>
                  <a:cs typeface="Arial" panose="020B0604020202020204" pitchFamily="34" charset="0"/>
                </a:rPr>
                <a:t>3288 number of rows</a:t>
              </a:r>
            </a:p>
            <a:p>
              <a:pPr marL="975463" lvl="1" indent="-571500" algn="just">
                <a:spcBef>
                  <a:spcPts val="0"/>
                </a:spcBef>
                <a:spcAft>
                  <a:spcPts val="0"/>
                </a:spcAft>
                <a:buFont typeface="Wingdings" panose="05000000000000000000" pitchFamily="2" charset="2"/>
                <a:buChar char="v"/>
              </a:pPr>
              <a:r>
                <a:rPr lang="en-US" sz="3600" dirty="0">
                  <a:solidFill>
                    <a:schemeClr val="tx1"/>
                  </a:solidFill>
                  <a:latin typeface="+mj-lt"/>
                  <a:cs typeface="Arial" panose="020B0604020202020204" pitchFamily="34" charset="0"/>
                </a:rPr>
                <a:t>34 number of columns</a:t>
              </a:r>
            </a:p>
            <a:p>
              <a:pPr marL="975463" lvl="1" indent="-571500" algn="just">
                <a:spcBef>
                  <a:spcPts val="0"/>
                </a:spcBef>
                <a:spcAft>
                  <a:spcPts val="0"/>
                </a:spcAft>
                <a:buFont typeface="Wingdings" panose="05000000000000000000" pitchFamily="2" charset="2"/>
                <a:buChar char="v"/>
              </a:pPr>
              <a:r>
                <a:rPr lang="en-US" sz="3600" dirty="0">
                  <a:solidFill>
                    <a:schemeClr val="tx1"/>
                  </a:solidFill>
                  <a:latin typeface="+mj-lt"/>
                  <a:cs typeface="Arial" panose="020B0604020202020204" pitchFamily="34" charset="0"/>
                </a:rPr>
                <a:t>Weather on a particular date is used to link these datasets. Datasets are joined using INCIDENT_DT column of EMS and DATE column of Weather dataset</a:t>
              </a:r>
            </a:p>
          </p:txBody>
        </p:sp>
        <p:sp>
          <p:nvSpPr>
            <p:cNvPr id="87" name="Rectangle 86">
              <a:extLst>
                <a:ext uri="{FF2B5EF4-FFF2-40B4-BE49-F238E27FC236}">
                  <a16:creationId xmlns:a16="http://schemas.microsoft.com/office/drawing/2014/main" id="{6E21DAFF-E9BE-0249-A666-5FCD7EC1DC4F}"/>
                </a:ext>
              </a:extLst>
            </p:cNvPr>
            <p:cNvSpPr>
              <a:spLocks/>
            </p:cNvSpPr>
            <p:nvPr/>
          </p:nvSpPr>
          <p:spPr bwMode="auto">
            <a:xfrm>
              <a:off x="576544" y="12808368"/>
              <a:ext cx="12222089" cy="1272687"/>
            </a:xfrm>
            <a:prstGeom prst="rect">
              <a:avLst/>
            </a:prstGeom>
            <a:solidFill>
              <a:srgbClr val="009999"/>
            </a:solidFill>
            <a:ln w="12700">
              <a:solidFill>
                <a:srgbClr val="009999"/>
              </a:solidFill>
              <a:miter lim="800000"/>
              <a:headEnd/>
              <a:tailEnd/>
            </a:ln>
          </p:spPr>
          <p:txBody>
            <a:bodyPr lIns="0" tIns="0" rIns="0" bIns="0" anchor="ctr">
              <a:prstTxWarp prst="textNoShape">
                <a:avLst/>
              </a:prstTxWarp>
            </a:bodyPr>
            <a:lstStyle>
              <a:defPPr>
                <a:defRPr lang="en-US"/>
              </a:defPPr>
              <a:lvl1pPr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1pPr>
              <a:lvl2pPr marL="425224"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2pPr>
              <a:lvl3pPr marL="851928"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3pPr>
              <a:lvl4pPr marL="1278633"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4pPr>
              <a:lvl5pPr marL="1705338"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5pPr>
              <a:lvl6pPr marL="2133524"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6pPr>
              <a:lvl7pPr marL="2560229"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7pPr>
              <a:lvl8pPr marL="2986933"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8pPr>
              <a:lvl9pPr marL="3413638"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9pPr>
            </a:lstStyle>
            <a:p>
              <a:pPr algn="ctr">
                <a:lnSpc>
                  <a:spcPct val="110000"/>
                </a:lnSpc>
                <a:tabLst>
                  <a:tab pos="201793" algn="l"/>
                  <a:tab pos="404492" algn="l"/>
                  <a:tab pos="607190" algn="l"/>
                  <a:tab pos="809888" algn="l"/>
                  <a:tab pos="1012587" algn="l"/>
                  <a:tab pos="1215286" algn="l"/>
                  <a:tab pos="1417983" algn="l"/>
                  <a:tab pos="1620682" algn="l"/>
                  <a:tab pos="1823380" algn="l"/>
                  <a:tab pos="2026078" algn="l"/>
                  <a:tab pos="2228776" algn="l"/>
                  <a:tab pos="2431475" algn="l"/>
                </a:tabLst>
              </a:pPr>
              <a:r>
                <a:rPr lang="en-US" sz="4400" b="1" dirty="0">
                  <a:solidFill>
                    <a:schemeClr val="bg1"/>
                  </a:solidFill>
                  <a:latin typeface="+mj-lt"/>
                  <a:ea typeface="Verdana" pitchFamily="-108" charset="0"/>
                  <a:cs typeface="Verdana" pitchFamily="-108" charset="0"/>
                  <a:sym typeface="Verdana" pitchFamily="-108" charset="0"/>
                </a:rPr>
                <a:t>Data Sets </a:t>
              </a:r>
            </a:p>
          </p:txBody>
        </p:sp>
      </p:grpSp>
      <p:pic>
        <p:nvPicPr>
          <p:cNvPr id="76" name="Picture 75">
            <a:extLst>
              <a:ext uri="{FF2B5EF4-FFF2-40B4-BE49-F238E27FC236}">
                <a16:creationId xmlns:a16="http://schemas.microsoft.com/office/drawing/2014/main" id="{484792E5-0965-E942-B24B-339EE90BBC34}"/>
              </a:ext>
            </a:extLst>
          </p:cNvPr>
          <p:cNvPicPr>
            <a:picLocks noChangeAspect="1"/>
          </p:cNvPicPr>
          <p:nvPr/>
        </p:nvPicPr>
        <p:blipFill>
          <a:blip r:embed="rId5"/>
          <a:stretch>
            <a:fillRect/>
          </a:stretch>
        </p:blipFill>
        <p:spPr>
          <a:xfrm>
            <a:off x="27142281" y="2578418"/>
            <a:ext cx="3060700" cy="990600"/>
          </a:xfrm>
          <a:prstGeom prst="rect">
            <a:avLst/>
          </a:prstGeom>
        </p:spPr>
      </p:pic>
      <p:pic>
        <p:nvPicPr>
          <p:cNvPr id="77" name="Picture 76">
            <a:extLst>
              <a:ext uri="{FF2B5EF4-FFF2-40B4-BE49-F238E27FC236}">
                <a16:creationId xmlns:a16="http://schemas.microsoft.com/office/drawing/2014/main" id="{4AA0CC0F-F595-7A48-AF5B-EB22DBBCEC89}"/>
              </a:ext>
            </a:extLst>
          </p:cNvPr>
          <p:cNvPicPr>
            <a:picLocks noChangeAspect="1"/>
          </p:cNvPicPr>
          <p:nvPr/>
        </p:nvPicPr>
        <p:blipFill>
          <a:blip r:embed="rId6"/>
          <a:stretch>
            <a:fillRect/>
          </a:stretch>
        </p:blipFill>
        <p:spPr>
          <a:xfrm>
            <a:off x="26075481" y="926227"/>
            <a:ext cx="4249229" cy="1207167"/>
          </a:xfrm>
          <a:prstGeom prst="rect">
            <a:avLst/>
          </a:prstGeom>
        </p:spPr>
      </p:pic>
      <p:grpSp>
        <p:nvGrpSpPr>
          <p:cNvPr id="13" name="Group 12">
            <a:extLst>
              <a:ext uri="{FF2B5EF4-FFF2-40B4-BE49-F238E27FC236}">
                <a16:creationId xmlns:a16="http://schemas.microsoft.com/office/drawing/2014/main" id="{B7B65183-CAC5-717C-0D77-3167A0ACA75F}"/>
              </a:ext>
            </a:extLst>
          </p:cNvPr>
          <p:cNvGrpSpPr/>
          <p:nvPr/>
        </p:nvGrpSpPr>
        <p:grpSpPr>
          <a:xfrm>
            <a:off x="10530681" y="25565000"/>
            <a:ext cx="10076148" cy="10513661"/>
            <a:chOff x="476083" y="23646343"/>
            <a:chExt cx="10076148" cy="10513661"/>
          </a:xfrm>
        </p:grpSpPr>
        <p:grpSp>
          <p:nvGrpSpPr>
            <p:cNvPr id="20" name="Group 19">
              <a:extLst>
                <a:ext uri="{FF2B5EF4-FFF2-40B4-BE49-F238E27FC236}">
                  <a16:creationId xmlns:a16="http://schemas.microsoft.com/office/drawing/2014/main" id="{CF6D0D0B-6C01-565A-06C6-3A1AF3ACF35C}"/>
                </a:ext>
              </a:extLst>
            </p:cNvPr>
            <p:cNvGrpSpPr/>
            <p:nvPr/>
          </p:nvGrpSpPr>
          <p:grpSpPr>
            <a:xfrm>
              <a:off x="644409" y="23646343"/>
              <a:ext cx="9601200" cy="2431328"/>
              <a:chOff x="576544" y="12808368"/>
              <a:chExt cx="12222089" cy="3981163"/>
            </a:xfrm>
          </p:grpSpPr>
          <p:sp>
            <p:nvSpPr>
              <p:cNvPr id="41" name="Rectangle 40">
                <a:extLst>
                  <a:ext uri="{FF2B5EF4-FFF2-40B4-BE49-F238E27FC236}">
                    <a16:creationId xmlns:a16="http://schemas.microsoft.com/office/drawing/2014/main" id="{3AF42A2B-4354-017C-5D3B-EDD3F7EAE216}"/>
                  </a:ext>
                </a:extLst>
              </p:cNvPr>
              <p:cNvSpPr/>
              <p:nvPr/>
            </p:nvSpPr>
            <p:spPr>
              <a:xfrm>
                <a:off x="576544" y="14219301"/>
                <a:ext cx="12222089" cy="2570230"/>
              </a:xfrm>
              <a:prstGeom prst="rect">
                <a:avLst/>
              </a:prstGeom>
            </p:spPr>
            <p:txBody>
              <a:bodyPr wrap="square">
                <a:spAutoFit/>
              </a:bodyPr>
              <a:lstStyle/>
              <a:p>
                <a:pPr marL="457200" indent="-457200" algn="just">
                  <a:spcBef>
                    <a:spcPts val="0"/>
                  </a:spcBef>
                  <a:spcAft>
                    <a:spcPts val="0"/>
                  </a:spcAft>
                  <a:buAutoNum type="arabicPeriod"/>
                </a:pPr>
                <a:r>
                  <a:rPr lang="en-US" sz="3200" b="1" dirty="0">
                    <a:solidFill>
                      <a:srgbClr val="FF0000"/>
                    </a:solidFill>
                    <a:latin typeface="+mj-lt"/>
                    <a:cs typeface="Arial" panose="020B0604020202020204" pitchFamily="34" charset="0"/>
                  </a:rPr>
                  <a:t>Each variable forms a column</a:t>
                </a:r>
              </a:p>
              <a:p>
                <a:pPr marL="457200" indent="-457200" algn="just">
                  <a:spcBef>
                    <a:spcPts val="0"/>
                  </a:spcBef>
                  <a:spcAft>
                    <a:spcPts val="0"/>
                  </a:spcAft>
                  <a:buAutoNum type="arabicPeriod"/>
                </a:pPr>
                <a:r>
                  <a:rPr lang="en-US" sz="3200" b="1" dirty="0">
                    <a:solidFill>
                      <a:srgbClr val="FF0000"/>
                    </a:solidFill>
                    <a:latin typeface="+mj-lt"/>
                    <a:cs typeface="Arial" panose="020B0604020202020204" pitchFamily="34" charset="0"/>
                  </a:rPr>
                  <a:t>Each observation forms a row</a:t>
                </a:r>
              </a:p>
              <a:p>
                <a:pPr marL="457200" indent="-457200" algn="just">
                  <a:spcBef>
                    <a:spcPts val="0"/>
                  </a:spcBef>
                  <a:spcAft>
                    <a:spcPts val="0"/>
                  </a:spcAft>
                  <a:buAutoNum type="arabicPeriod"/>
                </a:pPr>
                <a:r>
                  <a:rPr lang="en-US" sz="3200" b="1" dirty="0">
                    <a:solidFill>
                      <a:srgbClr val="FF0000"/>
                    </a:solidFill>
                    <a:latin typeface="+mj-lt"/>
                    <a:cs typeface="Arial" panose="020B0604020202020204" pitchFamily="34" charset="0"/>
                  </a:rPr>
                  <a:t>Each type of observational unit forms a table</a:t>
                </a:r>
              </a:p>
            </p:txBody>
          </p:sp>
          <p:sp>
            <p:nvSpPr>
              <p:cNvPr id="56" name="Rectangle 55">
                <a:extLst>
                  <a:ext uri="{FF2B5EF4-FFF2-40B4-BE49-F238E27FC236}">
                    <a16:creationId xmlns:a16="http://schemas.microsoft.com/office/drawing/2014/main" id="{E5BF5720-C9F3-4E32-8C65-86290F280493}"/>
                  </a:ext>
                </a:extLst>
              </p:cNvPr>
              <p:cNvSpPr>
                <a:spLocks/>
              </p:cNvSpPr>
              <p:nvPr/>
            </p:nvSpPr>
            <p:spPr bwMode="auto">
              <a:xfrm>
                <a:off x="576544" y="12808368"/>
                <a:ext cx="12222089" cy="1272687"/>
              </a:xfrm>
              <a:prstGeom prst="rect">
                <a:avLst/>
              </a:prstGeom>
              <a:solidFill>
                <a:srgbClr val="009999"/>
              </a:solidFill>
              <a:ln w="12700">
                <a:solidFill>
                  <a:srgbClr val="009999"/>
                </a:solidFill>
                <a:miter lim="800000"/>
                <a:headEnd/>
                <a:tailEnd/>
              </a:ln>
            </p:spPr>
            <p:txBody>
              <a:bodyPr lIns="0" tIns="0" rIns="0" bIns="0" anchor="ctr">
                <a:prstTxWarp prst="textNoShape">
                  <a:avLst/>
                </a:prstTxWarp>
              </a:bodyPr>
              <a:lstStyle>
                <a:defPPr>
                  <a:defRPr lang="en-US"/>
                </a:defPPr>
                <a:lvl1pPr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1pPr>
                <a:lvl2pPr marL="425224"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2pPr>
                <a:lvl3pPr marL="851928"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3pPr>
                <a:lvl4pPr marL="1278633"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4pPr>
                <a:lvl5pPr marL="1705338"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5pPr>
                <a:lvl6pPr marL="2133524"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6pPr>
                <a:lvl7pPr marL="2560229"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7pPr>
                <a:lvl8pPr marL="2986933"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8pPr>
                <a:lvl9pPr marL="3413638"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9pPr>
              </a:lstStyle>
              <a:p>
                <a:pPr algn="ctr">
                  <a:lnSpc>
                    <a:spcPct val="110000"/>
                  </a:lnSpc>
                  <a:tabLst>
                    <a:tab pos="201793" algn="l"/>
                    <a:tab pos="404492" algn="l"/>
                    <a:tab pos="607190" algn="l"/>
                    <a:tab pos="809888" algn="l"/>
                    <a:tab pos="1012587" algn="l"/>
                    <a:tab pos="1215286" algn="l"/>
                    <a:tab pos="1417983" algn="l"/>
                    <a:tab pos="1620682" algn="l"/>
                    <a:tab pos="1823380" algn="l"/>
                    <a:tab pos="2026078" algn="l"/>
                    <a:tab pos="2228776" algn="l"/>
                    <a:tab pos="2431475" algn="l"/>
                  </a:tabLst>
                </a:pPr>
                <a:r>
                  <a:rPr lang="en-US" sz="4400" b="1" dirty="0">
                    <a:solidFill>
                      <a:schemeClr val="bg1"/>
                    </a:solidFill>
                    <a:latin typeface="+mj-lt"/>
                    <a:ea typeface="Verdana" pitchFamily="-108" charset="0"/>
                    <a:cs typeface="Verdana" pitchFamily="-108" charset="0"/>
                    <a:sym typeface="Verdana" pitchFamily="-108" charset="0"/>
                  </a:rPr>
                  <a:t>Results</a:t>
                </a:r>
                <a:r>
                  <a:rPr lang="en-US" sz="4000" b="1" dirty="0">
                    <a:solidFill>
                      <a:schemeClr val="bg1"/>
                    </a:solidFill>
                    <a:latin typeface="+mj-lt"/>
                    <a:ea typeface="Verdana" pitchFamily="-108" charset="0"/>
                    <a:cs typeface="Verdana" pitchFamily="-108" charset="0"/>
                    <a:sym typeface="Verdana" pitchFamily="-108" charset="0"/>
                  </a:rPr>
                  <a:t> </a:t>
                </a:r>
              </a:p>
            </p:txBody>
          </p:sp>
        </p:grpSp>
        <p:pic>
          <p:nvPicPr>
            <p:cNvPr id="30" name="Picture 29">
              <a:extLst>
                <a:ext uri="{FF2B5EF4-FFF2-40B4-BE49-F238E27FC236}">
                  <a16:creationId xmlns:a16="http://schemas.microsoft.com/office/drawing/2014/main" id="{957B62A1-BDB4-FA59-DD3F-9607D47D4E9F}"/>
                </a:ext>
              </a:extLst>
            </p:cNvPr>
            <p:cNvPicPr>
              <a:picLocks noChangeAspect="1"/>
            </p:cNvPicPr>
            <p:nvPr/>
          </p:nvPicPr>
          <p:blipFill>
            <a:blip r:embed="rId7"/>
            <a:stretch>
              <a:fillRect/>
            </a:stretch>
          </p:blipFill>
          <p:spPr>
            <a:xfrm>
              <a:off x="476083" y="26523090"/>
              <a:ext cx="8317661" cy="2857211"/>
            </a:xfrm>
            <a:prstGeom prst="rect">
              <a:avLst/>
            </a:prstGeom>
          </p:spPr>
        </p:pic>
        <p:pic>
          <p:nvPicPr>
            <p:cNvPr id="31" name="Picture 30">
              <a:extLst>
                <a:ext uri="{FF2B5EF4-FFF2-40B4-BE49-F238E27FC236}">
                  <a16:creationId xmlns:a16="http://schemas.microsoft.com/office/drawing/2014/main" id="{DF7E3281-2699-43F0-5647-2C2C1BE4C6F4}"/>
                </a:ext>
              </a:extLst>
            </p:cNvPr>
            <p:cNvPicPr>
              <a:picLocks noChangeAspect="1"/>
            </p:cNvPicPr>
            <p:nvPr/>
          </p:nvPicPr>
          <p:blipFill>
            <a:blip r:embed="rId8"/>
            <a:stretch>
              <a:fillRect/>
            </a:stretch>
          </p:blipFill>
          <p:spPr>
            <a:xfrm>
              <a:off x="1612895" y="29926263"/>
              <a:ext cx="5644988" cy="4233741"/>
            </a:xfrm>
            <a:prstGeom prst="rect">
              <a:avLst/>
            </a:prstGeom>
          </p:spPr>
        </p:pic>
        <p:sp>
          <p:nvSpPr>
            <p:cNvPr id="32" name="TextBox 31">
              <a:extLst>
                <a:ext uri="{FF2B5EF4-FFF2-40B4-BE49-F238E27FC236}">
                  <a16:creationId xmlns:a16="http://schemas.microsoft.com/office/drawing/2014/main" id="{A5FE8239-9142-BCCD-EE17-399641E1A11B}"/>
                </a:ext>
              </a:extLst>
            </p:cNvPr>
            <p:cNvSpPr txBox="1"/>
            <p:nvPr/>
          </p:nvSpPr>
          <p:spPr>
            <a:xfrm>
              <a:off x="3273075" y="26168980"/>
              <a:ext cx="2225289" cy="584775"/>
            </a:xfrm>
            <a:prstGeom prst="rect">
              <a:avLst/>
            </a:prstGeom>
            <a:noFill/>
          </p:spPr>
          <p:txBody>
            <a:bodyPr wrap="none" rtlCol="0">
              <a:spAutoFit/>
            </a:bodyPr>
            <a:lstStyle/>
            <a:p>
              <a:r>
                <a:rPr lang="en-US" sz="3200" dirty="0">
                  <a:latin typeface="+mj-lt"/>
                  <a:cs typeface="Arial" panose="020B0604020202020204" pitchFamily="34" charset="0"/>
                </a:rPr>
                <a:t>Untidy table</a:t>
              </a:r>
            </a:p>
          </p:txBody>
        </p:sp>
        <p:sp>
          <p:nvSpPr>
            <p:cNvPr id="34" name="TextBox 33">
              <a:extLst>
                <a:ext uri="{FF2B5EF4-FFF2-40B4-BE49-F238E27FC236}">
                  <a16:creationId xmlns:a16="http://schemas.microsoft.com/office/drawing/2014/main" id="{4912DEF5-69EF-D5EA-890A-5C6F22926E40}"/>
                </a:ext>
              </a:extLst>
            </p:cNvPr>
            <p:cNvSpPr txBox="1"/>
            <p:nvPr/>
          </p:nvSpPr>
          <p:spPr>
            <a:xfrm>
              <a:off x="8658764" y="27388180"/>
              <a:ext cx="1893467" cy="5262979"/>
            </a:xfrm>
            <a:prstGeom prst="rect">
              <a:avLst/>
            </a:prstGeom>
            <a:noFill/>
          </p:spPr>
          <p:txBody>
            <a:bodyPr wrap="none" rtlCol="0">
              <a:spAutoFit/>
            </a:bodyPr>
            <a:lstStyle/>
            <a:p>
              <a:r>
                <a:rPr lang="en-US" sz="3200" dirty="0">
                  <a:latin typeface="+mj-lt"/>
                  <a:cs typeface="Arial" panose="020B0604020202020204" pitchFamily="34" charset="0"/>
                </a:rPr>
                <a:t>Better for </a:t>
              </a:r>
            </a:p>
            <a:p>
              <a:r>
                <a:rPr lang="en-US" sz="3200" dirty="0">
                  <a:latin typeface="+mj-lt"/>
                  <a:cs typeface="Arial" panose="020B0604020202020204" pitchFamily="34" charset="0"/>
                </a:rPr>
                <a:t>reporting  </a:t>
              </a:r>
            </a:p>
            <a:p>
              <a:endParaRPr lang="en-US" sz="2600" dirty="0">
                <a:latin typeface="+mj-lt"/>
                <a:cs typeface="Arial" panose="020B0604020202020204" pitchFamily="34" charset="0"/>
              </a:endParaRPr>
            </a:p>
            <a:p>
              <a:endParaRPr lang="en-US" sz="2600" dirty="0">
                <a:latin typeface="+mj-lt"/>
                <a:cs typeface="Arial" panose="020B0604020202020204" pitchFamily="34" charset="0"/>
              </a:endParaRPr>
            </a:p>
            <a:p>
              <a:endParaRPr lang="en-US" sz="2600" dirty="0">
                <a:latin typeface="+mj-lt"/>
                <a:cs typeface="Arial" panose="020B0604020202020204" pitchFamily="34" charset="0"/>
              </a:endParaRPr>
            </a:p>
            <a:p>
              <a:endParaRPr lang="en-US" sz="2600" dirty="0">
                <a:latin typeface="+mj-lt"/>
                <a:cs typeface="Arial" panose="020B0604020202020204" pitchFamily="34" charset="0"/>
              </a:endParaRPr>
            </a:p>
            <a:p>
              <a:endParaRPr lang="en-US" sz="2600" dirty="0">
                <a:latin typeface="+mj-lt"/>
                <a:cs typeface="Arial" panose="020B0604020202020204" pitchFamily="34" charset="0"/>
              </a:endParaRPr>
            </a:p>
            <a:p>
              <a:endParaRPr lang="en-US" sz="2600" dirty="0">
                <a:latin typeface="+mj-lt"/>
                <a:cs typeface="Arial" panose="020B0604020202020204" pitchFamily="34" charset="0"/>
              </a:endParaRPr>
            </a:p>
            <a:p>
              <a:endParaRPr lang="en-US" sz="2600" dirty="0">
                <a:latin typeface="+mj-lt"/>
                <a:cs typeface="Arial" panose="020B0604020202020204" pitchFamily="34" charset="0"/>
              </a:endParaRPr>
            </a:p>
            <a:p>
              <a:endParaRPr lang="en-US" sz="2600" dirty="0">
                <a:latin typeface="+mj-lt"/>
                <a:cs typeface="Arial" panose="020B0604020202020204" pitchFamily="34" charset="0"/>
              </a:endParaRPr>
            </a:p>
            <a:p>
              <a:r>
                <a:rPr lang="en-US" sz="3200" dirty="0">
                  <a:latin typeface="+mj-lt"/>
                  <a:cs typeface="Arial" panose="020B0604020202020204" pitchFamily="34" charset="0"/>
                </a:rPr>
                <a:t>Better for </a:t>
              </a:r>
            </a:p>
            <a:p>
              <a:r>
                <a:rPr lang="en-US" sz="3200" dirty="0">
                  <a:latin typeface="+mj-lt"/>
                  <a:cs typeface="Arial" panose="020B0604020202020204" pitchFamily="34" charset="0"/>
                </a:rPr>
                <a:t>analysis</a:t>
              </a:r>
            </a:p>
          </p:txBody>
        </p:sp>
        <p:sp>
          <p:nvSpPr>
            <p:cNvPr id="38" name="TextBox 37">
              <a:extLst>
                <a:ext uri="{FF2B5EF4-FFF2-40B4-BE49-F238E27FC236}">
                  <a16:creationId xmlns:a16="http://schemas.microsoft.com/office/drawing/2014/main" id="{7BB00E73-37E6-A3C3-B46A-F46CC4DAF4EE}"/>
                </a:ext>
              </a:extLst>
            </p:cNvPr>
            <p:cNvSpPr txBox="1"/>
            <p:nvPr/>
          </p:nvSpPr>
          <p:spPr>
            <a:xfrm>
              <a:off x="3460996" y="29394205"/>
              <a:ext cx="1845377" cy="584775"/>
            </a:xfrm>
            <a:prstGeom prst="rect">
              <a:avLst/>
            </a:prstGeom>
            <a:noFill/>
          </p:spPr>
          <p:txBody>
            <a:bodyPr wrap="none" rtlCol="0">
              <a:spAutoFit/>
            </a:bodyPr>
            <a:lstStyle/>
            <a:p>
              <a:r>
                <a:rPr lang="en-US" sz="3200" dirty="0">
                  <a:latin typeface="+mj-lt"/>
                  <a:cs typeface="Arial" panose="020B0604020202020204" pitchFamily="34" charset="0"/>
                </a:rPr>
                <a:t>Tidy table</a:t>
              </a:r>
            </a:p>
          </p:txBody>
        </p:sp>
      </p:grpSp>
      <p:grpSp>
        <p:nvGrpSpPr>
          <p:cNvPr id="66" name="Group 65">
            <a:extLst>
              <a:ext uri="{FF2B5EF4-FFF2-40B4-BE49-F238E27FC236}">
                <a16:creationId xmlns:a16="http://schemas.microsoft.com/office/drawing/2014/main" id="{CDEEE41F-2964-F3DC-8120-B588DEAB64DE}"/>
              </a:ext>
            </a:extLst>
          </p:cNvPr>
          <p:cNvGrpSpPr/>
          <p:nvPr/>
        </p:nvGrpSpPr>
        <p:grpSpPr>
          <a:xfrm>
            <a:off x="20626727" y="25565000"/>
            <a:ext cx="10076148" cy="10513661"/>
            <a:chOff x="476083" y="23646343"/>
            <a:chExt cx="10076148" cy="10513661"/>
          </a:xfrm>
        </p:grpSpPr>
        <p:grpSp>
          <p:nvGrpSpPr>
            <p:cNvPr id="67" name="Group 66">
              <a:extLst>
                <a:ext uri="{FF2B5EF4-FFF2-40B4-BE49-F238E27FC236}">
                  <a16:creationId xmlns:a16="http://schemas.microsoft.com/office/drawing/2014/main" id="{FCE6FEBD-4EC1-D2A0-3EB0-D178C4B0D6D2}"/>
                </a:ext>
              </a:extLst>
            </p:cNvPr>
            <p:cNvGrpSpPr/>
            <p:nvPr/>
          </p:nvGrpSpPr>
          <p:grpSpPr>
            <a:xfrm>
              <a:off x="644409" y="23646343"/>
              <a:ext cx="9601200" cy="2431328"/>
              <a:chOff x="576544" y="12808368"/>
              <a:chExt cx="12222089" cy="3981163"/>
            </a:xfrm>
          </p:grpSpPr>
          <p:sp>
            <p:nvSpPr>
              <p:cNvPr id="75" name="Rectangle 74">
                <a:extLst>
                  <a:ext uri="{FF2B5EF4-FFF2-40B4-BE49-F238E27FC236}">
                    <a16:creationId xmlns:a16="http://schemas.microsoft.com/office/drawing/2014/main" id="{BF082CDF-7938-7957-008E-CBDF48D824B6}"/>
                  </a:ext>
                </a:extLst>
              </p:cNvPr>
              <p:cNvSpPr/>
              <p:nvPr/>
            </p:nvSpPr>
            <p:spPr>
              <a:xfrm>
                <a:off x="576544" y="14219301"/>
                <a:ext cx="12222089" cy="2570230"/>
              </a:xfrm>
              <a:prstGeom prst="rect">
                <a:avLst/>
              </a:prstGeom>
            </p:spPr>
            <p:txBody>
              <a:bodyPr wrap="square">
                <a:spAutoFit/>
              </a:bodyPr>
              <a:lstStyle/>
              <a:p>
                <a:pPr marL="457200" indent="-457200" algn="just">
                  <a:spcBef>
                    <a:spcPts val="0"/>
                  </a:spcBef>
                  <a:spcAft>
                    <a:spcPts val="0"/>
                  </a:spcAft>
                  <a:buAutoNum type="arabicPeriod"/>
                </a:pPr>
                <a:r>
                  <a:rPr lang="en-US" sz="3200" b="1" dirty="0">
                    <a:solidFill>
                      <a:srgbClr val="FF0000"/>
                    </a:solidFill>
                    <a:latin typeface="+mj-lt"/>
                    <a:cs typeface="Arial" panose="020B0604020202020204" pitchFamily="34" charset="0"/>
                  </a:rPr>
                  <a:t>Each variable forms a column</a:t>
                </a:r>
              </a:p>
              <a:p>
                <a:pPr marL="457200" indent="-457200" algn="just">
                  <a:spcBef>
                    <a:spcPts val="0"/>
                  </a:spcBef>
                  <a:spcAft>
                    <a:spcPts val="0"/>
                  </a:spcAft>
                  <a:buAutoNum type="arabicPeriod"/>
                </a:pPr>
                <a:r>
                  <a:rPr lang="en-US" sz="3200" b="1" dirty="0">
                    <a:solidFill>
                      <a:srgbClr val="FF0000"/>
                    </a:solidFill>
                    <a:latin typeface="+mj-lt"/>
                    <a:cs typeface="Arial" panose="020B0604020202020204" pitchFamily="34" charset="0"/>
                  </a:rPr>
                  <a:t>Each observation forms a row</a:t>
                </a:r>
              </a:p>
              <a:p>
                <a:pPr marL="457200" indent="-457200" algn="just">
                  <a:spcBef>
                    <a:spcPts val="0"/>
                  </a:spcBef>
                  <a:spcAft>
                    <a:spcPts val="0"/>
                  </a:spcAft>
                  <a:buAutoNum type="arabicPeriod"/>
                </a:pPr>
                <a:r>
                  <a:rPr lang="en-US" sz="3200" b="1" dirty="0">
                    <a:solidFill>
                      <a:srgbClr val="FF0000"/>
                    </a:solidFill>
                    <a:latin typeface="+mj-lt"/>
                    <a:cs typeface="Arial" panose="020B0604020202020204" pitchFamily="34" charset="0"/>
                  </a:rPr>
                  <a:t>Each type of observational unit forms a table</a:t>
                </a:r>
              </a:p>
            </p:txBody>
          </p:sp>
          <p:sp>
            <p:nvSpPr>
              <p:cNvPr id="79" name="Rectangle 78">
                <a:extLst>
                  <a:ext uri="{FF2B5EF4-FFF2-40B4-BE49-F238E27FC236}">
                    <a16:creationId xmlns:a16="http://schemas.microsoft.com/office/drawing/2014/main" id="{408171E9-3326-0DAC-0131-F130E9A2EC0C}"/>
                  </a:ext>
                </a:extLst>
              </p:cNvPr>
              <p:cNvSpPr>
                <a:spLocks/>
              </p:cNvSpPr>
              <p:nvPr/>
            </p:nvSpPr>
            <p:spPr bwMode="auto">
              <a:xfrm>
                <a:off x="576544" y="12808368"/>
                <a:ext cx="12222089" cy="1272687"/>
              </a:xfrm>
              <a:prstGeom prst="rect">
                <a:avLst/>
              </a:prstGeom>
              <a:solidFill>
                <a:srgbClr val="009999"/>
              </a:solidFill>
              <a:ln w="12700">
                <a:solidFill>
                  <a:srgbClr val="009999"/>
                </a:solidFill>
                <a:miter lim="800000"/>
                <a:headEnd/>
                <a:tailEnd/>
              </a:ln>
            </p:spPr>
            <p:txBody>
              <a:bodyPr lIns="0" tIns="0" rIns="0" bIns="0" anchor="ctr">
                <a:prstTxWarp prst="textNoShape">
                  <a:avLst/>
                </a:prstTxWarp>
              </a:bodyPr>
              <a:lstStyle>
                <a:defPPr>
                  <a:defRPr lang="en-US"/>
                </a:defPPr>
                <a:lvl1pPr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1pPr>
                <a:lvl2pPr marL="425224"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2pPr>
                <a:lvl3pPr marL="851928"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3pPr>
                <a:lvl4pPr marL="1278633"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4pPr>
                <a:lvl5pPr marL="1705338"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5pPr>
                <a:lvl6pPr marL="2133524"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6pPr>
                <a:lvl7pPr marL="2560229"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7pPr>
                <a:lvl8pPr marL="2986933"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8pPr>
                <a:lvl9pPr marL="3413638"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9pPr>
              </a:lstStyle>
              <a:p>
                <a:pPr algn="ctr">
                  <a:lnSpc>
                    <a:spcPct val="110000"/>
                  </a:lnSpc>
                  <a:tabLst>
                    <a:tab pos="201793" algn="l"/>
                    <a:tab pos="404492" algn="l"/>
                    <a:tab pos="607190" algn="l"/>
                    <a:tab pos="809888" algn="l"/>
                    <a:tab pos="1012587" algn="l"/>
                    <a:tab pos="1215286" algn="l"/>
                    <a:tab pos="1417983" algn="l"/>
                    <a:tab pos="1620682" algn="l"/>
                    <a:tab pos="1823380" algn="l"/>
                    <a:tab pos="2026078" algn="l"/>
                    <a:tab pos="2228776" algn="l"/>
                    <a:tab pos="2431475" algn="l"/>
                  </a:tabLst>
                </a:pPr>
                <a:r>
                  <a:rPr lang="en-US" sz="4400" b="1" dirty="0">
                    <a:solidFill>
                      <a:schemeClr val="bg1"/>
                    </a:solidFill>
                    <a:latin typeface="+mj-lt"/>
                    <a:ea typeface="Verdana" pitchFamily="-108" charset="0"/>
                    <a:cs typeface="Verdana" pitchFamily="-108" charset="0"/>
                    <a:sym typeface="Verdana" pitchFamily="-108" charset="0"/>
                  </a:rPr>
                  <a:t>Conclusion</a:t>
                </a:r>
                <a:r>
                  <a:rPr lang="en-US" sz="4000" b="1" dirty="0">
                    <a:solidFill>
                      <a:schemeClr val="tx1"/>
                    </a:solidFill>
                    <a:latin typeface="+mj-lt"/>
                    <a:ea typeface="Verdana" pitchFamily="-108" charset="0"/>
                    <a:cs typeface="Verdana" pitchFamily="-108" charset="0"/>
                    <a:sym typeface="Verdana" pitchFamily="-108" charset="0"/>
                  </a:rPr>
                  <a:t> </a:t>
                </a:r>
              </a:p>
            </p:txBody>
          </p:sp>
        </p:grpSp>
        <p:pic>
          <p:nvPicPr>
            <p:cNvPr id="68" name="Picture 67">
              <a:extLst>
                <a:ext uri="{FF2B5EF4-FFF2-40B4-BE49-F238E27FC236}">
                  <a16:creationId xmlns:a16="http://schemas.microsoft.com/office/drawing/2014/main" id="{64CC689D-B149-F400-8B26-54F3B12D6C80}"/>
                </a:ext>
              </a:extLst>
            </p:cNvPr>
            <p:cNvPicPr>
              <a:picLocks noChangeAspect="1"/>
            </p:cNvPicPr>
            <p:nvPr/>
          </p:nvPicPr>
          <p:blipFill>
            <a:blip r:embed="rId7"/>
            <a:stretch>
              <a:fillRect/>
            </a:stretch>
          </p:blipFill>
          <p:spPr>
            <a:xfrm>
              <a:off x="476083" y="26523090"/>
              <a:ext cx="8317661" cy="2857211"/>
            </a:xfrm>
            <a:prstGeom prst="rect">
              <a:avLst/>
            </a:prstGeom>
          </p:spPr>
        </p:pic>
        <p:pic>
          <p:nvPicPr>
            <p:cNvPr id="69" name="Picture 68">
              <a:extLst>
                <a:ext uri="{FF2B5EF4-FFF2-40B4-BE49-F238E27FC236}">
                  <a16:creationId xmlns:a16="http://schemas.microsoft.com/office/drawing/2014/main" id="{17338179-D7F9-C5A8-3A79-250FD9B019FF}"/>
                </a:ext>
              </a:extLst>
            </p:cNvPr>
            <p:cNvPicPr>
              <a:picLocks noChangeAspect="1"/>
            </p:cNvPicPr>
            <p:nvPr/>
          </p:nvPicPr>
          <p:blipFill>
            <a:blip r:embed="rId8"/>
            <a:stretch>
              <a:fillRect/>
            </a:stretch>
          </p:blipFill>
          <p:spPr>
            <a:xfrm>
              <a:off x="1612895" y="29926263"/>
              <a:ext cx="5644988" cy="4233741"/>
            </a:xfrm>
            <a:prstGeom prst="rect">
              <a:avLst/>
            </a:prstGeom>
          </p:spPr>
        </p:pic>
        <p:sp>
          <p:nvSpPr>
            <p:cNvPr id="71" name="TextBox 70">
              <a:extLst>
                <a:ext uri="{FF2B5EF4-FFF2-40B4-BE49-F238E27FC236}">
                  <a16:creationId xmlns:a16="http://schemas.microsoft.com/office/drawing/2014/main" id="{A17D06FF-DAB7-EB6E-1CC9-2CE2E4690309}"/>
                </a:ext>
              </a:extLst>
            </p:cNvPr>
            <p:cNvSpPr txBox="1"/>
            <p:nvPr/>
          </p:nvSpPr>
          <p:spPr>
            <a:xfrm>
              <a:off x="3273075" y="26168980"/>
              <a:ext cx="2225289" cy="584775"/>
            </a:xfrm>
            <a:prstGeom prst="rect">
              <a:avLst/>
            </a:prstGeom>
            <a:noFill/>
          </p:spPr>
          <p:txBody>
            <a:bodyPr wrap="none" rtlCol="0">
              <a:spAutoFit/>
            </a:bodyPr>
            <a:lstStyle/>
            <a:p>
              <a:r>
                <a:rPr lang="en-US" sz="3200" dirty="0">
                  <a:latin typeface="+mj-lt"/>
                  <a:cs typeface="Arial" panose="020B0604020202020204" pitchFamily="34" charset="0"/>
                </a:rPr>
                <a:t>Untidy table</a:t>
              </a:r>
            </a:p>
          </p:txBody>
        </p:sp>
        <p:sp>
          <p:nvSpPr>
            <p:cNvPr id="72" name="TextBox 71">
              <a:extLst>
                <a:ext uri="{FF2B5EF4-FFF2-40B4-BE49-F238E27FC236}">
                  <a16:creationId xmlns:a16="http://schemas.microsoft.com/office/drawing/2014/main" id="{4F9E2C89-5CA7-2AC4-7B0B-DAE0601C72E7}"/>
                </a:ext>
              </a:extLst>
            </p:cNvPr>
            <p:cNvSpPr txBox="1"/>
            <p:nvPr/>
          </p:nvSpPr>
          <p:spPr>
            <a:xfrm>
              <a:off x="8658764" y="27388180"/>
              <a:ext cx="1893467" cy="5262979"/>
            </a:xfrm>
            <a:prstGeom prst="rect">
              <a:avLst/>
            </a:prstGeom>
            <a:noFill/>
          </p:spPr>
          <p:txBody>
            <a:bodyPr wrap="none" rtlCol="0">
              <a:spAutoFit/>
            </a:bodyPr>
            <a:lstStyle/>
            <a:p>
              <a:r>
                <a:rPr lang="en-US" sz="3200" dirty="0">
                  <a:latin typeface="+mj-lt"/>
                  <a:cs typeface="Arial" panose="020B0604020202020204" pitchFamily="34" charset="0"/>
                </a:rPr>
                <a:t>Better for </a:t>
              </a:r>
            </a:p>
            <a:p>
              <a:r>
                <a:rPr lang="en-US" sz="3200" dirty="0">
                  <a:latin typeface="+mj-lt"/>
                  <a:cs typeface="Arial" panose="020B0604020202020204" pitchFamily="34" charset="0"/>
                </a:rPr>
                <a:t>reporting  </a:t>
              </a:r>
            </a:p>
            <a:p>
              <a:endParaRPr lang="en-US" sz="2600" dirty="0">
                <a:latin typeface="+mj-lt"/>
                <a:cs typeface="Arial" panose="020B0604020202020204" pitchFamily="34" charset="0"/>
              </a:endParaRPr>
            </a:p>
            <a:p>
              <a:endParaRPr lang="en-US" sz="2600" dirty="0">
                <a:latin typeface="+mj-lt"/>
                <a:cs typeface="Arial" panose="020B0604020202020204" pitchFamily="34" charset="0"/>
              </a:endParaRPr>
            </a:p>
            <a:p>
              <a:endParaRPr lang="en-US" sz="2600" dirty="0">
                <a:latin typeface="+mj-lt"/>
                <a:cs typeface="Arial" panose="020B0604020202020204" pitchFamily="34" charset="0"/>
              </a:endParaRPr>
            </a:p>
            <a:p>
              <a:endParaRPr lang="en-US" sz="2600" dirty="0">
                <a:latin typeface="+mj-lt"/>
                <a:cs typeface="Arial" panose="020B0604020202020204" pitchFamily="34" charset="0"/>
              </a:endParaRPr>
            </a:p>
            <a:p>
              <a:endParaRPr lang="en-US" sz="2600" dirty="0">
                <a:latin typeface="+mj-lt"/>
                <a:cs typeface="Arial" panose="020B0604020202020204" pitchFamily="34" charset="0"/>
              </a:endParaRPr>
            </a:p>
            <a:p>
              <a:endParaRPr lang="en-US" sz="2600" dirty="0">
                <a:latin typeface="+mj-lt"/>
                <a:cs typeface="Arial" panose="020B0604020202020204" pitchFamily="34" charset="0"/>
              </a:endParaRPr>
            </a:p>
            <a:p>
              <a:endParaRPr lang="en-US" sz="2600" dirty="0">
                <a:latin typeface="+mj-lt"/>
                <a:cs typeface="Arial" panose="020B0604020202020204" pitchFamily="34" charset="0"/>
              </a:endParaRPr>
            </a:p>
            <a:p>
              <a:endParaRPr lang="en-US" sz="2600" dirty="0">
                <a:latin typeface="+mj-lt"/>
                <a:cs typeface="Arial" panose="020B0604020202020204" pitchFamily="34" charset="0"/>
              </a:endParaRPr>
            </a:p>
            <a:p>
              <a:r>
                <a:rPr lang="en-US" sz="3200" dirty="0">
                  <a:latin typeface="+mj-lt"/>
                  <a:cs typeface="Arial" panose="020B0604020202020204" pitchFamily="34" charset="0"/>
                </a:rPr>
                <a:t>Better for </a:t>
              </a:r>
            </a:p>
            <a:p>
              <a:r>
                <a:rPr lang="en-US" sz="3200" dirty="0">
                  <a:latin typeface="+mj-lt"/>
                  <a:cs typeface="Arial" panose="020B0604020202020204" pitchFamily="34" charset="0"/>
                </a:rPr>
                <a:t>analysis</a:t>
              </a:r>
            </a:p>
          </p:txBody>
        </p:sp>
        <p:sp>
          <p:nvSpPr>
            <p:cNvPr id="73" name="TextBox 72">
              <a:extLst>
                <a:ext uri="{FF2B5EF4-FFF2-40B4-BE49-F238E27FC236}">
                  <a16:creationId xmlns:a16="http://schemas.microsoft.com/office/drawing/2014/main" id="{04C5C53A-8B97-3E3A-196D-2BCB43D0C7EA}"/>
                </a:ext>
              </a:extLst>
            </p:cNvPr>
            <p:cNvSpPr txBox="1"/>
            <p:nvPr/>
          </p:nvSpPr>
          <p:spPr>
            <a:xfrm>
              <a:off x="3460996" y="29394205"/>
              <a:ext cx="1845377" cy="584775"/>
            </a:xfrm>
            <a:prstGeom prst="rect">
              <a:avLst/>
            </a:prstGeom>
            <a:noFill/>
          </p:spPr>
          <p:txBody>
            <a:bodyPr wrap="none" rtlCol="0">
              <a:spAutoFit/>
            </a:bodyPr>
            <a:lstStyle/>
            <a:p>
              <a:r>
                <a:rPr lang="en-US" sz="3200" dirty="0">
                  <a:latin typeface="+mj-lt"/>
                  <a:cs typeface="Arial" panose="020B0604020202020204" pitchFamily="34" charset="0"/>
                </a:rPr>
                <a:t>Tidy table</a:t>
              </a:r>
            </a:p>
          </p:txBody>
        </p:sp>
      </p:grpSp>
      <p:grpSp>
        <p:nvGrpSpPr>
          <p:cNvPr id="98" name="Group 97">
            <a:extLst>
              <a:ext uri="{FF2B5EF4-FFF2-40B4-BE49-F238E27FC236}">
                <a16:creationId xmlns:a16="http://schemas.microsoft.com/office/drawing/2014/main" id="{56E6D305-49A4-165F-5CD3-4DC324848D81}"/>
              </a:ext>
            </a:extLst>
          </p:cNvPr>
          <p:cNvGrpSpPr/>
          <p:nvPr/>
        </p:nvGrpSpPr>
        <p:grpSpPr>
          <a:xfrm>
            <a:off x="10700920" y="36545840"/>
            <a:ext cx="19680749" cy="4566207"/>
            <a:chOff x="576544" y="12808368"/>
            <a:chExt cx="12222089" cy="7476906"/>
          </a:xfrm>
        </p:grpSpPr>
        <p:sp>
          <p:nvSpPr>
            <p:cNvPr id="104" name="Rectangle 103">
              <a:extLst>
                <a:ext uri="{FF2B5EF4-FFF2-40B4-BE49-F238E27FC236}">
                  <a16:creationId xmlns:a16="http://schemas.microsoft.com/office/drawing/2014/main" id="{3B916109-47E3-1CEE-241A-E36CEC9EA1A4}"/>
                </a:ext>
              </a:extLst>
            </p:cNvPr>
            <p:cNvSpPr/>
            <p:nvPr/>
          </p:nvSpPr>
          <p:spPr>
            <a:xfrm>
              <a:off x="576544" y="14219299"/>
              <a:ext cx="12222089" cy="6065975"/>
            </a:xfrm>
            <a:prstGeom prst="rect">
              <a:avLst/>
            </a:prstGeom>
          </p:spPr>
          <p:txBody>
            <a:bodyPr wrap="square">
              <a:spAutoFit/>
            </a:bodyPr>
            <a:lstStyle/>
            <a:p>
              <a:pPr marL="457200" indent="-457200" algn="just">
                <a:lnSpc>
                  <a:spcPct val="110000"/>
                </a:lnSpc>
                <a:buFont typeface="Wingdings" panose="05000000000000000000" pitchFamily="2" charset="2"/>
                <a:buChar char="Ø"/>
                <a:tabLst>
                  <a:tab pos="163281" algn="l"/>
                  <a:tab pos="327298" algn="l"/>
                  <a:tab pos="491309" algn="l"/>
                  <a:tab pos="655325" algn="l"/>
                  <a:tab pos="819336" algn="l"/>
                  <a:tab pos="983353" algn="l"/>
                  <a:tab pos="1147363" algn="l"/>
                  <a:tab pos="1311379" algn="l"/>
                  <a:tab pos="1475396" algn="l"/>
                  <a:tab pos="1639406" algn="l"/>
                  <a:tab pos="1803423" algn="l"/>
                  <a:tab pos="1967434" algn="l"/>
                </a:tabLst>
              </a:pPr>
              <a:r>
                <a:rPr lang="en-US" sz="3600" dirty="0">
                  <a:solidFill>
                    <a:schemeClr val="tx1"/>
                  </a:solidFill>
                  <a:latin typeface="+mj-lt"/>
                  <a:ea typeface="Verdana" pitchFamily="-108" charset="0"/>
                  <a:cs typeface="Verdana" pitchFamily="-108" charset="0"/>
                  <a:sym typeface="Verdana" pitchFamily="-108" charset="0"/>
                </a:rPr>
                <a:t>R Basics: </a:t>
              </a:r>
              <a:r>
                <a:rPr lang="en-US" sz="3600" dirty="0">
                  <a:solidFill>
                    <a:schemeClr val="tx1"/>
                  </a:solidFill>
                  <a:latin typeface="+mj-lt"/>
                  <a:ea typeface="Verdana" pitchFamily="-108" charset="0"/>
                  <a:cs typeface="Verdana" pitchFamily="-108" charset="0"/>
                  <a:sym typeface="Verdana" pitchFamily="-108" charset="0"/>
                  <a:hlinkClick r:id="rId9"/>
                </a:rPr>
                <a:t>https://towardsdatascience.com/r-basics-everything-you-need-to-know-to-get-started-with-r-10c8e566d7b3</a:t>
              </a:r>
              <a:endParaRPr lang="en-US" sz="3600" dirty="0">
                <a:solidFill>
                  <a:schemeClr val="tx1"/>
                </a:solidFill>
                <a:latin typeface="+mj-lt"/>
                <a:ea typeface="Verdana" pitchFamily="-108" charset="0"/>
                <a:cs typeface="Verdana" pitchFamily="-108" charset="0"/>
                <a:sym typeface="Verdana" pitchFamily="-108" charset="0"/>
              </a:endParaRPr>
            </a:p>
            <a:p>
              <a:pPr marL="457200" indent="-457200" algn="just">
                <a:lnSpc>
                  <a:spcPct val="110000"/>
                </a:lnSpc>
                <a:buFont typeface="Wingdings" panose="05000000000000000000" pitchFamily="2" charset="2"/>
                <a:buChar char="Ø"/>
                <a:tabLst>
                  <a:tab pos="163281" algn="l"/>
                  <a:tab pos="327298" algn="l"/>
                  <a:tab pos="491309" algn="l"/>
                  <a:tab pos="655325" algn="l"/>
                  <a:tab pos="819336" algn="l"/>
                  <a:tab pos="983353" algn="l"/>
                  <a:tab pos="1147363" algn="l"/>
                  <a:tab pos="1311379" algn="l"/>
                  <a:tab pos="1475396" algn="l"/>
                  <a:tab pos="1639406" algn="l"/>
                  <a:tab pos="1803423" algn="l"/>
                  <a:tab pos="1967434" algn="l"/>
                </a:tabLst>
              </a:pPr>
              <a:r>
                <a:rPr lang="en-US" sz="3600" dirty="0">
                  <a:solidFill>
                    <a:schemeClr val="tx1"/>
                  </a:solidFill>
                  <a:latin typeface="+mj-lt"/>
                  <a:ea typeface="Verdana" pitchFamily="-108" charset="0"/>
                  <a:cs typeface="Verdana" pitchFamily="-108" charset="0"/>
                  <a:sym typeface="Verdana" pitchFamily="-108" charset="0"/>
                </a:rPr>
                <a:t>Scrape-R Package: </a:t>
              </a:r>
              <a:r>
                <a:rPr lang="en-US" sz="3600" dirty="0">
                  <a:solidFill>
                    <a:schemeClr val="tx1"/>
                  </a:solidFill>
                  <a:latin typeface="+mj-lt"/>
                  <a:ea typeface="Verdana" pitchFamily="-108" charset="0"/>
                  <a:cs typeface="Verdana" pitchFamily="-108" charset="0"/>
                  <a:sym typeface="Verdana" pitchFamily="-108" charset="0"/>
                  <a:hlinkClick r:id="rId10"/>
                </a:rPr>
                <a:t>https://cran.r-project.org/web/packages/scrapeR/scrapeR.pdf</a:t>
              </a:r>
              <a:endParaRPr lang="en-US" sz="3600" dirty="0">
                <a:solidFill>
                  <a:schemeClr val="tx1"/>
                </a:solidFill>
                <a:latin typeface="+mj-lt"/>
                <a:ea typeface="Verdana" pitchFamily="-108" charset="0"/>
                <a:cs typeface="Verdana" pitchFamily="-108" charset="0"/>
                <a:sym typeface="Verdana" pitchFamily="-108" charset="0"/>
              </a:endParaRPr>
            </a:p>
            <a:p>
              <a:pPr marL="457200" indent="-457200" algn="just">
                <a:lnSpc>
                  <a:spcPct val="110000"/>
                </a:lnSpc>
                <a:buFont typeface="Wingdings" panose="05000000000000000000" pitchFamily="2" charset="2"/>
                <a:buChar char="Ø"/>
                <a:tabLst>
                  <a:tab pos="163281" algn="l"/>
                  <a:tab pos="327298" algn="l"/>
                  <a:tab pos="491309" algn="l"/>
                  <a:tab pos="655325" algn="l"/>
                  <a:tab pos="819336" algn="l"/>
                  <a:tab pos="983353" algn="l"/>
                  <a:tab pos="1147363" algn="l"/>
                  <a:tab pos="1311379" algn="l"/>
                  <a:tab pos="1475396" algn="l"/>
                  <a:tab pos="1639406" algn="l"/>
                  <a:tab pos="1803423" algn="l"/>
                  <a:tab pos="1967434" algn="l"/>
                </a:tabLst>
              </a:pPr>
              <a:r>
                <a:rPr lang="en-US" sz="3600" dirty="0">
                  <a:solidFill>
                    <a:schemeClr val="tx1"/>
                  </a:solidFill>
                  <a:latin typeface="+mj-lt"/>
                  <a:ea typeface="Verdana" pitchFamily="-108" charset="0"/>
                  <a:cs typeface="Verdana" pitchFamily="-108" charset="0"/>
                  <a:sym typeface="Verdana" pitchFamily="-108" charset="0"/>
                </a:rPr>
                <a:t>Read Excel File in R: </a:t>
              </a:r>
              <a:r>
                <a:rPr lang="en-US" sz="3600" dirty="0">
                  <a:solidFill>
                    <a:schemeClr val="tx1"/>
                  </a:solidFill>
                  <a:latin typeface="+mj-lt"/>
                  <a:ea typeface="Verdana" pitchFamily="-108" charset="0"/>
                  <a:cs typeface="Verdana" pitchFamily="-108" charset="0"/>
                  <a:sym typeface="Verdana" pitchFamily="-108" charset="0"/>
                  <a:hlinkClick r:id="rId11"/>
                </a:rPr>
                <a:t>https://www.datacamp.com/community/tutorials/r-tutorial-read-excel-into-r</a:t>
              </a:r>
              <a:endParaRPr lang="en-US" sz="3600" dirty="0">
                <a:solidFill>
                  <a:schemeClr val="tx1"/>
                </a:solidFill>
                <a:latin typeface="+mj-lt"/>
                <a:ea typeface="Verdana" pitchFamily="-108" charset="0"/>
                <a:cs typeface="Verdana" pitchFamily="-108" charset="0"/>
                <a:sym typeface="Verdana" pitchFamily="-108" charset="0"/>
              </a:endParaRPr>
            </a:p>
            <a:p>
              <a:pPr marL="457200" indent="-457200" algn="just">
                <a:lnSpc>
                  <a:spcPct val="110000"/>
                </a:lnSpc>
                <a:buFont typeface="Wingdings" panose="05000000000000000000" pitchFamily="2" charset="2"/>
                <a:buChar char="Ø"/>
                <a:tabLst>
                  <a:tab pos="163281" algn="l"/>
                  <a:tab pos="327298" algn="l"/>
                  <a:tab pos="491309" algn="l"/>
                  <a:tab pos="655325" algn="l"/>
                  <a:tab pos="819336" algn="l"/>
                  <a:tab pos="983353" algn="l"/>
                  <a:tab pos="1147363" algn="l"/>
                  <a:tab pos="1311379" algn="l"/>
                  <a:tab pos="1475396" algn="l"/>
                  <a:tab pos="1639406" algn="l"/>
                  <a:tab pos="1803423" algn="l"/>
                  <a:tab pos="1967434" algn="l"/>
                </a:tabLst>
              </a:pPr>
              <a:r>
                <a:rPr lang="en-US" sz="3600" dirty="0">
                  <a:solidFill>
                    <a:schemeClr val="tx1"/>
                  </a:solidFill>
                  <a:latin typeface="+mj-lt"/>
                  <a:ea typeface="Verdana" pitchFamily="-108" charset="0"/>
                  <a:cs typeface="Verdana" pitchFamily="-108" charset="0"/>
                  <a:sym typeface="Verdana" pitchFamily="-108" charset="0"/>
                </a:rPr>
                <a:t>Dealing with missing data in R: </a:t>
              </a:r>
              <a:r>
                <a:rPr lang="en-US" sz="3600" dirty="0">
                  <a:solidFill>
                    <a:schemeClr val="tx1"/>
                  </a:solidFill>
                  <a:latin typeface="+mj-lt"/>
                  <a:ea typeface="Verdana" pitchFamily="-108" charset="0"/>
                  <a:cs typeface="Verdana" pitchFamily="-108" charset="0"/>
                  <a:sym typeface="Verdana" pitchFamily="-108" charset="0"/>
                  <a:hlinkClick r:id="rId12"/>
                </a:rPr>
                <a:t>https://www.statmethods.net/input/missingdata.html</a:t>
              </a:r>
              <a:endParaRPr lang="en-US" sz="3600" dirty="0">
                <a:solidFill>
                  <a:schemeClr val="tx1"/>
                </a:solidFill>
                <a:latin typeface="+mj-lt"/>
                <a:ea typeface="Verdana" pitchFamily="-108" charset="0"/>
                <a:cs typeface="Verdana" pitchFamily="-108" charset="0"/>
                <a:sym typeface="Verdana" pitchFamily="-108" charset="0"/>
              </a:endParaRPr>
            </a:p>
            <a:p>
              <a:pPr marL="457200" indent="-457200" algn="just">
                <a:lnSpc>
                  <a:spcPct val="110000"/>
                </a:lnSpc>
                <a:buFont typeface="Wingdings" panose="05000000000000000000" pitchFamily="2" charset="2"/>
                <a:buChar char="Ø"/>
                <a:tabLst>
                  <a:tab pos="163281" algn="l"/>
                  <a:tab pos="327298" algn="l"/>
                  <a:tab pos="491309" algn="l"/>
                  <a:tab pos="655325" algn="l"/>
                  <a:tab pos="819336" algn="l"/>
                  <a:tab pos="983353" algn="l"/>
                  <a:tab pos="1147363" algn="l"/>
                  <a:tab pos="1311379" algn="l"/>
                  <a:tab pos="1475396" algn="l"/>
                  <a:tab pos="1639406" algn="l"/>
                  <a:tab pos="1803423" algn="l"/>
                  <a:tab pos="1967434" algn="l"/>
                </a:tabLst>
              </a:pPr>
              <a:r>
                <a:rPr lang="en-US" sz="3600" dirty="0">
                  <a:solidFill>
                    <a:schemeClr val="tx1"/>
                  </a:solidFill>
                  <a:latin typeface="+mj-lt"/>
                  <a:ea typeface="Verdana" pitchFamily="-108" charset="0"/>
                  <a:cs typeface="Verdana" pitchFamily="-108" charset="0"/>
                  <a:sym typeface="Verdana" pitchFamily="-108" charset="0"/>
                </a:rPr>
                <a:t>Visualization in R: </a:t>
              </a:r>
              <a:r>
                <a:rPr lang="en-US" sz="3600" dirty="0">
                  <a:solidFill>
                    <a:schemeClr val="tx1"/>
                  </a:solidFill>
                  <a:latin typeface="+mj-lt"/>
                  <a:ea typeface="Verdana" pitchFamily="-108" charset="0"/>
                  <a:cs typeface="Verdana" pitchFamily="-108" charset="0"/>
                  <a:sym typeface="Verdana" pitchFamily="-108" charset="0"/>
                  <a:hlinkClick r:id="rId13"/>
                </a:rPr>
                <a:t>https://www.analyticsvidhya.com/blog/2015/07/guide-data-visualization-r/</a:t>
              </a:r>
              <a:endParaRPr lang="en-US" sz="3600" dirty="0">
                <a:solidFill>
                  <a:schemeClr val="tx1"/>
                </a:solidFill>
                <a:latin typeface="+mj-lt"/>
                <a:ea typeface="Verdana" pitchFamily="-108" charset="0"/>
                <a:cs typeface="Verdana" pitchFamily="-108" charset="0"/>
                <a:sym typeface="Verdana" pitchFamily="-108" charset="0"/>
              </a:endParaRPr>
            </a:p>
          </p:txBody>
        </p:sp>
        <p:sp>
          <p:nvSpPr>
            <p:cNvPr id="105" name="Rectangle 104">
              <a:extLst>
                <a:ext uri="{FF2B5EF4-FFF2-40B4-BE49-F238E27FC236}">
                  <a16:creationId xmlns:a16="http://schemas.microsoft.com/office/drawing/2014/main" id="{C09E4C9A-60BF-BAB5-98D4-A5967264C10C}"/>
                </a:ext>
              </a:extLst>
            </p:cNvPr>
            <p:cNvSpPr>
              <a:spLocks/>
            </p:cNvSpPr>
            <p:nvPr/>
          </p:nvSpPr>
          <p:spPr bwMode="auto">
            <a:xfrm>
              <a:off x="576544" y="12808368"/>
              <a:ext cx="12222089" cy="1272687"/>
            </a:xfrm>
            <a:prstGeom prst="rect">
              <a:avLst/>
            </a:prstGeom>
            <a:solidFill>
              <a:srgbClr val="009999"/>
            </a:solidFill>
            <a:ln w="12700">
              <a:solidFill>
                <a:srgbClr val="009999"/>
              </a:solidFill>
              <a:miter lim="800000"/>
              <a:headEnd/>
              <a:tailEnd/>
            </a:ln>
          </p:spPr>
          <p:txBody>
            <a:bodyPr lIns="0" tIns="0" rIns="0" bIns="0" anchor="ctr">
              <a:prstTxWarp prst="textNoShape">
                <a:avLst/>
              </a:prstTxWarp>
            </a:bodyPr>
            <a:lstStyle>
              <a:defPPr>
                <a:defRPr lang="en-US"/>
              </a:defPPr>
              <a:lvl1pPr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1pPr>
              <a:lvl2pPr marL="425224"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2pPr>
              <a:lvl3pPr marL="851928"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3pPr>
              <a:lvl4pPr marL="1278633"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4pPr>
              <a:lvl5pPr marL="1705338"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5pPr>
              <a:lvl6pPr marL="2133524"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6pPr>
              <a:lvl7pPr marL="2560229"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7pPr>
              <a:lvl8pPr marL="2986933"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8pPr>
              <a:lvl9pPr marL="3413638"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9pPr>
            </a:lstStyle>
            <a:p>
              <a:pPr algn="ctr">
                <a:lnSpc>
                  <a:spcPct val="110000"/>
                </a:lnSpc>
                <a:tabLst>
                  <a:tab pos="201793" algn="l"/>
                  <a:tab pos="404492" algn="l"/>
                  <a:tab pos="607190" algn="l"/>
                  <a:tab pos="809888" algn="l"/>
                  <a:tab pos="1012587" algn="l"/>
                  <a:tab pos="1215286" algn="l"/>
                  <a:tab pos="1417983" algn="l"/>
                  <a:tab pos="1620682" algn="l"/>
                  <a:tab pos="1823380" algn="l"/>
                  <a:tab pos="2026078" algn="l"/>
                  <a:tab pos="2228776" algn="l"/>
                  <a:tab pos="2431475" algn="l"/>
                </a:tabLst>
              </a:pPr>
              <a:r>
                <a:rPr lang="en-US" sz="4400" b="1" dirty="0">
                  <a:solidFill>
                    <a:schemeClr val="bg1"/>
                  </a:solidFill>
                  <a:latin typeface="+mj-lt"/>
                  <a:ea typeface="Verdana" pitchFamily="-108" charset="0"/>
                  <a:cs typeface="Verdana" pitchFamily="-108" charset="0"/>
                  <a:sym typeface="Verdana" pitchFamily="-108" charset="0"/>
                </a:rPr>
                <a:t>References </a:t>
              </a:r>
            </a:p>
          </p:txBody>
        </p:sp>
      </p:grpSp>
      <p:pic>
        <p:nvPicPr>
          <p:cNvPr id="112" name="Picture 111" descr="A blue and white sign&#10;&#10;Description automatically generated">
            <a:extLst>
              <a:ext uri="{FF2B5EF4-FFF2-40B4-BE49-F238E27FC236}">
                <a16:creationId xmlns:a16="http://schemas.microsoft.com/office/drawing/2014/main" id="{83610CBD-9491-04D0-0DA8-E54F33BFA11C}"/>
              </a:ext>
            </a:extLst>
          </p:cNvPr>
          <p:cNvPicPr>
            <a:picLocks noChangeAspect="1"/>
          </p:cNvPicPr>
          <p:nvPr/>
        </p:nvPicPr>
        <p:blipFill>
          <a:blip r:embed="rId14"/>
          <a:stretch>
            <a:fillRect/>
          </a:stretch>
        </p:blipFill>
        <p:spPr>
          <a:xfrm>
            <a:off x="25999281" y="2545756"/>
            <a:ext cx="1133314" cy="1059403"/>
          </a:xfrm>
          <a:prstGeom prst="rect">
            <a:avLst/>
          </a:prstGeom>
        </p:spPr>
      </p:pic>
      <p:grpSp>
        <p:nvGrpSpPr>
          <p:cNvPr id="116" name="Group 115">
            <a:extLst>
              <a:ext uri="{FF2B5EF4-FFF2-40B4-BE49-F238E27FC236}">
                <a16:creationId xmlns:a16="http://schemas.microsoft.com/office/drawing/2014/main" id="{909EBB3C-9D10-31E3-8595-B72066594E02}"/>
              </a:ext>
            </a:extLst>
          </p:cNvPr>
          <p:cNvGrpSpPr/>
          <p:nvPr/>
        </p:nvGrpSpPr>
        <p:grpSpPr>
          <a:xfrm>
            <a:off x="640607" y="36545838"/>
            <a:ext cx="9601200" cy="4566208"/>
            <a:chOff x="576544" y="12808368"/>
            <a:chExt cx="12222089" cy="7476909"/>
          </a:xfrm>
        </p:grpSpPr>
        <p:sp>
          <p:nvSpPr>
            <p:cNvPr id="124" name="Rectangle 123">
              <a:extLst>
                <a:ext uri="{FF2B5EF4-FFF2-40B4-BE49-F238E27FC236}">
                  <a16:creationId xmlns:a16="http://schemas.microsoft.com/office/drawing/2014/main" id="{491A466B-3813-9119-B021-3B3880CD3AAE}"/>
                </a:ext>
              </a:extLst>
            </p:cNvPr>
            <p:cNvSpPr/>
            <p:nvPr/>
          </p:nvSpPr>
          <p:spPr>
            <a:xfrm>
              <a:off x="576544" y="14219301"/>
              <a:ext cx="12222089" cy="6065976"/>
            </a:xfrm>
            <a:prstGeom prst="rect">
              <a:avLst/>
            </a:prstGeom>
          </p:spPr>
          <p:txBody>
            <a:bodyPr wrap="square">
              <a:spAutoFit/>
            </a:bodyPr>
            <a:lstStyle/>
            <a:p>
              <a:pPr marL="571500" indent="-571500" algn="just">
                <a:lnSpc>
                  <a:spcPct val="110000"/>
                </a:lnSpc>
                <a:buFont typeface="Wingdings" panose="05000000000000000000" pitchFamily="2" charset="2"/>
                <a:buChar char="Ø"/>
                <a:tabLst>
                  <a:tab pos="163281" algn="l"/>
                  <a:tab pos="327298" algn="l"/>
                  <a:tab pos="491309" algn="l"/>
                  <a:tab pos="655325" algn="l"/>
                  <a:tab pos="819336" algn="l"/>
                  <a:tab pos="983353" algn="l"/>
                  <a:tab pos="1147363" algn="l"/>
                  <a:tab pos="1311379" algn="l"/>
                  <a:tab pos="1475396" algn="l"/>
                  <a:tab pos="1639406" algn="l"/>
                  <a:tab pos="1803423" algn="l"/>
                  <a:tab pos="1967434" algn="l"/>
                </a:tabLst>
              </a:pPr>
              <a:r>
                <a:rPr lang="en-US" sz="3600" dirty="0">
                  <a:solidFill>
                    <a:schemeClr val="tx1"/>
                  </a:solidFill>
                  <a:latin typeface="+mj-lt"/>
                  <a:ea typeface="Verdana" pitchFamily="-108" charset="0"/>
                  <a:cs typeface="Verdana" pitchFamily="-108" charset="0"/>
                  <a:sym typeface="Verdana" pitchFamily="-108" charset="0"/>
                </a:rPr>
                <a:t>EDA: Exploratory Data Analysis</a:t>
              </a:r>
            </a:p>
            <a:p>
              <a:pPr marL="571500" indent="-571500" algn="just">
                <a:lnSpc>
                  <a:spcPct val="110000"/>
                </a:lnSpc>
                <a:buFont typeface="Wingdings" panose="05000000000000000000" pitchFamily="2" charset="2"/>
                <a:buChar char="Ø"/>
                <a:tabLst>
                  <a:tab pos="163281" algn="l"/>
                  <a:tab pos="327298" algn="l"/>
                  <a:tab pos="491309" algn="l"/>
                  <a:tab pos="655325" algn="l"/>
                  <a:tab pos="819336" algn="l"/>
                  <a:tab pos="983353" algn="l"/>
                  <a:tab pos="1147363" algn="l"/>
                  <a:tab pos="1311379" algn="l"/>
                  <a:tab pos="1475396" algn="l"/>
                  <a:tab pos="1639406" algn="l"/>
                  <a:tab pos="1803423" algn="l"/>
                  <a:tab pos="1967434" algn="l"/>
                </a:tabLst>
              </a:pPr>
              <a:r>
                <a:rPr lang="en-US" sz="3600" dirty="0">
                  <a:solidFill>
                    <a:schemeClr val="tx1"/>
                  </a:solidFill>
                  <a:latin typeface="+mj-lt"/>
                  <a:ea typeface="Verdana" pitchFamily="-108" charset="0"/>
                  <a:cs typeface="Verdana" pitchFamily="-108" charset="0"/>
                  <a:sym typeface="Verdana" pitchFamily="-108" charset="0"/>
                </a:rPr>
                <a:t>R: A programming language like Python</a:t>
              </a:r>
            </a:p>
            <a:p>
              <a:pPr marL="571500" indent="-571500" algn="just">
                <a:lnSpc>
                  <a:spcPct val="110000"/>
                </a:lnSpc>
                <a:buFont typeface="Wingdings" panose="05000000000000000000" pitchFamily="2" charset="2"/>
                <a:buChar char="Ø"/>
                <a:tabLst>
                  <a:tab pos="163281" algn="l"/>
                  <a:tab pos="327298" algn="l"/>
                  <a:tab pos="491309" algn="l"/>
                  <a:tab pos="655325" algn="l"/>
                  <a:tab pos="819336" algn="l"/>
                  <a:tab pos="983353" algn="l"/>
                  <a:tab pos="1147363" algn="l"/>
                  <a:tab pos="1311379" algn="l"/>
                  <a:tab pos="1475396" algn="l"/>
                  <a:tab pos="1639406" algn="l"/>
                  <a:tab pos="1803423" algn="l"/>
                  <a:tab pos="1967434" algn="l"/>
                </a:tabLst>
              </a:pPr>
              <a:r>
                <a:rPr lang="en-US" sz="3600" dirty="0">
                  <a:solidFill>
                    <a:schemeClr val="tx1"/>
                  </a:solidFill>
                  <a:latin typeface="+mj-lt"/>
                  <a:ea typeface="Verdana" pitchFamily="-108" charset="0"/>
                  <a:cs typeface="Verdana" pitchFamily="-108" charset="0"/>
                  <a:sym typeface="Verdana" pitchFamily="-108" charset="0"/>
                </a:rPr>
                <a:t>Library(R): Load packages containing useful functions</a:t>
              </a:r>
            </a:p>
            <a:p>
              <a:pPr marL="571500" indent="-571500" algn="just">
                <a:lnSpc>
                  <a:spcPct val="110000"/>
                </a:lnSpc>
                <a:buFont typeface="Wingdings" panose="05000000000000000000" pitchFamily="2" charset="2"/>
                <a:buChar char="Ø"/>
                <a:tabLst>
                  <a:tab pos="163281" algn="l"/>
                  <a:tab pos="327298" algn="l"/>
                  <a:tab pos="491309" algn="l"/>
                  <a:tab pos="655325" algn="l"/>
                  <a:tab pos="819336" algn="l"/>
                  <a:tab pos="983353" algn="l"/>
                  <a:tab pos="1147363" algn="l"/>
                  <a:tab pos="1311379" algn="l"/>
                  <a:tab pos="1475396" algn="l"/>
                  <a:tab pos="1639406" algn="l"/>
                  <a:tab pos="1803423" algn="l"/>
                  <a:tab pos="1967434" algn="l"/>
                </a:tabLst>
              </a:pPr>
              <a:r>
                <a:rPr lang="en-US" sz="3600" dirty="0">
                  <a:solidFill>
                    <a:schemeClr val="tx1"/>
                  </a:solidFill>
                  <a:latin typeface="+mj-lt"/>
                  <a:ea typeface="Verdana" pitchFamily="-108" charset="0"/>
                  <a:cs typeface="Verdana" pitchFamily="-108" charset="0"/>
                  <a:sym typeface="Verdana" pitchFamily="-108" charset="0"/>
                </a:rPr>
                <a:t>EMS: Emergency Medical Services</a:t>
              </a:r>
            </a:p>
            <a:p>
              <a:pPr marL="571500" indent="-571500" algn="just">
                <a:lnSpc>
                  <a:spcPct val="110000"/>
                </a:lnSpc>
                <a:buFont typeface="Wingdings" panose="05000000000000000000" pitchFamily="2" charset="2"/>
                <a:buChar char="Ø"/>
                <a:tabLst>
                  <a:tab pos="163281" algn="l"/>
                  <a:tab pos="327298" algn="l"/>
                  <a:tab pos="491309" algn="l"/>
                  <a:tab pos="655325" algn="l"/>
                  <a:tab pos="819336" algn="l"/>
                  <a:tab pos="983353" algn="l"/>
                  <a:tab pos="1147363" algn="l"/>
                  <a:tab pos="1311379" algn="l"/>
                  <a:tab pos="1475396" algn="l"/>
                  <a:tab pos="1639406" algn="l"/>
                  <a:tab pos="1803423" algn="l"/>
                  <a:tab pos="1967434" algn="l"/>
                </a:tabLst>
              </a:pPr>
              <a:r>
                <a:rPr lang="en-US" sz="3600" dirty="0">
                  <a:solidFill>
                    <a:schemeClr val="tx1"/>
                  </a:solidFill>
                  <a:latin typeface="+mj-lt"/>
                  <a:ea typeface="Verdana" pitchFamily="-108" charset="0"/>
                  <a:cs typeface="Verdana" pitchFamily="-108" charset="0"/>
                  <a:sym typeface="Verdana" pitchFamily="-108" charset="0"/>
                </a:rPr>
                <a:t>Boxplot: Graphical Representation of five num</a:t>
              </a:r>
            </a:p>
          </p:txBody>
        </p:sp>
        <p:sp>
          <p:nvSpPr>
            <p:cNvPr id="125" name="Rectangle 124">
              <a:extLst>
                <a:ext uri="{FF2B5EF4-FFF2-40B4-BE49-F238E27FC236}">
                  <a16:creationId xmlns:a16="http://schemas.microsoft.com/office/drawing/2014/main" id="{1E5DDB68-D6ED-3BAC-FA68-F8803FD29222}"/>
                </a:ext>
              </a:extLst>
            </p:cNvPr>
            <p:cNvSpPr>
              <a:spLocks/>
            </p:cNvSpPr>
            <p:nvPr/>
          </p:nvSpPr>
          <p:spPr bwMode="auto">
            <a:xfrm>
              <a:off x="576544" y="12808368"/>
              <a:ext cx="12222089" cy="1272687"/>
            </a:xfrm>
            <a:prstGeom prst="rect">
              <a:avLst/>
            </a:prstGeom>
            <a:solidFill>
              <a:srgbClr val="009999"/>
            </a:solidFill>
            <a:ln w="12700">
              <a:solidFill>
                <a:srgbClr val="009999"/>
              </a:solidFill>
              <a:miter lim="800000"/>
              <a:headEnd/>
              <a:tailEnd/>
            </a:ln>
          </p:spPr>
          <p:txBody>
            <a:bodyPr lIns="0" tIns="0" rIns="0" bIns="0" anchor="ctr">
              <a:prstTxWarp prst="textNoShape">
                <a:avLst/>
              </a:prstTxWarp>
            </a:bodyPr>
            <a:lstStyle>
              <a:defPPr>
                <a:defRPr lang="en-US"/>
              </a:defPPr>
              <a:lvl1pPr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1pPr>
              <a:lvl2pPr marL="425224"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2pPr>
              <a:lvl3pPr marL="851928"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3pPr>
              <a:lvl4pPr marL="1278633"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4pPr>
              <a:lvl5pPr marL="1705338"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5pPr>
              <a:lvl6pPr marL="2133524"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6pPr>
              <a:lvl7pPr marL="2560229"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7pPr>
              <a:lvl8pPr marL="2986933"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8pPr>
              <a:lvl9pPr marL="3413638"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9pPr>
            </a:lstStyle>
            <a:p>
              <a:pPr algn="ctr">
                <a:lnSpc>
                  <a:spcPct val="110000"/>
                </a:lnSpc>
                <a:tabLst>
                  <a:tab pos="201793" algn="l"/>
                  <a:tab pos="404492" algn="l"/>
                  <a:tab pos="607190" algn="l"/>
                  <a:tab pos="809888" algn="l"/>
                  <a:tab pos="1012587" algn="l"/>
                  <a:tab pos="1215286" algn="l"/>
                  <a:tab pos="1417983" algn="l"/>
                  <a:tab pos="1620682" algn="l"/>
                  <a:tab pos="1823380" algn="l"/>
                  <a:tab pos="2026078" algn="l"/>
                  <a:tab pos="2228776" algn="l"/>
                  <a:tab pos="2431475" algn="l"/>
                </a:tabLst>
              </a:pPr>
              <a:r>
                <a:rPr lang="en-US" sz="4400" b="1" dirty="0">
                  <a:solidFill>
                    <a:schemeClr val="bg1"/>
                  </a:solidFill>
                  <a:latin typeface="+mj-lt"/>
                  <a:ea typeface="Verdana" pitchFamily="-108" charset="0"/>
                  <a:cs typeface="Verdana" pitchFamily="-108" charset="0"/>
                  <a:sym typeface="Verdana" pitchFamily="-108" charset="0"/>
                </a:rPr>
                <a:t>Glossary </a:t>
              </a:r>
            </a:p>
          </p:txBody>
        </p:sp>
      </p:grpSp>
      <p:graphicFrame>
        <p:nvGraphicFramePr>
          <p:cNvPr id="7" name="Diagram 6">
            <a:extLst>
              <a:ext uri="{FF2B5EF4-FFF2-40B4-BE49-F238E27FC236}">
                <a16:creationId xmlns:a16="http://schemas.microsoft.com/office/drawing/2014/main" id="{7CF2642F-7F4F-3F4D-DF7A-0D0BE582EEA0}"/>
              </a:ext>
            </a:extLst>
          </p:cNvPr>
          <p:cNvGraphicFramePr/>
          <p:nvPr>
            <p:extLst>
              <p:ext uri="{D42A27DB-BD31-4B8C-83A1-F6EECF244321}">
                <p14:modId xmlns:p14="http://schemas.microsoft.com/office/powerpoint/2010/main" val="966926557"/>
              </p:ext>
            </p:extLst>
          </p:nvPr>
        </p:nvGraphicFramePr>
        <p:xfrm>
          <a:off x="11588020" y="6065837"/>
          <a:ext cx="7973391" cy="9587626"/>
        </p:xfrm>
        <a:graphic>
          <a:graphicData uri="http://schemas.openxmlformats.org/drawingml/2006/diagram">
            <dgm:relIds xmlns:dgm="http://schemas.openxmlformats.org/drawingml/2006/diagram" xmlns:r="http://schemas.openxmlformats.org/officeDocument/2006/relationships" r:dm="rId15" r:lo="rId16" r:qs="rId17" r:cs="rId18"/>
          </a:graphicData>
        </a:graphic>
      </p:graphicFrame>
    </p:spTree>
  </p:cSld>
  <p:clrMapOvr>
    <a:masterClrMapping/>
  </p:clrMapOvr>
  <p:transition/>
</p:sld>
</file>

<file path=ppt/theme/theme1.xml><?xml version="1.0" encoding="utf-8"?>
<a:theme xmlns:a="http://schemas.openxmlformats.org/drawingml/2006/main" name="Title &amp; Bullets">
  <a:themeElements>
    <a:clrScheme name="Title &amp; Bullet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Title &amp; Bullets">
      <a:majorFont>
        <a:latin typeface="Times"/>
        <a:ea typeface="ヒラギノ明朝 ProN W3"/>
        <a:cs typeface="ヒラギノ明朝 ProN W3"/>
      </a:majorFont>
      <a:minorFont>
        <a:latin typeface="Times"/>
        <a:ea typeface="ヒラギノ明朝 ProN W3"/>
        <a:cs typeface="ヒラギノ明朝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BBE0E3"/>
        </a:solidFill>
        <a:ln w="127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Times" pitchFamily="-109" charset="0"/>
            <a:ea typeface="ヒラギノ明朝 ProN W3" pitchFamily="-109" charset="-128"/>
            <a:cs typeface="ヒラギノ明朝 ProN W3" pitchFamily="-109" charset="-128"/>
            <a:sym typeface="Times" pitchFamily="-109" charset="0"/>
          </a:defRPr>
        </a:defPPr>
      </a:lstStyle>
    </a:spDef>
    <a:lnDef>
      <a:spPr bwMode="auto">
        <a:xfrm>
          <a:off x="0" y="0"/>
          <a:ext cx="1" cy="1"/>
        </a:xfrm>
        <a:custGeom>
          <a:avLst/>
          <a:gdLst/>
          <a:ahLst/>
          <a:cxnLst/>
          <a:rect l="0" t="0" r="0" b="0"/>
          <a:pathLst/>
        </a:custGeom>
        <a:solidFill>
          <a:srgbClr val="BBE0E3"/>
        </a:solidFill>
        <a:ln w="127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Times" pitchFamily="-109" charset="0"/>
            <a:ea typeface="ヒラギノ明朝 ProN W3" pitchFamily="-109" charset="-128"/>
            <a:cs typeface="ヒラギノ明朝 ProN W3" pitchFamily="-109" charset="-128"/>
            <a:sym typeface="Times" pitchFamily="-109" charset="0"/>
          </a:defRPr>
        </a:defPPr>
      </a:lstStyle>
    </a:lnDef>
  </a:objectDefaults>
  <a:extraClrSchemeLst>
    <a:extraClrScheme>
      <a:clrScheme name="Title &amp; Bullet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24067</TotalTime>
  <Pages>0</Pages>
  <Words>592</Words>
  <Characters>0</Characters>
  <Application>Microsoft Office PowerPoint</Application>
  <PresentationFormat>Custom</PresentationFormat>
  <Lines>0</Lines>
  <Paragraphs>82</Paragraphs>
  <Slides>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Times</vt:lpstr>
      <vt:lpstr>Wingdings</vt:lpstr>
      <vt:lpstr>Title &amp; Bullets</vt:lpstr>
      <vt:lpstr>PowerPoint Presentation</vt:lpstr>
    </vt:vector>
  </TitlesOfParts>
  <Manager>Peter Fox</Manager>
  <Company>Rensselaer Polytechnic Institute</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Social and Personal Factors in Semantic Infusion Projects</dc:subject>
  <dc:creator>Patrick West</dc:creator>
  <cp:keywords/>
  <dc:description/>
  <cp:lastModifiedBy>Jain, Shrey</cp:lastModifiedBy>
  <cp:revision>1082</cp:revision>
  <cp:lastPrinted>2017-12-12T11:03:11Z</cp:lastPrinted>
  <dcterms:created xsi:type="dcterms:W3CDTF">2010-03-16T21:47:29Z</dcterms:created>
  <dcterms:modified xsi:type="dcterms:W3CDTF">2022-12-07T08:21:56Z</dcterms:modified>
  <cp:category/>
</cp:coreProperties>
</file>