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10FC66-20FD-491B-8D35-F596F6F8C5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ShreySandeep_Jain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425305-08BF-45DE-8CED-B8E317B028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22-Sep-24 2:43:17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s4" id="10" name="slide10">
            <a:extLst>
              <a:ext uri="{FF2B5EF4-FFF2-40B4-BE49-F238E27FC236}">
                <a16:creationId xmlns:a16="http://schemas.microsoft.com/office/drawing/2014/main" id="{397E555A-4BCA-4BD6-B80E-44089EB7ED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Sales vs Store" id="2" name="slide2">
            <a:extLst>
              <a:ext uri="{FF2B5EF4-FFF2-40B4-BE49-F238E27FC236}">
                <a16:creationId xmlns:a16="http://schemas.microsoft.com/office/drawing/2014/main" id="{5F755AA6-32FB-4A4D-A12E-7647AF942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0"/>
            <a:ext cx="12192000" cy="6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e Treemap" id="3" name="slide3">
            <a:extLst>
              <a:ext uri="{FF2B5EF4-FFF2-40B4-BE49-F238E27FC236}">
                <a16:creationId xmlns:a16="http://schemas.microsoft.com/office/drawing/2014/main" id="{F6ED1E10-EDBA-4868-8DC9-10F9C714F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62"/>
            <a:ext cx="12192000" cy="67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 Store/Papa John" id="4" name="slide4">
            <a:extLst>
              <a:ext uri="{FF2B5EF4-FFF2-40B4-BE49-F238E27FC236}">
                <a16:creationId xmlns:a16="http://schemas.microsoft.com/office/drawing/2014/main" id="{874B2460-CED8-43C2-907B-642932F0A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" id="5" name="slide5">
            <a:extLst>
              <a:ext uri="{FF2B5EF4-FFF2-40B4-BE49-F238E27FC236}">
                <a16:creationId xmlns:a16="http://schemas.microsoft.com/office/drawing/2014/main" id="{0227E0C2-E9E3-4663-87C6-5376D16CE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" y="0"/>
            <a:ext cx="1201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 Vs Papa John" id="6" name="slide6">
            <a:extLst>
              <a:ext uri="{FF2B5EF4-FFF2-40B4-BE49-F238E27FC236}">
                <a16:creationId xmlns:a16="http://schemas.microsoft.com/office/drawing/2014/main" id="{606EDB37-C40D-41BA-9652-15FAA1401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s1" id="7" name="slide7">
            <a:extLst>
              <a:ext uri="{FF2B5EF4-FFF2-40B4-BE49-F238E27FC236}">
                <a16:creationId xmlns:a16="http://schemas.microsoft.com/office/drawing/2014/main" id="{9279B66E-9AE0-4216-BB39-70DD9321D8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s2" id="8" name="slide8">
            <a:extLst>
              <a:ext uri="{FF2B5EF4-FFF2-40B4-BE49-F238E27FC236}">
                <a16:creationId xmlns:a16="http://schemas.microsoft.com/office/drawing/2014/main" id="{D8FB5E39-EC61-49CC-92E3-1C07447313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s3" id="9" name="slide9">
            <a:extLst>
              <a:ext uri="{FF2B5EF4-FFF2-40B4-BE49-F238E27FC236}">
                <a16:creationId xmlns:a16="http://schemas.microsoft.com/office/drawing/2014/main" id="{99BB703B-50AE-4E00-9E72-82944FC63B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2024-09-22T07:43:18Z</dcterms:created>
  <dcterms:modified xsi:type="dcterms:W3CDTF">2024-09-22T07:43:18Z</dcterms:modified>
</cp:coreProperties>
</file>