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D2E6B9-6EF4-4215-8ACD-90258A5713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Superstore-Charts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48E8AD-9194-45FA-9F24-472FBB7E12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22-Sep-24 2:26:50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2" name="slide2">
            <a:extLst>
              <a:ext uri="{FF2B5EF4-FFF2-40B4-BE49-F238E27FC236}">
                <a16:creationId xmlns:a16="http://schemas.microsoft.com/office/drawing/2014/main" id="{112ED992-F8B5-46A5-9852-8ED67F6E0C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77" y="0"/>
            <a:ext cx="1038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" id="3" name="slide3">
            <a:extLst>
              <a:ext uri="{FF2B5EF4-FFF2-40B4-BE49-F238E27FC236}">
                <a16:creationId xmlns:a16="http://schemas.microsoft.com/office/drawing/2014/main" id="{FC78FB41-521E-4FD0-98B0-F8B1B2B9B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08" y="0"/>
            <a:ext cx="739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" id="4" name="slide4">
            <a:extLst>
              <a:ext uri="{FF2B5EF4-FFF2-40B4-BE49-F238E27FC236}">
                <a16:creationId xmlns:a16="http://schemas.microsoft.com/office/drawing/2014/main" id="{9B85410D-932D-4ACF-BD41-6695204C05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2"/>
            <a:ext cx="12192000" cy="68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light Tables" id="5" name="slide5">
            <a:extLst>
              <a:ext uri="{FF2B5EF4-FFF2-40B4-BE49-F238E27FC236}">
                <a16:creationId xmlns:a16="http://schemas.microsoft.com/office/drawing/2014/main" id="{8D6EB991-1EB1-4A43-A9F9-7E3EF70B0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52500"/>
            <a:ext cx="4114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" id="6" name="slide6">
            <a:extLst>
              <a:ext uri="{FF2B5EF4-FFF2-40B4-BE49-F238E27FC236}">
                <a16:creationId xmlns:a16="http://schemas.microsoft.com/office/drawing/2014/main" id="{E69926E0-6C27-4C79-864F-97F806F913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4" y="0"/>
            <a:ext cx="9531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2024-09-22T07:26:50Z</dcterms:created>
  <dcterms:modified xsi:type="dcterms:W3CDTF">2024-09-22T07:26:50Z</dcterms:modified>
</cp:coreProperties>
</file>